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288588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644" y="1122363"/>
            <a:ext cx="87453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6074" y="3602038"/>
            <a:ext cx="771644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25A3-254A-45ED-8B75-F683BB76AA05}" type="datetimeFigureOut">
              <a:rPr lang="it-IT" smtClean="0"/>
              <a:t>16/07/2026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6D97-FD34-441C-8A90-52C18D1120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902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25A3-254A-45ED-8B75-F683BB76AA05}" type="datetimeFigureOut">
              <a:rPr lang="it-IT" smtClean="0"/>
              <a:t>16/07/2026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6D97-FD34-441C-8A90-52C18D1120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707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2771" y="365125"/>
            <a:ext cx="2218477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341" y="365125"/>
            <a:ext cx="6526823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25A3-254A-45ED-8B75-F683BB76AA05}" type="datetimeFigureOut">
              <a:rPr lang="it-IT" smtClean="0"/>
              <a:t>16/07/2026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6D97-FD34-441C-8A90-52C18D1120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707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25A3-254A-45ED-8B75-F683BB76AA05}" type="datetimeFigureOut">
              <a:rPr lang="it-IT" smtClean="0"/>
              <a:t>16/07/2026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6D97-FD34-441C-8A90-52C18D1120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739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982" y="1709740"/>
            <a:ext cx="887390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982" y="4589465"/>
            <a:ext cx="887390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25A3-254A-45ED-8B75-F683BB76AA05}" type="datetimeFigureOut">
              <a:rPr lang="it-IT" smtClean="0"/>
              <a:t>16/07/2026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6D97-FD34-441C-8A90-52C18D1120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958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340" y="1825625"/>
            <a:ext cx="437265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8598" y="1825625"/>
            <a:ext cx="437265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25A3-254A-45ED-8B75-F683BB76AA05}" type="datetimeFigureOut">
              <a:rPr lang="it-IT" smtClean="0"/>
              <a:t>16/07/2026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6D97-FD34-441C-8A90-52C18D1120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28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81" y="365127"/>
            <a:ext cx="8873907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682" y="1681163"/>
            <a:ext cx="435255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82" y="2505075"/>
            <a:ext cx="4352554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8598" y="1681163"/>
            <a:ext cx="437399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8598" y="2505075"/>
            <a:ext cx="437399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25A3-254A-45ED-8B75-F683BB76AA05}" type="datetimeFigureOut">
              <a:rPr lang="it-IT" smtClean="0"/>
              <a:t>16/07/2026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6D97-FD34-441C-8A90-52C18D1120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123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25A3-254A-45ED-8B75-F683BB76AA05}" type="datetimeFigureOut">
              <a:rPr lang="it-IT" smtClean="0"/>
              <a:t>16/07/2026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6D97-FD34-441C-8A90-52C18D1120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40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25A3-254A-45ED-8B75-F683BB76AA05}" type="datetimeFigureOut">
              <a:rPr lang="it-IT" smtClean="0"/>
              <a:t>16/07/2026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6D97-FD34-441C-8A90-52C18D1120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040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81" y="457200"/>
            <a:ext cx="33183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990" y="987427"/>
            <a:ext cx="520859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681" y="2057400"/>
            <a:ext cx="33183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25A3-254A-45ED-8B75-F683BB76AA05}" type="datetimeFigureOut">
              <a:rPr lang="it-IT" smtClean="0"/>
              <a:t>16/07/2026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6D97-FD34-441C-8A90-52C18D1120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064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81" y="457200"/>
            <a:ext cx="33183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990" y="987427"/>
            <a:ext cx="5208598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681" y="2057400"/>
            <a:ext cx="33183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F25A3-254A-45ED-8B75-F683BB76AA05}" type="datetimeFigureOut">
              <a:rPr lang="it-IT" smtClean="0"/>
              <a:t>16/07/2026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F6D97-FD34-441C-8A90-52C18D1120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747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341" y="365127"/>
            <a:ext cx="88739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341" y="1825625"/>
            <a:ext cx="88739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341" y="6356352"/>
            <a:ext cx="23149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F25A3-254A-45ED-8B75-F683BB76AA05}" type="datetimeFigureOut">
              <a:rPr lang="it-IT" smtClean="0"/>
              <a:t>16/07/2026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8095" y="6356352"/>
            <a:ext cx="34723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6315" y="6356352"/>
            <a:ext cx="23149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F6D97-FD34-441C-8A90-52C18D1120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351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01" y="1566447"/>
            <a:ext cx="10260000" cy="3420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31285" y="243185"/>
            <a:ext cx="99784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 corpi celesti e i giorni della settimana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472445" y="5160872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Martedì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0" y="5160872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Lunedì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035665" y="5160872"/>
            <a:ext cx="209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Mercoledì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080180" y="5160872"/>
            <a:ext cx="209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Giovedì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827733" y="5160871"/>
            <a:ext cx="2095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Venerdì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8646620" y="5160871"/>
            <a:ext cx="1779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Sabato</a:t>
            </a:r>
          </a:p>
        </p:txBody>
      </p:sp>
    </p:spTree>
    <p:extLst>
      <p:ext uri="{BB962C8B-B14F-4D97-AF65-F5344CB8AC3E}">
        <p14:creationId xmlns:p14="http://schemas.microsoft.com/office/powerpoint/2010/main" val="199880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4" y="414775"/>
            <a:ext cx="5929622" cy="602845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043749" y="1183600"/>
            <a:ext cx="37367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7. Urano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È un pianeta molto freddo e molto lontano.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Ha un colore azzurro-verde per via dei gas presenti nella sua atmosfera.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La sua particolarità è che gira quasi “sdraiato “ perché il suo asse di rotazione è </a:t>
            </a:r>
            <a:r>
              <a:rPr lang="it-IT" sz="2400" dirty="0" err="1" smtClean="0">
                <a:solidFill>
                  <a:schemeClr val="bg1"/>
                </a:solidFill>
              </a:rPr>
              <a:t>orizzonatale</a:t>
            </a:r>
            <a:r>
              <a:rPr lang="it-IT" sz="2400" dirty="0" smtClean="0">
                <a:solidFill>
                  <a:schemeClr val="bg1"/>
                </a:solidFill>
              </a:rPr>
              <a:t>.</a:t>
            </a:r>
          </a:p>
          <a:p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45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21" y="414775"/>
            <a:ext cx="5849708" cy="602845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043749" y="1183600"/>
            <a:ext cx="37367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8. Nettuno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È il pianeta più lontano dal Sole.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È freddissimo e di colore blu intenso.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Su Nettuno soffiano venti fortissimi, tra i più veloci di tutto il Sistema solare.</a:t>
            </a:r>
          </a:p>
          <a:p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49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" y="2"/>
            <a:ext cx="10287000" cy="685799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31996" y="6013941"/>
            <a:ext cx="9755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Domenica viene da Dominus che vuol dire Signore</a:t>
            </a:r>
          </a:p>
        </p:txBody>
      </p:sp>
    </p:spTree>
    <p:extLst>
      <p:ext uri="{BB962C8B-B14F-4D97-AF65-F5344CB8AC3E}">
        <p14:creationId xmlns:p14="http://schemas.microsoft.com/office/powerpoint/2010/main" val="76687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297"/>
            <a:ext cx="10315936" cy="6657703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201320" y="0"/>
            <a:ext cx="4899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Il Sistema Solare</a:t>
            </a:r>
          </a:p>
        </p:txBody>
      </p:sp>
    </p:spTree>
    <p:extLst>
      <p:ext uri="{BB962C8B-B14F-4D97-AF65-F5344CB8AC3E}">
        <p14:creationId xmlns:p14="http://schemas.microsoft.com/office/powerpoint/2010/main" val="44594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3" y="0"/>
            <a:ext cx="6390544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884894" y="887506"/>
            <a:ext cx="2895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1. Mercurio</a:t>
            </a:r>
            <a:endParaRPr lang="it-IT" sz="2400" dirty="0">
              <a:solidFill>
                <a:schemeClr val="bg1"/>
              </a:solidFill>
            </a:endParaRPr>
          </a:p>
          <a:p>
            <a:r>
              <a:rPr lang="it-IT" sz="2400" dirty="0">
                <a:solidFill>
                  <a:schemeClr val="bg1"/>
                </a:solidFill>
              </a:rPr>
              <a:t>È il pianeta più vicino al Sole e anche uno dei più piccoli.</a:t>
            </a:r>
            <a:br>
              <a:rPr lang="it-IT" sz="2400" dirty="0">
                <a:solidFill>
                  <a:schemeClr val="bg1"/>
                </a:solidFill>
              </a:rPr>
            </a:br>
            <a:r>
              <a:rPr lang="it-IT" sz="2400" dirty="0">
                <a:solidFill>
                  <a:schemeClr val="bg1"/>
                </a:solidFill>
              </a:rPr>
              <a:t>Non ha quasi atmosfera, quindi di giorno è molto caldo e di notte molto freddo.</a:t>
            </a:r>
            <a:br>
              <a:rPr lang="it-IT" sz="2400" dirty="0">
                <a:solidFill>
                  <a:schemeClr val="bg1"/>
                </a:solidFill>
              </a:rPr>
            </a:br>
            <a:r>
              <a:rPr lang="it-IT" sz="2400" dirty="0">
                <a:solidFill>
                  <a:schemeClr val="bg1"/>
                </a:solidFill>
              </a:rPr>
              <a:t>La sua superficie è piena di crateri, un po’ come quella della Luna.</a:t>
            </a:r>
          </a:p>
          <a:p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15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3" y="230742"/>
            <a:ext cx="6390544" cy="639651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544235" y="887506"/>
            <a:ext cx="323625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2. Venere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È grande più o meno come la Terra, ma è molto diverso.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Ha un’atmosfera densissima che trattiene il calore: per questo è il pianeta più caldo del Sistema solare.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Nel cielo si vede molto bene e appare molto luminoso.</a:t>
            </a:r>
          </a:p>
          <a:p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06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8" y="230742"/>
            <a:ext cx="6022874" cy="639651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357257" y="887506"/>
            <a:ext cx="342323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3. Terra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È il nostro pianeta, l’unico in cui sappiamo con certezza che c’è vita.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Ha acqua liquida, aria respirabile e una temperatura adatta a molti esseri viventi.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Vista dallo spazio appare azzurra, per questo viene chiamata anche il pianeta blu.</a:t>
            </a:r>
          </a:p>
          <a:p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21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8" y="384103"/>
            <a:ext cx="6022874" cy="608979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043749" y="1183600"/>
            <a:ext cx="37367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4. Marte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È chiamato il pianeta rosso per il colore della sua superficie.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È freddo, roccioso e ha montagne e vulcani enormi.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Gli scienziati lo studiano molto perché pensano che in un lontanissimo passato ci possa essere stata acqua.</a:t>
            </a:r>
          </a:p>
          <a:p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68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8" y="414775"/>
            <a:ext cx="6022874" cy="602845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043749" y="1183600"/>
            <a:ext cx="37367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5. Giove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È il pianeta più grande di tutti.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È fatto soprattutto di gas.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Ha una famosissima macchia gigante, che è una tempesta enorme, e ha tantissimi satelliti.</a:t>
            </a:r>
          </a:p>
          <a:p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53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41" y="414775"/>
            <a:ext cx="5945868" cy="602845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043749" y="1183600"/>
            <a:ext cx="37367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6. Saturno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È famoso per i suoi anelli, che lo rendono facilissimo da riconoscere.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Anche Saturno è un gigante gassoso.</a:t>
            </a:r>
          </a:p>
          <a:p>
            <a:r>
              <a:rPr lang="it-IT" sz="2400" dirty="0" smtClean="0">
                <a:solidFill>
                  <a:schemeClr val="bg1"/>
                </a:solidFill>
              </a:rPr>
              <a:t>I suoi anelli non sono un disco unico: sono formati da tantissimi pezzetti di ghiaccio e roccia.</a:t>
            </a:r>
          </a:p>
          <a:p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28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337</Words>
  <Application>Microsoft Office PowerPoint</Application>
  <PresentationFormat>Personalizzato</PresentationFormat>
  <Paragraphs>39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Account Microsoft</dc:creator>
  <cp:lastModifiedBy>Account Microsoft</cp:lastModifiedBy>
  <cp:revision>7</cp:revision>
  <dcterms:created xsi:type="dcterms:W3CDTF">2026-04-10T07:10:27Z</dcterms:created>
  <dcterms:modified xsi:type="dcterms:W3CDTF">2026-07-16T13:08:48Z</dcterms:modified>
</cp:coreProperties>
</file>