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9"/>
  </p:notesMasterIdLst>
  <p:sldIdLst>
    <p:sldId id="256" r:id="rId2"/>
    <p:sldId id="263" r:id="rId3"/>
    <p:sldId id="341" r:id="rId4"/>
    <p:sldId id="342" r:id="rId5"/>
    <p:sldId id="261" r:id="rId6"/>
    <p:sldId id="343" r:id="rId7"/>
    <p:sldId id="318" r:id="rId8"/>
  </p:sldIdLst>
  <p:sldSz cx="9144000" cy="5143500" type="screen16x9"/>
  <p:notesSz cx="6858000" cy="9144000"/>
  <p:embeddedFontLst>
    <p:embeddedFont>
      <p:font typeface="Bellota Text" panose="020B060402020202020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03E29F-08B3-4F4B-BDFC-07A2779608E2}">
  <a:tblStyle styleId="{5E03E29F-08B3-4F4B-BDFC-07A2779608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7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5894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g120c685306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1" name="Google Shape;2201;g120c685306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30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fdc4f99e8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fdc4f99e8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62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fdc4f99e8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fdc4f99e8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11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fdc4f99e8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fdc4f99e8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66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fdc4f99e8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fdc4f99e8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25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fdc4f99e8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fdc4f99e8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33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Google Shape;5143;gfdc4f99e88_0_3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4" name="Google Shape;5144;gfdc4f99e88_0_3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99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550593" y="412645"/>
            <a:ext cx="8043879" cy="4318941"/>
            <a:chOff x="372900" y="317225"/>
            <a:chExt cx="8399164" cy="4509701"/>
          </a:xfrm>
        </p:grpSpPr>
        <p:sp>
          <p:nvSpPr>
            <p:cNvPr id="11" name="Google Shape;11;p2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1977225" y="1668000"/>
            <a:ext cx="51906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2393213" y="34119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6301825" y="439240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71175" y="21582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2131600" y="9282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8209150" y="2026199"/>
            <a:ext cx="261627" cy="30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17"/>
          <p:cNvGrpSpPr/>
          <p:nvPr/>
        </p:nvGrpSpPr>
        <p:grpSpPr>
          <a:xfrm>
            <a:off x="372900" y="317225"/>
            <a:ext cx="8399164" cy="4509701"/>
            <a:chOff x="372900" y="317225"/>
            <a:chExt cx="8399164" cy="4509701"/>
          </a:xfrm>
        </p:grpSpPr>
        <p:sp>
          <p:nvSpPr>
            <p:cNvPr id="608" name="Google Shape;608;p17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9" name="Google Shape;609;p17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610" name="Google Shape;610;p17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17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17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17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7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7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7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7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7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7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7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7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7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7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7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7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7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7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7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7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7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17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7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7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7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7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7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7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7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7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7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7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2" name="Google Shape;642;p17"/>
          <p:cNvSpPr txBox="1">
            <a:spLocks noGrp="1"/>
          </p:cNvSpPr>
          <p:nvPr>
            <p:ph type="title"/>
          </p:nvPr>
        </p:nvSpPr>
        <p:spPr>
          <a:xfrm>
            <a:off x="713213" y="2150850"/>
            <a:ext cx="32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3" name="Google Shape;643;p17"/>
          <p:cNvSpPr txBox="1">
            <a:spLocks noGrp="1"/>
          </p:cNvSpPr>
          <p:nvPr>
            <p:ph type="title" idx="2" hasCustomPrompt="1"/>
          </p:nvPr>
        </p:nvSpPr>
        <p:spPr>
          <a:xfrm>
            <a:off x="713213" y="1055250"/>
            <a:ext cx="165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4" name="Google Shape;644;p17"/>
          <p:cNvSpPr txBox="1">
            <a:spLocks noGrp="1"/>
          </p:cNvSpPr>
          <p:nvPr>
            <p:ph type="subTitle" idx="1"/>
          </p:nvPr>
        </p:nvSpPr>
        <p:spPr>
          <a:xfrm>
            <a:off x="713213" y="3195375"/>
            <a:ext cx="27204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5" name="Google Shape;645;p17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2085800" y="4219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7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6458900" y="81880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7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7836925" y="251719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7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5665400" y="15923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7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7535625" y="4150300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7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106625" y="4072575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7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8267075" y="26830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17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5548550" y="989125"/>
            <a:ext cx="293228" cy="2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8"/>
          <p:cNvGrpSpPr/>
          <p:nvPr/>
        </p:nvGrpSpPr>
        <p:grpSpPr>
          <a:xfrm>
            <a:off x="372900" y="317225"/>
            <a:ext cx="8399164" cy="4509701"/>
            <a:chOff x="372900" y="317225"/>
            <a:chExt cx="8399164" cy="4509701"/>
          </a:xfrm>
        </p:grpSpPr>
        <p:sp>
          <p:nvSpPr>
            <p:cNvPr id="655" name="Google Shape;655;p18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8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657" name="Google Shape;657;p18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8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8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8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8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8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8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8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8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8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8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8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8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8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8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8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8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8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8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8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8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89" name="Google Shape;689;p18"/>
          <p:cNvSpPr txBox="1">
            <a:spLocks noGrp="1"/>
          </p:cNvSpPr>
          <p:nvPr>
            <p:ph type="title"/>
          </p:nvPr>
        </p:nvSpPr>
        <p:spPr>
          <a:xfrm>
            <a:off x="713225" y="3614075"/>
            <a:ext cx="3895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0" name="Google Shape;690;p18"/>
          <p:cNvSpPr txBox="1">
            <a:spLocks noGrp="1"/>
          </p:cNvSpPr>
          <p:nvPr>
            <p:ph type="subTitle" idx="1"/>
          </p:nvPr>
        </p:nvSpPr>
        <p:spPr>
          <a:xfrm>
            <a:off x="713225" y="1701600"/>
            <a:ext cx="42909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_2_1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33"/>
          <p:cNvGrpSpPr/>
          <p:nvPr/>
        </p:nvGrpSpPr>
        <p:grpSpPr>
          <a:xfrm>
            <a:off x="128550" y="126893"/>
            <a:ext cx="8887995" cy="4890320"/>
            <a:chOff x="372900" y="317225"/>
            <a:chExt cx="8399164" cy="4509701"/>
          </a:xfrm>
        </p:grpSpPr>
        <p:sp>
          <p:nvSpPr>
            <p:cNvPr id="1331" name="Google Shape;1331;p33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2" name="Google Shape;1332;p33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1333" name="Google Shape;1333;p33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4" name="Google Shape;1334;p33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5" name="Google Shape;1335;p33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6" name="Google Shape;1336;p33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7" name="Google Shape;1337;p33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8" name="Google Shape;1338;p33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9" name="Google Shape;1339;p33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33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33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33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33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33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33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33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33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33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33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33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33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33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33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33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33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33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33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33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33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33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33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33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33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33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65" name="Google Shape;1365;p33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366" name="Google Shape;1366;p33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713225" y="442459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33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243900" y="45730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33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275050" y="4098875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33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 flipH="1">
            <a:off x="8611963" y="453697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33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 flipH="1">
            <a:off x="8675913" y="40988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33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 flipH="1">
            <a:off x="8248425" y="4621275"/>
            <a:ext cx="293228" cy="2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50"/>
          <p:cNvGrpSpPr/>
          <p:nvPr/>
        </p:nvGrpSpPr>
        <p:grpSpPr>
          <a:xfrm>
            <a:off x="372900" y="317225"/>
            <a:ext cx="8399164" cy="4509701"/>
            <a:chOff x="372900" y="317225"/>
            <a:chExt cx="8399164" cy="4509701"/>
          </a:xfrm>
        </p:grpSpPr>
        <p:sp>
          <p:nvSpPr>
            <p:cNvPr id="2113" name="Google Shape;2113;p50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4" name="Google Shape;2114;p50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2115" name="Google Shape;2115;p50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6" name="Google Shape;2116;p50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7" name="Google Shape;2117;p50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8" name="Google Shape;2118;p50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9" name="Google Shape;2119;p50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0" name="Google Shape;2120;p50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1" name="Google Shape;2121;p50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2" name="Google Shape;2122;p50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3" name="Google Shape;2123;p50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50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5" name="Google Shape;2125;p50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6" name="Google Shape;2126;p50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7" name="Google Shape;2127;p50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8" name="Google Shape;2128;p50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9" name="Google Shape;2129;p50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0" name="Google Shape;2130;p50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1" name="Google Shape;2131;p50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2" name="Google Shape;2132;p50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3" name="Google Shape;2133;p50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4" name="Google Shape;2134;p50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5" name="Google Shape;2135;p50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6" name="Google Shape;2136;p50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7" name="Google Shape;2137;p50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8" name="Google Shape;2138;p50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9" name="Google Shape;2139;p50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0" name="Google Shape;2140;p50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1" name="Google Shape;2141;p50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2" name="Google Shape;2142;p50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3" name="Google Shape;2143;p50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4" name="Google Shape;2144;p50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5" name="Google Shape;2145;p50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6" name="Google Shape;2146;p50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8" name="Google Shape;2148;p51"/>
          <p:cNvGrpSpPr/>
          <p:nvPr/>
        </p:nvGrpSpPr>
        <p:grpSpPr>
          <a:xfrm>
            <a:off x="156375" y="126593"/>
            <a:ext cx="8887995" cy="4890320"/>
            <a:chOff x="372900" y="317225"/>
            <a:chExt cx="8399164" cy="4509701"/>
          </a:xfrm>
        </p:grpSpPr>
        <p:sp>
          <p:nvSpPr>
            <p:cNvPr id="2149" name="Google Shape;2149;p51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0" name="Google Shape;2150;p51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2151" name="Google Shape;2151;p51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2" name="Google Shape;2152;p51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3" name="Google Shape;2153;p51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4" name="Google Shape;2154;p51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5" name="Google Shape;2155;p51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6" name="Google Shape;2156;p51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7" name="Google Shape;2157;p51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8" name="Google Shape;2158;p51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9" name="Google Shape;2159;p51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0" name="Google Shape;2160;p51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1" name="Google Shape;2161;p51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2" name="Google Shape;2162;p51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3" name="Google Shape;2163;p51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4" name="Google Shape;2164;p51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5" name="Google Shape;2165;p51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6" name="Google Shape;2166;p51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7" name="Google Shape;2167;p51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8" name="Google Shape;2168;p51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9" name="Google Shape;2169;p51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0" name="Google Shape;2170;p51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1" name="Google Shape;2171;p51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2" name="Google Shape;2172;p51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3" name="Google Shape;2173;p51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4" name="Google Shape;2174;p51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5" name="Google Shape;2175;p51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6" name="Google Shape;2176;p51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7" name="Google Shape;2177;p51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8" name="Google Shape;2178;p51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9" name="Google Shape;2179;p51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0" name="Google Shape;2180;p51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1" name="Google Shape;2181;p51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2" name="Google Shape;2182;p51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183" name="Google Shape;2183;p51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237250" y="458729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4" name="Google Shape;2184;p51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413600" y="40988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5" name="Google Shape;2185;p51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29650" y="46743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6" name="Google Shape;2186;p51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8548025" y="677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7" name="Google Shape;2187;p51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8453225" y="11075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8" name="Google Shape;2188;p51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714850" y="1606375"/>
            <a:ext cx="293228" cy="2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3" r:id="rId3"/>
    <p:sldLayoutId id="2147483664" r:id="rId4"/>
    <p:sldLayoutId id="2147483679" r:id="rId5"/>
    <p:sldLayoutId id="2147483696" r:id="rId6"/>
    <p:sldLayoutId id="2147483697" r:id="rId7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it/resource/10850626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it/resource/10807555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57"/>
          <p:cNvSpPr txBox="1">
            <a:spLocks noGrp="1"/>
          </p:cNvSpPr>
          <p:nvPr>
            <p:ph type="ctrTitle"/>
          </p:nvPr>
        </p:nvSpPr>
        <p:spPr>
          <a:xfrm>
            <a:off x="1977225" y="1668000"/>
            <a:ext cx="51906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accent3"/>
                </a:solidFill>
              </a:rPr>
              <a:t>I NOMI</a:t>
            </a:r>
            <a:endParaRPr sz="6600" b="1" dirty="0">
              <a:solidFill>
                <a:schemeClr val="accent3"/>
              </a:solidFill>
            </a:endParaRPr>
          </a:p>
        </p:txBody>
      </p:sp>
      <p:pic>
        <p:nvPicPr>
          <p:cNvPr id="2205" name="Google Shape;2205;p57"/>
          <p:cNvPicPr preferRelativeResize="0"/>
          <p:nvPr/>
        </p:nvPicPr>
        <p:blipFill rotWithShape="1">
          <a:blip r:embed="rId4">
            <a:alphaModFix/>
          </a:blip>
          <a:srcRect l="13450" r="15908"/>
          <a:stretch/>
        </p:blipFill>
        <p:spPr>
          <a:xfrm rot="-878370">
            <a:off x="467682" y="155443"/>
            <a:ext cx="1503304" cy="212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6" name="Google Shape;220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1418">
            <a:off x="6716965" y="2652761"/>
            <a:ext cx="2631427" cy="2631427"/>
          </a:xfrm>
          <a:prstGeom prst="rect">
            <a:avLst/>
          </a:prstGeom>
          <a:noFill/>
          <a:ln>
            <a:noFill/>
          </a:ln>
        </p:spPr>
      </p:pic>
      <p:sp>
        <p:nvSpPr>
          <p:cNvPr id="2207" name="Google Shape;2207;p57"/>
          <p:cNvSpPr txBox="1"/>
          <p:nvPr/>
        </p:nvSpPr>
        <p:spPr>
          <a:xfrm>
            <a:off x="6452550" y="928238"/>
            <a:ext cx="2382900" cy="42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chemeClr val="dk1"/>
                </a:solidFill>
                <a:latin typeface="Montserrat"/>
                <a:sym typeface="Montserrat"/>
              </a:rPr>
              <a:t>1 B t. p.</a:t>
            </a:r>
            <a:endParaRPr sz="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64"/>
          <p:cNvSpPr txBox="1">
            <a:spLocks noGrp="1"/>
          </p:cNvSpPr>
          <p:nvPr>
            <p:ph type="title"/>
          </p:nvPr>
        </p:nvSpPr>
        <p:spPr>
          <a:xfrm>
            <a:off x="1094213" y="586779"/>
            <a:ext cx="648422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TIPI DI </a:t>
            </a:r>
            <a:r>
              <a:rPr lang="en" b="1" dirty="0" smtClean="0">
                <a:solidFill>
                  <a:schemeClr val="accent3"/>
                </a:solidFill>
              </a:rPr>
              <a:t>NOMI</a:t>
            </a:r>
            <a:endParaRPr dirty="0"/>
          </a:p>
        </p:txBody>
      </p:sp>
      <p:sp>
        <p:nvSpPr>
          <p:cNvPr id="2284" name="Google Shape;2284;p64"/>
          <p:cNvSpPr txBox="1">
            <a:spLocks noGrp="1"/>
          </p:cNvSpPr>
          <p:nvPr>
            <p:ph type="subTitle" idx="1"/>
          </p:nvPr>
        </p:nvSpPr>
        <p:spPr>
          <a:xfrm>
            <a:off x="401486" y="1237400"/>
            <a:ext cx="27204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Nomi </a:t>
            </a:r>
            <a:r>
              <a:rPr lang="en" b="1" dirty="0" smtClean="0"/>
              <a:t>comuni</a:t>
            </a:r>
            <a:r>
              <a:rPr lang="en" dirty="0" smtClean="0"/>
              <a:t> di </a:t>
            </a:r>
            <a:r>
              <a:rPr lang="en" b="1" dirty="0" smtClean="0"/>
              <a:t>persona</a:t>
            </a:r>
            <a:endParaRPr b="1" dirty="0"/>
          </a:p>
        </p:txBody>
      </p:sp>
      <p:pic>
        <p:nvPicPr>
          <p:cNvPr id="2286" name="Google Shape;2286;p64"/>
          <p:cNvPicPr preferRelativeResize="0"/>
          <p:nvPr/>
        </p:nvPicPr>
        <p:blipFill rotWithShape="1">
          <a:blip r:embed="rId3">
            <a:alphaModFix/>
          </a:blip>
          <a:srcRect l="4841" r="4832"/>
          <a:stretch/>
        </p:blipFill>
        <p:spPr>
          <a:xfrm rot="-3406614">
            <a:off x="6454099" y="2060289"/>
            <a:ext cx="1659602" cy="133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64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6720525" y="21845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84;p64"/>
          <p:cNvSpPr txBox="1">
            <a:spLocks/>
          </p:cNvSpPr>
          <p:nvPr/>
        </p:nvSpPr>
        <p:spPr>
          <a:xfrm>
            <a:off x="3248596" y="1235433"/>
            <a:ext cx="27204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6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/>
            <a:r>
              <a:rPr lang="it-IT" dirty="0" smtClean="0"/>
              <a:t>Nomi </a:t>
            </a:r>
            <a:r>
              <a:rPr lang="it-IT" b="1" dirty="0" smtClean="0"/>
              <a:t>comuni</a:t>
            </a:r>
            <a:r>
              <a:rPr lang="it-IT" dirty="0" smtClean="0"/>
              <a:t> di </a:t>
            </a:r>
            <a:r>
              <a:rPr lang="it-IT" b="1" dirty="0" smtClean="0"/>
              <a:t>animale</a:t>
            </a:r>
            <a:endParaRPr lang="it-IT" b="1" dirty="0"/>
          </a:p>
        </p:txBody>
      </p:sp>
      <p:sp>
        <p:nvSpPr>
          <p:cNvPr id="11" name="Google Shape;2284;p64"/>
          <p:cNvSpPr txBox="1">
            <a:spLocks/>
          </p:cNvSpPr>
          <p:nvPr/>
        </p:nvSpPr>
        <p:spPr>
          <a:xfrm>
            <a:off x="6095706" y="1224974"/>
            <a:ext cx="27204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6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/>
            <a:r>
              <a:rPr lang="it-IT" dirty="0" smtClean="0"/>
              <a:t>Nomi </a:t>
            </a:r>
            <a:r>
              <a:rPr lang="it-IT" b="1" dirty="0" smtClean="0"/>
              <a:t>comuni</a:t>
            </a:r>
            <a:r>
              <a:rPr lang="it-IT" dirty="0" smtClean="0"/>
              <a:t> di </a:t>
            </a:r>
            <a:r>
              <a:rPr lang="it-IT" b="1" dirty="0" smtClean="0"/>
              <a:t>cosa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51" y="1428579"/>
            <a:ext cx="1933005" cy="2745552"/>
          </a:xfrm>
          <a:prstGeom prst="rect">
            <a:avLst/>
          </a:prstGeom>
        </p:spPr>
      </p:pic>
      <p:sp>
        <p:nvSpPr>
          <p:cNvPr id="13" name="Google Shape;2282;p64"/>
          <p:cNvSpPr txBox="1">
            <a:spLocks noGrp="1"/>
          </p:cNvSpPr>
          <p:nvPr>
            <p:ph type="title"/>
          </p:nvPr>
        </p:nvSpPr>
        <p:spPr>
          <a:xfrm>
            <a:off x="190046" y="3888994"/>
            <a:ext cx="247695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3"/>
                </a:solidFill>
              </a:rPr>
              <a:t>Alunna</a:t>
            </a:r>
            <a:endParaRPr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172" y="1947453"/>
            <a:ext cx="1785841" cy="2111928"/>
          </a:xfrm>
          <a:prstGeom prst="rect">
            <a:avLst/>
          </a:prstGeom>
        </p:spPr>
      </p:pic>
      <p:sp>
        <p:nvSpPr>
          <p:cNvPr id="15" name="Google Shape;2282;p64"/>
          <p:cNvSpPr txBox="1">
            <a:spLocks noGrp="1"/>
          </p:cNvSpPr>
          <p:nvPr>
            <p:ph type="title"/>
          </p:nvPr>
        </p:nvSpPr>
        <p:spPr>
          <a:xfrm>
            <a:off x="3370320" y="3888994"/>
            <a:ext cx="247695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3"/>
                </a:solidFill>
              </a:rPr>
              <a:t>Cane</a:t>
            </a:r>
            <a:endParaRPr sz="2800" dirty="0"/>
          </a:p>
        </p:txBody>
      </p:sp>
      <p:sp>
        <p:nvSpPr>
          <p:cNvPr id="16" name="Google Shape;2282;p64"/>
          <p:cNvSpPr txBox="1">
            <a:spLocks noGrp="1"/>
          </p:cNvSpPr>
          <p:nvPr>
            <p:ph type="title"/>
          </p:nvPr>
        </p:nvSpPr>
        <p:spPr>
          <a:xfrm>
            <a:off x="6478392" y="3891787"/>
            <a:ext cx="1837291" cy="84180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3"/>
                </a:solidFill>
              </a:rPr>
              <a:t>Matita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" grpId="0" build="p"/>
      <p:bldP spid="10" grpId="0"/>
      <p:bldP spid="11" grpId="0"/>
      <p:bldP spid="13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64"/>
          <p:cNvSpPr txBox="1">
            <a:spLocks noGrp="1"/>
          </p:cNvSpPr>
          <p:nvPr>
            <p:ph type="title"/>
          </p:nvPr>
        </p:nvSpPr>
        <p:spPr>
          <a:xfrm>
            <a:off x="1094213" y="586779"/>
            <a:ext cx="648422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IL NUMERO DEI </a:t>
            </a:r>
            <a:r>
              <a:rPr lang="en" b="1" dirty="0" smtClean="0">
                <a:solidFill>
                  <a:schemeClr val="accent3"/>
                </a:solidFill>
              </a:rPr>
              <a:t>NOMI</a:t>
            </a:r>
            <a:endParaRPr dirty="0"/>
          </a:p>
        </p:txBody>
      </p:sp>
      <p:sp>
        <p:nvSpPr>
          <p:cNvPr id="2284" name="Google Shape;2284;p64"/>
          <p:cNvSpPr txBox="1">
            <a:spLocks noGrp="1"/>
          </p:cNvSpPr>
          <p:nvPr>
            <p:ph type="subTitle" idx="1"/>
          </p:nvPr>
        </p:nvSpPr>
        <p:spPr>
          <a:xfrm>
            <a:off x="874559" y="1310161"/>
            <a:ext cx="2259257" cy="634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Singolare</a:t>
            </a:r>
            <a:endParaRPr sz="2800" b="1" dirty="0"/>
          </a:p>
        </p:txBody>
      </p:sp>
      <p:pic>
        <p:nvPicPr>
          <p:cNvPr id="2286" name="Google Shape;2286;p64"/>
          <p:cNvPicPr preferRelativeResize="0"/>
          <p:nvPr/>
        </p:nvPicPr>
        <p:blipFill rotWithShape="1">
          <a:blip r:embed="rId3">
            <a:alphaModFix/>
          </a:blip>
          <a:srcRect l="4841" r="4832"/>
          <a:stretch/>
        </p:blipFill>
        <p:spPr>
          <a:xfrm rot="-3406614">
            <a:off x="2710526" y="3017624"/>
            <a:ext cx="930346" cy="81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64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6720525" y="21845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39" y="1736696"/>
            <a:ext cx="1515325" cy="2152298"/>
          </a:xfrm>
          <a:prstGeom prst="rect">
            <a:avLst/>
          </a:prstGeom>
        </p:spPr>
      </p:pic>
      <p:sp>
        <p:nvSpPr>
          <p:cNvPr id="13" name="Google Shape;2282;p64"/>
          <p:cNvSpPr txBox="1">
            <a:spLocks noGrp="1"/>
          </p:cNvSpPr>
          <p:nvPr>
            <p:ph type="title"/>
          </p:nvPr>
        </p:nvSpPr>
        <p:spPr>
          <a:xfrm>
            <a:off x="4261602" y="3752925"/>
            <a:ext cx="1691194" cy="605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Alunne</a:t>
            </a:r>
            <a:endParaRPr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722" y="2526326"/>
            <a:ext cx="1163559" cy="1376020"/>
          </a:xfrm>
          <a:prstGeom prst="rect">
            <a:avLst/>
          </a:prstGeom>
        </p:spPr>
      </p:pic>
      <p:sp>
        <p:nvSpPr>
          <p:cNvPr id="14" name="Google Shape;2284;p64"/>
          <p:cNvSpPr txBox="1">
            <a:spLocks/>
          </p:cNvSpPr>
          <p:nvPr/>
        </p:nvSpPr>
        <p:spPr>
          <a:xfrm>
            <a:off x="5781286" y="1252227"/>
            <a:ext cx="2259257" cy="63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6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/>
            <a:r>
              <a:rPr lang="it-IT" sz="2800" dirty="0" smtClean="0"/>
              <a:t>Plurale</a:t>
            </a:r>
            <a:endParaRPr lang="it-IT" sz="2800" b="1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949" y="1486183"/>
            <a:ext cx="1515325" cy="215229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33401" y="1750048"/>
            <a:ext cx="1515325" cy="215229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89" y="1984951"/>
            <a:ext cx="915570" cy="108274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99697" y="2527004"/>
            <a:ext cx="1091154" cy="129039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940" y="2879515"/>
            <a:ext cx="1163559" cy="1376020"/>
          </a:xfrm>
          <a:prstGeom prst="rect">
            <a:avLst/>
          </a:prstGeom>
        </p:spPr>
      </p:pic>
      <p:pic>
        <p:nvPicPr>
          <p:cNvPr id="22" name="Google Shape;2286;p64"/>
          <p:cNvPicPr preferRelativeResize="0"/>
          <p:nvPr/>
        </p:nvPicPr>
        <p:blipFill rotWithShape="1">
          <a:blip r:embed="rId3">
            <a:alphaModFix/>
          </a:blip>
          <a:srcRect l="4841" r="4832"/>
          <a:stretch/>
        </p:blipFill>
        <p:spPr>
          <a:xfrm rot="-3406614">
            <a:off x="7119784" y="1502052"/>
            <a:ext cx="824103" cy="65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286;p64"/>
          <p:cNvPicPr preferRelativeResize="0"/>
          <p:nvPr/>
        </p:nvPicPr>
        <p:blipFill rotWithShape="1">
          <a:blip r:embed="rId3">
            <a:alphaModFix/>
          </a:blip>
          <a:srcRect l="4841" r="4832"/>
          <a:stretch/>
        </p:blipFill>
        <p:spPr>
          <a:xfrm rot="16441903">
            <a:off x="7538118" y="1579624"/>
            <a:ext cx="930346" cy="81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286;p64"/>
          <p:cNvPicPr preferRelativeResize="0"/>
          <p:nvPr/>
        </p:nvPicPr>
        <p:blipFill rotWithShape="1">
          <a:blip r:embed="rId3">
            <a:alphaModFix/>
          </a:blip>
          <a:srcRect l="4841" r="4832"/>
          <a:stretch/>
        </p:blipFill>
        <p:spPr>
          <a:xfrm rot="13299986">
            <a:off x="7247052" y="2212101"/>
            <a:ext cx="930346" cy="81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286;p64"/>
          <p:cNvPicPr preferRelativeResize="0"/>
          <p:nvPr/>
        </p:nvPicPr>
        <p:blipFill rotWithShape="1">
          <a:blip r:embed="rId3">
            <a:alphaModFix/>
          </a:blip>
          <a:srcRect l="4841" r="4832"/>
          <a:stretch/>
        </p:blipFill>
        <p:spPr>
          <a:xfrm rot="9871175">
            <a:off x="7718452" y="1743864"/>
            <a:ext cx="930346" cy="81556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282;p64"/>
          <p:cNvSpPr txBox="1">
            <a:spLocks noGrp="1"/>
          </p:cNvSpPr>
          <p:nvPr>
            <p:ph type="title"/>
          </p:nvPr>
        </p:nvSpPr>
        <p:spPr>
          <a:xfrm>
            <a:off x="390800" y="3706381"/>
            <a:ext cx="331364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Alunna, cane, matita</a:t>
            </a:r>
            <a:endParaRPr sz="2400" dirty="0"/>
          </a:p>
        </p:txBody>
      </p:sp>
      <p:sp>
        <p:nvSpPr>
          <p:cNvPr id="27" name="Google Shape;2282;p64"/>
          <p:cNvSpPr txBox="1">
            <a:spLocks noGrp="1"/>
          </p:cNvSpPr>
          <p:nvPr>
            <p:ph type="title"/>
          </p:nvPr>
        </p:nvSpPr>
        <p:spPr>
          <a:xfrm>
            <a:off x="5917915" y="4055803"/>
            <a:ext cx="1374692" cy="605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Cani</a:t>
            </a:r>
            <a:endParaRPr sz="2400" dirty="0"/>
          </a:p>
        </p:txBody>
      </p:sp>
      <p:sp>
        <p:nvSpPr>
          <p:cNvPr id="28" name="Google Shape;2282;p64"/>
          <p:cNvSpPr txBox="1">
            <a:spLocks noGrp="1"/>
          </p:cNvSpPr>
          <p:nvPr>
            <p:ph type="title"/>
          </p:nvPr>
        </p:nvSpPr>
        <p:spPr>
          <a:xfrm>
            <a:off x="7531835" y="3100624"/>
            <a:ext cx="1374692" cy="605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Matite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317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" grpId="0" build="p"/>
      <p:bldP spid="13" grpId="0"/>
      <p:bldP spid="14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64"/>
          <p:cNvSpPr txBox="1">
            <a:spLocks noGrp="1"/>
          </p:cNvSpPr>
          <p:nvPr>
            <p:ph type="title"/>
          </p:nvPr>
        </p:nvSpPr>
        <p:spPr>
          <a:xfrm>
            <a:off x="1094213" y="586779"/>
            <a:ext cx="648422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IL GENERE DEI </a:t>
            </a:r>
            <a:r>
              <a:rPr lang="en" b="1" dirty="0" smtClean="0">
                <a:solidFill>
                  <a:schemeClr val="accent3"/>
                </a:solidFill>
              </a:rPr>
              <a:t>NOMI</a:t>
            </a:r>
            <a:endParaRPr dirty="0"/>
          </a:p>
        </p:txBody>
      </p:sp>
      <p:sp>
        <p:nvSpPr>
          <p:cNvPr id="2284" name="Google Shape;2284;p64"/>
          <p:cNvSpPr txBox="1">
            <a:spLocks noGrp="1"/>
          </p:cNvSpPr>
          <p:nvPr>
            <p:ph type="subTitle" idx="1"/>
          </p:nvPr>
        </p:nvSpPr>
        <p:spPr>
          <a:xfrm>
            <a:off x="874559" y="1310161"/>
            <a:ext cx="2259257" cy="634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Maschile</a:t>
            </a:r>
            <a:endParaRPr sz="2800" b="1" dirty="0"/>
          </a:p>
        </p:txBody>
      </p:sp>
      <p:pic>
        <p:nvPicPr>
          <p:cNvPr id="2288" name="Google Shape;2288;p64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6720525" y="21845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282;p64"/>
          <p:cNvSpPr txBox="1">
            <a:spLocks noGrp="1"/>
          </p:cNvSpPr>
          <p:nvPr>
            <p:ph type="title"/>
          </p:nvPr>
        </p:nvSpPr>
        <p:spPr>
          <a:xfrm>
            <a:off x="3254287" y="4102255"/>
            <a:ext cx="1691194" cy="605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Cane</a:t>
            </a:r>
            <a:endParaRPr sz="2400" dirty="0"/>
          </a:p>
        </p:txBody>
      </p:sp>
      <p:sp>
        <p:nvSpPr>
          <p:cNvPr id="14" name="Google Shape;2284;p64"/>
          <p:cNvSpPr txBox="1">
            <a:spLocks/>
          </p:cNvSpPr>
          <p:nvPr/>
        </p:nvSpPr>
        <p:spPr>
          <a:xfrm>
            <a:off x="5781286" y="1305495"/>
            <a:ext cx="2259257" cy="63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6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/>
            <a:r>
              <a:rPr lang="it-IT" sz="2800" dirty="0" smtClean="0"/>
              <a:t>Femminile </a:t>
            </a:r>
            <a:endParaRPr lang="it-IT" sz="2800" b="1" dirty="0"/>
          </a:p>
        </p:txBody>
      </p:sp>
      <p:sp>
        <p:nvSpPr>
          <p:cNvPr id="26" name="Google Shape;2282;p64"/>
          <p:cNvSpPr txBox="1">
            <a:spLocks noGrp="1"/>
          </p:cNvSpPr>
          <p:nvPr>
            <p:ph type="title"/>
          </p:nvPr>
        </p:nvSpPr>
        <p:spPr>
          <a:xfrm>
            <a:off x="482507" y="3954818"/>
            <a:ext cx="16155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Alunno</a:t>
            </a:r>
            <a:endParaRPr sz="2400" dirty="0"/>
          </a:p>
        </p:txBody>
      </p:sp>
      <p:sp>
        <p:nvSpPr>
          <p:cNvPr id="27" name="Google Shape;2282;p64"/>
          <p:cNvSpPr txBox="1">
            <a:spLocks noGrp="1"/>
          </p:cNvSpPr>
          <p:nvPr>
            <p:ph type="title"/>
          </p:nvPr>
        </p:nvSpPr>
        <p:spPr>
          <a:xfrm>
            <a:off x="1950760" y="4088314"/>
            <a:ext cx="1374692" cy="605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Gatto</a:t>
            </a:r>
            <a:endParaRPr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752" y="2328599"/>
            <a:ext cx="1278120" cy="1529675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18" y="2234887"/>
            <a:ext cx="1362825" cy="1611671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407" y="2200024"/>
            <a:ext cx="1236851" cy="15190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56" y="1726736"/>
            <a:ext cx="1111313" cy="2536890"/>
          </a:xfrm>
          <a:prstGeom prst="rect">
            <a:avLst/>
          </a:prstGeom>
        </p:spPr>
      </p:pic>
      <p:sp>
        <p:nvSpPr>
          <p:cNvPr id="33" name="Google Shape;2282;p64"/>
          <p:cNvSpPr txBox="1">
            <a:spLocks noGrp="1"/>
          </p:cNvSpPr>
          <p:nvPr>
            <p:ph type="title"/>
          </p:nvPr>
        </p:nvSpPr>
        <p:spPr>
          <a:xfrm>
            <a:off x="5104243" y="3984233"/>
            <a:ext cx="16155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Alunna</a:t>
            </a:r>
            <a:endParaRPr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057" y="2477762"/>
            <a:ext cx="1070095" cy="1237041"/>
          </a:xfrm>
          <a:prstGeom prst="rect">
            <a:avLst/>
          </a:prstGeom>
        </p:spPr>
      </p:pic>
      <p:sp>
        <p:nvSpPr>
          <p:cNvPr id="34" name="Google Shape;2282;p64"/>
          <p:cNvSpPr txBox="1">
            <a:spLocks noGrp="1"/>
          </p:cNvSpPr>
          <p:nvPr>
            <p:ph type="title"/>
          </p:nvPr>
        </p:nvSpPr>
        <p:spPr>
          <a:xfrm>
            <a:off x="6461770" y="4109963"/>
            <a:ext cx="1374692" cy="605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Gatta</a:t>
            </a:r>
            <a:endParaRPr sz="2400" dirty="0"/>
          </a:p>
        </p:txBody>
      </p:sp>
      <p:sp>
        <p:nvSpPr>
          <p:cNvPr id="35" name="Google Shape;2282;p64"/>
          <p:cNvSpPr txBox="1">
            <a:spLocks noGrp="1"/>
          </p:cNvSpPr>
          <p:nvPr>
            <p:ph type="title"/>
          </p:nvPr>
        </p:nvSpPr>
        <p:spPr>
          <a:xfrm>
            <a:off x="7578436" y="4102254"/>
            <a:ext cx="1374692" cy="605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3"/>
                </a:solidFill>
              </a:rPr>
              <a:t>Cagna</a:t>
            </a:r>
            <a:endParaRPr sz="2400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743" y="1886393"/>
            <a:ext cx="1786097" cy="25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" grpId="0" build="p"/>
      <p:bldP spid="13" grpId="0"/>
      <p:bldP spid="14" grpId="0"/>
      <p:bldP spid="26" grpId="0"/>
      <p:bldP spid="27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62"/>
          <p:cNvSpPr txBox="1">
            <a:spLocks noGrp="1"/>
          </p:cNvSpPr>
          <p:nvPr>
            <p:ph type="title"/>
          </p:nvPr>
        </p:nvSpPr>
        <p:spPr>
          <a:xfrm>
            <a:off x="642204" y="649811"/>
            <a:ext cx="6528838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GIOCHIAMO CON IL GENERE DEI NOMI</a:t>
            </a:r>
            <a:endParaRPr dirty="0"/>
          </a:p>
        </p:txBody>
      </p:sp>
      <p:sp>
        <p:nvSpPr>
          <p:cNvPr id="2263" name="Google Shape;2263;p62"/>
          <p:cNvSpPr txBox="1">
            <a:spLocks noGrp="1"/>
          </p:cNvSpPr>
          <p:nvPr>
            <p:ph type="subTitle" idx="1"/>
          </p:nvPr>
        </p:nvSpPr>
        <p:spPr>
          <a:xfrm>
            <a:off x="588212" y="3776829"/>
            <a:ext cx="4648888" cy="6953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t-IT" sz="1800" dirty="0">
                <a:hlinkClick r:id="rId3"/>
              </a:rPr>
              <a:t>https://</a:t>
            </a:r>
            <a:r>
              <a:rPr lang="it-IT" sz="1800" dirty="0" smtClean="0">
                <a:hlinkClick r:id="rId3"/>
              </a:rPr>
              <a:t>wordwall.net/it/resource/108506269</a:t>
            </a:r>
            <a:r>
              <a:rPr lang="it-IT" sz="1800" dirty="0" smtClean="0"/>
              <a:t> </a:t>
            </a:r>
            <a:endParaRPr sz="1800" dirty="0"/>
          </a:p>
        </p:txBody>
      </p:sp>
      <p:pic>
        <p:nvPicPr>
          <p:cNvPr id="2264" name="Google Shape;2264;p62"/>
          <p:cNvPicPr preferRelativeResize="0"/>
          <p:nvPr/>
        </p:nvPicPr>
        <p:blipFill rotWithShape="1">
          <a:blip r:embed="rId4">
            <a:alphaModFix/>
          </a:blip>
          <a:srcRect l="19719" t="14663" r="10965" b="14670"/>
          <a:stretch/>
        </p:blipFill>
        <p:spPr>
          <a:xfrm>
            <a:off x="6385801" y="2398430"/>
            <a:ext cx="2429149" cy="247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p62"/>
          <p:cNvPicPr preferRelativeResize="0"/>
          <p:nvPr/>
        </p:nvPicPr>
        <p:blipFill rotWithShape="1">
          <a:blip r:embed="rId4">
            <a:alphaModFix/>
          </a:blip>
          <a:srcRect l="88584" t="31186" b="55558"/>
          <a:stretch/>
        </p:blipFill>
        <p:spPr>
          <a:xfrm>
            <a:off x="7242063" y="344189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6" name="Google Shape;2266;p62"/>
          <p:cNvPicPr preferRelativeResize="0"/>
          <p:nvPr/>
        </p:nvPicPr>
        <p:blipFill rotWithShape="1">
          <a:blip r:embed="rId4">
            <a:alphaModFix/>
          </a:blip>
          <a:srcRect l="9958" t="40088" r="80549" b="45104"/>
          <a:stretch/>
        </p:blipFill>
        <p:spPr>
          <a:xfrm>
            <a:off x="1128975" y="9917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62"/>
          <p:cNvPicPr preferRelativeResize="0"/>
          <p:nvPr/>
        </p:nvPicPr>
        <p:blipFill rotWithShape="1">
          <a:blip r:embed="rId4">
            <a:alphaModFix/>
          </a:blip>
          <a:srcRect t="23075" r="88584" b="62117"/>
          <a:stretch/>
        </p:blipFill>
        <p:spPr>
          <a:xfrm>
            <a:off x="5464075" y="10604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8" name="Google Shape;2268;p62"/>
          <p:cNvPicPr preferRelativeResize="0"/>
          <p:nvPr/>
        </p:nvPicPr>
        <p:blipFill rotWithShape="1">
          <a:blip r:embed="rId4">
            <a:alphaModFix/>
          </a:blip>
          <a:srcRect t="23075" r="88584" b="62117"/>
          <a:stretch/>
        </p:blipFill>
        <p:spPr>
          <a:xfrm>
            <a:off x="7800300" y="28957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642" y="1299983"/>
            <a:ext cx="2781688" cy="24768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454" y="1299983"/>
            <a:ext cx="1889366" cy="1859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62"/>
          <p:cNvSpPr txBox="1">
            <a:spLocks noGrp="1"/>
          </p:cNvSpPr>
          <p:nvPr>
            <p:ph type="title"/>
          </p:nvPr>
        </p:nvSpPr>
        <p:spPr>
          <a:xfrm>
            <a:off x="642204" y="649811"/>
            <a:ext cx="806679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/>
              <a:t>GIOCHIAMO CON IL MEMORY DELLE PARI OPPORTUNITÀ</a:t>
            </a:r>
            <a:endParaRPr lang="it-IT" sz="1800" dirty="0"/>
          </a:p>
        </p:txBody>
      </p:sp>
      <p:sp>
        <p:nvSpPr>
          <p:cNvPr id="2263" name="Google Shape;2263;p62"/>
          <p:cNvSpPr txBox="1">
            <a:spLocks noGrp="1"/>
          </p:cNvSpPr>
          <p:nvPr>
            <p:ph type="subTitle" idx="1"/>
          </p:nvPr>
        </p:nvSpPr>
        <p:spPr>
          <a:xfrm>
            <a:off x="588212" y="3776829"/>
            <a:ext cx="5641056" cy="6953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1800" dirty="0" smtClean="0">
                <a:hlinkClick r:id="rId3"/>
              </a:rPr>
              <a:t>https://</a:t>
            </a:r>
            <a:r>
              <a:rPr lang="it-IT" sz="1800" b="1" dirty="0" smtClean="0">
                <a:hlinkClick r:id="rId3"/>
              </a:rPr>
              <a:t>wordwall.net/it/resource/108075556</a:t>
            </a:r>
            <a:r>
              <a:rPr lang="it-IT" sz="1800" b="1" dirty="0" smtClean="0"/>
              <a:t> </a:t>
            </a:r>
            <a:endParaRPr lang="it-IT" sz="1800" b="1" dirty="0"/>
          </a:p>
        </p:txBody>
      </p:sp>
      <p:pic>
        <p:nvPicPr>
          <p:cNvPr id="2264" name="Google Shape;2264;p62"/>
          <p:cNvPicPr preferRelativeResize="0"/>
          <p:nvPr/>
        </p:nvPicPr>
        <p:blipFill rotWithShape="1">
          <a:blip r:embed="rId4">
            <a:alphaModFix/>
          </a:blip>
          <a:srcRect l="19719" t="14663" r="10965" b="14670"/>
          <a:stretch/>
        </p:blipFill>
        <p:spPr>
          <a:xfrm>
            <a:off x="6385801" y="2398430"/>
            <a:ext cx="2429149" cy="247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p62"/>
          <p:cNvPicPr preferRelativeResize="0"/>
          <p:nvPr/>
        </p:nvPicPr>
        <p:blipFill rotWithShape="1">
          <a:blip r:embed="rId4">
            <a:alphaModFix/>
          </a:blip>
          <a:srcRect l="88584" t="31186" b="55558"/>
          <a:stretch/>
        </p:blipFill>
        <p:spPr>
          <a:xfrm>
            <a:off x="7242063" y="344189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6" name="Google Shape;2266;p62"/>
          <p:cNvPicPr preferRelativeResize="0"/>
          <p:nvPr/>
        </p:nvPicPr>
        <p:blipFill rotWithShape="1">
          <a:blip r:embed="rId4">
            <a:alphaModFix/>
          </a:blip>
          <a:srcRect l="9958" t="40088" r="80549" b="45104"/>
          <a:stretch/>
        </p:blipFill>
        <p:spPr>
          <a:xfrm>
            <a:off x="1128975" y="9917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62"/>
          <p:cNvPicPr preferRelativeResize="0"/>
          <p:nvPr/>
        </p:nvPicPr>
        <p:blipFill rotWithShape="1">
          <a:blip r:embed="rId4">
            <a:alphaModFix/>
          </a:blip>
          <a:srcRect t="23075" r="88584" b="62117"/>
          <a:stretch/>
        </p:blipFill>
        <p:spPr>
          <a:xfrm>
            <a:off x="5464075" y="10604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8" name="Google Shape;2268;p62"/>
          <p:cNvPicPr preferRelativeResize="0"/>
          <p:nvPr/>
        </p:nvPicPr>
        <p:blipFill rotWithShape="1">
          <a:blip r:embed="rId4">
            <a:alphaModFix/>
          </a:blip>
          <a:srcRect t="23075" r="88584" b="62117"/>
          <a:stretch/>
        </p:blipFill>
        <p:spPr>
          <a:xfrm>
            <a:off x="7800300" y="28957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3" y="1181711"/>
            <a:ext cx="2953162" cy="25244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37" y="1176309"/>
            <a:ext cx="2147131" cy="2136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20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6" name="Google Shape;5146;p119"/>
          <p:cNvPicPr preferRelativeResize="0"/>
          <p:nvPr/>
        </p:nvPicPr>
        <p:blipFill rotWithShape="1">
          <a:blip r:embed="rId3">
            <a:alphaModFix/>
          </a:blip>
          <a:srcRect l="13905" t="10394" r="61754" b="33018"/>
          <a:stretch/>
        </p:blipFill>
        <p:spPr>
          <a:xfrm>
            <a:off x="978624" y="2388325"/>
            <a:ext cx="1839324" cy="2578476"/>
          </a:xfrm>
          <a:prstGeom prst="rect">
            <a:avLst/>
          </a:prstGeom>
          <a:noFill/>
          <a:ln>
            <a:noFill/>
          </a:ln>
        </p:spPr>
      </p:pic>
      <p:sp>
        <p:nvSpPr>
          <p:cNvPr id="5147" name="Google Shape;5147;p11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3"/>
                </a:solidFill>
              </a:rPr>
              <a:t>BUONO STUDIO!</a:t>
            </a:r>
            <a:endParaRPr b="1" dirty="0">
              <a:solidFill>
                <a:schemeClr val="accent3"/>
              </a:solidFill>
            </a:endParaRPr>
          </a:p>
        </p:txBody>
      </p:sp>
      <p:pic>
        <p:nvPicPr>
          <p:cNvPr id="5149" name="Google Shape;5149;p119"/>
          <p:cNvPicPr preferRelativeResize="0"/>
          <p:nvPr/>
        </p:nvPicPr>
        <p:blipFill rotWithShape="1">
          <a:blip r:embed="rId3">
            <a:alphaModFix/>
          </a:blip>
          <a:srcRect l="37830" t="10393" r="29291" b="40880"/>
          <a:stretch/>
        </p:blipFill>
        <p:spPr>
          <a:xfrm>
            <a:off x="3433825" y="2388325"/>
            <a:ext cx="2484598" cy="222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0" name="Google Shape;5150;p119"/>
          <p:cNvPicPr preferRelativeResize="0"/>
          <p:nvPr/>
        </p:nvPicPr>
        <p:blipFill rotWithShape="1">
          <a:blip r:embed="rId3">
            <a:alphaModFix/>
          </a:blip>
          <a:srcRect l="70996" t="15918" r="2525" b="35355"/>
          <a:stretch/>
        </p:blipFill>
        <p:spPr>
          <a:xfrm>
            <a:off x="6308475" y="2388325"/>
            <a:ext cx="2000850" cy="222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1" name="Google Shape;5151;p119"/>
          <p:cNvPicPr preferRelativeResize="0"/>
          <p:nvPr/>
        </p:nvPicPr>
        <p:blipFill rotWithShape="1">
          <a:blip r:embed="rId4">
            <a:alphaModFix/>
          </a:blip>
          <a:srcRect l="12541" r="12541"/>
          <a:stretch/>
        </p:blipFill>
        <p:spPr>
          <a:xfrm>
            <a:off x="2283450" y="2804873"/>
            <a:ext cx="1196450" cy="201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2" name="Google Shape;5152;p119"/>
          <p:cNvPicPr preferRelativeResize="0"/>
          <p:nvPr/>
        </p:nvPicPr>
        <p:blipFill rotWithShape="1">
          <a:blip r:embed="rId5">
            <a:alphaModFix/>
          </a:blip>
          <a:srcRect l="1076" r="1066"/>
          <a:stretch/>
        </p:blipFill>
        <p:spPr>
          <a:xfrm>
            <a:off x="3079095" y="1868064"/>
            <a:ext cx="1196452" cy="274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3" name="Google Shape;5153;p119"/>
          <p:cNvPicPr preferRelativeResize="0"/>
          <p:nvPr/>
        </p:nvPicPr>
        <p:blipFill rotWithShape="1">
          <a:blip r:embed="rId6">
            <a:alphaModFix/>
          </a:blip>
          <a:srcRect l="13012" r="13012"/>
          <a:stretch/>
        </p:blipFill>
        <p:spPr>
          <a:xfrm>
            <a:off x="4275548" y="1669075"/>
            <a:ext cx="915814" cy="301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4" name="Google Shape;5154;p119"/>
          <p:cNvPicPr preferRelativeResize="0"/>
          <p:nvPr/>
        </p:nvPicPr>
        <p:blipFill rotWithShape="1">
          <a:blip r:embed="rId7">
            <a:alphaModFix/>
          </a:blip>
          <a:srcRect t="1493" b="1503"/>
          <a:stretch/>
        </p:blipFill>
        <p:spPr>
          <a:xfrm>
            <a:off x="5091247" y="1986251"/>
            <a:ext cx="1163629" cy="274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5" name="Google Shape;5155;p119"/>
          <p:cNvPicPr preferRelativeResize="0"/>
          <p:nvPr/>
        </p:nvPicPr>
        <p:blipFill rotWithShape="1">
          <a:blip r:embed="rId8">
            <a:alphaModFix/>
          </a:blip>
          <a:srcRect t="16831" b="16824"/>
          <a:stretch/>
        </p:blipFill>
        <p:spPr>
          <a:xfrm>
            <a:off x="5675220" y="2277233"/>
            <a:ext cx="1417969" cy="228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mmar Subject for Elementary - 4th Grade: Ordering Adjectives XL by Slidesgo">
  <a:themeElements>
    <a:clrScheme name="Simple Light">
      <a:dk1>
        <a:srgbClr val="191919"/>
      </a:dk1>
      <a:lt1>
        <a:srgbClr val="FFFFFF"/>
      </a:lt1>
      <a:dk2>
        <a:srgbClr val="EB9B2E"/>
      </a:dk2>
      <a:lt2>
        <a:srgbClr val="FCB5A8"/>
      </a:lt2>
      <a:accent1>
        <a:srgbClr val="FD9889"/>
      </a:accent1>
      <a:accent2>
        <a:srgbClr val="A0E5EF"/>
      </a:accent2>
      <a:accent3>
        <a:srgbClr val="4FBED2"/>
      </a:accent3>
      <a:accent4>
        <a:srgbClr val="D67634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74</Words>
  <Application>Microsoft Office PowerPoint</Application>
  <PresentationFormat>Presentazione su schermo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Bellota Text</vt:lpstr>
      <vt:lpstr>Montserrat</vt:lpstr>
      <vt:lpstr>Grammar Subject for Elementary - 4th Grade: Ordering Adjectives XL by Slidesgo</vt:lpstr>
      <vt:lpstr>I NOMI</vt:lpstr>
      <vt:lpstr>TIPI DI NOMI</vt:lpstr>
      <vt:lpstr>IL NUMERO DEI NOMI</vt:lpstr>
      <vt:lpstr>IL GENERE DEI NOMI</vt:lpstr>
      <vt:lpstr>GIOCHIAMO CON IL GENERE DEI NOMI</vt:lpstr>
      <vt:lpstr>GIOCHIAMO CON IL MEMORY DELLE PARI OPPORTUNITÀ</vt:lpstr>
      <vt:lpstr>BUONO STUDIO!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SUBJECT FOR ELEMENTARY: ORDERING ADJECTIVES</dc:title>
  <dc:creator>Silvia Di Castro</dc:creator>
  <cp:lastModifiedBy>Account Microsoft</cp:lastModifiedBy>
  <cp:revision>11</cp:revision>
  <dcterms:modified xsi:type="dcterms:W3CDTF">2026-03-02T08:14:18Z</dcterms:modified>
</cp:coreProperties>
</file>