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slow">
    <p:cover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 nomi alterati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Basta poco per cambiare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95359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3584" y="250372"/>
            <a:ext cx="10396882" cy="1151965"/>
          </a:xfrm>
        </p:spPr>
        <p:txBody>
          <a:bodyPr/>
          <a:lstStyle/>
          <a:p>
            <a:r>
              <a:rPr lang="it-IT" dirty="0" smtClean="0"/>
              <a:t>Cos’è?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" y="1887293"/>
            <a:ext cx="1999786" cy="168315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640" y="2069512"/>
            <a:ext cx="2082928" cy="150093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628" y="2408473"/>
            <a:ext cx="1318643" cy="116197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9299" y="2211159"/>
            <a:ext cx="1293301" cy="1359286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5880" y="2176325"/>
            <a:ext cx="1854315" cy="1394120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363584" y="3796937"/>
            <a:ext cx="1909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+mj-lt"/>
              </a:rPr>
              <a:t>gatto</a:t>
            </a: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+mj-lt"/>
              </a:rPr>
              <a:t>nome primitivo</a:t>
            </a:r>
            <a:endParaRPr lang="it-IT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867299" y="3796937"/>
            <a:ext cx="1909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+mj-lt"/>
              </a:rPr>
              <a:t>gattone</a:t>
            </a: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+mj-lt"/>
              </a:rPr>
              <a:t>nome alterato</a:t>
            </a: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+mj-lt"/>
              </a:rPr>
              <a:t>accrescitivo</a:t>
            </a:r>
            <a:endParaRPr lang="it-IT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048796" y="3796936"/>
            <a:ext cx="1909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+mj-lt"/>
              </a:rPr>
              <a:t>gattino</a:t>
            </a: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+mj-lt"/>
              </a:rPr>
              <a:t>nome alterato</a:t>
            </a: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+mj-lt"/>
              </a:rPr>
              <a:t>diminutivo</a:t>
            </a:r>
            <a:endParaRPr lang="it-IT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958149" y="3796935"/>
            <a:ext cx="1909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+mj-lt"/>
              </a:rPr>
              <a:t>gattuccio</a:t>
            </a: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+mj-lt"/>
              </a:rPr>
              <a:t>nome alterato</a:t>
            </a: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+mj-lt"/>
              </a:rPr>
              <a:t>vezzeggiativo</a:t>
            </a:r>
            <a:endParaRPr lang="it-IT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9191898" y="3796935"/>
            <a:ext cx="1909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+mj-lt"/>
              </a:rPr>
              <a:t>gattaccio</a:t>
            </a: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+mj-lt"/>
              </a:rPr>
              <a:t>nome alterato</a:t>
            </a: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+mj-lt"/>
              </a:rPr>
              <a:t>dispregiativo</a:t>
            </a:r>
            <a:endParaRPr lang="it-IT" sz="2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2078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  <p:bldP spid="16" grpId="0" build="p"/>
      <p:bldP spid="17" grpId="0" build="p"/>
      <p:bldP spid="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3584" y="250372"/>
            <a:ext cx="10396882" cy="1151965"/>
          </a:xfrm>
        </p:spPr>
        <p:txBody>
          <a:bodyPr/>
          <a:lstStyle/>
          <a:p>
            <a:r>
              <a:rPr lang="it-IT" dirty="0" smtClean="0"/>
              <a:t>Cos’è?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63584" y="3796937"/>
            <a:ext cx="1909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+mj-lt"/>
              </a:rPr>
              <a:t>scarpa</a:t>
            </a: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+mj-lt"/>
              </a:rPr>
              <a:t>nome primitivo</a:t>
            </a:r>
            <a:endParaRPr lang="it-IT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867299" y="3796937"/>
            <a:ext cx="1909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+mj-lt"/>
              </a:rPr>
              <a:t>scarpona</a:t>
            </a:r>
            <a:endParaRPr lang="it-IT" sz="2000" dirty="0" smtClean="0">
              <a:latin typeface="+mj-lt"/>
            </a:endParaRP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+mj-lt"/>
              </a:rPr>
              <a:t>nome alterato</a:t>
            </a: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+mj-lt"/>
              </a:rPr>
              <a:t>accrescitivo</a:t>
            </a:r>
            <a:endParaRPr lang="it-IT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048796" y="3796936"/>
            <a:ext cx="1909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+mj-lt"/>
              </a:rPr>
              <a:t>scarpina</a:t>
            </a: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+mj-lt"/>
              </a:rPr>
              <a:t>nome alterato</a:t>
            </a: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+mj-lt"/>
              </a:rPr>
              <a:t>diminutivo</a:t>
            </a:r>
            <a:endParaRPr lang="it-IT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958149" y="3796935"/>
            <a:ext cx="1909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+mj-lt"/>
              </a:rPr>
              <a:t>scarpetta</a:t>
            </a: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+mj-lt"/>
              </a:rPr>
              <a:t>nome alterato</a:t>
            </a: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+mj-lt"/>
              </a:rPr>
              <a:t>vezzeggiativo</a:t>
            </a:r>
            <a:endParaRPr lang="it-IT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9191898" y="3796935"/>
            <a:ext cx="1909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latin typeface="+mj-lt"/>
              </a:rPr>
              <a:t>scarpaccia</a:t>
            </a:r>
            <a:endParaRPr lang="it-IT" sz="2000" dirty="0" smtClean="0">
              <a:latin typeface="+mj-lt"/>
            </a:endParaRP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+mj-lt"/>
              </a:rPr>
              <a:t>nome alterato</a:t>
            </a: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+mj-lt"/>
              </a:rPr>
              <a:t>dispregiativo</a:t>
            </a:r>
            <a:endParaRPr lang="it-IT" sz="2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92" y="2566092"/>
            <a:ext cx="1752845" cy="113363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831" y="2542275"/>
            <a:ext cx="1886213" cy="118126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025" y="2887491"/>
            <a:ext cx="819264" cy="76210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4561" y="2707870"/>
            <a:ext cx="1276528" cy="100979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9582" y="2587091"/>
            <a:ext cx="1705213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289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  <p:bldP spid="16" grpId="0" build="p"/>
      <p:bldP spid="17" grpId="0" build="p"/>
      <p:bldP spid="1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3584" y="250372"/>
            <a:ext cx="10396882" cy="1151965"/>
          </a:xfrm>
        </p:spPr>
        <p:txBody>
          <a:bodyPr/>
          <a:lstStyle/>
          <a:p>
            <a:r>
              <a:rPr lang="it-IT" dirty="0" smtClean="0"/>
              <a:t>Chi è?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63584" y="3796937"/>
            <a:ext cx="1909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+mj-lt"/>
              </a:rPr>
              <a:t>ragazzo</a:t>
            </a: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+mj-lt"/>
              </a:rPr>
              <a:t>nome primitivo</a:t>
            </a:r>
            <a:endParaRPr lang="it-IT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867299" y="3796937"/>
            <a:ext cx="1909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+mj-lt"/>
              </a:rPr>
              <a:t>ragazzone</a:t>
            </a: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+mj-lt"/>
              </a:rPr>
              <a:t>nome alterato</a:t>
            </a: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+mj-lt"/>
              </a:rPr>
              <a:t>accrescitivo</a:t>
            </a:r>
            <a:endParaRPr lang="it-IT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048796" y="3796936"/>
            <a:ext cx="1909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+mj-lt"/>
              </a:rPr>
              <a:t>ragazzino</a:t>
            </a: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+mj-lt"/>
              </a:rPr>
              <a:t>nome alterato</a:t>
            </a: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+mj-lt"/>
              </a:rPr>
              <a:t>diminutivo</a:t>
            </a:r>
            <a:endParaRPr lang="it-IT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958149" y="3796935"/>
            <a:ext cx="1909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+mj-lt"/>
              </a:rPr>
              <a:t>ragazzetto</a:t>
            </a: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+mj-lt"/>
              </a:rPr>
              <a:t>nome alterato</a:t>
            </a: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+mj-lt"/>
              </a:rPr>
              <a:t>vezzeggiativo</a:t>
            </a:r>
            <a:endParaRPr lang="it-IT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9191898" y="3796935"/>
            <a:ext cx="1909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+mj-lt"/>
              </a:rPr>
              <a:t>ragazzaccio</a:t>
            </a: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+mj-lt"/>
              </a:rPr>
              <a:t>nome alterato</a:t>
            </a: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+mj-lt"/>
              </a:rPr>
              <a:t>dispregiativo</a:t>
            </a:r>
            <a:endParaRPr lang="it-IT" sz="2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72" y="1299924"/>
            <a:ext cx="1628375" cy="259942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922" y="1880971"/>
            <a:ext cx="1235868" cy="201837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719" y="250372"/>
            <a:ext cx="2267266" cy="372479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6062" y="1120322"/>
            <a:ext cx="1324648" cy="285484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1898" y="1120322"/>
            <a:ext cx="2132770" cy="270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579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  <p:bldP spid="16" grpId="0" build="p"/>
      <p:bldP spid="17" grpId="0" build="p"/>
      <p:bldP spid="1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24108" y="1129502"/>
            <a:ext cx="106253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Qualche 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volta il nome può cambiare per esprimere una sua </a:t>
            </a:r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caratteristica (grande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, piccolo, bello, brutto), senza usare l’aggettivo qualificativo. </a:t>
            </a:r>
            <a:endParaRPr lang="it-IT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farlo si prende la RADICE del nome e si aggiunge un </a:t>
            </a:r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SUFFISSO (-ino, -etto, -</a:t>
            </a:r>
            <a:r>
              <a:rPr 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it-IT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accio</a:t>
            </a:r>
            <a:r>
              <a:rPr lang="it-IT" sz="3200" smtClean="0">
                <a:latin typeface="Arial" panose="020B0604020202020204" pitchFamily="34" charset="0"/>
                <a:cs typeface="Arial" panose="020B0604020202020204" pitchFamily="34" charset="0"/>
              </a:rPr>
              <a:t> ecc.). </a:t>
            </a:r>
            <a:endParaRPr lang="it-IT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formano così i NOMI ALTERATI. </a:t>
            </a:r>
            <a:endParaRPr lang="it-IT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nomi alterati possono essere di 4 tipi: DIMINUTIVI, ACCRESCITIVI, VEZZEGGIATIVI e </a:t>
            </a:r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DISPREGIATIVI (o PEGGIORATIVI). </a:t>
            </a:r>
            <a:endParaRPr 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09600" y="252549"/>
            <a:ext cx="10502537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Oggi ho imparato che…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0587313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857" y="-4230"/>
            <a:ext cx="8617839" cy="559502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297680" y="5888736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 ora esercitati con i nomi alterati!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519651" y="0"/>
            <a:ext cx="462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Ogni SUFFISSO ha la sua funzione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365983" y="759607"/>
            <a:ext cx="117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-ina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823921" y="296290"/>
            <a:ext cx="1179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-</a:t>
            </a:r>
            <a:r>
              <a:rPr lang="it-IT" dirty="0" err="1" smtClean="0"/>
              <a:t>etta</a:t>
            </a:r>
            <a:endParaRPr lang="it-IT" dirty="0" smtClean="0"/>
          </a:p>
          <a:p>
            <a:r>
              <a:rPr lang="it-IT" dirty="0" smtClean="0"/>
              <a:t>-uccia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519651" y="4654930"/>
            <a:ext cx="117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-ona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458161" y="4193265"/>
            <a:ext cx="1179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-accia</a:t>
            </a:r>
          </a:p>
          <a:p>
            <a:r>
              <a:rPr lang="it-IT" dirty="0" smtClean="0"/>
              <a:t>-</a:t>
            </a:r>
            <a:r>
              <a:rPr lang="it-IT" dirty="0" err="1" smtClean="0"/>
              <a:t>astra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37948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</Template>
  <TotalTime>59</TotalTime>
  <Words>181</Words>
  <Application>Microsoft Office PowerPoint</Application>
  <PresentationFormat>Widescreen</PresentationFormat>
  <Paragraphs>60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9" baseType="lpstr">
      <vt:lpstr>Arial</vt:lpstr>
      <vt:lpstr>Impact</vt:lpstr>
      <vt:lpstr>Evento</vt:lpstr>
      <vt:lpstr>I nomi alterati</vt:lpstr>
      <vt:lpstr>Cos’è?</vt:lpstr>
      <vt:lpstr>Cos’è?</vt:lpstr>
      <vt:lpstr>Chi è?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nomi alterati</dc:title>
  <dc:creator>Account Microsoft</dc:creator>
  <cp:lastModifiedBy>Account Microsoft</cp:lastModifiedBy>
  <cp:revision>12</cp:revision>
  <dcterms:created xsi:type="dcterms:W3CDTF">2022-12-04T16:58:40Z</dcterms:created>
  <dcterms:modified xsi:type="dcterms:W3CDTF">2022-12-05T07:03:09Z</dcterms:modified>
</cp:coreProperties>
</file>