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6354" y="1803405"/>
            <a:ext cx="10694126" cy="1825096"/>
          </a:xfrm>
        </p:spPr>
        <p:txBody>
          <a:bodyPr>
            <a:normAutofit/>
          </a:bodyPr>
          <a:lstStyle/>
          <a:p>
            <a:r>
              <a:rPr lang="it-IT" sz="5000" dirty="0" smtClean="0"/>
              <a:t>IL SURREALISMO E </a:t>
            </a:r>
            <a:r>
              <a:rPr lang="it-IT" sz="5000" dirty="0" err="1" smtClean="0"/>
              <a:t>Max</a:t>
            </a:r>
            <a:r>
              <a:rPr lang="it-IT" sz="5000" dirty="0" smtClean="0"/>
              <a:t> </a:t>
            </a:r>
            <a:r>
              <a:rPr lang="it-IT" sz="5000" dirty="0" err="1" smtClean="0"/>
              <a:t>ernst</a:t>
            </a:r>
            <a:endParaRPr lang="it-IT" sz="5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Mostruoso? No, SURREALE!</a:t>
            </a:r>
            <a:endParaRPr lang="it-IT" dirty="0"/>
          </a:p>
        </p:txBody>
      </p:sp>
      <p:pic>
        <p:nvPicPr>
          <p:cNvPr id="5" name="Picture 4" descr="https://upload.wikimedia.org/wikipedia/commons/thumb/8/87/Max_Ernst_1968.jpg/240px-Max_Ernst_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18" y="1042157"/>
            <a:ext cx="1351008" cy="179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8290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561898"/>
            <a:ext cx="8610600" cy="1293028"/>
          </a:xfrm>
        </p:spPr>
        <p:txBody>
          <a:bodyPr/>
          <a:lstStyle/>
          <a:p>
            <a:r>
              <a:rPr lang="it-IT" dirty="0" smtClean="0"/>
              <a:t>L’angelo del focolare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92480" y="6025793"/>
            <a:ext cx="295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L’angelo del focolare di</a:t>
            </a:r>
            <a:endParaRPr lang="it-IT" dirty="0" smtClean="0"/>
          </a:p>
          <a:p>
            <a:r>
              <a:rPr lang="it-IT" dirty="0" err="1" smtClean="0"/>
              <a:t>Max</a:t>
            </a:r>
            <a:r>
              <a:rPr lang="it-IT" dirty="0" smtClean="0"/>
              <a:t> Ernst del 1937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087291" y="1949541"/>
            <a:ext cx="5418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Max</a:t>
            </a:r>
            <a:r>
              <a:rPr lang="it-IT" sz="2800" dirty="0" smtClean="0"/>
              <a:t> Ernst pensava alla malvagità del Nazismo e all’orrore della guerra, che sarebbe iniziata poco tempo dopo.</a:t>
            </a:r>
          </a:p>
          <a:p>
            <a:endParaRPr lang="it-IT" sz="2800" dirty="0" smtClean="0"/>
          </a:p>
        </p:txBody>
      </p:sp>
      <p:pic>
        <p:nvPicPr>
          <p:cNvPr id="8196" name="Picture 4" descr="LA METAMORFOSI DELL'ANGELO DEL FOCOLARE DI ERNST - Poliseman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8" y="1854926"/>
            <a:ext cx="5263405" cy="40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ile:Swastika nazi.sv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81" y="1854926"/>
            <a:ext cx="4129042" cy="41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0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561898"/>
            <a:ext cx="8610600" cy="1293028"/>
          </a:xfrm>
        </p:spPr>
        <p:txBody>
          <a:bodyPr/>
          <a:lstStyle/>
          <a:p>
            <a:r>
              <a:rPr lang="it-IT" dirty="0" smtClean="0"/>
              <a:t>L’angelo del focolare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92480" y="6025793"/>
            <a:ext cx="295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L’angelo del focolare di</a:t>
            </a:r>
            <a:endParaRPr lang="it-IT" dirty="0" smtClean="0"/>
          </a:p>
          <a:p>
            <a:r>
              <a:rPr lang="it-IT" dirty="0" err="1" smtClean="0"/>
              <a:t>Max</a:t>
            </a:r>
            <a:r>
              <a:rPr lang="it-IT" dirty="0" smtClean="0"/>
              <a:t> Ernst del 1937</a:t>
            </a:r>
            <a:endParaRPr lang="it-IT" dirty="0"/>
          </a:p>
        </p:txBody>
      </p:sp>
      <p:pic>
        <p:nvPicPr>
          <p:cNvPr id="8196" name="Picture 4" descr="LA METAMORFOSI DELL'ANGELO DEL FOCOLARE DI ERNST - Poliseman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8" y="1854926"/>
            <a:ext cx="5263405" cy="40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104708" y="1872343"/>
            <a:ext cx="56627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Compito: </a:t>
            </a:r>
            <a:r>
              <a:rPr lang="it-IT" sz="2600" dirty="0" smtClean="0"/>
              <a:t>prova a copiare questo quadro di Ernst</a:t>
            </a:r>
            <a:r>
              <a:rPr lang="it-IT" sz="2600" dirty="0" smtClean="0"/>
              <a:t>.</a:t>
            </a:r>
          </a:p>
          <a:p>
            <a:r>
              <a:rPr lang="it-IT" sz="2600" dirty="0" smtClean="0"/>
              <a:t>Per prima cosa osserva bene la forma e traccia in maniera leggerissima delle linee guida.</a:t>
            </a:r>
          </a:p>
          <a:p>
            <a:r>
              <a:rPr lang="it-IT" sz="2600" dirty="0" smtClean="0"/>
              <a:t>Poi disegna il «mostro» e coloralo opportunamente.</a:t>
            </a:r>
          </a:p>
          <a:p>
            <a:r>
              <a:rPr lang="it-IT" sz="2600" dirty="0" smtClean="0"/>
              <a:t>Fai attenzione a disegnare e colorare bene anche lo sfondo. </a:t>
            </a:r>
            <a:endParaRPr lang="it-IT" sz="2600" dirty="0" smtClean="0"/>
          </a:p>
        </p:txBody>
      </p:sp>
    </p:spTree>
    <p:extLst>
      <p:ext uri="{BB962C8B-B14F-4D97-AF65-F5344CB8AC3E}">
        <p14:creationId xmlns:p14="http://schemas.microsoft.com/office/powerpoint/2010/main" val="27798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824" y="1417000"/>
            <a:ext cx="3880104" cy="1293028"/>
          </a:xfrm>
        </p:spPr>
        <p:txBody>
          <a:bodyPr/>
          <a:lstStyle/>
          <a:p>
            <a:pPr algn="l"/>
            <a:r>
              <a:rPr lang="it-IT" dirty="0" smtClean="0"/>
              <a:t>Buon lavoro!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0184" y="6096622"/>
            <a:ext cx="295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L’angelo del focolare di</a:t>
            </a:r>
            <a:endParaRPr lang="it-IT" dirty="0" smtClean="0"/>
          </a:p>
          <a:p>
            <a:r>
              <a:rPr lang="it-IT" dirty="0" err="1" smtClean="0"/>
              <a:t>Max</a:t>
            </a:r>
            <a:r>
              <a:rPr lang="it-IT" dirty="0" smtClean="0"/>
              <a:t> Ernst del 1937</a:t>
            </a:r>
            <a:endParaRPr lang="it-IT" dirty="0"/>
          </a:p>
        </p:txBody>
      </p:sp>
      <p:pic>
        <p:nvPicPr>
          <p:cNvPr id="8196" name="Picture 4" descr="LA METAMORFOSI DELL'ANGELO DEL FOCOLARE DI ERNST - Poliseman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28" y="555895"/>
            <a:ext cx="7953570" cy="618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è </a:t>
            </a:r>
            <a:r>
              <a:rPr lang="it-IT" dirty="0" err="1" smtClean="0"/>
              <a:t>Max</a:t>
            </a:r>
            <a:r>
              <a:rPr lang="it-IT" dirty="0" smtClean="0"/>
              <a:t> Ernst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194560"/>
            <a:ext cx="4591594" cy="4024125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Max</a:t>
            </a:r>
            <a:r>
              <a:rPr lang="it-IT" dirty="0" smtClean="0"/>
              <a:t> Ernst è stato un pittore tedesco nato nel 1891 e morto nel 1976.</a:t>
            </a:r>
          </a:p>
          <a:p>
            <a:pPr marL="0" indent="0">
              <a:buNone/>
            </a:pPr>
            <a:r>
              <a:rPr lang="it-IT" dirty="0" smtClean="0"/>
              <a:t>È considerato uno dei più bravi pittori di una corrente pittorica chiamata SURREALISMO.</a:t>
            </a:r>
          </a:p>
          <a:p>
            <a:pPr marL="0" indent="0">
              <a:buNone/>
            </a:pPr>
            <a:r>
              <a:rPr lang="it-IT" dirty="0" smtClean="0"/>
              <a:t>È stato anche uno dei primi a sperimentare tecniche di colorazione veramente d’effetto, come il FROTTAGE.</a:t>
            </a:r>
            <a:endParaRPr lang="it-IT" dirty="0"/>
          </a:p>
        </p:txBody>
      </p:sp>
      <p:pic>
        <p:nvPicPr>
          <p:cNvPr id="1028" name="Picture 4" descr="https://upload.wikimedia.org/wikipedia/commons/thumb/8/87/Max_Ernst_1968.jpg/240px-Max_Ernst_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27" y="1979024"/>
            <a:ext cx="2286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7523027" y="5017500"/>
            <a:ext cx="2381794" cy="564694"/>
            <a:chOff x="7523028" y="5017500"/>
            <a:chExt cx="2381794" cy="564694"/>
          </a:xfrm>
        </p:grpSpPr>
        <p:sp>
          <p:nvSpPr>
            <p:cNvPr id="4" name="Rettangolo 3"/>
            <p:cNvSpPr/>
            <p:nvPr/>
          </p:nvSpPr>
          <p:spPr>
            <a:xfrm>
              <a:off x="7523028" y="5017500"/>
              <a:ext cx="2285999" cy="564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30" name="Picture 6" descr="https://upload.wikimedia.org/wikipedia/commons/thumb/e/e9/Max_Ernst_Signature.svg/240px-Max_Ernst_Signature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822" y="5123634"/>
              <a:ext cx="2286000" cy="352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173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Scopriamo insieme cos’è il surrealismo.</a:t>
            </a:r>
            <a:endParaRPr lang="it-IT" dirty="0"/>
          </a:p>
        </p:txBody>
      </p:sp>
      <p:pic>
        <p:nvPicPr>
          <p:cNvPr id="2050" name="Picture 2" descr="René Magritte | Il figlio dell’uo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2640"/>
            <a:ext cx="66675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541623" y="2960914"/>
            <a:ext cx="240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Il figlio dell’uomo (1964)</a:t>
            </a:r>
            <a:r>
              <a:rPr lang="it-IT" dirty="0" smtClean="0"/>
              <a:t>di</a:t>
            </a:r>
          </a:p>
          <a:p>
            <a:r>
              <a:rPr lang="it-IT" dirty="0" smtClean="0"/>
              <a:t>René Magritte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289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Scopriamo insieme cos’è il surrealismo.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41623" y="2960914"/>
            <a:ext cx="262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L’occhio del silenzio (1943) </a:t>
            </a:r>
            <a:r>
              <a:rPr lang="it-IT" dirty="0" smtClean="0"/>
              <a:t>di </a:t>
            </a:r>
            <a:r>
              <a:rPr lang="it-IT" dirty="0" err="1" smtClean="0"/>
              <a:t>Max</a:t>
            </a:r>
            <a:r>
              <a:rPr lang="it-IT" dirty="0" smtClean="0"/>
              <a:t> Ernst</a:t>
            </a:r>
            <a:endParaRPr lang="it-IT" dirty="0"/>
          </a:p>
        </p:txBody>
      </p:sp>
      <p:pic>
        <p:nvPicPr>
          <p:cNvPr id="3074" name="Picture 2" descr="Max Ernst | the sound of si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3" y="1638936"/>
            <a:ext cx="66675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1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Scopriamo insieme cos’è il surrealismo.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41623" y="2960914"/>
            <a:ext cx="262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Il sonno (1937) </a:t>
            </a:r>
          </a:p>
          <a:p>
            <a:r>
              <a:rPr lang="it-IT" dirty="0" smtClean="0"/>
              <a:t>di Salvador </a:t>
            </a:r>
            <a:r>
              <a:rPr lang="it-IT" dirty="0" err="1" smtClean="0"/>
              <a:t>Dalì</a:t>
            </a:r>
            <a:endParaRPr lang="it-IT" dirty="0"/>
          </a:p>
        </p:txBody>
      </p:sp>
      <p:pic>
        <p:nvPicPr>
          <p:cNvPr id="4098" name="Picture 2" descr="Salvador Dalí – Le Sommeil (193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" y="1832268"/>
            <a:ext cx="6097180" cy="45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3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Scopriamo insieme cos’è il surrealismo.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200900" y="2960914"/>
            <a:ext cx="262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Cicerone (1947) </a:t>
            </a:r>
          </a:p>
          <a:p>
            <a:r>
              <a:rPr lang="it-IT" dirty="0" smtClean="0"/>
              <a:t>di René Magritte</a:t>
            </a:r>
            <a:endParaRPr lang="it-IT" dirty="0"/>
          </a:p>
        </p:txBody>
      </p:sp>
      <p:pic>
        <p:nvPicPr>
          <p:cNvPr id="2050" name="Picture 2" descr="http://www.artesuarte.it/images/323/galleria/323B3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2" y="1965824"/>
            <a:ext cx="52387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3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Scopriamo insieme cos’è il surrealismo.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41623" y="2960914"/>
            <a:ext cx="262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Le scuse (2006) </a:t>
            </a:r>
            <a:r>
              <a:rPr lang="it-IT" dirty="0" smtClean="0"/>
              <a:t>di</a:t>
            </a:r>
          </a:p>
          <a:p>
            <a:r>
              <a:rPr lang="it-IT" dirty="0" smtClean="0"/>
              <a:t>Mark </a:t>
            </a:r>
            <a:r>
              <a:rPr lang="it-IT" dirty="0" err="1" smtClean="0"/>
              <a:t>Ryden</a:t>
            </a:r>
            <a:endParaRPr lang="it-IT" dirty="0"/>
          </a:p>
        </p:txBody>
      </p:sp>
      <p:pic>
        <p:nvPicPr>
          <p:cNvPr id="5122" name="Picture 2" descr="Mark Ryden – Surrealismo contempora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7" y="1820727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9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Scopriamo insieme cos’è il surrealismo.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855030" y="2717075"/>
            <a:ext cx="258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L’elefante </a:t>
            </a:r>
            <a:r>
              <a:rPr lang="it-IT" i="1" dirty="0" err="1" smtClean="0"/>
              <a:t>Célébes</a:t>
            </a:r>
            <a:r>
              <a:rPr lang="it-IT" i="1" dirty="0"/>
              <a:t> </a:t>
            </a:r>
            <a:r>
              <a:rPr lang="it-IT" dirty="0"/>
              <a:t>(1921) </a:t>
            </a:r>
            <a:r>
              <a:rPr lang="it-IT" dirty="0" smtClean="0"/>
              <a:t> di </a:t>
            </a:r>
            <a:r>
              <a:rPr lang="it-IT" dirty="0" err="1" smtClean="0"/>
              <a:t>Max</a:t>
            </a:r>
            <a:r>
              <a:rPr lang="it-IT" dirty="0" smtClean="0"/>
              <a:t> Ernst</a:t>
            </a:r>
            <a:endParaRPr lang="it-IT" dirty="0"/>
          </a:p>
        </p:txBody>
      </p:sp>
      <p:pic>
        <p:nvPicPr>
          <p:cNvPr id="6146" name="Picture 2" descr="https://www.cinquecosebelle.it/wp-content/uploads/2015/04/cele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5" y="1506295"/>
            <a:ext cx="4442550" cy="51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750630" y="2358844"/>
            <a:ext cx="3596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Guardando questi dipinti hai capito che cos’è il SURREALISMO?</a:t>
            </a:r>
          </a:p>
          <a:p>
            <a:endParaRPr lang="it-IT" sz="2000" dirty="0" smtClean="0"/>
          </a:p>
          <a:p>
            <a:r>
              <a:rPr lang="it-IT" sz="2000" dirty="0" smtClean="0"/>
              <a:t>Lo scrittore francese André Breton ha detto che </a:t>
            </a:r>
            <a:r>
              <a:rPr lang="it-IT" sz="2000" b="1" dirty="0" smtClean="0"/>
              <a:t>il surrealismo è qualcosa che va oltre il reale e che nasce dall’unione di due mondi: quello vero e quello dei sogni.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17303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561898"/>
            <a:ext cx="8610600" cy="1293028"/>
          </a:xfrm>
        </p:spPr>
        <p:txBody>
          <a:bodyPr/>
          <a:lstStyle/>
          <a:p>
            <a:r>
              <a:rPr lang="it-IT" dirty="0" smtClean="0"/>
              <a:t>L’angelo del focolare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92480" y="6025793"/>
            <a:ext cx="295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L’angelo del focolare di</a:t>
            </a:r>
            <a:endParaRPr lang="it-IT" dirty="0" smtClean="0"/>
          </a:p>
          <a:p>
            <a:r>
              <a:rPr lang="it-IT" dirty="0" err="1" smtClean="0"/>
              <a:t>Max</a:t>
            </a:r>
            <a:r>
              <a:rPr lang="it-IT" dirty="0" smtClean="0"/>
              <a:t> Ernst del 1937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087291" y="1949541"/>
            <a:ext cx="54189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Osserviamo ora questo quadro e poniamoci delle domande.</a:t>
            </a:r>
          </a:p>
          <a:p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La creatura rappresentata esiste?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È formata da parti di creature che esistono?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È una creatura buona, come fa pensare il titolo del quadro, o cattiva?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Che cosa vorrebbe fare questa creatura?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I colori usati dal pittore sono rassicuranti o inquietanti?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A cosa pensava, secondo te, </a:t>
            </a:r>
            <a:r>
              <a:rPr lang="it-IT" sz="2000" dirty="0" err="1" smtClean="0"/>
              <a:t>Max</a:t>
            </a:r>
            <a:r>
              <a:rPr lang="it-IT" sz="2000" dirty="0" smtClean="0"/>
              <a:t> Ernst quando ha «inventato» questa creatura?</a:t>
            </a:r>
          </a:p>
        </p:txBody>
      </p:sp>
      <p:pic>
        <p:nvPicPr>
          <p:cNvPr id="8196" name="Picture 4" descr="LA METAMORFOSI DELL'ANGELO DEL FOCOLARE DI ERNST - Poliseman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8" y="1854926"/>
            <a:ext cx="5263405" cy="40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le:Swastika nazi.sv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81" y="1854926"/>
            <a:ext cx="4129042" cy="41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9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103</TotalTime>
  <Words>370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Scia di vapore</vt:lpstr>
      <vt:lpstr>IL SURREALISMO E Max ernst</vt:lpstr>
      <vt:lpstr>Chi è Max Ernst</vt:lpstr>
      <vt:lpstr>Scopriamo insieme cos’è il surrealismo.</vt:lpstr>
      <vt:lpstr>Scopriamo insieme cos’è il surrealismo.</vt:lpstr>
      <vt:lpstr>Scopriamo insieme cos’è il surrealismo.</vt:lpstr>
      <vt:lpstr>Scopriamo insieme cos’è il surrealismo.</vt:lpstr>
      <vt:lpstr>Scopriamo insieme cos’è il surrealismo.</vt:lpstr>
      <vt:lpstr>Scopriamo insieme cos’è il surrealismo.</vt:lpstr>
      <vt:lpstr>L’angelo del focolare</vt:lpstr>
      <vt:lpstr>L’angelo del focolare</vt:lpstr>
      <vt:lpstr>L’angelo del focolare</vt:lpstr>
      <vt:lpstr>Buon lavoro!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 ggg a Max ernst</dc:title>
  <dc:creator>Account Microsoft</dc:creator>
  <cp:lastModifiedBy>Account Microsoft</cp:lastModifiedBy>
  <cp:revision>12</cp:revision>
  <dcterms:created xsi:type="dcterms:W3CDTF">2022-11-29T14:55:34Z</dcterms:created>
  <dcterms:modified xsi:type="dcterms:W3CDTF">2023-01-09T16:24:08Z</dcterms:modified>
</cp:coreProperties>
</file>