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Merriweather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regular.fntdata"/><Relationship Id="rId20" Type="http://schemas.openxmlformats.org/officeDocument/2006/relationships/slide" Target="slides/slide15.xml"/><Relationship Id="rId42" Type="http://schemas.openxmlformats.org/officeDocument/2006/relationships/font" Target="fonts/Merriweather-italic.fntdata"/><Relationship Id="rId41" Type="http://schemas.openxmlformats.org/officeDocument/2006/relationships/font" Target="fonts/Merriweather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Merriweather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0232fc7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90232fc7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90232fc7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90232fc7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0232fc7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90232fc7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90232fc7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90232fc7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90232fc7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90232fc7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90232fc7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90232fc7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90232fc7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90232fc7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90232fc7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90232fc7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90232fc7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90232fc7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90232fc7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90232fc7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90232fc7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90232fc7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0232fc7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90232fc7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90232fc7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90232fc7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90232fc79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90232fc7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90232fc7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90232fc7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90232fc79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90232fc7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90232fc7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90232fc7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90232fc79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90232fc7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90232fc7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90232fc7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90232fc7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90232fc7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90232fc7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90232fc7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90232fc7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90232fc7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0232fc7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90232fc7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90232fc7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90232fc7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90232fc7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90232fc7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90232fc7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90232fc7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0232fc7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0232fc7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90232fc7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90232fc7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0232fc7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90232fc7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396850"/>
            <a:ext cx="8520600" cy="17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teoria del colore 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cerchio cromatico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 Itten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950" y="1559275"/>
            <a:ext cx="2811624" cy="27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Passiamo adesso ai </a:t>
            </a:r>
            <a:r>
              <a:rPr b="1" lang="it"/>
              <a:t>colori terziari</a:t>
            </a:r>
            <a:r>
              <a:rPr lang="it"/>
              <a:t>. Essi si formano mescolando un primario e un secondario</a:t>
            </a:r>
            <a:r>
              <a:rPr lang="it"/>
              <a:t>.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Giallo + arancione mi danno ...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Giallo + arancione mi danno giallo-arancio.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Rosso + arancione crea il ...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Rosso + arancione crea il rosso-arancio.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Rosso + viola dà il ...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Rosso + viola dà il rosso-viola.</a:t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Blu + viola forma il ...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Blu + viola forma il blu-viola.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Blu + verde forma il ...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 rot="-1055500">
            <a:off x="321890" y="3235136"/>
            <a:ext cx="3706433" cy="43805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Johannes Itten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Johannes Itten</a:t>
            </a:r>
            <a:r>
              <a:rPr lang="it" sz="21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è stato un pittore, scrittore e designer svizzero. E’ nato nel 1888 e morto nel 1967.</a:t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1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E’ stato anche un ottimo insegnante; iniziava le sue lezioni facendo fare ai suoi allievi degli esercizi di ginnastica, per liberare la loro energia creativa.</a:t>
            </a:r>
            <a:endParaRPr sz="21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01" y="376150"/>
            <a:ext cx="2720400" cy="26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Blu + verde forma il blu-verde.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Giallo + verde forma il ...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Giallo + verde forma il giallo-verde.</a:t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prendi il foglio con i 4 cerchi di Itten e lavora così.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Colora prima la figura 1 con i tre triangoli dei COLORI PRIMARI.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Adesso colora la figura 2 con i soli tre triangoli dei COLORI SECONDARI. </a:t>
            </a:r>
            <a:endParaRPr/>
          </a:p>
        </p:txBody>
      </p:sp>
      <p:pic>
        <p:nvPicPr>
          <p:cNvPr id="204" name="Google Shape;2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passa a colorare la figura 3 con i 6 settori dei colori terziari. </a:t>
            </a: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Facciamo ora, passo dopo passo, la figura 4, il cerchio completo. </a:t>
            </a:r>
            <a:endParaRPr/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Colora i tre primari: giallo, rosso, blu. </a:t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Colora i tre colori secondari: arancio, viola, verde. </a:t>
            </a:r>
            <a:endParaRPr/>
          </a:p>
        </p:txBody>
      </p:sp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Seguendo le punte dei triangoli, riporta nei settori della corona circolare sia i colori primari che quelli secondari. </a:t>
            </a:r>
            <a:endParaRPr/>
          </a:p>
        </p:txBody>
      </p:sp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Nel 1961 crea il suo famoso cerchio cromatico, per spiegare come si formano i colori.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592" r="583" t="0"/>
          <a:stretch/>
        </p:blipFill>
        <p:spPr>
          <a:xfrm>
            <a:off x="3999825" y="101375"/>
            <a:ext cx="48386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type="title"/>
          </p:nvPr>
        </p:nvSpPr>
        <p:spPr>
          <a:xfrm>
            <a:off x="311725" y="500925"/>
            <a:ext cx="31275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Aggiungi i colori terziari.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Hai finito! </a:t>
            </a:r>
            <a:endParaRPr/>
          </a:p>
        </p:txBody>
      </p:sp>
      <p:pic>
        <p:nvPicPr>
          <p:cNvPr id="240" name="Google Shape;2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 inizia con i </a:t>
            </a:r>
            <a:r>
              <a:rPr b="1" lang="it"/>
              <a:t>colori primari</a:t>
            </a:r>
            <a:r>
              <a:rPr lang="it"/>
              <a:t>, quelli che non si formano mescolando altri colori.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Sono il giallo, il rosso, il blu.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Mescolando due colori primari si ottengono i colori secondari.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Rosso + giallo fanno arancione.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Rosso + blu dà il viola.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Blu + giallo forma il verde.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3127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 colori secondari</a:t>
            </a:r>
            <a:r>
              <a:rPr lang="it"/>
              <a:t> quindi sono arancione, viola e verde.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9225" y="152400"/>
            <a:ext cx="48964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