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6" r:id="rId1"/>
  </p:sldMasterIdLst>
  <p:notesMasterIdLst>
    <p:notesMasterId r:id="rId14"/>
  </p:notesMasterIdLst>
  <p:sldIdLst>
    <p:sldId id="256" r:id="rId2"/>
    <p:sldId id="259" r:id="rId3"/>
    <p:sldId id="260" r:id="rId4"/>
    <p:sldId id="314" r:id="rId5"/>
    <p:sldId id="315" r:id="rId6"/>
    <p:sldId id="316" r:id="rId7"/>
    <p:sldId id="317" r:id="rId8"/>
    <p:sldId id="318" r:id="rId9"/>
    <p:sldId id="262" r:id="rId10"/>
    <p:sldId id="268" r:id="rId11"/>
    <p:sldId id="319" r:id="rId12"/>
    <p:sldId id="263" r:id="rId13"/>
  </p:sldIdLst>
  <p:sldSz cx="9144000" cy="5143500" type="screen16x9"/>
  <p:notesSz cx="6858000" cy="9144000"/>
  <p:embeddedFontLst>
    <p:embeddedFont>
      <p:font typeface="Wingdings 3" panose="05040102010807070707" pitchFamily="18" charset="2"/>
      <p:regular r:id="rId15"/>
    </p:embeddedFont>
    <p:embeddedFont>
      <p:font typeface="Gudea" panose="020B0604020202020204" charset="0"/>
      <p:regular r:id="rId16"/>
      <p:bold r:id="rId17"/>
      <p:italic r:id="rId18"/>
    </p:embeddedFont>
    <p:embeddedFont>
      <p:font typeface="Kulim Park" panose="020B0604020202020204" charset="0"/>
      <p:regular r:id="rId19"/>
      <p:bold r:id="rId20"/>
      <p:italic r:id="rId21"/>
      <p:boldItalic r:id="rId22"/>
    </p:embeddedFont>
    <p:embeddedFont>
      <p:font typeface="Cardo" panose="020B0604020202020204" charset="-79"/>
      <p:regular r:id="rId23"/>
      <p:bold r:id="rId24"/>
      <p: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68E5953-8204-4636-8736-693D14C205DC}">
  <a:tblStyle styleId="{C68E5953-8204-4636-8736-693D14C205D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font" Target="fonts/font11.fntdata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10.fntdata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font" Target="fonts/font9.fntdata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2" Type="http://schemas.openxmlformats.org/officeDocument/2006/relationships/font" Target="fonts/font8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58376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7" name="Google Shape;137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941293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7" name="Google Shape;2287;g1145cc67cd2_0_41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8" name="Google Shape;2288;g1145cc67cd2_0_418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36999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" name="Google Shape;1789;g1145cc67cd2_0_37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0" name="Google Shape;1790;g1145cc67cd2_0_37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80908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0" name="Google Shape;1850;g1145cc67cd2_0_380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51" name="Google Shape;1851;g1145cc67cd2_0_380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27888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145cc67cd2_0_3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145cc67cd2_0_3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19129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" name="Google Shape;1674;g1145cc67cd2_0_36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5" name="Google Shape;1675;g1145cc67cd2_0_36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719701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4" name="Google Shape;1674;g1145cc67cd2_0_36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5" name="Google Shape;1675;g1145cc67cd2_0_36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659133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145cc67cd2_0_3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145cc67cd2_0_3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394906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145cc67cd2_0_3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145cc67cd2_0_3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17007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145cc67cd2_0_3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145cc67cd2_0_3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58044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4" name="Google Shape;1634;g1145cc67cd2_0_35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5" name="Google Shape;1635;g1145cc67cd2_0_35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0372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" name="Google Shape;1789;g1145cc67cd2_0_37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0" name="Google Shape;1790;g1145cc67cd2_0_37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65773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713225" y="1085475"/>
            <a:ext cx="4313100" cy="21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4700" b="0">
                <a:solidFill>
                  <a:schemeClr val="accent6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1163975" y="3397175"/>
            <a:ext cx="3411600" cy="413700"/>
          </a:xfrm>
          <a:prstGeom prst="rect">
            <a:avLst/>
          </a:prstGeom>
          <a:solidFill>
            <a:schemeClr val="lt1"/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>
                <a:solidFill>
                  <a:srgbClr val="FFFFFF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cxnSp>
        <p:nvCxnSpPr>
          <p:cNvPr id="11" name="Google Shape;11;p2"/>
          <p:cNvCxnSpPr/>
          <p:nvPr/>
        </p:nvCxnSpPr>
        <p:spPr>
          <a:xfrm>
            <a:off x="8776050" y="1137875"/>
            <a:ext cx="0" cy="286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2" name="Google Shape;12;p2"/>
          <p:cNvGrpSpPr/>
          <p:nvPr/>
        </p:nvGrpSpPr>
        <p:grpSpPr>
          <a:xfrm>
            <a:off x="281540" y="141202"/>
            <a:ext cx="939066" cy="941191"/>
            <a:chOff x="713227" y="714202"/>
            <a:chExt cx="939066" cy="941191"/>
          </a:xfrm>
        </p:grpSpPr>
        <p:grpSp>
          <p:nvGrpSpPr>
            <p:cNvPr id="13" name="Google Shape;13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14" name="Google Shape;14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15" name="Google Shape;15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" name="Google Shape;16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" name="Google Shape;17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" name="Google Shape;18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" name="Google Shape;20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21" name="Google Shape;21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22" name="Google Shape;22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3" name="Google Shape;23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4" name="Google Shape;24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26" name="Google Shape;26;p2"/>
          <p:cNvCxnSpPr/>
          <p:nvPr/>
        </p:nvCxnSpPr>
        <p:spPr>
          <a:xfrm rot="10800000">
            <a:off x="1317238" y="4908900"/>
            <a:ext cx="651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7" name="Google Shape;27;p2"/>
          <p:cNvGrpSpPr/>
          <p:nvPr/>
        </p:nvGrpSpPr>
        <p:grpSpPr>
          <a:xfrm rot="-5400000">
            <a:off x="281540" y="4056027"/>
            <a:ext cx="939066" cy="941191"/>
            <a:chOff x="713227" y="714202"/>
            <a:chExt cx="939066" cy="941191"/>
          </a:xfrm>
        </p:grpSpPr>
        <p:grpSp>
          <p:nvGrpSpPr>
            <p:cNvPr id="28" name="Google Shape;28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29" name="Google Shape;29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30" name="Google Shape;30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31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32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3" name="Google Shape;33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" name="Google Shape;35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36" name="Google Shape;36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37" name="Google Shape;37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38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39" name="Google Shape;39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41" name="Google Shape;41;p2"/>
          <p:cNvGrpSpPr/>
          <p:nvPr/>
        </p:nvGrpSpPr>
        <p:grpSpPr>
          <a:xfrm flipH="1">
            <a:off x="7924452" y="144277"/>
            <a:ext cx="939066" cy="941191"/>
            <a:chOff x="713227" y="714202"/>
            <a:chExt cx="939066" cy="941191"/>
          </a:xfrm>
        </p:grpSpPr>
        <p:grpSp>
          <p:nvGrpSpPr>
            <p:cNvPr id="42" name="Google Shape;42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43" name="Google Shape;43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44" name="Google Shape;44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5" name="Google Shape;45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46" name="Google Shape;46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47" name="Google Shape;47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49" name="Google Shape;49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50" name="Google Shape;50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51" name="Google Shape;51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2" name="Google Shape;52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53" name="Google Shape;53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54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55" name="Google Shape;55;p2"/>
          <p:cNvCxnSpPr/>
          <p:nvPr/>
        </p:nvCxnSpPr>
        <p:spPr>
          <a:xfrm rot="10800000">
            <a:off x="1306813" y="228575"/>
            <a:ext cx="651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56" name="Google Shape;56;p2"/>
          <p:cNvCxnSpPr/>
          <p:nvPr/>
        </p:nvCxnSpPr>
        <p:spPr>
          <a:xfrm>
            <a:off x="365888" y="1136350"/>
            <a:ext cx="0" cy="286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57" name="Google Shape;57;p2"/>
          <p:cNvGrpSpPr/>
          <p:nvPr/>
        </p:nvGrpSpPr>
        <p:grpSpPr>
          <a:xfrm rot="5400000" flipH="1">
            <a:off x="7923390" y="4056027"/>
            <a:ext cx="939066" cy="941191"/>
            <a:chOff x="713227" y="714202"/>
            <a:chExt cx="939066" cy="941191"/>
          </a:xfrm>
        </p:grpSpPr>
        <p:grpSp>
          <p:nvGrpSpPr>
            <p:cNvPr id="58" name="Google Shape;58;p2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59" name="Google Shape;59;p2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60" name="Google Shape;60;p2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" name="Google Shape;61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3" name="Google Shape;63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64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5" name="Google Shape;65;p2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66" name="Google Shape;66;p2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67" name="Google Shape;67;p2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68;p2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69" name="Google Shape;69;p2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2" name="Google Shape;72;p3"/>
          <p:cNvCxnSpPr/>
          <p:nvPr/>
        </p:nvCxnSpPr>
        <p:spPr>
          <a:xfrm>
            <a:off x="8776050" y="1137875"/>
            <a:ext cx="0" cy="286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73" name="Google Shape;73;p3"/>
          <p:cNvGrpSpPr/>
          <p:nvPr/>
        </p:nvGrpSpPr>
        <p:grpSpPr>
          <a:xfrm>
            <a:off x="281540" y="141202"/>
            <a:ext cx="939066" cy="941191"/>
            <a:chOff x="713227" y="714202"/>
            <a:chExt cx="939066" cy="941191"/>
          </a:xfrm>
        </p:grpSpPr>
        <p:grpSp>
          <p:nvGrpSpPr>
            <p:cNvPr id="74" name="Google Shape;74;p3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75" name="Google Shape;75;p3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76" name="Google Shape;76;p3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7" name="Google Shape;77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8" name="Google Shape;78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9" name="Google Shape;79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1" name="Google Shape;81;p3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82" name="Google Shape;82;p3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83" name="Google Shape;83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84" name="Google Shape;84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85" name="Google Shape;85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86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87" name="Google Shape;87;p3"/>
          <p:cNvGrpSpPr/>
          <p:nvPr/>
        </p:nvGrpSpPr>
        <p:grpSpPr>
          <a:xfrm rot="-5400000">
            <a:off x="281540" y="4056027"/>
            <a:ext cx="939066" cy="941191"/>
            <a:chOff x="713227" y="714202"/>
            <a:chExt cx="939066" cy="941191"/>
          </a:xfrm>
        </p:grpSpPr>
        <p:grpSp>
          <p:nvGrpSpPr>
            <p:cNvPr id="88" name="Google Shape;88;p3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89" name="Google Shape;89;p3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90" name="Google Shape;90;p3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1" name="Google Shape;91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2" name="Google Shape;92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3" name="Google Shape;93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5" name="Google Shape;95;p3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96" name="Google Shape;96;p3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97" name="Google Shape;97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98" name="Google Shape;98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99" name="Google Shape;99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100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01" name="Google Shape;101;p3"/>
          <p:cNvGrpSpPr/>
          <p:nvPr/>
        </p:nvGrpSpPr>
        <p:grpSpPr>
          <a:xfrm flipH="1">
            <a:off x="7924452" y="144277"/>
            <a:ext cx="939066" cy="941191"/>
            <a:chOff x="713227" y="714202"/>
            <a:chExt cx="939066" cy="941191"/>
          </a:xfrm>
        </p:grpSpPr>
        <p:grpSp>
          <p:nvGrpSpPr>
            <p:cNvPr id="102" name="Google Shape;102;p3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103" name="Google Shape;103;p3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104" name="Google Shape;104;p3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5" name="Google Shape;105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06" name="Google Shape;106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07" name="Google Shape;107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108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9" name="Google Shape;109;p3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110" name="Google Shape;110;p3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111" name="Google Shape;111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2" name="Google Shape;112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3" name="Google Shape;113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114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cxnSp>
        <p:nvCxnSpPr>
          <p:cNvPr id="115" name="Google Shape;115;p3"/>
          <p:cNvCxnSpPr/>
          <p:nvPr/>
        </p:nvCxnSpPr>
        <p:spPr>
          <a:xfrm rot="10800000">
            <a:off x="1306813" y="228575"/>
            <a:ext cx="651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16" name="Google Shape;116;p3"/>
          <p:cNvCxnSpPr/>
          <p:nvPr/>
        </p:nvCxnSpPr>
        <p:spPr>
          <a:xfrm>
            <a:off x="365888" y="1136350"/>
            <a:ext cx="0" cy="28668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117" name="Google Shape;117;p3"/>
          <p:cNvGrpSpPr/>
          <p:nvPr/>
        </p:nvGrpSpPr>
        <p:grpSpPr>
          <a:xfrm rot="5400000" flipH="1">
            <a:off x="7923390" y="4056027"/>
            <a:ext cx="939066" cy="941191"/>
            <a:chOff x="713227" y="714202"/>
            <a:chExt cx="939066" cy="941191"/>
          </a:xfrm>
        </p:grpSpPr>
        <p:grpSp>
          <p:nvGrpSpPr>
            <p:cNvPr id="118" name="Google Shape;118;p3"/>
            <p:cNvGrpSpPr/>
            <p:nvPr/>
          </p:nvGrpSpPr>
          <p:grpSpPr>
            <a:xfrm rot="5400000">
              <a:off x="326908" y="1100527"/>
              <a:ext cx="941186" cy="168547"/>
              <a:chOff x="6" y="276689"/>
              <a:chExt cx="733753" cy="131400"/>
            </a:xfrm>
          </p:grpSpPr>
          <p:grpSp>
            <p:nvGrpSpPr>
              <p:cNvPr id="119" name="Google Shape;119;p3"/>
              <p:cNvGrpSpPr/>
              <p:nvPr/>
            </p:nvGrpSpPr>
            <p:grpSpPr>
              <a:xfrm>
                <a:off x="6" y="276689"/>
                <a:ext cx="445357" cy="131256"/>
                <a:chOff x="888166" y="1663976"/>
                <a:chExt cx="991444" cy="292200"/>
              </a:xfrm>
            </p:grpSpPr>
            <p:sp>
              <p:nvSpPr>
                <p:cNvPr id="120" name="Google Shape;120;p3"/>
                <p:cNvSpPr/>
                <p:nvPr/>
              </p:nvSpPr>
              <p:spPr>
                <a:xfrm rot="2700000">
                  <a:off x="930957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1" name="Google Shape;121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2" name="Google Shape;122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23" name="Google Shape;123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5" name="Google Shape;125;p3"/>
            <p:cNvGrpSpPr/>
            <p:nvPr/>
          </p:nvGrpSpPr>
          <p:grpSpPr>
            <a:xfrm>
              <a:off x="912556" y="714202"/>
              <a:ext cx="739737" cy="168547"/>
              <a:chOff x="157056" y="276689"/>
              <a:chExt cx="576703" cy="131400"/>
            </a:xfrm>
          </p:grpSpPr>
          <p:grpSp>
            <p:nvGrpSpPr>
              <p:cNvPr id="126" name="Google Shape;126;p3"/>
              <p:cNvGrpSpPr/>
              <p:nvPr/>
            </p:nvGrpSpPr>
            <p:grpSpPr>
              <a:xfrm>
                <a:off x="157056" y="276689"/>
                <a:ext cx="288306" cy="131256"/>
                <a:chOff x="1237788" y="1663976"/>
                <a:chExt cx="641822" cy="292200"/>
              </a:xfrm>
            </p:grpSpPr>
            <p:sp>
              <p:nvSpPr>
                <p:cNvPr id="127" name="Google Shape;127;p3"/>
                <p:cNvSpPr/>
                <p:nvPr/>
              </p:nvSpPr>
              <p:spPr>
                <a:xfrm rot="2700000">
                  <a:off x="1280579" y="1706768"/>
                  <a:ext cx="206617" cy="206617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28" name="Google Shape;128;p3"/>
                <p:cNvSpPr/>
                <p:nvPr/>
              </p:nvSpPr>
              <p:spPr>
                <a:xfrm rot="2700000">
                  <a:off x="1630201" y="1706768"/>
                  <a:ext cx="206617" cy="206617"/>
                </a:xfrm>
                <a:prstGeom prst="rect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29" name="Google Shape;129;p3"/>
              <p:cNvSpPr/>
              <p:nvPr/>
            </p:nvSpPr>
            <p:spPr>
              <a:xfrm rot="2700000">
                <a:off x="477404" y="295932"/>
                <a:ext cx="92914" cy="92914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 rot="2700000">
                <a:off x="621603" y="295932"/>
                <a:ext cx="92914" cy="92914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1" name="Google Shape;131;p3"/>
          <p:cNvSpPr txBox="1">
            <a:spLocks noGrp="1"/>
          </p:cNvSpPr>
          <p:nvPr>
            <p:ph type="title" hasCustomPrompt="1"/>
          </p:nvPr>
        </p:nvSpPr>
        <p:spPr>
          <a:xfrm>
            <a:off x="2907575" y="1166063"/>
            <a:ext cx="1378800" cy="952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None/>
              <a:defRPr sz="85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r>
              <a:t>xx%</a:t>
            </a:r>
          </a:p>
        </p:txBody>
      </p:sp>
      <p:sp>
        <p:nvSpPr>
          <p:cNvPr id="132" name="Google Shape;132;p3"/>
          <p:cNvSpPr txBox="1">
            <a:spLocks noGrp="1"/>
          </p:cNvSpPr>
          <p:nvPr>
            <p:ph type="title" idx="2"/>
          </p:nvPr>
        </p:nvSpPr>
        <p:spPr>
          <a:xfrm>
            <a:off x="1632875" y="2644575"/>
            <a:ext cx="3928200" cy="7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9pPr>
          </a:lstStyle>
          <a:p>
            <a:endParaRPr/>
          </a:p>
        </p:txBody>
      </p:sp>
      <p:sp>
        <p:nvSpPr>
          <p:cNvPr id="133" name="Google Shape;133;p3"/>
          <p:cNvSpPr txBox="1">
            <a:spLocks noGrp="1"/>
          </p:cNvSpPr>
          <p:nvPr>
            <p:ph type="subTitle" idx="1"/>
          </p:nvPr>
        </p:nvSpPr>
        <p:spPr>
          <a:xfrm>
            <a:off x="2630075" y="3499238"/>
            <a:ext cx="1933800" cy="47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34" name="Google Shape;134;p3"/>
          <p:cNvCxnSpPr/>
          <p:nvPr/>
        </p:nvCxnSpPr>
        <p:spPr>
          <a:xfrm rot="10800000">
            <a:off x="1317238" y="4908900"/>
            <a:ext cx="65106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5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5"/>
          <p:cNvSpPr txBox="1">
            <a:spLocks noGrp="1"/>
          </p:cNvSpPr>
          <p:nvPr>
            <p:ph type="title" idx="2"/>
          </p:nvPr>
        </p:nvSpPr>
        <p:spPr>
          <a:xfrm flipH="1">
            <a:off x="2762388" y="1648400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9pPr>
          </a:lstStyle>
          <a:p>
            <a:endParaRPr/>
          </a:p>
        </p:txBody>
      </p:sp>
      <p:sp>
        <p:nvSpPr>
          <p:cNvPr id="179" name="Google Shape;179;p5"/>
          <p:cNvSpPr txBox="1">
            <a:spLocks noGrp="1"/>
          </p:cNvSpPr>
          <p:nvPr>
            <p:ph type="subTitle" idx="1"/>
          </p:nvPr>
        </p:nvSpPr>
        <p:spPr>
          <a:xfrm flipH="1">
            <a:off x="3144138" y="1944862"/>
            <a:ext cx="2855700" cy="85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0" name="Google Shape;180;p5"/>
          <p:cNvSpPr txBox="1">
            <a:spLocks noGrp="1"/>
          </p:cNvSpPr>
          <p:nvPr>
            <p:ph type="title" idx="3"/>
          </p:nvPr>
        </p:nvSpPr>
        <p:spPr>
          <a:xfrm flipH="1">
            <a:off x="2762388" y="3175338"/>
            <a:ext cx="3619200" cy="313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100"/>
              <a:buNone/>
              <a:defRPr sz="2400">
                <a:solidFill>
                  <a:schemeClr val="accent6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>
                <a:latin typeface="Kulim Park"/>
                <a:ea typeface="Kulim Park"/>
                <a:cs typeface="Kulim Park"/>
                <a:sym typeface="Kulim Park"/>
              </a:defRPr>
            </a:lvl9pPr>
          </a:lstStyle>
          <a:p>
            <a:endParaRPr/>
          </a:p>
        </p:txBody>
      </p:sp>
      <p:sp>
        <p:nvSpPr>
          <p:cNvPr id="181" name="Google Shape;181;p5"/>
          <p:cNvSpPr txBox="1">
            <a:spLocks noGrp="1"/>
          </p:cNvSpPr>
          <p:nvPr>
            <p:ph type="subTitle" idx="4"/>
          </p:nvPr>
        </p:nvSpPr>
        <p:spPr>
          <a:xfrm flipH="1">
            <a:off x="3144138" y="3471812"/>
            <a:ext cx="2855700" cy="850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182" name="Google Shape;182;p5"/>
          <p:cNvGrpSpPr/>
          <p:nvPr/>
        </p:nvGrpSpPr>
        <p:grpSpPr>
          <a:xfrm>
            <a:off x="713216" y="34119"/>
            <a:ext cx="7717552" cy="285993"/>
            <a:chOff x="713216" y="4636844"/>
            <a:chExt cx="7717552" cy="285993"/>
          </a:xfrm>
        </p:grpSpPr>
        <p:sp>
          <p:nvSpPr>
            <p:cNvPr id="183" name="Google Shape;183;p5"/>
            <p:cNvSpPr/>
            <p:nvPr/>
          </p:nvSpPr>
          <p:spPr>
            <a:xfrm>
              <a:off x="6304227" y="4636844"/>
              <a:ext cx="7549" cy="2974"/>
            </a:xfrm>
            <a:custGeom>
              <a:avLst/>
              <a:gdLst/>
              <a:ahLst/>
              <a:cxnLst/>
              <a:rect l="l" t="t" r="r" b="b"/>
              <a:pathLst>
                <a:path w="99" h="39" extrusionOk="0">
                  <a:moveTo>
                    <a:pt x="98" y="0"/>
                  </a:moveTo>
                  <a:lnTo>
                    <a:pt x="50" y="20"/>
                  </a:lnTo>
                  <a:cubicBezTo>
                    <a:pt x="64" y="15"/>
                    <a:pt x="79" y="10"/>
                    <a:pt x="98" y="0"/>
                  </a:cubicBezTo>
                  <a:close/>
                  <a:moveTo>
                    <a:pt x="50" y="20"/>
                  </a:moveTo>
                  <a:cubicBezTo>
                    <a:pt x="35" y="24"/>
                    <a:pt x="20" y="29"/>
                    <a:pt x="1" y="39"/>
                  </a:cubicBezTo>
                  <a:lnTo>
                    <a:pt x="50" y="20"/>
                  </a:lnTo>
                  <a:close/>
                </a:path>
              </a:pathLst>
            </a:custGeom>
            <a:solidFill>
              <a:srgbClr val="CEE4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84" name="Google Shape;184;p5"/>
            <p:cNvCxnSpPr/>
            <p:nvPr/>
          </p:nvCxnSpPr>
          <p:spPr>
            <a:xfrm rot="10800000">
              <a:off x="1090118" y="4826013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185" name="Google Shape;185;p5"/>
            <p:cNvSpPr/>
            <p:nvPr/>
          </p:nvSpPr>
          <p:spPr>
            <a:xfrm rot="10800000" flipH="1">
              <a:off x="8116141" y="4800336"/>
              <a:ext cx="25651" cy="52151"/>
            </a:xfrm>
            <a:custGeom>
              <a:avLst/>
              <a:gdLst/>
              <a:ahLst/>
              <a:cxnLst/>
              <a:rect l="l" t="t" r="r" b="b"/>
              <a:pathLst>
                <a:path w="331" h="673" extrusionOk="0">
                  <a:moveTo>
                    <a:pt x="166" y="1"/>
                  </a:moveTo>
                  <a:cubicBezTo>
                    <a:pt x="75" y="1"/>
                    <a:pt x="1" y="77"/>
                    <a:pt x="3" y="168"/>
                  </a:cubicBezTo>
                  <a:lnTo>
                    <a:pt x="3" y="515"/>
                  </a:lnTo>
                  <a:cubicBezTo>
                    <a:pt x="6" y="603"/>
                    <a:pt x="78" y="672"/>
                    <a:pt x="166" y="672"/>
                  </a:cubicBezTo>
                  <a:cubicBezTo>
                    <a:pt x="254" y="672"/>
                    <a:pt x="326" y="603"/>
                    <a:pt x="328" y="515"/>
                  </a:cubicBezTo>
                  <a:lnTo>
                    <a:pt x="328" y="168"/>
                  </a:lnTo>
                  <a:cubicBezTo>
                    <a:pt x="331" y="77"/>
                    <a:pt x="258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5"/>
            <p:cNvSpPr/>
            <p:nvPr/>
          </p:nvSpPr>
          <p:spPr>
            <a:xfrm rot="10800000" flipH="1">
              <a:off x="8151091" y="4793440"/>
              <a:ext cx="31540" cy="65169"/>
            </a:xfrm>
            <a:custGeom>
              <a:avLst/>
              <a:gdLst/>
              <a:ahLst/>
              <a:cxnLst/>
              <a:rect l="l" t="t" r="r" b="b"/>
              <a:pathLst>
                <a:path w="407" h="841" extrusionOk="0">
                  <a:moveTo>
                    <a:pt x="203" y="0"/>
                  </a:moveTo>
                  <a:cubicBezTo>
                    <a:pt x="90" y="0"/>
                    <a:pt x="0" y="91"/>
                    <a:pt x="0" y="204"/>
                  </a:cubicBezTo>
                  <a:lnTo>
                    <a:pt x="0" y="638"/>
                  </a:lnTo>
                  <a:cubicBezTo>
                    <a:pt x="0" y="750"/>
                    <a:pt x="90" y="840"/>
                    <a:pt x="203" y="840"/>
                  </a:cubicBezTo>
                  <a:cubicBezTo>
                    <a:pt x="315" y="840"/>
                    <a:pt x="406" y="750"/>
                    <a:pt x="406" y="638"/>
                  </a:cubicBezTo>
                  <a:lnTo>
                    <a:pt x="406" y="204"/>
                  </a:lnTo>
                  <a:cubicBezTo>
                    <a:pt x="406" y="91"/>
                    <a:pt x="315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5"/>
            <p:cNvSpPr/>
            <p:nvPr/>
          </p:nvSpPr>
          <p:spPr>
            <a:xfrm rot="10800000" flipH="1">
              <a:off x="8190303" y="4784064"/>
              <a:ext cx="40917" cy="83999"/>
            </a:xfrm>
            <a:custGeom>
              <a:avLst/>
              <a:gdLst/>
              <a:ahLst/>
              <a:cxnLst/>
              <a:rect l="l" t="t" r="r" b="b"/>
              <a:pathLst>
                <a:path w="528" h="1084" extrusionOk="0">
                  <a:moveTo>
                    <a:pt x="264" y="0"/>
                  </a:moveTo>
                  <a:cubicBezTo>
                    <a:pt x="119" y="0"/>
                    <a:pt x="1" y="121"/>
                    <a:pt x="4" y="266"/>
                  </a:cubicBezTo>
                  <a:lnTo>
                    <a:pt x="4" y="818"/>
                  </a:lnTo>
                  <a:cubicBezTo>
                    <a:pt x="1" y="964"/>
                    <a:pt x="119" y="1084"/>
                    <a:pt x="264" y="1084"/>
                  </a:cubicBezTo>
                  <a:cubicBezTo>
                    <a:pt x="410" y="1084"/>
                    <a:pt x="527" y="964"/>
                    <a:pt x="524" y="818"/>
                  </a:cubicBezTo>
                  <a:lnTo>
                    <a:pt x="524" y="266"/>
                  </a:lnTo>
                  <a:cubicBezTo>
                    <a:pt x="527" y="121"/>
                    <a:pt x="410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5"/>
            <p:cNvSpPr/>
            <p:nvPr/>
          </p:nvSpPr>
          <p:spPr>
            <a:xfrm rot="10800000" flipH="1">
              <a:off x="8234784" y="4828079"/>
              <a:ext cx="98109" cy="94383"/>
            </a:xfrm>
            <a:custGeom>
              <a:avLst/>
              <a:gdLst/>
              <a:ahLst/>
              <a:cxnLst/>
              <a:rect l="l" t="t" r="r" b="b"/>
              <a:pathLst>
                <a:path w="1266" h="1218" extrusionOk="0">
                  <a:moveTo>
                    <a:pt x="1032" y="1"/>
                  </a:moveTo>
                  <a:cubicBezTo>
                    <a:pt x="1016" y="1"/>
                    <a:pt x="1000" y="5"/>
                    <a:pt x="983" y="14"/>
                  </a:cubicBezTo>
                  <a:cubicBezTo>
                    <a:pt x="889" y="68"/>
                    <a:pt x="864" y="225"/>
                    <a:pt x="837" y="319"/>
                  </a:cubicBezTo>
                  <a:cubicBezTo>
                    <a:pt x="801" y="440"/>
                    <a:pt x="769" y="566"/>
                    <a:pt x="722" y="686"/>
                  </a:cubicBezTo>
                  <a:lnTo>
                    <a:pt x="722" y="686"/>
                  </a:lnTo>
                  <a:cubicBezTo>
                    <a:pt x="722" y="685"/>
                    <a:pt x="722" y="685"/>
                    <a:pt x="722" y="685"/>
                  </a:cubicBezTo>
                  <a:lnTo>
                    <a:pt x="722" y="685"/>
                  </a:lnTo>
                  <a:cubicBezTo>
                    <a:pt x="722" y="685"/>
                    <a:pt x="722" y="685"/>
                    <a:pt x="722" y="686"/>
                  </a:cubicBez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9" y="694"/>
                    <a:pt x="716" y="702"/>
                    <a:pt x="713" y="710"/>
                  </a:cubicBezTo>
                  <a:lnTo>
                    <a:pt x="713" y="710"/>
                  </a:lnTo>
                  <a:cubicBezTo>
                    <a:pt x="716" y="701"/>
                    <a:pt x="721" y="690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8" y="697"/>
                    <a:pt x="715" y="705"/>
                    <a:pt x="713" y="710"/>
                  </a:cubicBezTo>
                  <a:lnTo>
                    <a:pt x="713" y="710"/>
                  </a:lnTo>
                  <a:cubicBezTo>
                    <a:pt x="713" y="710"/>
                    <a:pt x="713" y="710"/>
                    <a:pt x="713" y="710"/>
                  </a:cubicBezTo>
                  <a:lnTo>
                    <a:pt x="713" y="710"/>
                  </a:lnTo>
                  <a:cubicBezTo>
                    <a:pt x="711" y="715"/>
                    <a:pt x="710" y="719"/>
                    <a:pt x="710" y="719"/>
                  </a:cubicBezTo>
                  <a:lnTo>
                    <a:pt x="710" y="719"/>
                  </a:lnTo>
                  <a:cubicBezTo>
                    <a:pt x="710" y="719"/>
                    <a:pt x="711" y="716"/>
                    <a:pt x="713" y="710"/>
                  </a:cubicBezTo>
                  <a:lnTo>
                    <a:pt x="713" y="710"/>
                  </a:lnTo>
                  <a:cubicBezTo>
                    <a:pt x="602" y="993"/>
                    <a:pt x="329" y="1181"/>
                    <a:pt x="24" y="1181"/>
                  </a:cubicBezTo>
                  <a:cubicBezTo>
                    <a:pt x="16" y="1181"/>
                    <a:pt x="8" y="1181"/>
                    <a:pt x="0" y="1181"/>
                  </a:cubicBezTo>
                  <a:lnTo>
                    <a:pt x="0" y="1181"/>
                  </a:lnTo>
                  <a:cubicBezTo>
                    <a:pt x="93" y="1205"/>
                    <a:pt x="190" y="1217"/>
                    <a:pt x="289" y="1217"/>
                  </a:cubicBezTo>
                  <a:cubicBezTo>
                    <a:pt x="713" y="1217"/>
                    <a:pt x="1152" y="994"/>
                    <a:pt x="1239" y="550"/>
                  </a:cubicBezTo>
                  <a:cubicBezTo>
                    <a:pt x="1265" y="424"/>
                    <a:pt x="1258" y="289"/>
                    <a:pt x="1208" y="170"/>
                  </a:cubicBezTo>
                  <a:cubicBezTo>
                    <a:pt x="1180" y="106"/>
                    <a:pt x="1112" y="1"/>
                    <a:pt x="10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5"/>
            <p:cNvSpPr/>
            <p:nvPr/>
          </p:nvSpPr>
          <p:spPr>
            <a:xfrm rot="10800000" flipH="1">
              <a:off x="8310960" y="4838772"/>
              <a:ext cx="70675" cy="56878"/>
            </a:xfrm>
            <a:custGeom>
              <a:avLst/>
              <a:gdLst/>
              <a:ahLst/>
              <a:cxnLst/>
              <a:rect l="l" t="t" r="r" b="b"/>
              <a:pathLst>
                <a:path w="912" h="734" extrusionOk="0">
                  <a:moveTo>
                    <a:pt x="681" y="1"/>
                  </a:moveTo>
                  <a:cubicBezTo>
                    <a:pt x="530" y="1"/>
                    <a:pt x="399" y="183"/>
                    <a:pt x="362" y="311"/>
                  </a:cubicBezTo>
                  <a:cubicBezTo>
                    <a:pt x="353" y="338"/>
                    <a:pt x="351" y="347"/>
                    <a:pt x="351" y="347"/>
                  </a:cubicBezTo>
                  <a:cubicBezTo>
                    <a:pt x="351" y="347"/>
                    <a:pt x="355" y="331"/>
                    <a:pt x="359" y="318"/>
                  </a:cubicBezTo>
                  <a:lnTo>
                    <a:pt x="359" y="318"/>
                  </a:lnTo>
                  <a:cubicBezTo>
                    <a:pt x="298" y="506"/>
                    <a:pt x="188" y="658"/>
                    <a:pt x="0" y="733"/>
                  </a:cubicBezTo>
                  <a:cubicBezTo>
                    <a:pt x="276" y="731"/>
                    <a:pt x="647" y="696"/>
                    <a:pt x="803" y="429"/>
                  </a:cubicBezTo>
                  <a:cubicBezTo>
                    <a:pt x="871" y="312"/>
                    <a:pt x="912" y="64"/>
                    <a:pt x="740" y="10"/>
                  </a:cubicBezTo>
                  <a:cubicBezTo>
                    <a:pt x="720" y="4"/>
                    <a:pt x="700" y="1"/>
                    <a:pt x="6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5"/>
            <p:cNvSpPr/>
            <p:nvPr/>
          </p:nvSpPr>
          <p:spPr>
            <a:xfrm rot="10800000" flipH="1">
              <a:off x="8234784" y="4729588"/>
              <a:ext cx="100046" cy="94383"/>
            </a:xfrm>
            <a:custGeom>
              <a:avLst/>
              <a:gdLst/>
              <a:ahLst/>
              <a:cxnLst/>
              <a:rect l="l" t="t" r="r" b="b"/>
              <a:pathLst>
                <a:path w="1291" h="1218" extrusionOk="0">
                  <a:moveTo>
                    <a:pt x="299" y="0"/>
                  </a:moveTo>
                  <a:cubicBezTo>
                    <a:pt x="198" y="0"/>
                    <a:pt x="97" y="13"/>
                    <a:pt x="0" y="39"/>
                  </a:cubicBezTo>
                  <a:cubicBezTo>
                    <a:pt x="10" y="38"/>
                    <a:pt x="19" y="38"/>
                    <a:pt x="29" y="38"/>
                  </a:cubicBezTo>
                  <a:cubicBezTo>
                    <a:pt x="258" y="38"/>
                    <a:pt x="475" y="147"/>
                    <a:pt x="615" y="331"/>
                  </a:cubicBezTo>
                  <a:cubicBezTo>
                    <a:pt x="761" y="525"/>
                    <a:pt x="796" y="787"/>
                    <a:pt x="871" y="1013"/>
                  </a:cubicBezTo>
                  <a:cubicBezTo>
                    <a:pt x="895" y="1085"/>
                    <a:pt x="939" y="1218"/>
                    <a:pt x="1029" y="1218"/>
                  </a:cubicBezTo>
                  <a:cubicBezTo>
                    <a:pt x="1040" y="1218"/>
                    <a:pt x="1051" y="1216"/>
                    <a:pt x="1063" y="1212"/>
                  </a:cubicBezTo>
                  <a:cubicBezTo>
                    <a:pt x="1162" y="1179"/>
                    <a:pt x="1214" y="1055"/>
                    <a:pt x="1237" y="963"/>
                  </a:cubicBezTo>
                  <a:cubicBezTo>
                    <a:pt x="1291" y="736"/>
                    <a:pt x="1217" y="477"/>
                    <a:pt x="1056" y="309"/>
                  </a:cubicBezTo>
                  <a:cubicBezTo>
                    <a:pt x="860" y="101"/>
                    <a:pt x="580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5"/>
            <p:cNvSpPr/>
            <p:nvPr/>
          </p:nvSpPr>
          <p:spPr>
            <a:xfrm rot="10800000" flipH="1">
              <a:off x="8310960" y="4757019"/>
              <a:ext cx="67808" cy="56180"/>
            </a:xfrm>
            <a:custGeom>
              <a:avLst/>
              <a:gdLst/>
              <a:ahLst/>
              <a:cxnLst/>
              <a:rect l="l" t="t" r="r" b="b"/>
              <a:pathLst>
                <a:path w="875" h="725" extrusionOk="0">
                  <a:moveTo>
                    <a:pt x="0" y="0"/>
                  </a:moveTo>
                  <a:cubicBezTo>
                    <a:pt x="136" y="54"/>
                    <a:pt x="247" y="157"/>
                    <a:pt x="309" y="289"/>
                  </a:cubicBezTo>
                  <a:cubicBezTo>
                    <a:pt x="380" y="433"/>
                    <a:pt x="400" y="585"/>
                    <a:pt x="546" y="681"/>
                  </a:cubicBezTo>
                  <a:cubicBezTo>
                    <a:pt x="593" y="710"/>
                    <a:pt x="641" y="725"/>
                    <a:pt x="684" y="725"/>
                  </a:cubicBezTo>
                  <a:cubicBezTo>
                    <a:pt x="776" y="725"/>
                    <a:pt x="850" y="662"/>
                    <a:pt x="861" y="541"/>
                  </a:cubicBezTo>
                  <a:cubicBezTo>
                    <a:pt x="874" y="395"/>
                    <a:pt x="791" y="248"/>
                    <a:pt x="673" y="165"/>
                  </a:cubicBezTo>
                  <a:lnTo>
                    <a:pt x="662" y="157"/>
                  </a:lnTo>
                  <a:cubicBezTo>
                    <a:pt x="462" y="31"/>
                    <a:pt x="233" y="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5"/>
            <p:cNvSpPr/>
            <p:nvPr/>
          </p:nvSpPr>
          <p:spPr>
            <a:xfrm rot="10800000" flipH="1">
              <a:off x="8305613" y="4803901"/>
              <a:ext cx="125154" cy="44169"/>
            </a:xfrm>
            <a:custGeom>
              <a:avLst/>
              <a:gdLst/>
              <a:ahLst/>
              <a:cxnLst/>
              <a:rect l="l" t="t" r="r" b="b"/>
              <a:pathLst>
                <a:path w="1615" h="570" extrusionOk="0">
                  <a:moveTo>
                    <a:pt x="1340" y="0"/>
                  </a:moveTo>
                  <a:cubicBezTo>
                    <a:pt x="1016" y="0"/>
                    <a:pt x="461" y="267"/>
                    <a:pt x="0" y="285"/>
                  </a:cubicBezTo>
                  <a:cubicBezTo>
                    <a:pt x="454" y="302"/>
                    <a:pt x="1012" y="569"/>
                    <a:pt x="1339" y="569"/>
                  </a:cubicBezTo>
                  <a:cubicBezTo>
                    <a:pt x="1507" y="569"/>
                    <a:pt x="1615" y="498"/>
                    <a:pt x="1615" y="285"/>
                  </a:cubicBezTo>
                  <a:cubicBezTo>
                    <a:pt x="1615" y="71"/>
                    <a:pt x="1508" y="0"/>
                    <a:pt x="1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5"/>
            <p:cNvSpPr/>
            <p:nvPr/>
          </p:nvSpPr>
          <p:spPr>
            <a:xfrm flipH="1">
              <a:off x="1002192" y="4799937"/>
              <a:ext cx="25651" cy="52151"/>
            </a:xfrm>
            <a:custGeom>
              <a:avLst/>
              <a:gdLst/>
              <a:ahLst/>
              <a:cxnLst/>
              <a:rect l="l" t="t" r="r" b="b"/>
              <a:pathLst>
                <a:path w="331" h="673" extrusionOk="0">
                  <a:moveTo>
                    <a:pt x="166" y="1"/>
                  </a:moveTo>
                  <a:cubicBezTo>
                    <a:pt x="75" y="1"/>
                    <a:pt x="1" y="77"/>
                    <a:pt x="3" y="168"/>
                  </a:cubicBezTo>
                  <a:lnTo>
                    <a:pt x="3" y="515"/>
                  </a:lnTo>
                  <a:cubicBezTo>
                    <a:pt x="6" y="603"/>
                    <a:pt x="78" y="672"/>
                    <a:pt x="166" y="672"/>
                  </a:cubicBezTo>
                  <a:cubicBezTo>
                    <a:pt x="254" y="672"/>
                    <a:pt x="326" y="603"/>
                    <a:pt x="328" y="515"/>
                  </a:cubicBezTo>
                  <a:lnTo>
                    <a:pt x="328" y="168"/>
                  </a:lnTo>
                  <a:cubicBezTo>
                    <a:pt x="331" y="77"/>
                    <a:pt x="258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5"/>
            <p:cNvSpPr/>
            <p:nvPr/>
          </p:nvSpPr>
          <p:spPr>
            <a:xfrm flipH="1">
              <a:off x="961353" y="4793815"/>
              <a:ext cx="31540" cy="65169"/>
            </a:xfrm>
            <a:custGeom>
              <a:avLst/>
              <a:gdLst/>
              <a:ahLst/>
              <a:cxnLst/>
              <a:rect l="l" t="t" r="r" b="b"/>
              <a:pathLst>
                <a:path w="407" h="841" extrusionOk="0">
                  <a:moveTo>
                    <a:pt x="203" y="0"/>
                  </a:moveTo>
                  <a:cubicBezTo>
                    <a:pt x="90" y="0"/>
                    <a:pt x="0" y="91"/>
                    <a:pt x="0" y="204"/>
                  </a:cubicBezTo>
                  <a:lnTo>
                    <a:pt x="0" y="638"/>
                  </a:lnTo>
                  <a:cubicBezTo>
                    <a:pt x="0" y="750"/>
                    <a:pt x="90" y="840"/>
                    <a:pt x="203" y="840"/>
                  </a:cubicBezTo>
                  <a:cubicBezTo>
                    <a:pt x="315" y="840"/>
                    <a:pt x="406" y="750"/>
                    <a:pt x="406" y="638"/>
                  </a:cubicBezTo>
                  <a:lnTo>
                    <a:pt x="406" y="204"/>
                  </a:lnTo>
                  <a:cubicBezTo>
                    <a:pt x="406" y="91"/>
                    <a:pt x="315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5"/>
            <p:cNvSpPr/>
            <p:nvPr/>
          </p:nvSpPr>
          <p:spPr>
            <a:xfrm flipH="1">
              <a:off x="912764" y="4784361"/>
              <a:ext cx="40917" cy="83999"/>
            </a:xfrm>
            <a:custGeom>
              <a:avLst/>
              <a:gdLst/>
              <a:ahLst/>
              <a:cxnLst/>
              <a:rect l="l" t="t" r="r" b="b"/>
              <a:pathLst>
                <a:path w="528" h="1084" extrusionOk="0">
                  <a:moveTo>
                    <a:pt x="264" y="0"/>
                  </a:moveTo>
                  <a:cubicBezTo>
                    <a:pt x="119" y="0"/>
                    <a:pt x="1" y="121"/>
                    <a:pt x="4" y="266"/>
                  </a:cubicBezTo>
                  <a:lnTo>
                    <a:pt x="4" y="818"/>
                  </a:lnTo>
                  <a:cubicBezTo>
                    <a:pt x="1" y="964"/>
                    <a:pt x="119" y="1084"/>
                    <a:pt x="264" y="1084"/>
                  </a:cubicBezTo>
                  <a:cubicBezTo>
                    <a:pt x="410" y="1084"/>
                    <a:pt x="527" y="964"/>
                    <a:pt x="524" y="818"/>
                  </a:cubicBezTo>
                  <a:lnTo>
                    <a:pt x="524" y="266"/>
                  </a:lnTo>
                  <a:cubicBezTo>
                    <a:pt x="527" y="121"/>
                    <a:pt x="410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5"/>
            <p:cNvSpPr/>
            <p:nvPr/>
          </p:nvSpPr>
          <p:spPr>
            <a:xfrm flipH="1">
              <a:off x="811091" y="4729963"/>
              <a:ext cx="98109" cy="94383"/>
            </a:xfrm>
            <a:custGeom>
              <a:avLst/>
              <a:gdLst/>
              <a:ahLst/>
              <a:cxnLst/>
              <a:rect l="l" t="t" r="r" b="b"/>
              <a:pathLst>
                <a:path w="1266" h="1218" extrusionOk="0">
                  <a:moveTo>
                    <a:pt x="1032" y="1"/>
                  </a:moveTo>
                  <a:cubicBezTo>
                    <a:pt x="1016" y="1"/>
                    <a:pt x="1000" y="5"/>
                    <a:pt x="983" y="14"/>
                  </a:cubicBezTo>
                  <a:cubicBezTo>
                    <a:pt x="889" y="68"/>
                    <a:pt x="864" y="225"/>
                    <a:pt x="837" y="319"/>
                  </a:cubicBezTo>
                  <a:cubicBezTo>
                    <a:pt x="801" y="440"/>
                    <a:pt x="769" y="566"/>
                    <a:pt x="722" y="686"/>
                  </a:cubicBezTo>
                  <a:lnTo>
                    <a:pt x="722" y="686"/>
                  </a:lnTo>
                  <a:cubicBezTo>
                    <a:pt x="722" y="685"/>
                    <a:pt x="722" y="685"/>
                    <a:pt x="722" y="685"/>
                  </a:cubicBezTo>
                  <a:lnTo>
                    <a:pt x="722" y="685"/>
                  </a:lnTo>
                  <a:cubicBezTo>
                    <a:pt x="722" y="685"/>
                    <a:pt x="722" y="685"/>
                    <a:pt x="722" y="686"/>
                  </a:cubicBez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9" y="694"/>
                    <a:pt x="716" y="702"/>
                    <a:pt x="713" y="710"/>
                  </a:cubicBezTo>
                  <a:lnTo>
                    <a:pt x="713" y="710"/>
                  </a:lnTo>
                  <a:cubicBezTo>
                    <a:pt x="716" y="701"/>
                    <a:pt x="721" y="690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8" y="697"/>
                    <a:pt x="715" y="705"/>
                    <a:pt x="713" y="710"/>
                  </a:cubicBezTo>
                  <a:lnTo>
                    <a:pt x="713" y="710"/>
                  </a:lnTo>
                  <a:cubicBezTo>
                    <a:pt x="713" y="710"/>
                    <a:pt x="713" y="710"/>
                    <a:pt x="713" y="710"/>
                  </a:cubicBezTo>
                  <a:lnTo>
                    <a:pt x="713" y="710"/>
                  </a:lnTo>
                  <a:cubicBezTo>
                    <a:pt x="711" y="715"/>
                    <a:pt x="710" y="719"/>
                    <a:pt x="710" y="719"/>
                  </a:cubicBezTo>
                  <a:lnTo>
                    <a:pt x="710" y="719"/>
                  </a:lnTo>
                  <a:cubicBezTo>
                    <a:pt x="710" y="719"/>
                    <a:pt x="711" y="716"/>
                    <a:pt x="713" y="710"/>
                  </a:cubicBezTo>
                  <a:lnTo>
                    <a:pt x="713" y="710"/>
                  </a:lnTo>
                  <a:cubicBezTo>
                    <a:pt x="602" y="993"/>
                    <a:pt x="329" y="1181"/>
                    <a:pt x="24" y="1181"/>
                  </a:cubicBezTo>
                  <a:cubicBezTo>
                    <a:pt x="16" y="1181"/>
                    <a:pt x="8" y="1181"/>
                    <a:pt x="0" y="1181"/>
                  </a:cubicBezTo>
                  <a:lnTo>
                    <a:pt x="0" y="1181"/>
                  </a:lnTo>
                  <a:cubicBezTo>
                    <a:pt x="93" y="1205"/>
                    <a:pt x="190" y="1217"/>
                    <a:pt x="289" y="1217"/>
                  </a:cubicBezTo>
                  <a:cubicBezTo>
                    <a:pt x="713" y="1217"/>
                    <a:pt x="1152" y="994"/>
                    <a:pt x="1239" y="550"/>
                  </a:cubicBezTo>
                  <a:cubicBezTo>
                    <a:pt x="1265" y="424"/>
                    <a:pt x="1258" y="289"/>
                    <a:pt x="1208" y="170"/>
                  </a:cubicBezTo>
                  <a:cubicBezTo>
                    <a:pt x="1180" y="106"/>
                    <a:pt x="1112" y="1"/>
                    <a:pt x="10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5"/>
            <p:cNvSpPr/>
            <p:nvPr/>
          </p:nvSpPr>
          <p:spPr>
            <a:xfrm flipH="1">
              <a:off x="762348" y="4756774"/>
              <a:ext cx="70675" cy="56878"/>
            </a:xfrm>
            <a:custGeom>
              <a:avLst/>
              <a:gdLst/>
              <a:ahLst/>
              <a:cxnLst/>
              <a:rect l="l" t="t" r="r" b="b"/>
              <a:pathLst>
                <a:path w="912" h="734" extrusionOk="0">
                  <a:moveTo>
                    <a:pt x="681" y="1"/>
                  </a:moveTo>
                  <a:cubicBezTo>
                    <a:pt x="530" y="1"/>
                    <a:pt x="399" y="183"/>
                    <a:pt x="362" y="311"/>
                  </a:cubicBezTo>
                  <a:cubicBezTo>
                    <a:pt x="353" y="338"/>
                    <a:pt x="351" y="347"/>
                    <a:pt x="351" y="347"/>
                  </a:cubicBezTo>
                  <a:cubicBezTo>
                    <a:pt x="351" y="347"/>
                    <a:pt x="355" y="331"/>
                    <a:pt x="359" y="318"/>
                  </a:cubicBezTo>
                  <a:lnTo>
                    <a:pt x="359" y="318"/>
                  </a:lnTo>
                  <a:cubicBezTo>
                    <a:pt x="298" y="506"/>
                    <a:pt x="188" y="658"/>
                    <a:pt x="0" y="733"/>
                  </a:cubicBezTo>
                  <a:cubicBezTo>
                    <a:pt x="276" y="731"/>
                    <a:pt x="647" y="696"/>
                    <a:pt x="803" y="429"/>
                  </a:cubicBezTo>
                  <a:cubicBezTo>
                    <a:pt x="871" y="312"/>
                    <a:pt x="912" y="64"/>
                    <a:pt x="740" y="10"/>
                  </a:cubicBezTo>
                  <a:cubicBezTo>
                    <a:pt x="720" y="4"/>
                    <a:pt x="700" y="1"/>
                    <a:pt x="6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5"/>
            <p:cNvSpPr/>
            <p:nvPr/>
          </p:nvSpPr>
          <p:spPr>
            <a:xfrm flipH="1">
              <a:off x="809154" y="4828454"/>
              <a:ext cx="100046" cy="94383"/>
            </a:xfrm>
            <a:custGeom>
              <a:avLst/>
              <a:gdLst/>
              <a:ahLst/>
              <a:cxnLst/>
              <a:rect l="l" t="t" r="r" b="b"/>
              <a:pathLst>
                <a:path w="1291" h="1218" extrusionOk="0">
                  <a:moveTo>
                    <a:pt x="299" y="0"/>
                  </a:moveTo>
                  <a:cubicBezTo>
                    <a:pt x="198" y="0"/>
                    <a:pt x="97" y="13"/>
                    <a:pt x="0" y="39"/>
                  </a:cubicBezTo>
                  <a:cubicBezTo>
                    <a:pt x="10" y="38"/>
                    <a:pt x="19" y="38"/>
                    <a:pt x="29" y="38"/>
                  </a:cubicBezTo>
                  <a:cubicBezTo>
                    <a:pt x="258" y="38"/>
                    <a:pt x="475" y="147"/>
                    <a:pt x="615" y="331"/>
                  </a:cubicBezTo>
                  <a:cubicBezTo>
                    <a:pt x="761" y="525"/>
                    <a:pt x="796" y="787"/>
                    <a:pt x="871" y="1013"/>
                  </a:cubicBezTo>
                  <a:cubicBezTo>
                    <a:pt x="895" y="1085"/>
                    <a:pt x="939" y="1218"/>
                    <a:pt x="1029" y="1218"/>
                  </a:cubicBezTo>
                  <a:cubicBezTo>
                    <a:pt x="1040" y="1218"/>
                    <a:pt x="1051" y="1216"/>
                    <a:pt x="1063" y="1212"/>
                  </a:cubicBezTo>
                  <a:cubicBezTo>
                    <a:pt x="1162" y="1179"/>
                    <a:pt x="1214" y="1055"/>
                    <a:pt x="1237" y="963"/>
                  </a:cubicBezTo>
                  <a:cubicBezTo>
                    <a:pt x="1291" y="736"/>
                    <a:pt x="1217" y="477"/>
                    <a:pt x="1056" y="309"/>
                  </a:cubicBezTo>
                  <a:cubicBezTo>
                    <a:pt x="860" y="101"/>
                    <a:pt x="580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5"/>
            <p:cNvSpPr/>
            <p:nvPr/>
          </p:nvSpPr>
          <p:spPr>
            <a:xfrm flipH="1">
              <a:off x="765215" y="4839225"/>
              <a:ext cx="67808" cy="56180"/>
            </a:xfrm>
            <a:custGeom>
              <a:avLst/>
              <a:gdLst/>
              <a:ahLst/>
              <a:cxnLst/>
              <a:rect l="l" t="t" r="r" b="b"/>
              <a:pathLst>
                <a:path w="875" h="725" extrusionOk="0">
                  <a:moveTo>
                    <a:pt x="0" y="0"/>
                  </a:moveTo>
                  <a:cubicBezTo>
                    <a:pt x="136" y="54"/>
                    <a:pt x="247" y="157"/>
                    <a:pt x="309" y="289"/>
                  </a:cubicBezTo>
                  <a:cubicBezTo>
                    <a:pt x="380" y="433"/>
                    <a:pt x="400" y="585"/>
                    <a:pt x="546" y="681"/>
                  </a:cubicBezTo>
                  <a:cubicBezTo>
                    <a:pt x="593" y="710"/>
                    <a:pt x="641" y="725"/>
                    <a:pt x="684" y="725"/>
                  </a:cubicBezTo>
                  <a:cubicBezTo>
                    <a:pt x="776" y="725"/>
                    <a:pt x="850" y="662"/>
                    <a:pt x="861" y="541"/>
                  </a:cubicBezTo>
                  <a:cubicBezTo>
                    <a:pt x="874" y="395"/>
                    <a:pt x="791" y="248"/>
                    <a:pt x="673" y="165"/>
                  </a:cubicBezTo>
                  <a:lnTo>
                    <a:pt x="662" y="157"/>
                  </a:lnTo>
                  <a:cubicBezTo>
                    <a:pt x="462" y="31"/>
                    <a:pt x="233" y="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5"/>
            <p:cNvSpPr/>
            <p:nvPr/>
          </p:nvSpPr>
          <p:spPr>
            <a:xfrm flipH="1">
              <a:off x="713216" y="4804354"/>
              <a:ext cx="125154" cy="44169"/>
            </a:xfrm>
            <a:custGeom>
              <a:avLst/>
              <a:gdLst/>
              <a:ahLst/>
              <a:cxnLst/>
              <a:rect l="l" t="t" r="r" b="b"/>
              <a:pathLst>
                <a:path w="1615" h="570" extrusionOk="0">
                  <a:moveTo>
                    <a:pt x="1340" y="0"/>
                  </a:moveTo>
                  <a:cubicBezTo>
                    <a:pt x="1016" y="0"/>
                    <a:pt x="461" y="267"/>
                    <a:pt x="0" y="285"/>
                  </a:cubicBezTo>
                  <a:cubicBezTo>
                    <a:pt x="454" y="302"/>
                    <a:pt x="1012" y="569"/>
                    <a:pt x="1339" y="569"/>
                  </a:cubicBezTo>
                  <a:cubicBezTo>
                    <a:pt x="1507" y="569"/>
                    <a:pt x="1615" y="498"/>
                    <a:pt x="1615" y="285"/>
                  </a:cubicBezTo>
                  <a:cubicBezTo>
                    <a:pt x="1615" y="71"/>
                    <a:pt x="1508" y="0"/>
                    <a:pt x="1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1" name="Google Shape;201;p5"/>
          <p:cNvGrpSpPr/>
          <p:nvPr/>
        </p:nvGrpSpPr>
        <p:grpSpPr>
          <a:xfrm>
            <a:off x="713216" y="4719719"/>
            <a:ext cx="7717552" cy="285993"/>
            <a:chOff x="713216" y="4636844"/>
            <a:chExt cx="7717552" cy="285993"/>
          </a:xfrm>
        </p:grpSpPr>
        <p:sp>
          <p:nvSpPr>
            <p:cNvPr id="202" name="Google Shape;202;p5"/>
            <p:cNvSpPr/>
            <p:nvPr/>
          </p:nvSpPr>
          <p:spPr>
            <a:xfrm>
              <a:off x="6304227" y="4636844"/>
              <a:ext cx="7549" cy="2974"/>
            </a:xfrm>
            <a:custGeom>
              <a:avLst/>
              <a:gdLst/>
              <a:ahLst/>
              <a:cxnLst/>
              <a:rect l="l" t="t" r="r" b="b"/>
              <a:pathLst>
                <a:path w="99" h="39" extrusionOk="0">
                  <a:moveTo>
                    <a:pt x="98" y="0"/>
                  </a:moveTo>
                  <a:lnTo>
                    <a:pt x="50" y="20"/>
                  </a:lnTo>
                  <a:cubicBezTo>
                    <a:pt x="64" y="15"/>
                    <a:pt x="79" y="10"/>
                    <a:pt x="98" y="0"/>
                  </a:cubicBezTo>
                  <a:close/>
                  <a:moveTo>
                    <a:pt x="50" y="20"/>
                  </a:moveTo>
                  <a:cubicBezTo>
                    <a:pt x="35" y="24"/>
                    <a:pt x="20" y="29"/>
                    <a:pt x="1" y="39"/>
                  </a:cubicBezTo>
                  <a:lnTo>
                    <a:pt x="50" y="20"/>
                  </a:lnTo>
                  <a:close/>
                </a:path>
              </a:pathLst>
            </a:custGeom>
            <a:solidFill>
              <a:srgbClr val="CEE4D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5"/>
            <p:cNvSpPr/>
            <p:nvPr/>
          </p:nvSpPr>
          <p:spPr>
            <a:xfrm rot="10800000" flipH="1">
              <a:off x="8116141" y="4800336"/>
              <a:ext cx="25651" cy="52151"/>
            </a:xfrm>
            <a:custGeom>
              <a:avLst/>
              <a:gdLst/>
              <a:ahLst/>
              <a:cxnLst/>
              <a:rect l="l" t="t" r="r" b="b"/>
              <a:pathLst>
                <a:path w="331" h="673" extrusionOk="0">
                  <a:moveTo>
                    <a:pt x="166" y="1"/>
                  </a:moveTo>
                  <a:cubicBezTo>
                    <a:pt x="75" y="1"/>
                    <a:pt x="1" y="77"/>
                    <a:pt x="3" y="168"/>
                  </a:cubicBezTo>
                  <a:lnTo>
                    <a:pt x="3" y="515"/>
                  </a:lnTo>
                  <a:cubicBezTo>
                    <a:pt x="6" y="603"/>
                    <a:pt x="78" y="672"/>
                    <a:pt x="166" y="672"/>
                  </a:cubicBezTo>
                  <a:cubicBezTo>
                    <a:pt x="254" y="672"/>
                    <a:pt x="326" y="603"/>
                    <a:pt x="328" y="515"/>
                  </a:cubicBezTo>
                  <a:lnTo>
                    <a:pt x="328" y="168"/>
                  </a:lnTo>
                  <a:cubicBezTo>
                    <a:pt x="331" y="77"/>
                    <a:pt x="258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5"/>
            <p:cNvSpPr/>
            <p:nvPr/>
          </p:nvSpPr>
          <p:spPr>
            <a:xfrm rot="10800000" flipH="1">
              <a:off x="8151091" y="4793440"/>
              <a:ext cx="31540" cy="65169"/>
            </a:xfrm>
            <a:custGeom>
              <a:avLst/>
              <a:gdLst/>
              <a:ahLst/>
              <a:cxnLst/>
              <a:rect l="l" t="t" r="r" b="b"/>
              <a:pathLst>
                <a:path w="407" h="841" extrusionOk="0">
                  <a:moveTo>
                    <a:pt x="203" y="0"/>
                  </a:moveTo>
                  <a:cubicBezTo>
                    <a:pt x="90" y="0"/>
                    <a:pt x="0" y="91"/>
                    <a:pt x="0" y="204"/>
                  </a:cubicBezTo>
                  <a:lnTo>
                    <a:pt x="0" y="638"/>
                  </a:lnTo>
                  <a:cubicBezTo>
                    <a:pt x="0" y="750"/>
                    <a:pt x="90" y="840"/>
                    <a:pt x="203" y="840"/>
                  </a:cubicBezTo>
                  <a:cubicBezTo>
                    <a:pt x="315" y="840"/>
                    <a:pt x="406" y="750"/>
                    <a:pt x="406" y="638"/>
                  </a:cubicBezTo>
                  <a:lnTo>
                    <a:pt x="406" y="204"/>
                  </a:lnTo>
                  <a:cubicBezTo>
                    <a:pt x="406" y="91"/>
                    <a:pt x="315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5"/>
            <p:cNvSpPr/>
            <p:nvPr/>
          </p:nvSpPr>
          <p:spPr>
            <a:xfrm rot="10800000" flipH="1">
              <a:off x="8190303" y="4784064"/>
              <a:ext cx="40917" cy="83999"/>
            </a:xfrm>
            <a:custGeom>
              <a:avLst/>
              <a:gdLst/>
              <a:ahLst/>
              <a:cxnLst/>
              <a:rect l="l" t="t" r="r" b="b"/>
              <a:pathLst>
                <a:path w="528" h="1084" extrusionOk="0">
                  <a:moveTo>
                    <a:pt x="264" y="0"/>
                  </a:moveTo>
                  <a:cubicBezTo>
                    <a:pt x="119" y="0"/>
                    <a:pt x="1" y="121"/>
                    <a:pt x="4" y="266"/>
                  </a:cubicBezTo>
                  <a:lnTo>
                    <a:pt x="4" y="818"/>
                  </a:lnTo>
                  <a:cubicBezTo>
                    <a:pt x="1" y="964"/>
                    <a:pt x="119" y="1084"/>
                    <a:pt x="264" y="1084"/>
                  </a:cubicBezTo>
                  <a:cubicBezTo>
                    <a:pt x="410" y="1084"/>
                    <a:pt x="527" y="964"/>
                    <a:pt x="524" y="818"/>
                  </a:cubicBezTo>
                  <a:lnTo>
                    <a:pt x="524" y="266"/>
                  </a:lnTo>
                  <a:cubicBezTo>
                    <a:pt x="527" y="121"/>
                    <a:pt x="410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5"/>
            <p:cNvSpPr/>
            <p:nvPr/>
          </p:nvSpPr>
          <p:spPr>
            <a:xfrm rot="10800000" flipH="1">
              <a:off x="8234784" y="4828079"/>
              <a:ext cx="98109" cy="94383"/>
            </a:xfrm>
            <a:custGeom>
              <a:avLst/>
              <a:gdLst/>
              <a:ahLst/>
              <a:cxnLst/>
              <a:rect l="l" t="t" r="r" b="b"/>
              <a:pathLst>
                <a:path w="1266" h="1218" extrusionOk="0">
                  <a:moveTo>
                    <a:pt x="1032" y="1"/>
                  </a:moveTo>
                  <a:cubicBezTo>
                    <a:pt x="1016" y="1"/>
                    <a:pt x="1000" y="5"/>
                    <a:pt x="983" y="14"/>
                  </a:cubicBezTo>
                  <a:cubicBezTo>
                    <a:pt x="889" y="68"/>
                    <a:pt x="864" y="225"/>
                    <a:pt x="837" y="319"/>
                  </a:cubicBezTo>
                  <a:cubicBezTo>
                    <a:pt x="801" y="440"/>
                    <a:pt x="769" y="566"/>
                    <a:pt x="722" y="686"/>
                  </a:cubicBezTo>
                  <a:lnTo>
                    <a:pt x="722" y="686"/>
                  </a:lnTo>
                  <a:cubicBezTo>
                    <a:pt x="722" y="685"/>
                    <a:pt x="722" y="685"/>
                    <a:pt x="722" y="685"/>
                  </a:cubicBezTo>
                  <a:lnTo>
                    <a:pt x="722" y="685"/>
                  </a:lnTo>
                  <a:cubicBezTo>
                    <a:pt x="722" y="685"/>
                    <a:pt x="722" y="685"/>
                    <a:pt x="722" y="686"/>
                  </a:cubicBez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9" y="694"/>
                    <a:pt x="716" y="702"/>
                    <a:pt x="713" y="710"/>
                  </a:cubicBezTo>
                  <a:lnTo>
                    <a:pt x="713" y="710"/>
                  </a:lnTo>
                  <a:cubicBezTo>
                    <a:pt x="716" y="701"/>
                    <a:pt x="721" y="690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8" y="697"/>
                    <a:pt x="715" y="705"/>
                    <a:pt x="713" y="710"/>
                  </a:cubicBezTo>
                  <a:lnTo>
                    <a:pt x="713" y="710"/>
                  </a:lnTo>
                  <a:cubicBezTo>
                    <a:pt x="713" y="710"/>
                    <a:pt x="713" y="710"/>
                    <a:pt x="713" y="710"/>
                  </a:cubicBezTo>
                  <a:lnTo>
                    <a:pt x="713" y="710"/>
                  </a:lnTo>
                  <a:cubicBezTo>
                    <a:pt x="711" y="715"/>
                    <a:pt x="710" y="719"/>
                    <a:pt x="710" y="719"/>
                  </a:cubicBezTo>
                  <a:lnTo>
                    <a:pt x="710" y="719"/>
                  </a:lnTo>
                  <a:cubicBezTo>
                    <a:pt x="710" y="719"/>
                    <a:pt x="711" y="716"/>
                    <a:pt x="713" y="710"/>
                  </a:cubicBezTo>
                  <a:lnTo>
                    <a:pt x="713" y="710"/>
                  </a:lnTo>
                  <a:cubicBezTo>
                    <a:pt x="602" y="993"/>
                    <a:pt x="329" y="1181"/>
                    <a:pt x="24" y="1181"/>
                  </a:cubicBezTo>
                  <a:cubicBezTo>
                    <a:pt x="16" y="1181"/>
                    <a:pt x="8" y="1181"/>
                    <a:pt x="0" y="1181"/>
                  </a:cubicBezTo>
                  <a:lnTo>
                    <a:pt x="0" y="1181"/>
                  </a:lnTo>
                  <a:cubicBezTo>
                    <a:pt x="93" y="1205"/>
                    <a:pt x="190" y="1217"/>
                    <a:pt x="289" y="1217"/>
                  </a:cubicBezTo>
                  <a:cubicBezTo>
                    <a:pt x="713" y="1217"/>
                    <a:pt x="1152" y="994"/>
                    <a:pt x="1239" y="550"/>
                  </a:cubicBezTo>
                  <a:cubicBezTo>
                    <a:pt x="1265" y="424"/>
                    <a:pt x="1258" y="289"/>
                    <a:pt x="1208" y="170"/>
                  </a:cubicBezTo>
                  <a:cubicBezTo>
                    <a:pt x="1180" y="106"/>
                    <a:pt x="1112" y="1"/>
                    <a:pt x="10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5"/>
            <p:cNvSpPr/>
            <p:nvPr/>
          </p:nvSpPr>
          <p:spPr>
            <a:xfrm rot="10800000" flipH="1">
              <a:off x="8310960" y="4838772"/>
              <a:ext cx="70675" cy="56878"/>
            </a:xfrm>
            <a:custGeom>
              <a:avLst/>
              <a:gdLst/>
              <a:ahLst/>
              <a:cxnLst/>
              <a:rect l="l" t="t" r="r" b="b"/>
              <a:pathLst>
                <a:path w="912" h="734" extrusionOk="0">
                  <a:moveTo>
                    <a:pt x="681" y="1"/>
                  </a:moveTo>
                  <a:cubicBezTo>
                    <a:pt x="530" y="1"/>
                    <a:pt x="399" y="183"/>
                    <a:pt x="362" y="311"/>
                  </a:cubicBezTo>
                  <a:cubicBezTo>
                    <a:pt x="353" y="338"/>
                    <a:pt x="351" y="347"/>
                    <a:pt x="351" y="347"/>
                  </a:cubicBezTo>
                  <a:cubicBezTo>
                    <a:pt x="351" y="347"/>
                    <a:pt x="355" y="331"/>
                    <a:pt x="359" y="318"/>
                  </a:cubicBezTo>
                  <a:lnTo>
                    <a:pt x="359" y="318"/>
                  </a:lnTo>
                  <a:cubicBezTo>
                    <a:pt x="298" y="506"/>
                    <a:pt x="188" y="658"/>
                    <a:pt x="0" y="733"/>
                  </a:cubicBezTo>
                  <a:cubicBezTo>
                    <a:pt x="276" y="731"/>
                    <a:pt x="647" y="696"/>
                    <a:pt x="803" y="429"/>
                  </a:cubicBezTo>
                  <a:cubicBezTo>
                    <a:pt x="871" y="312"/>
                    <a:pt x="912" y="64"/>
                    <a:pt x="740" y="10"/>
                  </a:cubicBezTo>
                  <a:cubicBezTo>
                    <a:pt x="720" y="4"/>
                    <a:pt x="700" y="1"/>
                    <a:pt x="6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5"/>
            <p:cNvSpPr/>
            <p:nvPr/>
          </p:nvSpPr>
          <p:spPr>
            <a:xfrm rot="10800000" flipH="1">
              <a:off x="8234784" y="4729588"/>
              <a:ext cx="100046" cy="94383"/>
            </a:xfrm>
            <a:custGeom>
              <a:avLst/>
              <a:gdLst/>
              <a:ahLst/>
              <a:cxnLst/>
              <a:rect l="l" t="t" r="r" b="b"/>
              <a:pathLst>
                <a:path w="1291" h="1218" extrusionOk="0">
                  <a:moveTo>
                    <a:pt x="299" y="0"/>
                  </a:moveTo>
                  <a:cubicBezTo>
                    <a:pt x="198" y="0"/>
                    <a:pt x="97" y="13"/>
                    <a:pt x="0" y="39"/>
                  </a:cubicBezTo>
                  <a:cubicBezTo>
                    <a:pt x="10" y="38"/>
                    <a:pt x="19" y="38"/>
                    <a:pt x="29" y="38"/>
                  </a:cubicBezTo>
                  <a:cubicBezTo>
                    <a:pt x="258" y="38"/>
                    <a:pt x="475" y="147"/>
                    <a:pt x="615" y="331"/>
                  </a:cubicBezTo>
                  <a:cubicBezTo>
                    <a:pt x="761" y="525"/>
                    <a:pt x="796" y="787"/>
                    <a:pt x="871" y="1013"/>
                  </a:cubicBezTo>
                  <a:cubicBezTo>
                    <a:pt x="895" y="1085"/>
                    <a:pt x="939" y="1218"/>
                    <a:pt x="1029" y="1218"/>
                  </a:cubicBezTo>
                  <a:cubicBezTo>
                    <a:pt x="1040" y="1218"/>
                    <a:pt x="1051" y="1216"/>
                    <a:pt x="1063" y="1212"/>
                  </a:cubicBezTo>
                  <a:cubicBezTo>
                    <a:pt x="1162" y="1179"/>
                    <a:pt x="1214" y="1055"/>
                    <a:pt x="1237" y="963"/>
                  </a:cubicBezTo>
                  <a:cubicBezTo>
                    <a:pt x="1291" y="736"/>
                    <a:pt x="1217" y="477"/>
                    <a:pt x="1056" y="309"/>
                  </a:cubicBezTo>
                  <a:cubicBezTo>
                    <a:pt x="860" y="101"/>
                    <a:pt x="580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5"/>
            <p:cNvSpPr/>
            <p:nvPr/>
          </p:nvSpPr>
          <p:spPr>
            <a:xfrm rot="10800000" flipH="1">
              <a:off x="8310960" y="4757019"/>
              <a:ext cx="67808" cy="56180"/>
            </a:xfrm>
            <a:custGeom>
              <a:avLst/>
              <a:gdLst/>
              <a:ahLst/>
              <a:cxnLst/>
              <a:rect l="l" t="t" r="r" b="b"/>
              <a:pathLst>
                <a:path w="875" h="725" extrusionOk="0">
                  <a:moveTo>
                    <a:pt x="0" y="0"/>
                  </a:moveTo>
                  <a:cubicBezTo>
                    <a:pt x="136" y="54"/>
                    <a:pt x="247" y="157"/>
                    <a:pt x="309" y="289"/>
                  </a:cubicBezTo>
                  <a:cubicBezTo>
                    <a:pt x="380" y="433"/>
                    <a:pt x="400" y="585"/>
                    <a:pt x="546" y="681"/>
                  </a:cubicBezTo>
                  <a:cubicBezTo>
                    <a:pt x="593" y="710"/>
                    <a:pt x="641" y="725"/>
                    <a:pt x="684" y="725"/>
                  </a:cubicBezTo>
                  <a:cubicBezTo>
                    <a:pt x="776" y="725"/>
                    <a:pt x="850" y="662"/>
                    <a:pt x="861" y="541"/>
                  </a:cubicBezTo>
                  <a:cubicBezTo>
                    <a:pt x="874" y="395"/>
                    <a:pt x="791" y="248"/>
                    <a:pt x="673" y="165"/>
                  </a:cubicBezTo>
                  <a:lnTo>
                    <a:pt x="662" y="157"/>
                  </a:lnTo>
                  <a:cubicBezTo>
                    <a:pt x="462" y="31"/>
                    <a:pt x="233" y="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5"/>
            <p:cNvSpPr/>
            <p:nvPr/>
          </p:nvSpPr>
          <p:spPr>
            <a:xfrm rot="10800000" flipH="1">
              <a:off x="8305613" y="4803901"/>
              <a:ext cx="125154" cy="44169"/>
            </a:xfrm>
            <a:custGeom>
              <a:avLst/>
              <a:gdLst/>
              <a:ahLst/>
              <a:cxnLst/>
              <a:rect l="l" t="t" r="r" b="b"/>
              <a:pathLst>
                <a:path w="1615" h="570" extrusionOk="0">
                  <a:moveTo>
                    <a:pt x="1340" y="0"/>
                  </a:moveTo>
                  <a:cubicBezTo>
                    <a:pt x="1016" y="0"/>
                    <a:pt x="461" y="267"/>
                    <a:pt x="0" y="285"/>
                  </a:cubicBezTo>
                  <a:cubicBezTo>
                    <a:pt x="454" y="302"/>
                    <a:pt x="1012" y="569"/>
                    <a:pt x="1339" y="569"/>
                  </a:cubicBezTo>
                  <a:cubicBezTo>
                    <a:pt x="1507" y="569"/>
                    <a:pt x="1615" y="498"/>
                    <a:pt x="1615" y="285"/>
                  </a:cubicBezTo>
                  <a:cubicBezTo>
                    <a:pt x="1615" y="71"/>
                    <a:pt x="1508" y="0"/>
                    <a:pt x="1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5"/>
            <p:cNvSpPr/>
            <p:nvPr/>
          </p:nvSpPr>
          <p:spPr>
            <a:xfrm flipH="1">
              <a:off x="1002192" y="4799937"/>
              <a:ext cx="25651" cy="52151"/>
            </a:xfrm>
            <a:custGeom>
              <a:avLst/>
              <a:gdLst/>
              <a:ahLst/>
              <a:cxnLst/>
              <a:rect l="l" t="t" r="r" b="b"/>
              <a:pathLst>
                <a:path w="331" h="673" extrusionOk="0">
                  <a:moveTo>
                    <a:pt x="166" y="1"/>
                  </a:moveTo>
                  <a:cubicBezTo>
                    <a:pt x="75" y="1"/>
                    <a:pt x="1" y="77"/>
                    <a:pt x="3" y="168"/>
                  </a:cubicBezTo>
                  <a:lnTo>
                    <a:pt x="3" y="515"/>
                  </a:lnTo>
                  <a:cubicBezTo>
                    <a:pt x="6" y="603"/>
                    <a:pt x="78" y="672"/>
                    <a:pt x="166" y="672"/>
                  </a:cubicBezTo>
                  <a:cubicBezTo>
                    <a:pt x="254" y="672"/>
                    <a:pt x="326" y="603"/>
                    <a:pt x="328" y="515"/>
                  </a:cubicBezTo>
                  <a:lnTo>
                    <a:pt x="328" y="168"/>
                  </a:lnTo>
                  <a:cubicBezTo>
                    <a:pt x="331" y="77"/>
                    <a:pt x="258" y="1"/>
                    <a:pt x="1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5"/>
            <p:cNvSpPr/>
            <p:nvPr/>
          </p:nvSpPr>
          <p:spPr>
            <a:xfrm flipH="1">
              <a:off x="961353" y="4793815"/>
              <a:ext cx="31540" cy="65169"/>
            </a:xfrm>
            <a:custGeom>
              <a:avLst/>
              <a:gdLst/>
              <a:ahLst/>
              <a:cxnLst/>
              <a:rect l="l" t="t" r="r" b="b"/>
              <a:pathLst>
                <a:path w="407" h="841" extrusionOk="0">
                  <a:moveTo>
                    <a:pt x="203" y="0"/>
                  </a:moveTo>
                  <a:cubicBezTo>
                    <a:pt x="90" y="0"/>
                    <a:pt x="0" y="91"/>
                    <a:pt x="0" y="204"/>
                  </a:cubicBezTo>
                  <a:lnTo>
                    <a:pt x="0" y="638"/>
                  </a:lnTo>
                  <a:cubicBezTo>
                    <a:pt x="0" y="750"/>
                    <a:pt x="90" y="840"/>
                    <a:pt x="203" y="840"/>
                  </a:cubicBezTo>
                  <a:cubicBezTo>
                    <a:pt x="315" y="840"/>
                    <a:pt x="406" y="750"/>
                    <a:pt x="406" y="638"/>
                  </a:cubicBezTo>
                  <a:lnTo>
                    <a:pt x="406" y="204"/>
                  </a:lnTo>
                  <a:cubicBezTo>
                    <a:pt x="406" y="91"/>
                    <a:pt x="315" y="0"/>
                    <a:pt x="20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5"/>
            <p:cNvSpPr/>
            <p:nvPr/>
          </p:nvSpPr>
          <p:spPr>
            <a:xfrm flipH="1">
              <a:off x="912764" y="4784361"/>
              <a:ext cx="40917" cy="83999"/>
            </a:xfrm>
            <a:custGeom>
              <a:avLst/>
              <a:gdLst/>
              <a:ahLst/>
              <a:cxnLst/>
              <a:rect l="l" t="t" r="r" b="b"/>
              <a:pathLst>
                <a:path w="528" h="1084" extrusionOk="0">
                  <a:moveTo>
                    <a:pt x="264" y="0"/>
                  </a:moveTo>
                  <a:cubicBezTo>
                    <a:pt x="119" y="0"/>
                    <a:pt x="1" y="121"/>
                    <a:pt x="4" y="266"/>
                  </a:cubicBezTo>
                  <a:lnTo>
                    <a:pt x="4" y="818"/>
                  </a:lnTo>
                  <a:cubicBezTo>
                    <a:pt x="1" y="964"/>
                    <a:pt x="119" y="1084"/>
                    <a:pt x="264" y="1084"/>
                  </a:cubicBezTo>
                  <a:cubicBezTo>
                    <a:pt x="410" y="1084"/>
                    <a:pt x="527" y="964"/>
                    <a:pt x="524" y="818"/>
                  </a:cubicBezTo>
                  <a:lnTo>
                    <a:pt x="524" y="266"/>
                  </a:lnTo>
                  <a:cubicBezTo>
                    <a:pt x="527" y="121"/>
                    <a:pt x="410" y="0"/>
                    <a:pt x="26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5"/>
            <p:cNvSpPr/>
            <p:nvPr/>
          </p:nvSpPr>
          <p:spPr>
            <a:xfrm flipH="1">
              <a:off x="811091" y="4729963"/>
              <a:ext cx="98109" cy="94383"/>
            </a:xfrm>
            <a:custGeom>
              <a:avLst/>
              <a:gdLst/>
              <a:ahLst/>
              <a:cxnLst/>
              <a:rect l="l" t="t" r="r" b="b"/>
              <a:pathLst>
                <a:path w="1266" h="1218" extrusionOk="0">
                  <a:moveTo>
                    <a:pt x="1032" y="1"/>
                  </a:moveTo>
                  <a:cubicBezTo>
                    <a:pt x="1016" y="1"/>
                    <a:pt x="1000" y="5"/>
                    <a:pt x="983" y="14"/>
                  </a:cubicBezTo>
                  <a:cubicBezTo>
                    <a:pt x="889" y="68"/>
                    <a:pt x="864" y="225"/>
                    <a:pt x="837" y="319"/>
                  </a:cubicBezTo>
                  <a:cubicBezTo>
                    <a:pt x="801" y="440"/>
                    <a:pt x="769" y="566"/>
                    <a:pt x="722" y="686"/>
                  </a:cubicBezTo>
                  <a:lnTo>
                    <a:pt x="722" y="686"/>
                  </a:lnTo>
                  <a:cubicBezTo>
                    <a:pt x="722" y="685"/>
                    <a:pt x="722" y="685"/>
                    <a:pt x="722" y="685"/>
                  </a:cubicBezTo>
                  <a:lnTo>
                    <a:pt x="722" y="685"/>
                  </a:lnTo>
                  <a:cubicBezTo>
                    <a:pt x="722" y="685"/>
                    <a:pt x="722" y="685"/>
                    <a:pt x="722" y="686"/>
                  </a:cubicBez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9" y="694"/>
                    <a:pt x="716" y="702"/>
                    <a:pt x="713" y="710"/>
                  </a:cubicBezTo>
                  <a:lnTo>
                    <a:pt x="713" y="710"/>
                  </a:lnTo>
                  <a:cubicBezTo>
                    <a:pt x="716" y="701"/>
                    <a:pt x="721" y="690"/>
                    <a:pt x="722" y="686"/>
                  </a:cubicBezTo>
                  <a:lnTo>
                    <a:pt x="722" y="686"/>
                  </a:lnTo>
                  <a:cubicBezTo>
                    <a:pt x="722" y="686"/>
                    <a:pt x="722" y="686"/>
                    <a:pt x="722" y="686"/>
                  </a:cubicBezTo>
                  <a:lnTo>
                    <a:pt x="722" y="686"/>
                  </a:lnTo>
                  <a:cubicBezTo>
                    <a:pt x="718" y="697"/>
                    <a:pt x="715" y="705"/>
                    <a:pt x="713" y="710"/>
                  </a:cubicBezTo>
                  <a:lnTo>
                    <a:pt x="713" y="710"/>
                  </a:lnTo>
                  <a:cubicBezTo>
                    <a:pt x="713" y="710"/>
                    <a:pt x="713" y="710"/>
                    <a:pt x="713" y="710"/>
                  </a:cubicBezTo>
                  <a:lnTo>
                    <a:pt x="713" y="710"/>
                  </a:lnTo>
                  <a:cubicBezTo>
                    <a:pt x="711" y="715"/>
                    <a:pt x="710" y="719"/>
                    <a:pt x="710" y="719"/>
                  </a:cubicBezTo>
                  <a:lnTo>
                    <a:pt x="710" y="719"/>
                  </a:lnTo>
                  <a:cubicBezTo>
                    <a:pt x="710" y="719"/>
                    <a:pt x="711" y="716"/>
                    <a:pt x="713" y="710"/>
                  </a:cubicBezTo>
                  <a:lnTo>
                    <a:pt x="713" y="710"/>
                  </a:lnTo>
                  <a:cubicBezTo>
                    <a:pt x="602" y="993"/>
                    <a:pt x="329" y="1181"/>
                    <a:pt x="24" y="1181"/>
                  </a:cubicBezTo>
                  <a:cubicBezTo>
                    <a:pt x="16" y="1181"/>
                    <a:pt x="8" y="1181"/>
                    <a:pt x="0" y="1181"/>
                  </a:cubicBezTo>
                  <a:lnTo>
                    <a:pt x="0" y="1181"/>
                  </a:lnTo>
                  <a:cubicBezTo>
                    <a:pt x="93" y="1205"/>
                    <a:pt x="190" y="1217"/>
                    <a:pt x="289" y="1217"/>
                  </a:cubicBezTo>
                  <a:cubicBezTo>
                    <a:pt x="713" y="1217"/>
                    <a:pt x="1152" y="994"/>
                    <a:pt x="1239" y="550"/>
                  </a:cubicBezTo>
                  <a:cubicBezTo>
                    <a:pt x="1265" y="424"/>
                    <a:pt x="1258" y="289"/>
                    <a:pt x="1208" y="170"/>
                  </a:cubicBezTo>
                  <a:cubicBezTo>
                    <a:pt x="1180" y="106"/>
                    <a:pt x="1112" y="1"/>
                    <a:pt x="103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5"/>
            <p:cNvSpPr/>
            <p:nvPr/>
          </p:nvSpPr>
          <p:spPr>
            <a:xfrm flipH="1">
              <a:off x="762348" y="4756774"/>
              <a:ext cx="70675" cy="56878"/>
            </a:xfrm>
            <a:custGeom>
              <a:avLst/>
              <a:gdLst/>
              <a:ahLst/>
              <a:cxnLst/>
              <a:rect l="l" t="t" r="r" b="b"/>
              <a:pathLst>
                <a:path w="912" h="734" extrusionOk="0">
                  <a:moveTo>
                    <a:pt x="681" y="1"/>
                  </a:moveTo>
                  <a:cubicBezTo>
                    <a:pt x="530" y="1"/>
                    <a:pt x="399" y="183"/>
                    <a:pt x="362" y="311"/>
                  </a:cubicBezTo>
                  <a:cubicBezTo>
                    <a:pt x="353" y="338"/>
                    <a:pt x="351" y="347"/>
                    <a:pt x="351" y="347"/>
                  </a:cubicBezTo>
                  <a:cubicBezTo>
                    <a:pt x="351" y="347"/>
                    <a:pt x="355" y="331"/>
                    <a:pt x="359" y="318"/>
                  </a:cubicBezTo>
                  <a:lnTo>
                    <a:pt x="359" y="318"/>
                  </a:lnTo>
                  <a:cubicBezTo>
                    <a:pt x="298" y="506"/>
                    <a:pt x="188" y="658"/>
                    <a:pt x="0" y="733"/>
                  </a:cubicBezTo>
                  <a:cubicBezTo>
                    <a:pt x="276" y="731"/>
                    <a:pt x="647" y="696"/>
                    <a:pt x="803" y="429"/>
                  </a:cubicBezTo>
                  <a:cubicBezTo>
                    <a:pt x="871" y="312"/>
                    <a:pt x="912" y="64"/>
                    <a:pt x="740" y="10"/>
                  </a:cubicBezTo>
                  <a:cubicBezTo>
                    <a:pt x="720" y="4"/>
                    <a:pt x="700" y="1"/>
                    <a:pt x="6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5"/>
            <p:cNvSpPr/>
            <p:nvPr/>
          </p:nvSpPr>
          <p:spPr>
            <a:xfrm flipH="1">
              <a:off x="809154" y="4828454"/>
              <a:ext cx="100046" cy="94383"/>
            </a:xfrm>
            <a:custGeom>
              <a:avLst/>
              <a:gdLst/>
              <a:ahLst/>
              <a:cxnLst/>
              <a:rect l="l" t="t" r="r" b="b"/>
              <a:pathLst>
                <a:path w="1291" h="1218" extrusionOk="0">
                  <a:moveTo>
                    <a:pt x="299" y="0"/>
                  </a:moveTo>
                  <a:cubicBezTo>
                    <a:pt x="198" y="0"/>
                    <a:pt x="97" y="13"/>
                    <a:pt x="0" y="39"/>
                  </a:cubicBezTo>
                  <a:cubicBezTo>
                    <a:pt x="10" y="38"/>
                    <a:pt x="19" y="38"/>
                    <a:pt x="29" y="38"/>
                  </a:cubicBezTo>
                  <a:cubicBezTo>
                    <a:pt x="258" y="38"/>
                    <a:pt x="475" y="147"/>
                    <a:pt x="615" y="331"/>
                  </a:cubicBezTo>
                  <a:cubicBezTo>
                    <a:pt x="761" y="525"/>
                    <a:pt x="796" y="787"/>
                    <a:pt x="871" y="1013"/>
                  </a:cubicBezTo>
                  <a:cubicBezTo>
                    <a:pt x="895" y="1085"/>
                    <a:pt x="939" y="1218"/>
                    <a:pt x="1029" y="1218"/>
                  </a:cubicBezTo>
                  <a:cubicBezTo>
                    <a:pt x="1040" y="1218"/>
                    <a:pt x="1051" y="1216"/>
                    <a:pt x="1063" y="1212"/>
                  </a:cubicBezTo>
                  <a:cubicBezTo>
                    <a:pt x="1162" y="1179"/>
                    <a:pt x="1214" y="1055"/>
                    <a:pt x="1237" y="963"/>
                  </a:cubicBezTo>
                  <a:cubicBezTo>
                    <a:pt x="1291" y="736"/>
                    <a:pt x="1217" y="477"/>
                    <a:pt x="1056" y="309"/>
                  </a:cubicBezTo>
                  <a:cubicBezTo>
                    <a:pt x="860" y="101"/>
                    <a:pt x="580" y="0"/>
                    <a:pt x="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5"/>
            <p:cNvSpPr/>
            <p:nvPr/>
          </p:nvSpPr>
          <p:spPr>
            <a:xfrm flipH="1">
              <a:off x="765215" y="4839225"/>
              <a:ext cx="67808" cy="56180"/>
            </a:xfrm>
            <a:custGeom>
              <a:avLst/>
              <a:gdLst/>
              <a:ahLst/>
              <a:cxnLst/>
              <a:rect l="l" t="t" r="r" b="b"/>
              <a:pathLst>
                <a:path w="875" h="725" extrusionOk="0">
                  <a:moveTo>
                    <a:pt x="0" y="0"/>
                  </a:moveTo>
                  <a:cubicBezTo>
                    <a:pt x="136" y="54"/>
                    <a:pt x="247" y="157"/>
                    <a:pt x="309" y="289"/>
                  </a:cubicBezTo>
                  <a:cubicBezTo>
                    <a:pt x="380" y="433"/>
                    <a:pt x="400" y="585"/>
                    <a:pt x="546" y="681"/>
                  </a:cubicBezTo>
                  <a:cubicBezTo>
                    <a:pt x="593" y="710"/>
                    <a:pt x="641" y="725"/>
                    <a:pt x="684" y="725"/>
                  </a:cubicBezTo>
                  <a:cubicBezTo>
                    <a:pt x="776" y="725"/>
                    <a:pt x="850" y="662"/>
                    <a:pt x="861" y="541"/>
                  </a:cubicBezTo>
                  <a:cubicBezTo>
                    <a:pt x="874" y="395"/>
                    <a:pt x="791" y="248"/>
                    <a:pt x="673" y="165"/>
                  </a:cubicBezTo>
                  <a:lnTo>
                    <a:pt x="662" y="157"/>
                  </a:lnTo>
                  <a:cubicBezTo>
                    <a:pt x="462" y="31"/>
                    <a:pt x="233" y="3"/>
                    <a:pt x="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18;p5"/>
            <p:cNvSpPr/>
            <p:nvPr/>
          </p:nvSpPr>
          <p:spPr>
            <a:xfrm flipH="1">
              <a:off x="713216" y="4804354"/>
              <a:ext cx="125154" cy="44169"/>
            </a:xfrm>
            <a:custGeom>
              <a:avLst/>
              <a:gdLst/>
              <a:ahLst/>
              <a:cxnLst/>
              <a:rect l="l" t="t" r="r" b="b"/>
              <a:pathLst>
                <a:path w="1615" h="570" extrusionOk="0">
                  <a:moveTo>
                    <a:pt x="1340" y="0"/>
                  </a:moveTo>
                  <a:cubicBezTo>
                    <a:pt x="1016" y="0"/>
                    <a:pt x="461" y="267"/>
                    <a:pt x="0" y="285"/>
                  </a:cubicBezTo>
                  <a:cubicBezTo>
                    <a:pt x="454" y="302"/>
                    <a:pt x="1012" y="569"/>
                    <a:pt x="1339" y="569"/>
                  </a:cubicBezTo>
                  <a:cubicBezTo>
                    <a:pt x="1507" y="569"/>
                    <a:pt x="1615" y="498"/>
                    <a:pt x="1615" y="285"/>
                  </a:cubicBezTo>
                  <a:cubicBezTo>
                    <a:pt x="1615" y="71"/>
                    <a:pt x="1508" y="0"/>
                    <a:pt x="134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219" name="Google Shape;219;p5"/>
            <p:cNvCxnSpPr/>
            <p:nvPr/>
          </p:nvCxnSpPr>
          <p:spPr>
            <a:xfrm rot="10800000">
              <a:off x="1090118" y="4826013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7"/>
          <p:cNvSpPr txBox="1">
            <a:spLocks noGrp="1"/>
          </p:cNvSpPr>
          <p:nvPr>
            <p:ph type="subTitle" idx="1"/>
          </p:nvPr>
        </p:nvSpPr>
        <p:spPr>
          <a:xfrm>
            <a:off x="906800" y="1532075"/>
            <a:ext cx="3942000" cy="22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200"/>
              <a:buChar char="●"/>
              <a:defRPr sz="1400"/>
            </a:lvl1pPr>
            <a:lvl2pPr lvl="1" rtl="0">
              <a:spcBef>
                <a:spcPts val="120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62" name="Google Shape;262;p7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263" name="Google Shape;263;p7"/>
          <p:cNvGrpSpPr/>
          <p:nvPr/>
        </p:nvGrpSpPr>
        <p:grpSpPr>
          <a:xfrm>
            <a:off x="713225" y="153450"/>
            <a:ext cx="7717649" cy="4830451"/>
            <a:chOff x="713225" y="153450"/>
            <a:chExt cx="7717649" cy="4830451"/>
          </a:xfrm>
        </p:grpSpPr>
        <p:cxnSp>
          <p:nvCxnSpPr>
            <p:cNvPr id="264" name="Google Shape;264;p7"/>
            <p:cNvCxnSpPr/>
            <p:nvPr/>
          </p:nvCxnSpPr>
          <p:spPr>
            <a:xfrm rot="10800000">
              <a:off x="1090118" y="225713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265" name="Google Shape;265;p7"/>
            <p:cNvCxnSpPr/>
            <p:nvPr/>
          </p:nvCxnSpPr>
          <p:spPr>
            <a:xfrm rot="10800000">
              <a:off x="1090118" y="4908888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266" name="Google Shape;266;p7"/>
            <p:cNvSpPr/>
            <p:nvPr/>
          </p:nvSpPr>
          <p:spPr>
            <a:xfrm>
              <a:off x="806258" y="4824175"/>
              <a:ext cx="159724" cy="159726"/>
            </a:xfrm>
            <a:custGeom>
              <a:avLst/>
              <a:gdLst/>
              <a:ahLst/>
              <a:cxnLst/>
              <a:rect l="l" t="t" r="r" b="b"/>
              <a:pathLst>
                <a:path w="920" h="920" extrusionOk="0">
                  <a:moveTo>
                    <a:pt x="460" y="0"/>
                  </a:moveTo>
                  <a:lnTo>
                    <a:pt x="1" y="460"/>
                  </a:lnTo>
                  <a:lnTo>
                    <a:pt x="460" y="920"/>
                  </a:lnTo>
                  <a:lnTo>
                    <a:pt x="919" y="460"/>
                  </a:lnTo>
                  <a:lnTo>
                    <a:pt x="4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7"/>
            <p:cNvSpPr/>
            <p:nvPr/>
          </p:nvSpPr>
          <p:spPr>
            <a:xfrm>
              <a:off x="713375" y="4860808"/>
              <a:ext cx="86459" cy="86460"/>
            </a:xfrm>
            <a:custGeom>
              <a:avLst/>
              <a:gdLst/>
              <a:ahLst/>
              <a:cxnLst/>
              <a:rect l="l" t="t" r="r" b="b"/>
              <a:pathLst>
                <a:path w="498" h="498" extrusionOk="0">
                  <a:moveTo>
                    <a:pt x="249" y="0"/>
                  </a:moveTo>
                  <a:lnTo>
                    <a:pt x="0" y="249"/>
                  </a:lnTo>
                  <a:lnTo>
                    <a:pt x="249" y="498"/>
                  </a:lnTo>
                  <a:lnTo>
                    <a:pt x="49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7"/>
            <p:cNvSpPr/>
            <p:nvPr/>
          </p:nvSpPr>
          <p:spPr>
            <a:xfrm>
              <a:off x="8178267" y="4824175"/>
              <a:ext cx="159724" cy="159552"/>
            </a:xfrm>
            <a:custGeom>
              <a:avLst/>
              <a:gdLst/>
              <a:ahLst/>
              <a:cxnLst/>
              <a:rect l="l" t="t" r="r" b="b"/>
              <a:pathLst>
                <a:path w="920" h="919" extrusionOk="0">
                  <a:moveTo>
                    <a:pt x="461" y="0"/>
                  </a:moveTo>
                  <a:lnTo>
                    <a:pt x="1" y="460"/>
                  </a:lnTo>
                  <a:lnTo>
                    <a:pt x="461" y="919"/>
                  </a:lnTo>
                  <a:lnTo>
                    <a:pt x="919" y="460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8344415" y="4860808"/>
              <a:ext cx="86459" cy="86460"/>
            </a:xfrm>
            <a:custGeom>
              <a:avLst/>
              <a:gdLst/>
              <a:ahLst/>
              <a:cxnLst/>
              <a:rect l="l" t="t" r="r" b="b"/>
              <a:pathLst>
                <a:path w="498" h="498" extrusionOk="0">
                  <a:moveTo>
                    <a:pt x="249" y="0"/>
                  </a:moveTo>
                  <a:lnTo>
                    <a:pt x="0" y="249"/>
                  </a:lnTo>
                  <a:lnTo>
                    <a:pt x="249" y="498"/>
                  </a:lnTo>
                  <a:lnTo>
                    <a:pt x="49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7"/>
            <p:cNvSpPr/>
            <p:nvPr/>
          </p:nvSpPr>
          <p:spPr>
            <a:xfrm>
              <a:off x="806108" y="153450"/>
              <a:ext cx="159724" cy="159726"/>
            </a:xfrm>
            <a:custGeom>
              <a:avLst/>
              <a:gdLst/>
              <a:ahLst/>
              <a:cxnLst/>
              <a:rect l="l" t="t" r="r" b="b"/>
              <a:pathLst>
                <a:path w="920" h="920" extrusionOk="0">
                  <a:moveTo>
                    <a:pt x="460" y="0"/>
                  </a:moveTo>
                  <a:lnTo>
                    <a:pt x="1" y="460"/>
                  </a:lnTo>
                  <a:lnTo>
                    <a:pt x="460" y="920"/>
                  </a:lnTo>
                  <a:lnTo>
                    <a:pt x="919" y="460"/>
                  </a:lnTo>
                  <a:lnTo>
                    <a:pt x="460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7"/>
            <p:cNvSpPr/>
            <p:nvPr/>
          </p:nvSpPr>
          <p:spPr>
            <a:xfrm>
              <a:off x="713225" y="190083"/>
              <a:ext cx="86459" cy="86460"/>
            </a:xfrm>
            <a:custGeom>
              <a:avLst/>
              <a:gdLst/>
              <a:ahLst/>
              <a:cxnLst/>
              <a:rect l="l" t="t" r="r" b="b"/>
              <a:pathLst>
                <a:path w="498" h="498" extrusionOk="0">
                  <a:moveTo>
                    <a:pt x="249" y="0"/>
                  </a:moveTo>
                  <a:lnTo>
                    <a:pt x="0" y="249"/>
                  </a:lnTo>
                  <a:lnTo>
                    <a:pt x="249" y="498"/>
                  </a:lnTo>
                  <a:lnTo>
                    <a:pt x="49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7"/>
            <p:cNvSpPr/>
            <p:nvPr/>
          </p:nvSpPr>
          <p:spPr>
            <a:xfrm>
              <a:off x="8178117" y="153450"/>
              <a:ext cx="159724" cy="159552"/>
            </a:xfrm>
            <a:custGeom>
              <a:avLst/>
              <a:gdLst/>
              <a:ahLst/>
              <a:cxnLst/>
              <a:rect l="l" t="t" r="r" b="b"/>
              <a:pathLst>
                <a:path w="920" h="919" extrusionOk="0">
                  <a:moveTo>
                    <a:pt x="461" y="0"/>
                  </a:moveTo>
                  <a:lnTo>
                    <a:pt x="1" y="460"/>
                  </a:lnTo>
                  <a:lnTo>
                    <a:pt x="461" y="919"/>
                  </a:lnTo>
                  <a:lnTo>
                    <a:pt x="919" y="460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7"/>
            <p:cNvSpPr/>
            <p:nvPr/>
          </p:nvSpPr>
          <p:spPr>
            <a:xfrm>
              <a:off x="8344265" y="190083"/>
              <a:ext cx="86459" cy="86460"/>
            </a:xfrm>
            <a:custGeom>
              <a:avLst/>
              <a:gdLst/>
              <a:ahLst/>
              <a:cxnLst/>
              <a:rect l="l" t="t" r="r" b="b"/>
              <a:pathLst>
                <a:path w="498" h="498" extrusionOk="0">
                  <a:moveTo>
                    <a:pt x="249" y="0"/>
                  </a:moveTo>
                  <a:lnTo>
                    <a:pt x="0" y="249"/>
                  </a:lnTo>
                  <a:lnTo>
                    <a:pt x="249" y="498"/>
                  </a:lnTo>
                  <a:lnTo>
                    <a:pt x="498" y="249"/>
                  </a:lnTo>
                  <a:lnTo>
                    <a:pt x="249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9"/>
          <p:cNvSpPr txBox="1">
            <a:spLocks noGrp="1"/>
          </p:cNvSpPr>
          <p:nvPr>
            <p:ph type="subTitle" idx="1"/>
          </p:nvPr>
        </p:nvSpPr>
        <p:spPr>
          <a:xfrm>
            <a:off x="3124550" y="2314238"/>
            <a:ext cx="2894400" cy="1139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8" name="Google Shape;338;p9"/>
          <p:cNvSpPr txBox="1">
            <a:spLocks noGrp="1"/>
          </p:cNvSpPr>
          <p:nvPr>
            <p:ph type="title"/>
          </p:nvPr>
        </p:nvSpPr>
        <p:spPr>
          <a:xfrm>
            <a:off x="1911838" y="1690163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4000"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339" name="Google Shape;339;p9"/>
          <p:cNvGrpSpPr/>
          <p:nvPr/>
        </p:nvGrpSpPr>
        <p:grpSpPr>
          <a:xfrm rot="5400000">
            <a:off x="8308258" y="2678377"/>
            <a:ext cx="941186" cy="168547"/>
            <a:chOff x="6" y="276689"/>
            <a:chExt cx="733753" cy="131400"/>
          </a:xfrm>
        </p:grpSpPr>
        <p:grpSp>
          <p:nvGrpSpPr>
            <p:cNvPr id="340" name="Google Shape;340;p9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341" name="Google Shape;341;p9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342;p9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343;p9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44" name="Google Shape;344;p9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9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46" name="Google Shape;346;p9"/>
          <p:cNvGrpSpPr/>
          <p:nvPr/>
        </p:nvGrpSpPr>
        <p:grpSpPr>
          <a:xfrm rot="-5400000">
            <a:off x="-105842" y="2678377"/>
            <a:ext cx="941186" cy="168547"/>
            <a:chOff x="6" y="276689"/>
            <a:chExt cx="733753" cy="131400"/>
          </a:xfrm>
        </p:grpSpPr>
        <p:grpSp>
          <p:nvGrpSpPr>
            <p:cNvPr id="347" name="Google Shape;347;p9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348" name="Google Shape;348;p9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349;p9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chemeClr val="l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350;p9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51" name="Google Shape;351;p9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9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53" name="Google Shape;353;p9"/>
          <p:cNvGrpSpPr/>
          <p:nvPr/>
        </p:nvGrpSpPr>
        <p:grpSpPr>
          <a:xfrm>
            <a:off x="713219" y="157421"/>
            <a:ext cx="7717531" cy="4814083"/>
            <a:chOff x="713219" y="157421"/>
            <a:chExt cx="7717531" cy="4814083"/>
          </a:xfrm>
        </p:grpSpPr>
        <p:cxnSp>
          <p:nvCxnSpPr>
            <p:cNvPr id="354" name="Google Shape;354;p9"/>
            <p:cNvCxnSpPr/>
            <p:nvPr/>
          </p:nvCxnSpPr>
          <p:spPr>
            <a:xfrm rot="10800000">
              <a:off x="1090118" y="225713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5" name="Google Shape;355;p9"/>
            <p:cNvCxnSpPr/>
            <p:nvPr/>
          </p:nvCxnSpPr>
          <p:spPr>
            <a:xfrm rot="10800000">
              <a:off x="1090118" y="4908888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356" name="Google Shape;356;p9"/>
            <p:cNvGrpSpPr/>
            <p:nvPr/>
          </p:nvGrpSpPr>
          <p:grpSpPr>
            <a:xfrm>
              <a:off x="713244" y="4828146"/>
              <a:ext cx="7717506" cy="143358"/>
              <a:chOff x="713219" y="157421"/>
              <a:chExt cx="7717506" cy="143358"/>
            </a:xfrm>
          </p:grpSpPr>
          <p:sp>
            <p:nvSpPr>
              <p:cNvPr id="357" name="Google Shape;357;p9"/>
              <p:cNvSpPr/>
              <p:nvPr/>
            </p:nvSpPr>
            <p:spPr>
              <a:xfrm>
                <a:off x="713219" y="157421"/>
                <a:ext cx="143354" cy="143354"/>
              </a:xfrm>
              <a:custGeom>
                <a:avLst/>
                <a:gdLst/>
                <a:ahLst/>
                <a:cxnLst/>
                <a:rect l="l" t="t" r="r" b="b"/>
                <a:pathLst>
                  <a:path w="603" h="603" extrusionOk="0">
                    <a:moveTo>
                      <a:pt x="303" y="0"/>
                    </a:moveTo>
                    <a:lnTo>
                      <a:pt x="0" y="304"/>
                    </a:lnTo>
                    <a:lnTo>
                      <a:pt x="299" y="602"/>
                    </a:lnTo>
                    <a:lnTo>
                      <a:pt x="602" y="300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358;p9"/>
              <p:cNvSpPr/>
              <p:nvPr/>
            </p:nvSpPr>
            <p:spPr>
              <a:xfrm>
                <a:off x="8287371" y="157425"/>
                <a:ext cx="143354" cy="143354"/>
              </a:xfrm>
              <a:custGeom>
                <a:avLst/>
                <a:gdLst/>
                <a:ahLst/>
                <a:cxnLst/>
                <a:rect l="l" t="t" r="r" b="b"/>
                <a:pathLst>
                  <a:path w="603" h="603" extrusionOk="0">
                    <a:moveTo>
                      <a:pt x="303" y="1"/>
                    </a:moveTo>
                    <a:lnTo>
                      <a:pt x="0" y="305"/>
                    </a:lnTo>
                    <a:lnTo>
                      <a:pt x="300" y="603"/>
                    </a:lnTo>
                    <a:lnTo>
                      <a:pt x="602" y="300"/>
                    </a:lnTo>
                    <a:lnTo>
                      <a:pt x="30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359" name="Google Shape;359;p9"/>
            <p:cNvGrpSpPr/>
            <p:nvPr/>
          </p:nvGrpSpPr>
          <p:grpSpPr>
            <a:xfrm>
              <a:off x="713219" y="157421"/>
              <a:ext cx="7717506" cy="143358"/>
              <a:chOff x="713219" y="157421"/>
              <a:chExt cx="7717506" cy="143358"/>
            </a:xfrm>
          </p:grpSpPr>
          <p:sp>
            <p:nvSpPr>
              <p:cNvPr id="360" name="Google Shape;360;p9"/>
              <p:cNvSpPr/>
              <p:nvPr/>
            </p:nvSpPr>
            <p:spPr>
              <a:xfrm>
                <a:off x="713219" y="157421"/>
                <a:ext cx="143354" cy="143354"/>
              </a:xfrm>
              <a:custGeom>
                <a:avLst/>
                <a:gdLst/>
                <a:ahLst/>
                <a:cxnLst/>
                <a:rect l="l" t="t" r="r" b="b"/>
                <a:pathLst>
                  <a:path w="603" h="603" extrusionOk="0">
                    <a:moveTo>
                      <a:pt x="303" y="0"/>
                    </a:moveTo>
                    <a:lnTo>
                      <a:pt x="0" y="304"/>
                    </a:lnTo>
                    <a:lnTo>
                      <a:pt x="299" y="602"/>
                    </a:lnTo>
                    <a:lnTo>
                      <a:pt x="602" y="300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361;p9"/>
              <p:cNvSpPr/>
              <p:nvPr/>
            </p:nvSpPr>
            <p:spPr>
              <a:xfrm>
                <a:off x="8287371" y="157425"/>
                <a:ext cx="143354" cy="143354"/>
              </a:xfrm>
              <a:custGeom>
                <a:avLst/>
                <a:gdLst/>
                <a:ahLst/>
                <a:cxnLst/>
                <a:rect l="l" t="t" r="r" b="b"/>
                <a:pathLst>
                  <a:path w="603" h="603" extrusionOk="0">
                    <a:moveTo>
                      <a:pt x="303" y="1"/>
                    </a:moveTo>
                    <a:lnTo>
                      <a:pt x="0" y="305"/>
                    </a:lnTo>
                    <a:lnTo>
                      <a:pt x="300" y="603"/>
                    </a:lnTo>
                    <a:lnTo>
                      <a:pt x="602" y="300"/>
                    </a:lnTo>
                    <a:lnTo>
                      <a:pt x="303" y="1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3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CUSTOM_6_1">
    <p:spTree>
      <p:nvGrpSpPr>
        <p:cNvPr id="1" name="Shape 9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2" name="Google Shape;932;p24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grpSp>
        <p:nvGrpSpPr>
          <p:cNvPr id="933" name="Google Shape;933;p24"/>
          <p:cNvGrpSpPr/>
          <p:nvPr/>
        </p:nvGrpSpPr>
        <p:grpSpPr>
          <a:xfrm>
            <a:off x="713225" y="165046"/>
            <a:ext cx="7719100" cy="4810691"/>
            <a:chOff x="713225" y="165046"/>
            <a:chExt cx="7719100" cy="4810691"/>
          </a:xfrm>
        </p:grpSpPr>
        <p:cxnSp>
          <p:nvCxnSpPr>
            <p:cNvPr id="934" name="Google Shape;934;p24"/>
            <p:cNvCxnSpPr/>
            <p:nvPr/>
          </p:nvCxnSpPr>
          <p:spPr>
            <a:xfrm rot="10800000">
              <a:off x="1090118" y="225713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935" name="Google Shape;935;p24"/>
            <p:cNvCxnSpPr/>
            <p:nvPr/>
          </p:nvCxnSpPr>
          <p:spPr>
            <a:xfrm rot="10800000">
              <a:off x="1090118" y="4908888"/>
              <a:ext cx="6966900" cy="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sp>
          <p:nvSpPr>
            <p:cNvPr id="936" name="Google Shape;936;p24"/>
            <p:cNvSpPr/>
            <p:nvPr/>
          </p:nvSpPr>
          <p:spPr>
            <a:xfrm>
              <a:off x="713225" y="165046"/>
              <a:ext cx="273323" cy="133679"/>
            </a:xfrm>
            <a:custGeom>
              <a:avLst/>
              <a:gdLst/>
              <a:ahLst/>
              <a:cxnLst/>
              <a:rect l="l" t="t" r="r" b="b"/>
              <a:pathLst>
                <a:path w="2245" h="1098" extrusionOk="0">
                  <a:moveTo>
                    <a:pt x="1458" y="0"/>
                  </a:moveTo>
                  <a:lnTo>
                    <a:pt x="0" y="550"/>
                  </a:lnTo>
                  <a:lnTo>
                    <a:pt x="1458" y="1098"/>
                  </a:lnTo>
                  <a:lnTo>
                    <a:pt x="2245" y="550"/>
                  </a:lnTo>
                  <a:lnTo>
                    <a:pt x="14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7" name="Google Shape;937;p24"/>
            <p:cNvSpPr/>
            <p:nvPr/>
          </p:nvSpPr>
          <p:spPr>
            <a:xfrm>
              <a:off x="8157402" y="165046"/>
              <a:ext cx="273323" cy="133679"/>
            </a:xfrm>
            <a:custGeom>
              <a:avLst/>
              <a:gdLst/>
              <a:ahLst/>
              <a:cxnLst/>
              <a:rect l="l" t="t" r="r" b="b"/>
              <a:pathLst>
                <a:path w="2245" h="1098" extrusionOk="0">
                  <a:moveTo>
                    <a:pt x="787" y="0"/>
                  </a:moveTo>
                  <a:lnTo>
                    <a:pt x="0" y="550"/>
                  </a:lnTo>
                  <a:lnTo>
                    <a:pt x="787" y="1098"/>
                  </a:lnTo>
                  <a:lnTo>
                    <a:pt x="2244" y="550"/>
                  </a:lnTo>
                  <a:lnTo>
                    <a:pt x="78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8" name="Google Shape;938;p24"/>
            <p:cNvSpPr/>
            <p:nvPr/>
          </p:nvSpPr>
          <p:spPr>
            <a:xfrm>
              <a:off x="714825" y="4842059"/>
              <a:ext cx="273323" cy="133679"/>
            </a:xfrm>
            <a:custGeom>
              <a:avLst/>
              <a:gdLst/>
              <a:ahLst/>
              <a:cxnLst/>
              <a:rect l="l" t="t" r="r" b="b"/>
              <a:pathLst>
                <a:path w="2245" h="1098" extrusionOk="0">
                  <a:moveTo>
                    <a:pt x="1458" y="0"/>
                  </a:moveTo>
                  <a:lnTo>
                    <a:pt x="0" y="550"/>
                  </a:lnTo>
                  <a:lnTo>
                    <a:pt x="1458" y="1098"/>
                  </a:lnTo>
                  <a:lnTo>
                    <a:pt x="2245" y="550"/>
                  </a:lnTo>
                  <a:lnTo>
                    <a:pt x="1458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9" name="Google Shape;939;p24"/>
            <p:cNvSpPr/>
            <p:nvPr/>
          </p:nvSpPr>
          <p:spPr>
            <a:xfrm>
              <a:off x="8159002" y="4842059"/>
              <a:ext cx="273323" cy="133679"/>
            </a:xfrm>
            <a:custGeom>
              <a:avLst/>
              <a:gdLst/>
              <a:ahLst/>
              <a:cxnLst/>
              <a:rect l="l" t="t" r="r" b="b"/>
              <a:pathLst>
                <a:path w="2245" h="1098" extrusionOk="0">
                  <a:moveTo>
                    <a:pt x="787" y="0"/>
                  </a:moveTo>
                  <a:lnTo>
                    <a:pt x="0" y="550"/>
                  </a:lnTo>
                  <a:lnTo>
                    <a:pt x="787" y="1098"/>
                  </a:lnTo>
                  <a:lnTo>
                    <a:pt x="2244" y="550"/>
                  </a:lnTo>
                  <a:lnTo>
                    <a:pt x="787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2">
    <p:spTree>
      <p:nvGrpSpPr>
        <p:cNvPr id="1" name="Shape 1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5" name="Google Shape;1345;p36"/>
          <p:cNvCxnSpPr/>
          <p:nvPr/>
        </p:nvCxnSpPr>
        <p:spPr>
          <a:xfrm rot="10800000">
            <a:off x="1090118" y="225713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46" name="Google Shape;1346;p36"/>
          <p:cNvCxnSpPr/>
          <p:nvPr/>
        </p:nvCxnSpPr>
        <p:spPr>
          <a:xfrm rot="10800000">
            <a:off x="1090118" y="4908888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47" name="Google Shape;1347;p36"/>
          <p:cNvSpPr/>
          <p:nvPr/>
        </p:nvSpPr>
        <p:spPr>
          <a:xfrm>
            <a:off x="713225" y="107975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3871" y="1020"/>
                </a:moveTo>
                <a:cubicBezTo>
                  <a:pt x="3610" y="1020"/>
                  <a:pt x="3389" y="1212"/>
                  <a:pt x="3355" y="1470"/>
                </a:cubicBezTo>
                <a:lnTo>
                  <a:pt x="3196" y="1470"/>
                </a:lnTo>
                <a:lnTo>
                  <a:pt x="3196" y="1380"/>
                </a:lnTo>
                <a:cubicBezTo>
                  <a:pt x="3196" y="1305"/>
                  <a:pt x="3135" y="1244"/>
                  <a:pt x="3060" y="1244"/>
                </a:cubicBezTo>
                <a:lnTo>
                  <a:pt x="3060" y="1244"/>
                </a:lnTo>
                <a:cubicBezTo>
                  <a:pt x="2986" y="1244"/>
                  <a:pt x="2925" y="1305"/>
                  <a:pt x="2925" y="1380"/>
                </a:cubicBezTo>
                <a:lnTo>
                  <a:pt x="2925" y="1470"/>
                </a:lnTo>
                <a:lnTo>
                  <a:pt x="2674" y="1470"/>
                </a:lnTo>
                <a:cubicBezTo>
                  <a:pt x="2263" y="1240"/>
                  <a:pt x="2218" y="1073"/>
                  <a:pt x="2222" y="927"/>
                </a:cubicBezTo>
                <a:cubicBezTo>
                  <a:pt x="2554" y="852"/>
                  <a:pt x="2653" y="427"/>
                  <a:pt x="2387" y="213"/>
                </a:cubicBezTo>
                <a:cubicBezTo>
                  <a:pt x="2121" y="0"/>
                  <a:pt x="1727" y="189"/>
                  <a:pt x="1727" y="531"/>
                </a:cubicBezTo>
                <a:lnTo>
                  <a:pt x="1727" y="531"/>
                </a:lnTo>
                <a:cubicBezTo>
                  <a:pt x="1715" y="521"/>
                  <a:pt x="1770" y="1084"/>
                  <a:pt x="2270" y="1469"/>
                </a:cubicBezTo>
                <a:lnTo>
                  <a:pt x="2271" y="1470"/>
                </a:lnTo>
                <a:lnTo>
                  <a:pt x="1887" y="1470"/>
                </a:lnTo>
                <a:lnTo>
                  <a:pt x="1409" y="1037"/>
                </a:lnTo>
                <a:lnTo>
                  <a:pt x="1" y="1540"/>
                </a:lnTo>
                <a:lnTo>
                  <a:pt x="1409" y="2042"/>
                </a:lnTo>
                <a:lnTo>
                  <a:pt x="1887" y="1610"/>
                </a:lnTo>
                <a:lnTo>
                  <a:pt x="2271" y="1610"/>
                </a:lnTo>
                <a:lnTo>
                  <a:pt x="2270" y="1611"/>
                </a:lnTo>
                <a:cubicBezTo>
                  <a:pt x="1770" y="1995"/>
                  <a:pt x="1715" y="2558"/>
                  <a:pt x="1727" y="2549"/>
                </a:cubicBezTo>
                <a:lnTo>
                  <a:pt x="1727" y="2549"/>
                </a:lnTo>
                <a:cubicBezTo>
                  <a:pt x="1727" y="2890"/>
                  <a:pt x="2121" y="3079"/>
                  <a:pt x="2387" y="2866"/>
                </a:cubicBezTo>
                <a:cubicBezTo>
                  <a:pt x="2653" y="2652"/>
                  <a:pt x="2554" y="2227"/>
                  <a:pt x="2222" y="2152"/>
                </a:cubicBezTo>
                <a:cubicBezTo>
                  <a:pt x="2218" y="2007"/>
                  <a:pt x="2263" y="1839"/>
                  <a:pt x="2674" y="1610"/>
                </a:cubicBezTo>
                <a:lnTo>
                  <a:pt x="2925" y="1610"/>
                </a:lnTo>
                <a:lnTo>
                  <a:pt x="2925" y="1700"/>
                </a:lnTo>
                <a:cubicBezTo>
                  <a:pt x="2925" y="1774"/>
                  <a:pt x="2986" y="1835"/>
                  <a:pt x="3060" y="1835"/>
                </a:cubicBezTo>
                <a:lnTo>
                  <a:pt x="3060" y="1835"/>
                </a:lnTo>
                <a:cubicBezTo>
                  <a:pt x="3135" y="1835"/>
                  <a:pt x="3196" y="1774"/>
                  <a:pt x="3196" y="1700"/>
                </a:cubicBezTo>
                <a:lnTo>
                  <a:pt x="3196" y="1610"/>
                </a:lnTo>
                <a:lnTo>
                  <a:pt x="3355" y="1610"/>
                </a:lnTo>
                <a:cubicBezTo>
                  <a:pt x="3388" y="1868"/>
                  <a:pt x="3610" y="2062"/>
                  <a:pt x="3871" y="2062"/>
                </a:cubicBezTo>
                <a:cubicBezTo>
                  <a:pt x="4131" y="2062"/>
                  <a:pt x="4353" y="1868"/>
                  <a:pt x="4387" y="1610"/>
                </a:cubicBezTo>
                <a:lnTo>
                  <a:pt x="5309" y="1610"/>
                </a:lnTo>
                <a:lnTo>
                  <a:pt x="5309" y="1698"/>
                </a:lnTo>
                <a:cubicBezTo>
                  <a:pt x="5309" y="1773"/>
                  <a:pt x="5370" y="1834"/>
                  <a:pt x="5444" y="1834"/>
                </a:cubicBezTo>
                <a:lnTo>
                  <a:pt x="5444" y="1834"/>
                </a:lnTo>
                <a:cubicBezTo>
                  <a:pt x="5519" y="1834"/>
                  <a:pt x="5580" y="1774"/>
                  <a:pt x="5580" y="1698"/>
                </a:cubicBezTo>
                <a:lnTo>
                  <a:pt x="5580" y="1381"/>
                </a:lnTo>
                <a:cubicBezTo>
                  <a:pt x="5580" y="1305"/>
                  <a:pt x="5519" y="1245"/>
                  <a:pt x="5444" y="1245"/>
                </a:cubicBezTo>
                <a:lnTo>
                  <a:pt x="5444" y="1245"/>
                </a:lnTo>
                <a:cubicBezTo>
                  <a:pt x="5370" y="1245"/>
                  <a:pt x="5309" y="1305"/>
                  <a:pt x="5309" y="1381"/>
                </a:cubicBezTo>
                <a:lnTo>
                  <a:pt x="5309" y="1470"/>
                </a:lnTo>
                <a:lnTo>
                  <a:pt x="4387" y="1470"/>
                </a:lnTo>
                <a:cubicBezTo>
                  <a:pt x="4352" y="1211"/>
                  <a:pt x="4131" y="1020"/>
                  <a:pt x="3871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8" name="Google Shape;1348;p36"/>
          <p:cNvSpPr/>
          <p:nvPr/>
        </p:nvSpPr>
        <p:spPr>
          <a:xfrm>
            <a:off x="8001063" y="4790050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1709" y="1020"/>
                </a:moveTo>
                <a:cubicBezTo>
                  <a:pt x="1969" y="1020"/>
                  <a:pt x="2191" y="1212"/>
                  <a:pt x="2225" y="1470"/>
                </a:cubicBezTo>
                <a:lnTo>
                  <a:pt x="2383" y="1470"/>
                </a:lnTo>
                <a:lnTo>
                  <a:pt x="2383" y="1380"/>
                </a:lnTo>
                <a:cubicBezTo>
                  <a:pt x="2385" y="1305"/>
                  <a:pt x="2444" y="1244"/>
                  <a:pt x="2520" y="1244"/>
                </a:cubicBezTo>
                <a:lnTo>
                  <a:pt x="2520" y="1244"/>
                </a:lnTo>
                <a:cubicBezTo>
                  <a:pt x="2594" y="1244"/>
                  <a:pt x="2654" y="1305"/>
                  <a:pt x="2655" y="1380"/>
                </a:cubicBezTo>
                <a:lnTo>
                  <a:pt x="2655" y="1470"/>
                </a:lnTo>
                <a:lnTo>
                  <a:pt x="2906" y="1470"/>
                </a:lnTo>
                <a:cubicBezTo>
                  <a:pt x="3317" y="1240"/>
                  <a:pt x="3363" y="1073"/>
                  <a:pt x="3358" y="927"/>
                </a:cubicBezTo>
                <a:cubicBezTo>
                  <a:pt x="3026" y="852"/>
                  <a:pt x="2927" y="427"/>
                  <a:pt x="3193" y="213"/>
                </a:cubicBezTo>
                <a:cubicBezTo>
                  <a:pt x="3459" y="0"/>
                  <a:pt x="3852" y="189"/>
                  <a:pt x="3854" y="531"/>
                </a:cubicBezTo>
                <a:lnTo>
                  <a:pt x="3854" y="531"/>
                </a:lnTo>
                <a:cubicBezTo>
                  <a:pt x="3864" y="521"/>
                  <a:pt x="3810" y="1084"/>
                  <a:pt x="3310" y="1469"/>
                </a:cubicBezTo>
                <a:lnTo>
                  <a:pt x="3309" y="1470"/>
                </a:lnTo>
                <a:lnTo>
                  <a:pt x="3693" y="1470"/>
                </a:lnTo>
                <a:lnTo>
                  <a:pt x="4171" y="1037"/>
                </a:lnTo>
                <a:lnTo>
                  <a:pt x="5579" y="1540"/>
                </a:lnTo>
                <a:lnTo>
                  <a:pt x="4171" y="2042"/>
                </a:lnTo>
                <a:lnTo>
                  <a:pt x="3693" y="1610"/>
                </a:lnTo>
                <a:lnTo>
                  <a:pt x="3309" y="1610"/>
                </a:lnTo>
                <a:lnTo>
                  <a:pt x="3310" y="1611"/>
                </a:lnTo>
                <a:cubicBezTo>
                  <a:pt x="3810" y="1995"/>
                  <a:pt x="3864" y="2558"/>
                  <a:pt x="3854" y="2549"/>
                </a:cubicBezTo>
                <a:lnTo>
                  <a:pt x="3854" y="2549"/>
                </a:lnTo>
                <a:cubicBezTo>
                  <a:pt x="3852" y="2890"/>
                  <a:pt x="3459" y="3079"/>
                  <a:pt x="3193" y="2866"/>
                </a:cubicBezTo>
                <a:cubicBezTo>
                  <a:pt x="2927" y="2652"/>
                  <a:pt x="3026" y="2227"/>
                  <a:pt x="3358" y="2152"/>
                </a:cubicBezTo>
                <a:cubicBezTo>
                  <a:pt x="3363" y="2007"/>
                  <a:pt x="3317" y="1839"/>
                  <a:pt x="2906" y="1610"/>
                </a:cubicBezTo>
                <a:lnTo>
                  <a:pt x="2655" y="1610"/>
                </a:lnTo>
                <a:lnTo>
                  <a:pt x="2655" y="1700"/>
                </a:lnTo>
                <a:cubicBezTo>
                  <a:pt x="2655" y="1774"/>
                  <a:pt x="2594" y="1835"/>
                  <a:pt x="2520" y="1835"/>
                </a:cubicBezTo>
                <a:lnTo>
                  <a:pt x="2520" y="1835"/>
                </a:lnTo>
                <a:cubicBezTo>
                  <a:pt x="2445" y="1835"/>
                  <a:pt x="2385" y="1774"/>
                  <a:pt x="2385" y="1700"/>
                </a:cubicBezTo>
                <a:lnTo>
                  <a:pt x="2385" y="1610"/>
                </a:lnTo>
                <a:lnTo>
                  <a:pt x="2225" y="1610"/>
                </a:lnTo>
                <a:cubicBezTo>
                  <a:pt x="2191" y="1868"/>
                  <a:pt x="1971" y="2062"/>
                  <a:pt x="1709" y="2062"/>
                </a:cubicBezTo>
                <a:cubicBezTo>
                  <a:pt x="1448" y="2062"/>
                  <a:pt x="1228" y="1868"/>
                  <a:pt x="1193" y="1610"/>
                </a:cubicBezTo>
                <a:lnTo>
                  <a:pt x="271" y="1610"/>
                </a:lnTo>
                <a:lnTo>
                  <a:pt x="271" y="1698"/>
                </a:lnTo>
                <a:cubicBezTo>
                  <a:pt x="271" y="1774"/>
                  <a:pt x="210" y="1834"/>
                  <a:pt x="136" y="1834"/>
                </a:cubicBezTo>
                <a:lnTo>
                  <a:pt x="136" y="1834"/>
                </a:lnTo>
                <a:cubicBezTo>
                  <a:pt x="61" y="1834"/>
                  <a:pt x="1" y="1773"/>
                  <a:pt x="1" y="1698"/>
                </a:cubicBezTo>
                <a:lnTo>
                  <a:pt x="1" y="1381"/>
                </a:lnTo>
                <a:cubicBezTo>
                  <a:pt x="1" y="1305"/>
                  <a:pt x="61" y="1245"/>
                  <a:pt x="136" y="1245"/>
                </a:cubicBezTo>
                <a:lnTo>
                  <a:pt x="136" y="1245"/>
                </a:lnTo>
                <a:cubicBezTo>
                  <a:pt x="210" y="1245"/>
                  <a:pt x="271" y="1305"/>
                  <a:pt x="271" y="1381"/>
                </a:cubicBezTo>
                <a:lnTo>
                  <a:pt x="271" y="1470"/>
                </a:lnTo>
                <a:lnTo>
                  <a:pt x="1193" y="1470"/>
                </a:lnTo>
                <a:cubicBezTo>
                  <a:pt x="1229" y="1211"/>
                  <a:pt x="1449" y="1020"/>
                  <a:pt x="1709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9" name="Google Shape;1349;p36"/>
          <p:cNvSpPr/>
          <p:nvPr/>
        </p:nvSpPr>
        <p:spPr>
          <a:xfrm>
            <a:off x="713200" y="4790050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3871" y="1020"/>
                </a:moveTo>
                <a:cubicBezTo>
                  <a:pt x="3610" y="1020"/>
                  <a:pt x="3389" y="1212"/>
                  <a:pt x="3355" y="1470"/>
                </a:cubicBezTo>
                <a:lnTo>
                  <a:pt x="3196" y="1470"/>
                </a:lnTo>
                <a:lnTo>
                  <a:pt x="3196" y="1380"/>
                </a:lnTo>
                <a:cubicBezTo>
                  <a:pt x="3196" y="1305"/>
                  <a:pt x="3135" y="1244"/>
                  <a:pt x="3060" y="1244"/>
                </a:cubicBezTo>
                <a:lnTo>
                  <a:pt x="3060" y="1244"/>
                </a:lnTo>
                <a:cubicBezTo>
                  <a:pt x="2986" y="1244"/>
                  <a:pt x="2925" y="1305"/>
                  <a:pt x="2925" y="1380"/>
                </a:cubicBezTo>
                <a:lnTo>
                  <a:pt x="2925" y="1470"/>
                </a:lnTo>
                <a:lnTo>
                  <a:pt x="2674" y="1470"/>
                </a:lnTo>
                <a:cubicBezTo>
                  <a:pt x="2263" y="1240"/>
                  <a:pt x="2218" y="1073"/>
                  <a:pt x="2222" y="927"/>
                </a:cubicBezTo>
                <a:cubicBezTo>
                  <a:pt x="2554" y="852"/>
                  <a:pt x="2653" y="427"/>
                  <a:pt x="2387" y="213"/>
                </a:cubicBezTo>
                <a:cubicBezTo>
                  <a:pt x="2121" y="0"/>
                  <a:pt x="1727" y="189"/>
                  <a:pt x="1727" y="531"/>
                </a:cubicBezTo>
                <a:lnTo>
                  <a:pt x="1727" y="531"/>
                </a:lnTo>
                <a:cubicBezTo>
                  <a:pt x="1715" y="521"/>
                  <a:pt x="1770" y="1084"/>
                  <a:pt x="2270" y="1469"/>
                </a:cubicBezTo>
                <a:lnTo>
                  <a:pt x="2271" y="1470"/>
                </a:lnTo>
                <a:lnTo>
                  <a:pt x="1887" y="1470"/>
                </a:lnTo>
                <a:lnTo>
                  <a:pt x="1409" y="1037"/>
                </a:lnTo>
                <a:lnTo>
                  <a:pt x="1" y="1540"/>
                </a:lnTo>
                <a:lnTo>
                  <a:pt x="1409" y="2042"/>
                </a:lnTo>
                <a:lnTo>
                  <a:pt x="1887" y="1610"/>
                </a:lnTo>
                <a:lnTo>
                  <a:pt x="2271" y="1610"/>
                </a:lnTo>
                <a:lnTo>
                  <a:pt x="2270" y="1611"/>
                </a:lnTo>
                <a:cubicBezTo>
                  <a:pt x="1770" y="1995"/>
                  <a:pt x="1715" y="2558"/>
                  <a:pt x="1727" y="2549"/>
                </a:cubicBezTo>
                <a:lnTo>
                  <a:pt x="1727" y="2549"/>
                </a:lnTo>
                <a:cubicBezTo>
                  <a:pt x="1727" y="2890"/>
                  <a:pt x="2121" y="3079"/>
                  <a:pt x="2387" y="2866"/>
                </a:cubicBezTo>
                <a:cubicBezTo>
                  <a:pt x="2653" y="2652"/>
                  <a:pt x="2554" y="2227"/>
                  <a:pt x="2222" y="2152"/>
                </a:cubicBezTo>
                <a:cubicBezTo>
                  <a:pt x="2218" y="2007"/>
                  <a:pt x="2263" y="1839"/>
                  <a:pt x="2674" y="1610"/>
                </a:cubicBezTo>
                <a:lnTo>
                  <a:pt x="2925" y="1610"/>
                </a:lnTo>
                <a:lnTo>
                  <a:pt x="2925" y="1700"/>
                </a:lnTo>
                <a:cubicBezTo>
                  <a:pt x="2925" y="1774"/>
                  <a:pt x="2986" y="1835"/>
                  <a:pt x="3060" y="1835"/>
                </a:cubicBezTo>
                <a:lnTo>
                  <a:pt x="3060" y="1835"/>
                </a:lnTo>
                <a:cubicBezTo>
                  <a:pt x="3135" y="1835"/>
                  <a:pt x="3196" y="1774"/>
                  <a:pt x="3196" y="1700"/>
                </a:cubicBezTo>
                <a:lnTo>
                  <a:pt x="3196" y="1610"/>
                </a:lnTo>
                <a:lnTo>
                  <a:pt x="3355" y="1610"/>
                </a:lnTo>
                <a:cubicBezTo>
                  <a:pt x="3388" y="1868"/>
                  <a:pt x="3610" y="2062"/>
                  <a:pt x="3871" y="2062"/>
                </a:cubicBezTo>
                <a:cubicBezTo>
                  <a:pt x="4131" y="2062"/>
                  <a:pt x="4353" y="1868"/>
                  <a:pt x="4387" y="1610"/>
                </a:cubicBezTo>
                <a:lnTo>
                  <a:pt x="5309" y="1610"/>
                </a:lnTo>
                <a:lnTo>
                  <a:pt x="5309" y="1698"/>
                </a:lnTo>
                <a:cubicBezTo>
                  <a:pt x="5309" y="1773"/>
                  <a:pt x="5370" y="1834"/>
                  <a:pt x="5444" y="1834"/>
                </a:cubicBezTo>
                <a:lnTo>
                  <a:pt x="5444" y="1834"/>
                </a:lnTo>
                <a:cubicBezTo>
                  <a:pt x="5519" y="1834"/>
                  <a:pt x="5580" y="1774"/>
                  <a:pt x="5580" y="1698"/>
                </a:cubicBezTo>
                <a:lnTo>
                  <a:pt x="5580" y="1381"/>
                </a:lnTo>
                <a:cubicBezTo>
                  <a:pt x="5580" y="1305"/>
                  <a:pt x="5519" y="1245"/>
                  <a:pt x="5444" y="1245"/>
                </a:cubicBezTo>
                <a:lnTo>
                  <a:pt x="5444" y="1245"/>
                </a:lnTo>
                <a:cubicBezTo>
                  <a:pt x="5370" y="1245"/>
                  <a:pt x="5309" y="1305"/>
                  <a:pt x="5309" y="1381"/>
                </a:cubicBezTo>
                <a:lnTo>
                  <a:pt x="5309" y="1470"/>
                </a:lnTo>
                <a:lnTo>
                  <a:pt x="4387" y="1470"/>
                </a:lnTo>
                <a:cubicBezTo>
                  <a:pt x="4352" y="1211"/>
                  <a:pt x="4131" y="1020"/>
                  <a:pt x="3871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0" name="Google Shape;1350;p36"/>
          <p:cNvSpPr/>
          <p:nvPr/>
        </p:nvSpPr>
        <p:spPr>
          <a:xfrm>
            <a:off x="8001088" y="107975"/>
            <a:ext cx="429688" cy="237175"/>
          </a:xfrm>
          <a:custGeom>
            <a:avLst/>
            <a:gdLst/>
            <a:ahLst/>
            <a:cxnLst/>
            <a:rect l="l" t="t" r="r" b="b"/>
            <a:pathLst>
              <a:path w="5580" h="3080" extrusionOk="0">
                <a:moveTo>
                  <a:pt x="1709" y="1020"/>
                </a:moveTo>
                <a:cubicBezTo>
                  <a:pt x="1969" y="1020"/>
                  <a:pt x="2191" y="1212"/>
                  <a:pt x="2225" y="1470"/>
                </a:cubicBezTo>
                <a:lnTo>
                  <a:pt x="2383" y="1470"/>
                </a:lnTo>
                <a:lnTo>
                  <a:pt x="2383" y="1380"/>
                </a:lnTo>
                <a:cubicBezTo>
                  <a:pt x="2385" y="1305"/>
                  <a:pt x="2444" y="1244"/>
                  <a:pt x="2520" y="1244"/>
                </a:cubicBezTo>
                <a:lnTo>
                  <a:pt x="2520" y="1244"/>
                </a:lnTo>
                <a:cubicBezTo>
                  <a:pt x="2594" y="1244"/>
                  <a:pt x="2654" y="1305"/>
                  <a:pt x="2655" y="1380"/>
                </a:cubicBezTo>
                <a:lnTo>
                  <a:pt x="2655" y="1470"/>
                </a:lnTo>
                <a:lnTo>
                  <a:pt x="2906" y="1470"/>
                </a:lnTo>
                <a:cubicBezTo>
                  <a:pt x="3317" y="1240"/>
                  <a:pt x="3363" y="1073"/>
                  <a:pt x="3358" y="927"/>
                </a:cubicBezTo>
                <a:cubicBezTo>
                  <a:pt x="3026" y="852"/>
                  <a:pt x="2927" y="427"/>
                  <a:pt x="3193" y="213"/>
                </a:cubicBezTo>
                <a:cubicBezTo>
                  <a:pt x="3459" y="0"/>
                  <a:pt x="3852" y="189"/>
                  <a:pt x="3854" y="531"/>
                </a:cubicBezTo>
                <a:lnTo>
                  <a:pt x="3854" y="531"/>
                </a:lnTo>
                <a:cubicBezTo>
                  <a:pt x="3864" y="521"/>
                  <a:pt x="3810" y="1084"/>
                  <a:pt x="3310" y="1469"/>
                </a:cubicBezTo>
                <a:lnTo>
                  <a:pt x="3309" y="1470"/>
                </a:lnTo>
                <a:lnTo>
                  <a:pt x="3693" y="1470"/>
                </a:lnTo>
                <a:lnTo>
                  <a:pt x="4171" y="1037"/>
                </a:lnTo>
                <a:lnTo>
                  <a:pt x="5579" y="1540"/>
                </a:lnTo>
                <a:lnTo>
                  <a:pt x="4171" y="2042"/>
                </a:lnTo>
                <a:lnTo>
                  <a:pt x="3693" y="1610"/>
                </a:lnTo>
                <a:lnTo>
                  <a:pt x="3309" y="1610"/>
                </a:lnTo>
                <a:lnTo>
                  <a:pt x="3310" y="1611"/>
                </a:lnTo>
                <a:cubicBezTo>
                  <a:pt x="3810" y="1995"/>
                  <a:pt x="3864" y="2558"/>
                  <a:pt x="3854" y="2549"/>
                </a:cubicBezTo>
                <a:lnTo>
                  <a:pt x="3854" y="2549"/>
                </a:lnTo>
                <a:cubicBezTo>
                  <a:pt x="3852" y="2890"/>
                  <a:pt x="3459" y="3079"/>
                  <a:pt x="3193" y="2866"/>
                </a:cubicBezTo>
                <a:cubicBezTo>
                  <a:pt x="2927" y="2652"/>
                  <a:pt x="3026" y="2227"/>
                  <a:pt x="3358" y="2152"/>
                </a:cubicBezTo>
                <a:cubicBezTo>
                  <a:pt x="3363" y="2007"/>
                  <a:pt x="3317" y="1839"/>
                  <a:pt x="2906" y="1610"/>
                </a:cubicBezTo>
                <a:lnTo>
                  <a:pt x="2655" y="1610"/>
                </a:lnTo>
                <a:lnTo>
                  <a:pt x="2655" y="1700"/>
                </a:lnTo>
                <a:cubicBezTo>
                  <a:pt x="2655" y="1774"/>
                  <a:pt x="2594" y="1835"/>
                  <a:pt x="2520" y="1835"/>
                </a:cubicBezTo>
                <a:lnTo>
                  <a:pt x="2520" y="1835"/>
                </a:lnTo>
                <a:cubicBezTo>
                  <a:pt x="2445" y="1835"/>
                  <a:pt x="2385" y="1774"/>
                  <a:pt x="2385" y="1700"/>
                </a:cubicBezTo>
                <a:lnTo>
                  <a:pt x="2385" y="1610"/>
                </a:lnTo>
                <a:lnTo>
                  <a:pt x="2225" y="1610"/>
                </a:lnTo>
                <a:cubicBezTo>
                  <a:pt x="2191" y="1868"/>
                  <a:pt x="1971" y="2062"/>
                  <a:pt x="1709" y="2062"/>
                </a:cubicBezTo>
                <a:cubicBezTo>
                  <a:pt x="1448" y="2062"/>
                  <a:pt x="1228" y="1868"/>
                  <a:pt x="1193" y="1610"/>
                </a:cubicBezTo>
                <a:lnTo>
                  <a:pt x="271" y="1610"/>
                </a:lnTo>
                <a:lnTo>
                  <a:pt x="271" y="1698"/>
                </a:lnTo>
                <a:cubicBezTo>
                  <a:pt x="271" y="1774"/>
                  <a:pt x="210" y="1834"/>
                  <a:pt x="136" y="1834"/>
                </a:cubicBezTo>
                <a:lnTo>
                  <a:pt x="136" y="1834"/>
                </a:lnTo>
                <a:cubicBezTo>
                  <a:pt x="61" y="1834"/>
                  <a:pt x="1" y="1773"/>
                  <a:pt x="1" y="1698"/>
                </a:cubicBezTo>
                <a:lnTo>
                  <a:pt x="1" y="1381"/>
                </a:lnTo>
                <a:cubicBezTo>
                  <a:pt x="1" y="1305"/>
                  <a:pt x="61" y="1245"/>
                  <a:pt x="136" y="1245"/>
                </a:cubicBezTo>
                <a:lnTo>
                  <a:pt x="136" y="1245"/>
                </a:lnTo>
                <a:cubicBezTo>
                  <a:pt x="210" y="1245"/>
                  <a:pt x="271" y="1305"/>
                  <a:pt x="271" y="1381"/>
                </a:cubicBezTo>
                <a:lnTo>
                  <a:pt x="271" y="1470"/>
                </a:lnTo>
                <a:lnTo>
                  <a:pt x="1193" y="1470"/>
                </a:lnTo>
                <a:cubicBezTo>
                  <a:pt x="1229" y="1211"/>
                  <a:pt x="1449" y="1020"/>
                  <a:pt x="1709" y="102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2_1">
    <p:spTree>
      <p:nvGrpSpPr>
        <p:cNvPr id="1" name="Shape 1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2" name="Google Shape;1352;p37"/>
          <p:cNvSpPr/>
          <p:nvPr/>
        </p:nvSpPr>
        <p:spPr>
          <a:xfrm>
            <a:off x="8215321" y="4882136"/>
            <a:ext cx="52046" cy="44535"/>
          </a:xfrm>
          <a:custGeom>
            <a:avLst/>
            <a:gdLst/>
            <a:ahLst/>
            <a:cxnLst/>
            <a:rect l="l" t="t" r="r" b="b"/>
            <a:pathLst>
              <a:path w="492" h="421" extrusionOk="0">
                <a:moveTo>
                  <a:pt x="212" y="1"/>
                </a:moveTo>
                <a:cubicBezTo>
                  <a:pt x="95" y="2"/>
                  <a:pt x="1" y="98"/>
                  <a:pt x="2" y="215"/>
                </a:cubicBezTo>
                <a:cubicBezTo>
                  <a:pt x="4" y="340"/>
                  <a:pt x="106" y="421"/>
                  <a:pt x="213" y="421"/>
                </a:cubicBezTo>
                <a:cubicBezTo>
                  <a:pt x="265" y="421"/>
                  <a:pt x="318" y="401"/>
                  <a:pt x="361" y="357"/>
                </a:cubicBezTo>
                <a:cubicBezTo>
                  <a:pt x="492" y="224"/>
                  <a:pt x="398" y="1"/>
                  <a:pt x="21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3" name="Google Shape;1353;p37"/>
          <p:cNvSpPr/>
          <p:nvPr/>
        </p:nvSpPr>
        <p:spPr>
          <a:xfrm>
            <a:off x="853920" y="196711"/>
            <a:ext cx="52046" cy="44535"/>
          </a:xfrm>
          <a:custGeom>
            <a:avLst/>
            <a:gdLst/>
            <a:ahLst/>
            <a:cxnLst/>
            <a:rect l="l" t="t" r="r" b="b"/>
            <a:pathLst>
              <a:path w="492" h="421" extrusionOk="0">
                <a:moveTo>
                  <a:pt x="280" y="1"/>
                </a:moveTo>
                <a:cubicBezTo>
                  <a:pt x="94" y="1"/>
                  <a:pt x="0" y="224"/>
                  <a:pt x="130" y="357"/>
                </a:cubicBezTo>
                <a:cubicBezTo>
                  <a:pt x="173" y="401"/>
                  <a:pt x="226" y="421"/>
                  <a:pt x="279" y="421"/>
                </a:cubicBezTo>
                <a:cubicBezTo>
                  <a:pt x="385" y="421"/>
                  <a:pt x="487" y="340"/>
                  <a:pt x="490" y="215"/>
                </a:cubicBezTo>
                <a:cubicBezTo>
                  <a:pt x="491" y="98"/>
                  <a:pt x="397" y="2"/>
                  <a:pt x="280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4" name="Google Shape;1354;p37"/>
          <p:cNvSpPr/>
          <p:nvPr/>
        </p:nvSpPr>
        <p:spPr>
          <a:xfrm>
            <a:off x="8225734" y="201211"/>
            <a:ext cx="52046" cy="44535"/>
          </a:xfrm>
          <a:custGeom>
            <a:avLst/>
            <a:gdLst/>
            <a:ahLst/>
            <a:cxnLst/>
            <a:rect l="l" t="t" r="r" b="b"/>
            <a:pathLst>
              <a:path w="492" h="421" extrusionOk="0">
                <a:moveTo>
                  <a:pt x="212" y="1"/>
                </a:moveTo>
                <a:cubicBezTo>
                  <a:pt x="95" y="2"/>
                  <a:pt x="1" y="98"/>
                  <a:pt x="2" y="215"/>
                </a:cubicBezTo>
                <a:cubicBezTo>
                  <a:pt x="4" y="340"/>
                  <a:pt x="106" y="421"/>
                  <a:pt x="213" y="421"/>
                </a:cubicBezTo>
                <a:cubicBezTo>
                  <a:pt x="265" y="421"/>
                  <a:pt x="318" y="401"/>
                  <a:pt x="361" y="357"/>
                </a:cubicBezTo>
                <a:cubicBezTo>
                  <a:pt x="492" y="224"/>
                  <a:pt x="398" y="1"/>
                  <a:pt x="212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355" name="Google Shape;1355;p37"/>
          <p:cNvCxnSpPr/>
          <p:nvPr/>
        </p:nvCxnSpPr>
        <p:spPr>
          <a:xfrm rot="10800000">
            <a:off x="1090118" y="225713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1356" name="Google Shape;1356;p37"/>
          <p:cNvCxnSpPr/>
          <p:nvPr/>
        </p:nvCxnSpPr>
        <p:spPr>
          <a:xfrm rot="10800000">
            <a:off x="1090118" y="4908888"/>
            <a:ext cx="696690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357" name="Google Shape;1357;p37"/>
          <p:cNvSpPr/>
          <p:nvPr/>
        </p:nvSpPr>
        <p:spPr>
          <a:xfrm>
            <a:off x="882046" y="194340"/>
            <a:ext cx="68604" cy="69745"/>
          </a:xfrm>
          <a:custGeom>
            <a:avLst/>
            <a:gdLst/>
            <a:ahLst/>
            <a:cxnLst/>
            <a:rect l="l" t="t" r="r" b="b"/>
            <a:pathLst>
              <a:path w="421" h="428" extrusionOk="0">
                <a:moveTo>
                  <a:pt x="211" y="0"/>
                </a:moveTo>
                <a:cubicBezTo>
                  <a:pt x="95" y="0"/>
                  <a:pt x="1" y="96"/>
                  <a:pt x="1" y="215"/>
                </a:cubicBezTo>
                <a:cubicBezTo>
                  <a:pt x="1" y="333"/>
                  <a:pt x="95" y="428"/>
                  <a:pt x="211" y="428"/>
                </a:cubicBezTo>
                <a:cubicBezTo>
                  <a:pt x="327" y="428"/>
                  <a:pt x="421" y="333"/>
                  <a:pt x="421" y="215"/>
                </a:cubicBezTo>
                <a:cubicBezTo>
                  <a:pt x="421" y="96"/>
                  <a:pt x="327" y="0"/>
                  <a:pt x="211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8" name="Google Shape;1358;p37"/>
          <p:cNvSpPr/>
          <p:nvPr/>
        </p:nvSpPr>
        <p:spPr>
          <a:xfrm>
            <a:off x="748423" y="173238"/>
            <a:ext cx="130690" cy="111950"/>
          </a:xfrm>
          <a:custGeom>
            <a:avLst/>
            <a:gdLst/>
            <a:ahLst/>
            <a:cxnLst/>
            <a:rect l="l" t="t" r="r" b="b"/>
            <a:pathLst>
              <a:path w="802" h="687" extrusionOk="0">
                <a:moveTo>
                  <a:pt x="458" y="1"/>
                </a:moveTo>
                <a:cubicBezTo>
                  <a:pt x="153" y="1"/>
                  <a:pt x="1" y="370"/>
                  <a:pt x="217" y="585"/>
                </a:cubicBezTo>
                <a:cubicBezTo>
                  <a:pt x="286" y="655"/>
                  <a:pt x="372" y="686"/>
                  <a:pt x="456" y="686"/>
                </a:cubicBezTo>
                <a:cubicBezTo>
                  <a:pt x="632" y="686"/>
                  <a:pt x="801" y="550"/>
                  <a:pt x="801" y="344"/>
                </a:cubicBezTo>
                <a:cubicBezTo>
                  <a:pt x="801" y="154"/>
                  <a:pt x="648" y="1"/>
                  <a:pt x="458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9" name="Google Shape;1359;p37"/>
          <p:cNvSpPr/>
          <p:nvPr/>
        </p:nvSpPr>
        <p:spPr>
          <a:xfrm>
            <a:off x="713225" y="205991"/>
            <a:ext cx="46442" cy="46442"/>
          </a:xfrm>
          <a:custGeom>
            <a:avLst/>
            <a:gdLst/>
            <a:ahLst/>
            <a:cxnLst/>
            <a:rect l="l" t="t" r="r" b="b"/>
            <a:pathLst>
              <a:path w="285" h="285" extrusionOk="0">
                <a:moveTo>
                  <a:pt x="142" y="0"/>
                </a:moveTo>
                <a:cubicBezTo>
                  <a:pt x="64" y="0"/>
                  <a:pt x="0" y="65"/>
                  <a:pt x="0" y="143"/>
                </a:cubicBezTo>
                <a:cubicBezTo>
                  <a:pt x="0" y="221"/>
                  <a:pt x="64" y="285"/>
                  <a:pt x="142" y="285"/>
                </a:cubicBezTo>
                <a:cubicBezTo>
                  <a:pt x="222" y="285"/>
                  <a:pt x="285" y="221"/>
                  <a:pt x="285" y="143"/>
                </a:cubicBezTo>
                <a:cubicBezTo>
                  <a:pt x="285" y="65"/>
                  <a:pt x="222" y="0"/>
                  <a:pt x="14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0" name="Google Shape;1360;p37"/>
          <p:cNvSpPr/>
          <p:nvPr/>
        </p:nvSpPr>
        <p:spPr>
          <a:xfrm>
            <a:off x="8192973" y="194992"/>
            <a:ext cx="80174" cy="68441"/>
          </a:xfrm>
          <a:custGeom>
            <a:avLst/>
            <a:gdLst/>
            <a:ahLst/>
            <a:cxnLst/>
            <a:rect l="l" t="t" r="r" b="b"/>
            <a:pathLst>
              <a:path w="492" h="420" extrusionOk="0">
                <a:moveTo>
                  <a:pt x="212" y="0"/>
                </a:moveTo>
                <a:cubicBezTo>
                  <a:pt x="95" y="1"/>
                  <a:pt x="1" y="97"/>
                  <a:pt x="2" y="214"/>
                </a:cubicBezTo>
                <a:cubicBezTo>
                  <a:pt x="4" y="338"/>
                  <a:pt x="106" y="419"/>
                  <a:pt x="213" y="419"/>
                </a:cubicBezTo>
                <a:cubicBezTo>
                  <a:pt x="265" y="419"/>
                  <a:pt x="318" y="400"/>
                  <a:pt x="361" y="356"/>
                </a:cubicBezTo>
                <a:cubicBezTo>
                  <a:pt x="492" y="224"/>
                  <a:pt x="397" y="0"/>
                  <a:pt x="21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1" name="Google Shape;1361;p37"/>
          <p:cNvSpPr/>
          <p:nvPr/>
        </p:nvSpPr>
        <p:spPr>
          <a:xfrm>
            <a:off x="8264837" y="173238"/>
            <a:ext cx="130527" cy="111950"/>
          </a:xfrm>
          <a:custGeom>
            <a:avLst/>
            <a:gdLst/>
            <a:ahLst/>
            <a:cxnLst/>
            <a:rect l="l" t="t" r="r" b="b"/>
            <a:pathLst>
              <a:path w="801" h="687" extrusionOk="0">
                <a:moveTo>
                  <a:pt x="343" y="1"/>
                </a:moveTo>
                <a:cubicBezTo>
                  <a:pt x="154" y="1"/>
                  <a:pt x="0" y="154"/>
                  <a:pt x="1" y="344"/>
                </a:cubicBezTo>
                <a:cubicBezTo>
                  <a:pt x="1" y="550"/>
                  <a:pt x="170" y="686"/>
                  <a:pt x="345" y="686"/>
                </a:cubicBezTo>
                <a:cubicBezTo>
                  <a:pt x="429" y="686"/>
                  <a:pt x="515" y="655"/>
                  <a:pt x="585" y="585"/>
                </a:cubicBezTo>
                <a:cubicBezTo>
                  <a:pt x="800" y="370"/>
                  <a:pt x="648" y="1"/>
                  <a:pt x="343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2" name="Google Shape;1362;p37"/>
          <p:cNvSpPr/>
          <p:nvPr/>
        </p:nvSpPr>
        <p:spPr>
          <a:xfrm>
            <a:off x="8384119" y="205991"/>
            <a:ext cx="46605" cy="46442"/>
          </a:xfrm>
          <a:custGeom>
            <a:avLst/>
            <a:gdLst/>
            <a:ahLst/>
            <a:cxnLst/>
            <a:rect l="l" t="t" r="r" b="b"/>
            <a:pathLst>
              <a:path w="286" h="285" extrusionOk="0">
                <a:moveTo>
                  <a:pt x="143" y="0"/>
                </a:moveTo>
                <a:cubicBezTo>
                  <a:pt x="65" y="0"/>
                  <a:pt x="1" y="65"/>
                  <a:pt x="1" y="143"/>
                </a:cubicBezTo>
                <a:cubicBezTo>
                  <a:pt x="1" y="221"/>
                  <a:pt x="65" y="285"/>
                  <a:pt x="143" y="285"/>
                </a:cubicBezTo>
                <a:cubicBezTo>
                  <a:pt x="221" y="285"/>
                  <a:pt x="285" y="221"/>
                  <a:pt x="285" y="143"/>
                </a:cubicBezTo>
                <a:cubicBezTo>
                  <a:pt x="285" y="65"/>
                  <a:pt x="221" y="0"/>
                  <a:pt x="143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3" name="Google Shape;1363;p37"/>
          <p:cNvSpPr/>
          <p:nvPr/>
        </p:nvSpPr>
        <p:spPr>
          <a:xfrm>
            <a:off x="882071" y="4870740"/>
            <a:ext cx="68604" cy="69745"/>
          </a:xfrm>
          <a:custGeom>
            <a:avLst/>
            <a:gdLst/>
            <a:ahLst/>
            <a:cxnLst/>
            <a:rect l="l" t="t" r="r" b="b"/>
            <a:pathLst>
              <a:path w="421" h="428" extrusionOk="0">
                <a:moveTo>
                  <a:pt x="211" y="0"/>
                </a:moveTo>
                <a:cubicBezTo>
                  <a:pt x="95" y="0"/>
                  <a:pt x="1" y="96"/>
                  <a:pt x="1" y="215"/>
                </a:cubicBezTo>
                <a:cubicBezTo>
                  <a:pt x="1" y="333"/>
                  <a:pt x="95" y="428"/>
                  <a:pt x="211" y="428"/>
                </a:cubicBezTo>
                <a:cubicBezTo>
                  <a:pt x="327" y="428"/>
                  <a:pt x="421" y="333"/>
                  <a:pt x="421" y="215"/>
                </a:cubicBezTo>
                <a:cubicBezTo>
                  <a:pt x="421" y="96"/>
                  <a:pt x="327" y="0"/>
                  <a:pt x="211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4" name="Google Shape;1364;p37"/>
          <p:cNvSpPr/>
          <p:nvPr/>
        </p:nvSpPr>
        <p:spPr>
          <a:xfrm>
            <a:off x="748448" y="4849638"/>
            <a:ext cx="130690" cy="111950"/>
          </a:xfrm>
          <a:custGeom>
            <a:avLst/>
            <a:gdLst/>
            <a:ahLst/>
            <a:cxnLst/>
            <a:rect l="l" t="t" r="r" b="b"/>
            <a:pathLst>
              <a:path w="802" h="687" extrusionOk="0">
                <a:moveTo>
                  <a:pt x="458" y="1"/>
                </a:moveTo>
                <a:cubicBezTo>
                  <a:pt x="153" y="1"/>
                  <a:pt x="1" y="370"/>
                  <a:pt x="217" y="585"/>
                </a:cubicBezTo>
                <a:cubicBezTo>
                  <a:pt x="286" y="655"/>
                  <a:pt x="372" y="686"/>
                  <a:pt x="456" y="686"/>
                </a:cubicBezTo>
                <a:cubicBezTo>
                  <a:pt x="632" y="686"/>
                  <a:pt x="801" y="550"/>
                  <a:pt x="801" y="344"/>
                </a:cubicBezTo>
                <a:cubicBezTo>
                  <a:pt x="801" y="154"/>
                  <a:pt x="648" y="1"/>
                  <a:pt x="458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5" name="Google Shape;1365;p37"/>
          <p:cNvSpPr/>
          <p:nvPr/>
        </p:nvSpPr>
        <p:spPr>
          <a:xfrm>
            <a:off x="713250" y="4882391"/>
            <a:ext cx="46442" cy="46442"/>
          </a:xfrm>
          <a:custGeom>
            <a:avLst/>
            <a:gdLst/>
            <a:ahLst/>
            <a:cxnLst/>
            <a:rect l="l" t="t" r="r" b="b"/>
            <a:pathLst>
              <a:path w="285" h="285" extrusionOk="0">
                <a:moveTo>
                  <a:pt x="142" y="0"/>
                </a:moveTo>
                <a:cubicBezTo>
                  <a:pt x="64" y="0"/>
                  <a:pt x="0" y="65"/>
                  <a:pt x="0" y="143"/>
                </a:cubicBezTo>
                <a:cubicBezTo>
                  <a:pt x="0" y="221"/>
                  <a:pt x="64" y="285"/>
                  <a:pt x="142" y="285"/>
                </a:cubicBezTo>
                <a:cubicBezTo>
                  <a:pt x="222" y="285"/>
                  <a:pt x="285" y="221"/>
                  <a:pt x="285" y="143"/>
                </a:cubicBezTo>
                <a:cubicBezTo>
                  <a:pt x="285" y="65"/>
                  <a:pt x="222" y="0"/>
                  <a:pt x="14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6" name="Google Shape;1366;p37"/>
          <p:cNvSpPr/>
          <p:nvPr/>
        </p:nvSpPr>
        <p:spPr>
          <a:xfrm>
            <a:off x="8192998" y="4871392"/>
            <a:ext cx="80174" cy="68441"/>
          </a:xfrm>
          <a:custGeom>
            <a:avLst/>
            <a:gdLst/>
            <a:ahLst/>
            <a:cxnLst/>
            <a:rect l="l" t="t" r="r" b="b"/>
            <a:pathLst>
              <a:path w="492" h="420" extrusionOk="0">
                <a:moveTo>
                  <a:pt x="212" y="0"/>
                </a:moveTo>
                <a:cubicBezTo>
                  <a:pt x="95" y="1"/>
                  <a:pt x="1" y="97"/>
                  <a:pt x="2" y="214"/>
                </a:cubicBezTo>
                <a:cubicBezTo>
                  <a:pt x="4" y="338"/>
                  <a:pt x="106" y="419"/>
                  <a:pt x="213" y="419"/>
                </a:cubicBezTo>
                <a:cubicBezTo>
                  <a:pt x="265" y="419"/>
                  <a:pt x="318" y="400"/>
                  <a:pt x="361" y="356"/>
                </a:cubicBezTo>
                <a:cubicBezTo>
                  <a:pt x="492" y="224"/>
                  <a:pt x="397" y="0"/>
                  <a:pt x="212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7" name="Google Shape;1367;p37"/>
          <p:cNvSpPr/>
          <p:nvPr/>
        </p:nvSpPr>
        <p:spPr>
          <a:xfrm>
            <a:off x="8264862" y="4849638"/>
            <a:ext cx="130527" cy="111950"/>
          </a:xfrm>
          <a:custGeom>
            <a:avLst/>
            <a:gdLst/>
            <a:ahLst/>
            <a:cxnLst/>
            <a:rect l="l" t="t" r="r" b="b"/>
            <a:pathLst>
              <a:path w="801" h="687" extrusionOk="0">
                <a:moveTo>
                  <a:pt x="343" y="1"/>
                </a:moveTo>
                <a:cubicBezTo>
                  <a:pt x="154" y="1"/>
                  <a:pt x="0" y="154"/>
                  <a:pt x="1" y="344"/>
                </a:cubicBezTo>
                <a:cubicBezTo>
                  <a:pt x="1" y="550"/>
                  <a:pt x="170" y="686"/>
                  <a:pt x="345" y="686"/>
                </a:cubicBezTo>
                <a:cubicBezTo>
                  <a:pt x="429" y="686"/>
                  <a:pt x="515" y="655"/>
                  <a:pt x="585" y="585"/>
                </a:cubicBezTo>
                <a:cubicBezTo>
                  <a:pt x="800" y="370"/>
                  <a:pt x="648" y="1"/>
                  <a:pt x="343" y="1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8" name="Google Shape;1368;p37"/>
          <p:cNvSpPr/>
          <p:nvPr/>
        </p:nvSpPr>
        <p:spPr>
          <a:xfrm>
            <a:off x="8384144" y="4882391"/>
            <a:ext cx="46605" cy="46442"/>
          </a:xfrm>
          <a:custGeom>
            <a:avLst/>
            <a:gdLst/>
            <a:ahLst/>
            <a:cxnLst/>
            <a:rect l="l" t="t" r="r" b="b"/>
            <a:pathLst>
              <a:path w="286" h="285" extrusionOk="0">
                <a:moveTo>
                  <a:pt x="143" y="0"/>
                </a:moveTo>
                <a:cubicBezTo>
                  <a:pt x="65" y="0"/>
                  <a:pt x="1" y="65"/>
                  <a:pt x="1" y="143"/>
                </a:cubicBezTo>
                <a:cubicBezTo>
                  <a:pt x="1" y="221"/>
                  <a:pt x="65" y="285"/>
                  <a:pt x="143" y="285"/>
                </a:cubicBezTo>
                <a:cubicBezTo>
                  <a:pt x="221" y="285"/>
                  <a:pt x="285" y="221"/>
                  <a:pt x="285" y="143"/>
                </a:cubicBezTo>
                <a:cubicBezTo>
                  <a:pt x="285" y="65"/>
                  <a:pt x="221" y="0"/>
                  <a:pt x="143" y="0"/>
                </a:cubicBezTo>
                <a:close/>
              </a:path>
            </a:pathLst>
          </a:custGeom>
          <a:solidFill>
            <a:srgbClr val="101818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1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rdo"/>
              <a:buNone/>
              <a:defRPr sz="3200" b="1">
                <a:solidFill>
                  <a:schemeClr val="dk1"/>
                </a:solidFill>
                <a:latin typeface="Cardo"/>
                <a:ea typeface="Cardo"/>
                <a:cs typeface="Cardo"/>
                <a:sym typeface="Card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●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○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■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●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○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■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●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Char char="○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Char char="■"/>
              <a:defRPr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3" r:id="rId4"/>
    <p:sldLayoutId id="2147483655" r:id="rId5"/>
    <p:sldLayoutId id="2147483658" r:id="rId6"/>
    <p:sldLayoutId id="2147483670" r:id="rId7"/>
    <p:sldLayoutId id="2147483682" r:id="rId8"/>
    <p:sldLayoutId id="2147483683" r:id="rId9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tch.mit.edu/projects/1067752497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.it/formulario/numeri_romani_convertitore.htm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" name="Google Shape;1379;p41"/>
          <p:cNvSpPr txBox="1">
            <a:spLocks noGrp="1"/>
          </p:cNvSpPr>
          <p:nvPr>
            <p:ph type="ctrTitle"/>
          </p:nvPr>
        </p:nvSpPr>
        <p:spPr>
          <a:xfrm>
            <a:off x="713225" y="1085475"/>
            <a:ext cx="5486684" cy="214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5300" dirty="0" smtClean="0">
                <a:solidFill>
                  <a:schemeClr val="dk1"/>
                </a:solidFill>
              </a:rPr>
              <a:t>Storia</a:t>
            </a:r>
            <a:br>
              <a:rPr lang="en" sz="5300" dirty="0" smtClean="0">
                <a:solidFill>
                  <a:schemeClr val="dk1"/>
                </a:solidFill>
              </a:rPr>
            </a:br>
            <a:r>
              <a:rPr lang="en" sz="8000" dirty="0" smtClean="0">
                <a:solidFill>
                  <a:schemeClr val="accent5"/>
                </a:solidFill>
              </a:rPr>
              <a:t>Le datazioni</a:t>
            </a:r>
            <a:endParaRPr sz="8000" dirty="0">
              <a:solidFill>
                <a:schemeClr val="accent5"/>
              </a:solidFill>
            </a:endParaRPr>
          </a:p>
        </p:txBody>
      </p:sp>
      <p:sp>
        <p:nvSpPr>
          <p:cNvPr id="1380" name="Google Shape;1380;p41"/>
          <p:cNvSpPr txBox="1">
            <a:spLocks noGrp="1"/>
          </p:cNvSpPr>
          <p:nvPr>
            <p:ph type="sldNum" idx="12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</a:t>
            </a:fld>
            <a:endParaRPr/>
          </a:p>
        </p:txBody>
      </p:sp>
      <p:sp>
        <p:nvSpPr>
          <p:cNvPr id="1381" name="Google Shape;1381;p41"/>
          <p:cNvSpPr txBox="1">
            <a:spLocks noGrp="1"/>
          </p:cNvSpPr>
          <p:nvPr>
            <p:ph type="subTitle" idx="1"/>
          </p:nvPr>
        </p:nvSpPr>
        <p:spPr>
          <a:xfrm>
            <a:off x="1219392" y="3162416"/>
            <a:ext cx="5372776" cy="413700"/>
          </a:xfrm>
          <a:prstGeom prst="rect">
            <a:avLst/>
          </a:prstGeom>
          <a:solidFill>
            <a:srgbClr val="990000"/>
          </a:solidFill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Ripasso sul sistema di datazione basato sull’indicazione del secolo</a:t>
            </a:r>
            <a:endParaRPr dirty="0"/>
          </a:p>
        </p:txBody>
      </p:sp>
      <p:grpSp>
        <p:nvGrpSpPr>
          <p:cNvPr id="160" name="Google Shape;4226;p77"/>
          <p:cNvGrpSpPr/>
          <p:nvPr/>
        </p:nvGrpSpPr>
        <p:grpSpPr>
          <a:xfrm>
            <a:off x="6890298" y="2913540"/>
            <a:ext cx="1570021" cy="1692625"/>
            <a:chOff x="3786963" y="2060350"/>
            <a:chExt cx="1570021" cy="1692625"/>
          </a:xfrm>
        </p:grpSpPr>
        <p:sp>
          <p:nvSpPr>
            <p:cNvPr id="161" name="Google Shape;4227;p77"/>
            <p:cNvSpPr/>
            <p:nvPr/>
          </p:nvSpPr>
          <p:spPr>
            <a:xfrm>
              <a:off x="4832657" y="2060350"/>
              <a:ext cx="519989" cy="1048060"/>
            </a:xfrm>
            <a:custGeom>
              <a:avLst/>
              <a:gdLst/>
              <a:ahLst/>
              <a:cxnLst/>
              <a:rect l="l" t="t" r="r" b="b"/>
              <a:pathLst>
                <a:path w="2638" h="5317" extrusionOk="0">
                  <a:moveTo>
                    <a:pt x="1743" y="0"/>
                  </a:moveTo>
                  <a:cubicBezTo>
                    <a:pt x="1273" y="0"/>
                    <a:pt x="775" y="332"/>
                    <a:pt x="423" y="457"/>
                  </a:cubicBezTo>
                  <a:cubicBezTo>
                    <a:pt x="338" y="488"/>
                    <a:pt x="85" y="672"/>
                    <a:pt x="1" y="706"/>
                  </a:cubicBezTo>
                  <a:cubicBezTo>
                    <a:pt x="86" y="846"/>
                    <a:pt x="194" y="986"/>
                    <a:pt x="252" y="1138"/>
                  </a:cubicBezTo>
                  <a:cubicBezTo>
                    <a:pt x="388" y="1049"/>
                    <a:pt x="527" y="989"/>
                    <a:pt x="883" y="706"/>
                  </a:cubicBezTo>
                  <a:cubicBezTo>
                    <a:pt x="987" y="624"/>
                    <a:pt x="1339" y="486"/>
                    <a:pt x="1644" y="486"/>
                  </a:cubicBezTo>
                  <a:cubicBezTo>
                    <a:pt x="1865" y="486"/>
                    <a:pt x="2062" y="559"/>
                    <a:pt x="2121" y="778"/>
                  </a:cubicBezTo>
                  <a:cubicBezTo>
                    <a:pt x="2262" y="1298"/>
                    <a:pt x="1503" y="1871"/>
                    <a:pt x="1273" y="2888"/>
                  </a:cubicBezTo>
                  <a:cubicBezTo>
                    <a:pt x="1041" y="3908"/>
                    <a:pt x="1054" y="4951"/>
                    <a:pt x="1054" y="4951"/>
                  </a:cubicBezTo>
                  <a:cubicBezTo>
                    <a:pt x="1054" y="4951"/>
                    <a:pt x="1289" y="5316"/>
                    <a:pt x="1405" y="5316"/>
                  </a:cubicBezTo>
                  <a:cubicBezTo>
                    <a:pt x="1450" y="5316"/>
                    <a:pt x="1477" y="5262"/>
                    <a:pt x="1466" y="5113"/>
                  </a:cubicBezTo>
                  <a:cubicBezTo>
                    <a:pt x="1425" y="4576"/>
                    <a:pt x="1563" y="3063"/>
                    <a:pt x="1746" y="2598"/>
                  </a:cubicBezTo>
                  <a:cubicBezTo>
                    <a:pt x="1956" y="2065"/>
                    <a:pt x="2348" y="1730"/>
                    <a:pt x="2534" y="1069"/>
                  </a:cubicBezTo>
                  <a:cubicBezTo>
                    <a:pt x="2638" y="699"/>
                    <a:pt x="2601" y="443"/>
                    <a:pt x="2262" y="178"/>
                  </a:cubicBezTo>
                  <a:cubicBezTo>
                    <a:pt x="2100" y="49"/>
                    <a:pt x="1923" y="0"/>
                    <a:pt x="17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228;p77"/>
            <p:cNvSpPr/>
            <p:nvPr/>
          </p:nvSpPr>
          <p:spPr>
            <a:xfrm>
              <a:off x="3949385" y="2814117"/>
              <a:ext cx="1245175" cy="216826"/>
            </a:xfrm>
            <a:custGeom>
              <a:avLst/>
              <a:gdLst/>
              <a:ahLst/>
              <a:cxnLst/>
              <a:rect l="l" t="t" r="r" b="b"/>
              <a:pathLst>
                <a:path w="6317" h="1100" extrusionOk="0">
                  <a:moveTo>
                    <a:pt x="2582" y="0"/>
                  </a:moveTo>
                  <a:cubicBezTo>
                    <a:pt x="2582" y="0"/>
                    <a:pt x="1609" y="267"/>
                    <a:pt x="842" y="609"/>
                  </a:cubicBezTo>
                  <a:cubicBezTo>
                    <a:pt x="545" y="740"/>
                    <a:pt x="263" y="905"/>
                    <a:pt x="1" y="1099"/>
                  </a:cubicBezTo>
                  <a:lnTo>
                    <a:pt x="6316" y="1099"/>
                  </a:lnTo>
                  <a:cubicBezTo>
                    <a:pt x="6054" y="905"/>
                    <a:pt x="5772" y="740"/>
                    <a:pt x="5475" y="609"/>
                  </a:cubicBezTo>
                  <a:cubicBezTo>
                    <a:pt x="4708" y="267"/>
                    <a:pt x="3735" y="0"/>
                    <a:pt x="37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229;p77"/>
            <p:cNvSpPr/>
            <p:nvPr/>
          </p:nvSpPr>
          <p:spPr>
            <a:xfrm>
              <a:off x="3894981" y="3053414"/>
              <a:ext cx="1353983" cy="23654"/>
            </a:xfrm>
            <a:custGeom>
              <a:avLst/>
              <a:gdLst/>
              <a:ahLst/>
              <a:cxnLst/>
              <a:rect l="l" t="t" r="r" b="b"/>
              <a:pathLst>
                <a:path w="6869" h="120" extrusionOk="0">
                  <a:moveTo>
                    <a:pt x="133" y="1"/>
                  </a:moveTo>
                  <a:cubicBezTo>
                    <a:pt x="87" y="38"/>
                    <a:pt x="43" y="78"/>
                    <a:pt x="1" y="119"/>
                  </a:cubicBezTo>
                  <a:lnTo>
                    <a:pt x="6868" y="119"/>
                  </a:lnTo>
                  <a:cubicBezTo>
                    <a:pt x="6826" y="78"/>
                    <a:pt x="6782" y="38"/>
                    <a:pt x="6736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230;p77"/>
            <p:cNvSpPr/>
            <p:nvPr/>
          </p:nvSpPr>
          <p:spPr>
            <a:xfrm>
              <a:off x="3921001" y="3030746"/>
              <a:ext cx="1301945" cy="22865"/>
            </a:xfrm>
            <a:custGeom>
              <a:avLst/>
              <a:gdLst/>
              <a:ahLst/>
              <a:cxnLst/>
              <a:rect l="l" t="t" r="r" b="b"/>
              <a:pathLst>
                <a:path w="6605" h="116" extrusionOk="0">
                  <a:moveTo>
                    <a:pt x="145" y="0"/>
                  </a:moveTo>
                  <a:cubicBezTo>
                    <a:pt x="95" y="38"/>
                    <a:pt x="48" y="76"/>
                    <a:pt x="1" y="116"/>
                  </a:cubicBezTo>
                  <a:lnTo>
                    <a:pt x="6604" y="116"/>
                  </a:lnTo>
                  <a:cubicBezTo>
                    <a:pt x="6557" y="76"/>
                    <a:pt x="6510" y="38"/>
                    <a:pt x="6460" y="0"/>
                  </a:cubicBezTo>
                  <a:close/>
                </a:path>
              </a:pathLst>
            </a:custGeom>
            <a:solidFill>
              <a:srgbClr val="F4B2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231;p77"/>
            <p:cNvSpPr/>
            <p:nvPr/>
          </p:nvSpPr>
          <p:spPr>
            <a:xfrm>
              <a:off x="4153005" y="2138407"/>
              <a:ext cx="834585" cy="702912"/>
            </a:xfrm>
            <a:custGeom>
              <a:avLst/>
              <a:gdLst/>
              <a:ahLst/>
              <a:cxnLst/>
              <a:rect l="l" t="t" r="r" b="b"/>
              <a:pathLst>
                <a:path w="4234" h="3566" extrusionOk="0">
                  <a:moveTo>
                    <a:pt x="1" y="0"/>
                  </a:moveTo>
                  <a:lnTo>
                    <a:pt x="1" y="0"/>
                  </a:lnTo>
                  <a:cubicBezTo>
                    <a:pt x="126" y="365"/>
                    <a:pt x="301" y="264"/>
                    <a:pt x="449" y="921"/>
                  </a:cubicBezTo>
                  <a:cubicBezTo>
                    <a:pt x="559" y="1408"/>
                    <a:pt x="737" y="1693"/>
                    <a:pt x="1023" y="2316"/>
                  </a:cubicBezTo>
                  <a:cubicBezTo>
                    <a:pt x="1154" y="2600"/>
                    <a:pt x="1129" y="3565"/>
                    <a:pt x="1129" y="3565"/>
                  </a:cubicBezTo>
                  <a:lnTo>
                    <a:pt x="3106" y="3565"/>
                  </a:lnTo>
                  <a:cubicBezTo>
                    <a:pt x="3106" y="3565"/>
                    <a:pt x="3080" y="2600"/>
                    <a:pt x="3211" y="2316"/>
                  </a:cubicBezTo>
                  <a:cubicBezTo>
                    <a:pt x="3499" y="1693"/>
                    <a:pt x="3676" y="1408"/>
                    <a:pt x="3786" y="921"/>
                  </a:cubicBezTo>
                  <a:cubicBezTo>
                    <a:pt x="3933" y="264"/>
                    <a:pt x="4109" y="365"/>
                    <a:pt x="4234" y="0"/>
                  </a:cubicBezTo>
                  <a:lnTo>
                    <a:pt x="4234" y="0"/>
                  </a:lnTo>
                  <a:lnTo>
                    <a:pt x="2378" y="14"/>
                  </a:lnTo>
                  <a:lnTo>
                    <a:pt x="1856" y="1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232;p77"/>
            <p:cNvSpPr/>
            <p:nvPr/>
          </p:nvSpPr>
          <p:spPr>
            <a:xfrm>
              <a:off x="3811799" y="3377274"/>
              <a:ext cx="1520348" cy="162423"/>
            </a:xfrm>
            <a:custGeom>
              <a:avLst/>
              <a:gdLst/>
              <a:ahLst/>
              <a:cxnLst/>
              <a:rect l="l" t="t" r="r" b="b"/>
              <a:pathLst>
                <a:path w="7713" h="824" extrusionOk="0">
                  <a:moveTo>
                    <a:pt x="0" y="1"/>
                  </a:moveTo>
                  <a:cubicBezTo>
                    <a:pt x="108" y="306"/>
                    <a:pt x="317" y="582"/>
                    <a:pt x="692" y="823"/>
                  </a:cubicBezTo>
                  <a:lnTo>
                    <a:pt x="7021" y="823"/>
                  </a:lnTo>
                  <a:cubicBezTo>
                    <a:pt x="7397" y="582"/>
                    <a:pt x="7605" y="306"/>
                    <a:pt x="77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233;p77"/>
            <p:cNvSpPr/>
            <p:nvPr/>
          </p:nvSpPr>
          <p:spPr>
            <a:xfrm>
              <a:off x="3948005" y="3539500"/>
              <a:ext cx="1247935" cy="130293"/>
            </a:xfrm>
            <a:custGeom>
              <a:avLst/>
              <a:gdLst/>
              <a:ahLst/>
              <a:cxnLst/>
              <a:rect l="l" t="t" r="r" b="b"/>
              <a:pathLst>
                <a:path w="6331" h="661" extrusionOk="0">
                  <a:moveTo>
                    <a:pt x="1" y="0"/>
                  </a:moveTo>
                  <a:cubicBezTo>
                    <a:pt x="223" y="143"/>
                    <a:pt x="505" y="274"/>
                    <a:pt x="859" y="390"/>
                  </a:cubicBezTo>
                  <a:cubicBezTo>
                    <a:pt x="1406" y="570"/>
                    <a:pt x="2286" y="660"/>
                    <a:pt x="3165" y="660"/>
                  </a:cubicBezTo>
                  <a:cubicBezTo>
                    <a:pt x="4045" y="660"/>
                    <a:pt x="4925" y="570"/>
                    <a:pt x="5472" y="390"/>
                  </a:cubicBezTo>
                  <a:cubicBezTo>
                    <a:pt x="5826" y="273"/>
                    <a:pt x="6108" y="143"/>
                    <a:pt x="6330" y="0"/>
                  </a:cubicBezTo>
                  <a:close/>
                </a:path>
              </a:pathLst>
            </a:custGeom>
            <a:solidFill>
              <a:srgbClr val="F4B2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234;p77"/>
            <p:cNvSpPr/>
            <p:nvPr/>
          </p:nvSpPr>
          <p:spPr>
            <a:xfrm>
              <a:off x="4214110" y="3655009"/>
              <a:ext cx="726763" cy="97966"/>
            </a:xfrm>
            <a:custGeom>
              <a:avLst/>
              <a:gdLst/>
              <a:ahLst/>
              <a:cxnLst/>
              <a:rect l="l" t="t" r="r" b="b"/>
              <a:pathLst>
                <a:path w="3687" h="497" extrusionOk="0">
                  <a:moveTo>
                    <a:pt x="479" y="0"/>
                  </a:moveTo>
                  <a:cubicBezTo>
                    <a:pt x="479" y="0"/>
                    <a:pt x="242" y="82"/>
                    <a:pt x="121" y="199"/>
                  </a:cubicBezTo>
                  <a:cubicBezTo>
                    <a:pt x="1" y="316"/>
                    <a:pt x="1" y="496"/>
                    <a:pt x="1" y="496"/>
                  </a:cubicBezTo>
                  <a:lnTo>
                    <a:pt x="3686" y="496"/>
                  </a:lnTo>
                  <a:cubicBezTo>
                    <a:pt x="3686" y="496"/>
                    <a:pt x="3686" y="316"/>
                    <a:pt x="3566" y="199"/>
                  </a:cubicBezTo>
                  <a:cubicBezTo>
                    <a:pt x="3445" y="82"/>
                    <a:pt x="3208" y="0"/>
                    <a:pt x="320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235;p77"/>
            <p:cNvSpPr/>
            <p:nvPr/>
          </p:nvSpPr>
          <p:spPr>
            <a:xfrm>
              <a:off x="4169168" y="3539500"/>
              <a:ext cx="809551" cy="115707"/>
            </a:xfrm>
            <a:custGeom>
              <a:avLst/>
              <a:gdLst/>
              <a:ahLst/>
              <a:cxnLst/>
              <a:rect l="l" t="t" r="r" b="b"/>
              <a:pathLst>
                <a:path w="4107" h="587" extrusionOk="0">
                  <a:moveTo>
                    <a:pt x="1" y="0"/>
                  </a:moveTo>
                  <a:lnTo>
                    <a:pt x="707" y="586"/>
                  </a:lnTo>
                  <a:lnTo>
                    <a:pt x="1363" y="586"/>
                  </a:lnTo>
                  <a:lnTo>
                    <a:pt x="1" y="0"/>
                  </a:lnTo>
                  <a:close/>
                  <a:moveTo>
                    <a:pt x="1460" y="0"/>
                  </a:moveTo>
                  <a:lnTo>
                    <a:pt x="1363" y="586"/>
                  </a:lnTo>
                  <a:lnTo>
                    <a:pt x="2072" y="586"/>
                  </a:lnTo>
                  <a:lnTo>
                    <a:pt x="1460" y="0"/>
                  </a:lnTo>
                  <a:close/>
                  <a:moveTo>
                    <a:pt x="2671" y="0"/>
                  </a:moveTo>
                  <a:lnTo>
                    <a:pt x="2072" y="586"/>
                  </a:lnTo>
                  <a:lnTo>
                    <a:pt x="2751" y="586"/>
                  </a:lnTo>
                  <a:lnTo>
                    <a:pt x="2671" y="0"/>
                  </a:lnTo>
                  <a:close/>
                  <a:moveTo>
                    <a:pt x="4106" y="0"/>
                  </a:moveTo>
                  <a:lnTo>
                    <a:pt x="2751" y="586"/>
                  </a:lnTo>
                  <a:lnTo>
                    <a:pt x="3436" y="586"/>
                  </a:lnTo>
                  <a:lnTo>
                    <a:pt x="4106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236;p77"/>
            <p:cNvSpPr/>
            <p:nvPr/>
          </p:nvSpPr>
          <p:spPr>
            <a:xfrm>
              <a:off x="3786963" y="3076871"/>
              <a:ext cx="1570021" cy="262557"/>
            </a:xfrm>
            <a:custGeom>
              <a:avLst/>
              <a:gdLst/>
              <a:ahLst/>
              <a:cxnLst/>
              <a:rect l="l" t="t" r="r" b="b"/>
              <a:pathLst>
                <a:path w="7965" h="1332" extrusionOk="0">
                  <a:moveTo>
                    <a:pt x="549" y="0"/>
                  </a:moveTo>
                  <a:cubicBezTo>
                    <a:pt x="222" y="314"/>
                    <a:pt x="1" y="687"/>
                    <a:pt x="37" y="1098"/>
                  </a:cubicBezTo>
                  <a:cubicBezTo>
                    <a:pt x="44" y="1176"/>
                    <a:pt x="56" y="1254"/>
                    <a:pt x="72" y="1332"/>
                  </a:cubicBezTo>
                  <a:lnTo>
                    <a:pt x="7894" y="1332"/>
                  </a:lnTo>
                  <a:cubicBezTo>
                    <a:pt x="7910" y="1254"/>
                    <a:pt x="7922" y="1176"/>
                    <a:pt x="7929" y="1098"/>
                  </a:cubicBezTo>
                  <a:cubicBezTo>
                    <a:pt x="7964" y="687"/>
                    <a:pt x="7743" y="314"/>
                    <a:pt x="7416" y="0"/>
                  </a:cubicBezTo>
                  <a:close/>
                </a:path>
              </a:pathLst>
            </a:custGeom>
            <a:solidFill>
              <a:srgbClr val="F4B2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237;p77"/>
            <p:cNvSpPr/>
            <p:nvPr/>
          </p:nvSpPr>
          <p:spPr>
            <a:xfrm>
              <a:off x="3805688" y="3357957"/>
              <a:ext cx="1532569" cy="19514"/>
            </a:xfrm>
            <a:custGeom>
              <a:avLst/>
              <a:gdLst/>
              <a:ahLst/>
              <a:cxnLst/>
              <a:rect l="l" t="t" r="r" b="b"/>
              <a:pathLst>
                <a:path w="7775" h="99" extrusionOk="0">
                  <a:moveTo>
                    <a:pt x="1" y="0"/>
                  </a:moveTo>
                  <a:cubicBezTo>
                    <a:pt x="10" y="33"/>
                    <a:pt x="19" y="66"/>
                    <a:pt x="31" y="99"/>
                  </a:cubicBezTo>
                  <a:lnTo>
                    <a:pt x="7744" y="99"/>
                  </a:lnTo>
                  <a:cubicBezTo>
                    <a:pt x="7756" y="66"/>
                    <a:pt x="7765" y="33"/>
                    <a:pt x="7774" y="0"/>
                  </a:cubicBezTo>
                  <a:close/>
                </a:path>
              </a:pathLst>
            </a:custGeom>
            <a:solidFill>
              <a:srgbClr val="F4B2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238;p77"/>
            <p:cNvSpPr/>
            <p:nvPr/>
          </p:nvSpPr>
          <p:spPr>
            <a:xfrm>
              <a:off x="3801155" y="3339231"/>
              <a:ext cx="1541636" cy="18923"/>
            </a:xfrm>
            <a:custGeom>
              <a:avLst/>
              <a:gdLst/>
              <a:ahLst/>
              <a:cxnLst/>
              <a:rect l="l" t="t" r="r" b="b"/>
              <a:pathLst>
                <a:path w="7821" h="96" extrusionOk="0">
                  <a:moveTo>
                    <a:pt x="0" y="1"/>
                  </a:moveTo>
                  <a:cubicBezTo>
                    <a:pt x="7" y="32"/>
                    <a:pt x="14" y="64"/>
                    <a:pt x="24" y="95"/>
                  </a:cubicBezTo>
                  <a:lnTo>
                    <a:pt x="7797" y="95"/>
                  </a:lnTo>
                  <a:cubicBezTo>
                    <a:pt x="7807" y="64"/>
                    <a:pt x="7814" y="32"/>
                    <a:pt x="7821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239;p77"/>
            <p:cNvSpPr/>
            <p:nvPr/>
          </p:nvSpPr>
          <p:spPr>
            <a:xfrm>
              <a:off x="4371211" y="3104073"/>
              <a:ext cx="337855" cy="148033"/>
            </a:xfrm>
            <a:custGeom>
              <a:avLst/>
              <a:gdLst/>
              <a:ahLst/>
              <a:cxnLst/>
              <a:rect l="l" t="t" r="r" b="b"/>
              <a:pathLst>
                <a:path w="1714" h="751" extrusionOk="0">
                  <a:moveTo>
                    <a:pt x="325" y="1"/>
                  </a:moveTo>
                  <a:cubicBezTo>
                    <a:pt x="305" y="1"/>
                    <a:pt x="286" y="4"/>
                    <a:pt x="266" y="12"/>
                  </a:cubicBezTo>
                  <a:cubicBezTo>
                    <a:pt x="223" y="28"/>
                    <a:pt x="190" y="62"/>
                    <a:pt x="175" y="105"/>
                  </a:cubicBezTo>
                  <a:cubicBezTo>
                    <a:pt x="168" y="130"/>
                    <a:pt x="170" y="155"/>
                    <a:pt x="167" y="179"/>
                  </a:cubicBezTo>
                  <a:cubicBezTo>
                    <a:pt x="156" y="238"/>
                    <a:pt x="113" y="265"/>
                    <a:pt x="66" y="289"/>
                  </a:cubicBezTo>
                  <a:cubicBezTo>
                    <a:pt x="1" y="323"/>
                    <a:pt x="2" y="403"/>
                    <a:pt x="78" y="419"/>
                  </a:cubicBezTo>
                  <a:cubicBezTo>
                    <a:pt x="89" y="422"/>
                    <a:pt x="101" y="423"/>
                    <a:pt x="113" y="423"/>
                  </a:cubicBezTo>
                  <a:cubicBezTo>
                    <a:pt x="198" y="423"/>
                    <a:pt x="284" y="359"/>
                    <a:pt x="356" y="304"/>
                  </a:cubicBezTo>
                  <a:lnTo>
                    <a:pt x="356" y="304"/>
                  </a:lnTo>
                  <a:cubicBezTo>
                    <a:pt x="378" y="346"/>
                    <a:pt x="352" y="641"/>
                    <a:pt x="693" y="709"/>
                  </a:cubicBezTo>
                  <a:cubicBezTo>
                    <a:pt x="743" y="719"/>
                    <a:pt x="940" y="750"/>
                    <a:pt x="1135" y="750"/>
                  </a:cubicBezTo>
                  <a:cubicBezTo>
                    <a:pt x="1306" y="750"/>
                    <a:pt x="1476" y="726"/>
                    <a:pt x="1544" y="641"/>
                  </a:cubicBezTo>
                  <a:cubicBezTo>
                    <a:pt x="1602" y="569"/>
                    <a:pt x="1608" y="495"/>
                    <a:pt x="1587" y="431"/>
                  </a:cubicBezTo>
                  <a:cubicBezTo>
                    <a:pt x="1690" y="379"/>
                    <a:pt x="1713" y="194"/>
                    <a:pt x="1580" y="159"/>
                  </a:cubicBezTo>
                  <a:lnTo>
                    <a:pt x="1580" y="159"/>
                  </a:lnTo>
                  <a:cubicBezTo>
                    <a:pt x="1595" y="249"/>
                    <a:pt x="1580" y="302"/>
                    <a:pt x="1525" y="331"/>
                  </a:cubicBezTo>
                  <a:cubicBezTo>
                    <a:pt x="1496" y="302"/>
                    <a:pt x="1462" y="280"/>
                    <a:pt x="1423" y="267"/>
                  </a:cubicBezTo>
                  <a:cubicBezTo>
                    <a:pt x="1391" y="258"/>
                    <a:pt x="1352" y="254"/>
                    <a:pt x="1308" y="254"/>
                  </a:cubicBezTo>
                  <a:cubicBezTo>
                    <a:pt x="1195" y="254"/>
                    <a:pt x="1051" y="276"/>
                    <a:pt x="914" y="276"/>
                  </a:cubicBezTo>
                  <a:cubicBezTo>
                    <a:pt x="888" y="276"/>
                    <a:pt x="863" y="276"/>
                    <a:pt x="838" y="274"/>
                  </a:cubicBezTo>
                  <a:cubicBezTo>
                    <a:pt x="655" y="261"/>
                    <a:pt x="494" y="1"/>
                    <a:pt x="325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240;p77"/>
            <p:cNvSpPr/>
            <p:nvPr/>
          </p:nvSpPr>
          <p:spPr>
            <a:xfrm>
              <a:off x="4449465" y="3217020"/>
              <a:ext cx="46716" cy="117481"/>
            </a:xfrm>
            <a:custGeom>
              <a:avLst/>
              <a:gdLst/>
              <a:ahLst/>
              <a:cxnLst/>
              <a:rect l="l" t="t" r="r" b="b"/>
              <a:pathLst>
                <a:path w="237" h="596" extrusionOk="0">
                  <a:moveTo>
                    <a:pt x="101" y="0"/>
                  </a:moveTo>
                  <a:cubicBezTo>
                    <a:pt x="101" y="1"/>
                    <a:pt x="68" y="216"/>
                    <a:pt x="117" y="330"/>
                  </a:cubicBezTo>
                  <a:cubicBezTo>
                    <a:pt x="165" y="444"/>
                    <a:pt x="158" y="509"/>
                    <a:pt x="158" y="509"/>
                  </a:cubicBezTo>
                  <a:cubicBezTo>
                    <a:pt x="158" y="509"/>
                    <a:pt x="127" y="491"/>
                    <a:pt x="94" y="491"/>
                  </a:cubicBezTo>
                  <a:cubicBezTo>
                    <a:pt x="77" y="491"/>
                    <a:pt x="59" y="496"/>
                    <a:pt x="44" y="509"/>
                  </a:cubicBezTo>
                  <a:cubicBezTo>
                    <a:pt x="1" y="548"/>
                    <a:pt x="3" y="595"/>
                    <a:pt x="76" y="595"/>
                  </a:cubicBezTo>
                  <a:cubicBezTo>
                    <a:pt x="79" y="595"/>
                    <a:pt x="82" y="595"/>
                    <a:pt x="84" y="595"/>
                  </a:cubicBezTo>
                  <a:cubicBezTo>
                    <a:pt x="166" y="590"/>
                    <a:pt x="217" y="585"/>
                    <a:pt x="217" y="585"/>
                  </a:cubicBezTo>
                  <a:cubicBezTo>
                    <a:pt x="237" y="514"/>
                    <a:pt x="237" y="438"/>
                    <a:pt x="214" y="367"/>
                  </a:cubicBezTo>
                  <a:cubicBezTo>
                    <a:pt x="178" y="257"/>
                    <a:pt x="185" y="27"/>
                    <a:pt x="185" y="27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241;p77"/>
            <p:cNvSpPr/>
            <p:nvPr/>
          </p:nvSpPr>
          <p:spPr>
            <a:xfrm>
              <a:off x="4501898" y="3217020"/>
              <a:ext cx="46716" cy="117481"/>
            </a:xfrm>
            <a:custGeom>
              <a:avLst/>
              <a:gdLst/>
              <a:ahLst/>
              <a:cxnLst/>
              <a:rect l="l" t="t" r="r" b="b"/>
              <a:pathLst>
                <a:path w="237" h="596" extrusionOk="0">
                  <a:moveTo>
                    <a:pt x="100" y="0"/>
                  </a:moveTo>
                  <a:cubicBezTo>
                    <a:pt x="100" y="1"/>
                    <a:pt x="68" y="216"/>
                    <a:pt x="117" y="330"/>
                  </a:cubicBezTo>
                  <a:cubicBezTo>
                    <a:pt x="166" y="444"/>
                    <a:pt x="158" y="509"/>
                    <a:pt x="158" y="509"/>
                  </a:cubicBezTo>
                  <a:cubicBezTo>
                    <a:pt x="158" y="509"/>
                    <a:pt x="127" y="491"/>
                    <a:pt x="93" y="491"/>
                  </a:cubicBezTo>
                  <a:cubicBezTo>
                    <a:pt x="76" y="491"/>
                    <a:pt x="58" y="496"/>
                    <a:pt x="43" y="509"/>
                  </a:cubicBezTo>
                  <a:cubicBezTo>
                    <a:pt x="0" y="548"/>
                    <a:pt x="2" y="595"/>
                    <a:pt x="76" y="595"/>
                  </a:cubicBezTo>
                  <a:cubicBezTo>
                    <a:pt x="79" y="595"/>
                    <a:pt x="81" y="595"/>
                    <a:pt x="84" y="595"/>
                  </a:cubicBezTo>
                  <a:cubicBezTo>
                    <a:pt x="166" y="590"/>
                    <a:pt x="216" y="587"/>
                    <a:pt x="216" y="587"/>
                  </a:cubicBezTo>
                  <a:cubicBezTo>
                    <a:pt x="236" y="515"/>
                    <a:pt x="235" y="438"/>
                    <a:pt x="214" y="367"/>
                  </a:cubicBezTo>
                  <a:cubicBezTo>
                    <a:pt x="178" y="257"/>
                    <a:pt x="185" y="27"/>
                    <a:pt x="185" y="27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242;p77"/>
            <p:cNvSpPr/>
            <p:nvPr/>
          </p:nvSpPr>
          <p:spPr>
            <a:xfrm>
              <a:off x="4596710" y="3228255"/>
              <a:ext cx="53221" cy="105851"/>
            </a:xfrm>
            <a:custGeom>
              <a:avLst/>
              <a:gdLst/>
              <a:ahLst/>
              <a:cxnLst/>
              <a:rect l="l" t="t" r="r" b="b"/>
              <a:pathLst>
                <a:path w="270" h="537" extrusionOk="0">
                  <a:moveTo>
                    <a:pt x="128" y="1"/>
                  </a:moveTo>
                  <a:lnTo>
                    <a:pt x="6" y="21"/>
                  </a:lnTo>
                  <a:cubicBezTo>
                    <a:pt x="37" y="97"/>
                    <a:pt x="73" y="169"/>
                    <a:pt x="116" y="241"/>
                  </a:cubicBezTo>
                  <a:cubicBezTo>
                    <a:pt x="172" y="326"/>
                    <a:pt x="176" y="457"/>
                    <a:pt x="176" y="457"/>
                  </a:cubicBezTo>
                  <a:cubicBezTo>
                    <a:pt x="176" y="457"/>
                    <a:pt x="138" y="437"/>
                    <a:pt x="100" y="437"/>
                  </a:cubicBezTo>
                  <a:cubicBezTo>
                    <a:pt x="80" y="437"/>
                    <a:pt x="61" y="442"/>
                    <a:pt x="45" y="457"/>
                  </a:cubicBezTo>
                  <a:cubicBezTo>
                    <a:pt x="1" y="502"/>
                    <a:pt x="29" y="537"/>
                    <a:pt x="61" y="537"/>
                  </a:cubicBezTo>
                  <a:lnTo>
                    <a:pt x="241" y="537"/>
                  </a:lnTo>
                  <a:cubicBezTo>
                    <a:pt x="241" y="537"/>
                    <a:pt x="270" y="345"/>
                    <a:pt x="227" y="241"/>
                  </a:cubicBezTo>
                  <a:cubicBezTo>
                    <a:pt x="182" y="135"/>
                    <a:pt x="128" y="1"/>
                    <a:pt x="12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243;p77"/>
            <p:cNvSpPr/>
            <p:nvPr/>
          </p:nvSpPr>
          <p:spPr>
            <a:xfrm>
              <a:off x="4645003" y="3228255"/>
              <a:ext cx="53418" cy="105851"/>
            </a:xfrm>
            <a:custGeom>
              <a:avLst/>
              <a:gdLst/>
              <a:ahLst/>
              <a:cxnLst/>
              <a:rect l="l" t="t" r="r" b="b"/>
              <a:pathLst>
                <a:path w="271" h="537" extrusionOk="0">
                  <a:moveTo>
                    <a:pt x="128" y="1"/>
                  </a:moveTo>
                  <a:lnTo>
                    <a:pt x="6" y="21"/>
                  </a:lnTo>
                  <a:cubicBezTo>
                    <a:pt x="37" y="97"/>
                    <a:pt x="74" y="169"/>
                    <a:pt x="116" y="241"/>
                  </a:cubicBezTo>
                  <a:cubicBezTo>
                    <a:pt x="171" y="326"/>
                    <a:pt x="176" y="457"/>
                    <a:pt x="176" y="457"/>
                  </a:cubicBezTo>
                  <a:cubicBezTo>
                    <a:pt x="176" y="457"/>
                    <a:pt x="138" y="437"/>
                    <a:pt x="99" y="437"/>
                  </a:cubicBezTo>
                  <a:cubicBezTo>
                    <a:pt x="80" y="437"/>
                    <a:pt x="61" y="442"/>
                    <a:pt x="46" y="457"/>
                  </a:cubicBezTo>
                  <a:cubicBezTo>
                    <a:pt x="0" y="502"/>
                    <a:pt x="30" y="537"/>
                    <a:pt x="60" y="537"/>
                  </a:cubicBezTo>
                  <a:lnTo>
                    <a:pt x="241" y="537"/>
                  </a:lnTo>
                  <a:cubicBezTo>
                    <a:pt x="241" y="537"/>
                    <a:pt x="271" y="345"/>
                    <a:pt x="226" y="241"/>
                  </a:cubicBezTo>
                  <a:cubicBezTo>
                    <a:pt x="183" y="135"/>
                    <a:pt x="128" y="1"/>
                    <a:pt x="12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244;p77"/>
            <p:cNvSpPr/>
            <p:nvPr/>
          </p:nvSpPr>
          <p:spPr>
            <a:xfrm>
              <a:off x="4443355" y="3086333"/>
              <a:ext cx="25625" cy="41788"/>
            </a:xfrm>
            <a:custGeom>
              <a:avLst/>
              <a:gdLst/>
              <a:ahLst/>
              <a:cxnLst/>
              <a:rect l="l" t="t" r="r" b="b"/>
              <a:pathLst>
                <a:path w="130" h="212" extrusionOk="0">
                  <a:moveTo>
                    <a:pt x="35" y="0"/>
                  </a:moveTo>
                  <a:cubicBezTo>
                    <a:pt x="29" y="0"/>
                    <a:pt x="25" y="4"/>
                    <a:pt x="22" y="13"/>
                  </a:cubicBezTo>
                  <a:cubicBezTo>
                    <a:pt x="1" y="74"/>
                    <a:pt x="22" y="158"/>
                    <a:pt x="22" y="158"/>
                  </a:cubicBezTo>
                  <a:cubicBezTo>
                    <a:pt x="22" y="158"/>
                    <a:pt x="66" y="211"/>
                    <a:pt x="95" y="211"/>
                  </a:cubicBezTo>
                  <a:cubicBezTo>
                    <a:pt x="105" y="211"/>
                    <a:pt x="113" y="205"/>
                    <a:pt x="117" y="188"/>
                  </a:cubicBezTo>
                  <a:cubicBezTo>
                    <a:pt x="130" y="133"/>
                    <a:pt x="66" y="0"/>
                    <a:pt x="35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245;p77"/>
            <p:cNvSpPr/>
            <p:nvPr/>
          </p:nvSpPr>
          <p:spPr>
            <a:xfrm>
              <a:off x="4414773" y="3087121"/>
              <a:ext cx="25625" cy="41788"/>
            </a:xfrm>
            <a:custGeom>
              <a:avLst/>
              <a:gdLst/>
              <a:ahLst/>
              <a:cxnLst/>
              <a:rect l="l" t="t" r="r" b="b"/>
              <a:pathLst>
                <a:path w="130" h="212" extrusionOk="0">
                  <a:moveTo>
                    <a:pt x="34" y="0"/>
                  </a:moveTo>
                  <a:cubicBezTo>
                    <a:pt x="28" y="0"/>
                    <a:pt x="24" y="4"/>
                    <a:pt x="21" y="14"/>
                  </a:cubicBezTo>
                  <a:cubicBezTo>
                    <a:pt x="1" y="74"/>
                    <a:pt x="21" y="159"/>
                    <a:pt x="21" y="159"/>
                  </a:cubicBezTo>
                  <a:cubicBezTo>
                    <a:pt x="21" y="159"/>
                    <a:pt x="66" y="212"/>
                    <a:pt x="95" y="212"/>
                  </a:cubicBezTo>
                  <a:cubicBezTo>
                    <a:pt x="105" y="212"/>
                    <a:pt x="113" y="205"/>
                    <a:pt x="117" y="189"/>
                  </a:cubicBezTo>
                  <a:cubicBezTo>
                    <a:pt x="129" y="133"/>
                    <a:pt x="66" y="0"/>
                    <a:pt x="34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246;p77"/>
            <p:cNvSpPr/>
            <p:nvPr/>
          </p:nvSpPr>
          <p:spPr>
            <a:xfrm>
              <a:off x="4898493" y="3104073"/>
              <a:ext cx="337855" cy="148033"/>
            </a:xfrm>
            <a:custGeom>
              <a:avLst/>
              <a:gdLst/>
              <a:ahLst/>
              <a:cxnLst/>
              <a:rect l="l" t="t" r="r" b="b"/>
              <a:pathLst>
                <a:path w="1714" h="751" extrusionOk="0">
                  <a:moveTo>
                    <a:pt x="324" y="1"/>
                  </a:moveTo>
                  <a:cubicBezTo>
                    <a:pt x="305" y="1"/>
                    <a:pt x="286" y="4"/>
                    <a:pt x="266" y="12"/>
                  </a:cubicBezTo>
                  <a:cubicBezTo>
                    <a:pt x="223" y="28"/>
                    <a:pt x="190" y="62"/>
                    <a:pt x="175" y="105"/>
                  </a:cubicBezTo>
                  <a:cubicBezTo>
                    <a:pt x="168" y="130"/>
                    <a:pt x="170" y="155"/>
                    <a:pt x="166" y="179"/>
                  </a:cubicBezTo>
                  <a:cubicBezTo>
                    <a:pt x="156" y="238"/>
                    <a:pt x="113" y="265"/>
                    <a:pt x="66" y="289"/>
                  </a:cubicBezTo>
                  <a:cubicBezTo>
                    <a:pt x="0" y="323"/>
                    <a:pt x="1" y="403"/>
                    <a:pt x="77" y="419"/>
                  </a:cubicBezTo>
                  <a:cubicBezTo>
                    <a:pt x="89" y="422"/>
                    <a:pt x="101" y="423"/>
                    <a:pt x="112" y="423"/>
                  </a:cubicBezTo>
                  <a:cubicBezTo>
                    <a:pt x="198" y="423"/>
                    <a:pt x="284" y="359"/>
                    <a:pt x="356" y="304"/>
                  </a:cubicBezTo>
                  <a:lnTo>
                    <a:pt x="356" y="304"/>
                  </a:lnTo>
                  <a:cubicBezTo>
                    <a:pt x="378" y="346"/>
                    <a:pt x="351" y="641"/>
                    <a:pt x="693" y="709"/>
                  </a:cubicBezTo>
                  <a:cubicBezTo>
                    <a:pt x="743" y="719"/>
                    <a:pt x="940" y="750"/>
                    <a:pt x="1135" y="750"/>
                  </a:cubicBezTo>
                  <a:cubicBezTo>
                    <a:pt x="1306" y="750"/>
                    <a:pt x="1475" y="726"/>
                    <a:pt x="1543" y="641"/>
                  </a:cubicBezTo>
                  <a:cubicBezTo>
                    <a:pt x="1602" y="569"/>
                    <a:pt x="1608" y="495"/>
                    <a:pt x="1587" y="431"/>
                  </a:cubicBezTo>
                  <a:cubicBezTo>
                    <a:pt x="1690" y="379"/>
                    <a:pt x="1713" y="194"/>
                    <a:pt x="1580" y="159"/>
                  </a:cubicBezTo>
                  <a:lnTo>
                    <a:pt x="1580" y="159"/>
                  </a:lnTo>
                  <a:cubicBezTo>
                    <a:pt x="1595" y="249"/>
                    <a:pt x="1580" y="302"/>
                    <a:pt x="1525" y="331"/>
                  </a:cubicBezTo>
                  <a:cubicBezTo>
                    <a:pt x="1496" y="302"/>
                    <a:pt x="1462" y="280"/>
                    <a:pt x="1423" y="267"/>
                  </a:cubicBezTo>
                  <a:cubicBezTo>
                    <a:pt x="1391" y="258"/>
                    <a:pt x="1352" y="254"/>
                    <a:pt x="1308" y="254"/>
                  </a:cubicBezTo>
                  <a:cubicBezTo>
                    <a:pt x="1195" y="254"/>
                    <a:pt x="1051" y="276"/>
                    <a:pt x="913" y="276"/>
                  </a:cubicBezTo>
                  <a:cubicBezTo>
                    <a:pt x="888" y="276"/>
                    <a:pt x="863" y="276"/>
                    <a:pt x="838" y="274"/>
                  </a:cubicBezTo>
                  <a:cubicBezTo>
                    <a:pt x="654" y="261"/>
                    <a:pt x="494" y="1"/>
                    <a:pt x="324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247;p77"/>
            <p:cNvSpPr/>
            <p:nvPr/>
          </p:nvSpPr>
          <p:spPr>
            <a:xfrm>
              <a:off x="4976748" y="3217020"/>
              <a:ext cx="46716" cy="117481"/>
            </a:xfrm>
            <a:custGeom>
              <a:avLst/>
              <a:gdLst/>
              <a:ahLst/>
              <a:cxnLst/>
              <a:rect l="l" t="t" r="r" b="b"/>
              <a:pathLst>
                <a:path w="237" h="596" extrusionOk="0">
                  <a:moveTo>
                    <a:pt x="100" y="0"/>
                  </a:moveTo>
                  <a:cubicBezTo>
                    <a:pt x="100" y="1"/>
                    <a:pt x="68" y="216"/>
                    <a:pt x="117" y="330"/>
                  </a:cubicBezTo>
                  <a:cubicBezTo>
                    <a:pt x="166" y="444"/>
                    <a:pt x="158" y="509"/>
                    <a:pt x="158" y="509"/>
                  </a:cubicBezTo>
                  <a:cubicBezTo>
                    <a:pt x="158" y="509"/>
                    <a:pt x="127" y="491"/>
                    <a:pt x="93" y="491"/>
                  </a:cubicBezTo>
                  <a:cubicBezTo>
                    <a:pt x="76" y="491"/>
                    <a:pt x="58" y="496"/>
                    <a:pt x="43" y="509"/>
                  </a:cubicBezTo>
                  <a:cubicBezTo>
                    <a:pt x="0" y="548"/>
                    <a:pt x="3" y="595"/>
                    <a:pt x="76" y="595"/>
                  </a:cubicBezTo>
                  <a:cubicBezTo>
                    <a:pt x="79" y="595"/>
                    <a:pt x="81" y="595"/>
                    <a:pt x="84" y="595"/>
                  </a:cubicBezTo>
                  <a:cubicBezTo>
                    <a:pt x="166" y="590"/>
                    <a:pt x="216" y="585"/>
                    <a:pt x="216" y="585"/>
                  </a:cubicBezTo>
                  <a:cubicBezTo>
                    <a:pt x="236" y="514"/>
                    <a:pt x="236" y="438"/>
                    <a:pt x="214" y="367"/>
                  </a:cubicBezTo>
                  <a:cubicBezTo>
                    <a:pt x="178" y="257"/>
                    <a:pt x="185" y="27"/>
                    <a:pt x="185" y="27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248;p77"/>
            <p:cNvSpPr/>
            <p:nvPr/>
          </p:nvSpPr>
          <p:spPr>
            <a:xfrm>
              <a:off x="5028983" y="3217020"/>
              <a:ext cx="46716" cy="117481"/>
            </a:xfrm>
            <a:custGeom>
              <a:avLst/>
              <a:gdLst/>
              <a:ahLst/>
              <a:cxnLst/>
              <a:rect l="l" t="t" r="r" b="b"/>
              <a:pathLst>
                <a:path w="237" h="596" extrusionOk="0">
                  <a:moveTo>
                    <a:pt x="101" y="0"/>
                  </a:moveTo>
                  <a:cubicBezTo>
                    <a:pt x="101" y="1"/>
                    <a:pt x="68" y="216"/>
                    <a:pt x="117" y="330"/>
                  </a:cubicBezTo>
                  <a:cubicBezTo>
                    <a:pt x="167" y="444"/>
                    <a:pt x="158" y="509"/>
                    <a:pt x="158" y="509"/>
                  </a:cubicBezTo>
                  <a:cubicBezTo>
                    <a:pt x="158" y="509"/>
                    <a:pt x="128" y="491"/>
                    <a:pt x="94" y="491"/>
                  </a:cubicBezTo>
                  <a:cubicBezTo>
                    <a:pt x="77" y="491"/>
                    <a:pt x="59" y="496"/>
                    <a:pt x="44" y="509"/>
                  </a:cubicBezTo>
                  <a:cubicBezTo>
                    <a:pt x="1" y="548"/>
                    <a:pt x="3" y="595"/>
                    <a:pt x="77" y="595"/>
                  </a:cubicBezTo>
                  <a:cubicBezTo>
                    <a:pt x="79" y="595"/>
                    <a:pt x="82" y="595"/>
                    <a:pt x="85" y="595"/>
                  </a:cubicBezTo>
                  <a:cubicBezTo>
                    <a:pt x="167" y="590"/>
                    <a:pt x="217" y="587"/>
                    <a:pt x="217" y="587"/>
                  </a:cubicBezTo>
                  <a:cubicBezTo>
                    <a:pt x="237" y="515"/>
                    <a:pt x="236" y="438"/>
                    <a:pt x="215" y="367"/>
                  </a:cubicBezTo>
                  <a:cubicBezTo>
                    <a:pt x="178" y="257"/>
                    <a:pt x="185" y="27"/>
                    <a:pt x="185" y="27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249;p77"/>
            <p:cNvSpPr/>
            <p:nvPr/>
          </p:nvSpPr>
          <p:spPr>
            <a:xfrm>
              <a:off x="5123992" y="3228255"/>
              <a:ext cx="53418" cy="105851"/>
            </a:xfrm>
            <a:custGeom>
              <a:avLst/>
              <a:gdLst/>
              <a:ahLst/>
              <a:cxnLst/>
              <a:rect l="l" t="t" r="r" b="b"/>
              <a:pathLst>
                <a:path w="271" h="537" extrusionOk="0">
                  <a:moveTo>
                    <a:pt x="129" y="1"/>
                  </a:moveTo>
                  <a:lnTo>
                    <a:pt x="5" y="21"/>
                  </a:lnTo>
                  <a:cubicBezTo>
                    <a:pt x="37" y="97"/>
                    <a:pt x="73" y="169"/>
                    <a:pt x="115" y="241"/>
                  </a:cubicBezTo>
                  <a:cubicBezTo>
                    <a:pt x="170" y="326"/>
                    <a:pt x="175" y="457"/>
                    <a:pt x="175" y="457"/>
                  </a:cubicBezTo>
                  <a:cubicBezTo>
                    <a:pt x="175" y="457"/>
                    <a:pt x="137" y="437"/>
                    <a:pt x="99" y="437"/>
                  </a:cubicBezTo>
                  <a:cubicBezTo>
                    <a:pt x="80" y="437"/>
                    <a:pt x="60" y="442"/>
                    <a:pt x="45" y="457"/>
                  </a:cubicBezTo>
                  <a:cubicBezTo>
                    <a:pt x="1" y="502"/>
                    <a:pt x="29" y="537"/>
                    <a:pt x="60" y="537"/>
                  </a:cubicBezTo>
                  <a:lnTo>
                    <a:pt x="242" y="537"/>
                  </a:lnTo>
                  <a:cubicBezTo>
                    <a:pt x="242" y="537"/>
                    <a:pt x="271" y="345"/>
                    <a:pt x="226" y="241"/>
                  </a:cubicBezTo>
                  <a:cubicBezTo>
                    <a:pt x="182" y="135"/>
                    <a:pt x="129" y="1"/>
                    <a:pt x="129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250;p77"/>
            <p:cNvSpPr/>
            <p:nvPr/>
          </p:nvSpPr>
          <p:spPr>
            <a:xfrm>
              <a:off x="5172285" y="3228255"/>
              <a:ext cx="53418" cy="105851"/>
            </a:xfrm>
            <a:custGeom>
              <a:avLst/>
              <a:gdLst/>
              <a:ahLst/>
              <a:cxnLst/>
              <a:rect l="l" t="t" r="r" b="b"/>
              <a:pathLst>
                <a:path w="271" h="537" extrusionOk="0">
                  <a:moveTo>
                    <a:pt x="128" y="1"/>
                  </a:moveTo>
                  <a:lnTo>
                    <a:pt x="6" y="21"/>
                  </a:lnTo>
                  <a:cubicBezTo>
                    <a:pt x="36" y="97"/>
                    <a:pt x="74" y="169"/>
                    <a:pt x="116" y="241"/>
                  </a:cubicBezTo>
                  <a:cubicBezTo>
                    <a:pt x="171" y="326"/>
                    <a:pt x="176" y="457"/>
                    <a:pt x="176" y="457"/>
                  </a:cubicBezTo>
                  <a:cubicBezTo>
                    <a:pt x="176" y="457"/>
                    <a:pt x="138" y="437"/>
                    <a:pt x="99" y="437"/>
                  </a:cubicBezTo>
                  <a:cubicBezTo>
                    <a:pt x="80" y="437"/>
                    <a:pt x="60" y="442"/>
                    <a:pt x="46" y="457"/>
                  </a:cubicBezTo>
                  <a:cubicBezTo>
                    <a:pt x="0" y="502"/>
                    <a:pt x="29" y="537"/>
                    <a:pt x="60" y="537"/>
                  </a:cubicBezTo>
                  <a:lnTo>
                    <a:pt x="241" y="537"/>
                  </a:lnTo>
                  <a:cubicBezTo>
                    <a:pt x="241" y="537"/>
                    <a:pt x="270" y="345"/>
                    <a:pt x="226" y="241"/>
                  </a:cubicBezTo>
                  <a:cubicBezTo>
                    <a:pt x="181" y="135"/>
                    <a:pt x="128" y="1"/>
                    <a:pt x="12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251;p77"/>
            <p:cNvSpPr/>
            <p:nvPr/>
          </p:nvSpPr>
          <p:spPr>
            <a:xfrm>
              <a:off x="4970637" y="3086333"/>
              <a:ext cx="25625" cy="41788"/>
            </a:xfrm>
            <a:custGeom>
              <a:avLst/>
              <a:gdLst/>
              <a:ahLst/>
              <a:cxnLst/>
              <a:rect l="l" t="t" r="r" b="b"/>
              <a:pathLst>
                <a:path w="130" h="212" extrusionOk="0">
                  <a:moveTo>
                    <a:pt x="34" y="0"/>
                  </a:moveTo>
                  <a:cubicBezTo>
                    <a:pt x="29" y="0"/>
                    <a:pt x="24" y="4"/>
                    <a:pt x="22" y="13"/>
                  </a:cubicBezTo>
                  <a:cubicBezTo>
                    <a:pt x="0" y="74"/>
                    <a:pt x="22" y="158"/>
                    <a:pt x="22" y="158"/>
                  </a:cubicBezTo>
                  <a:cubicBezTo>
                    <a:pt x="22" y="158"/>
                    <a:pt x="66" y="211"/>
                    <a:pt x="95" y="211"/>
                  </a:cubicBezTo>
                  <a:cubicBezTo>
                    <a:pt x="104" y="211"/>
                    <a:pt x="112" y="205"/>
                    <a:pt x="116" y="188"/>
                  </a:cubicBezTo>
                  <a:cubicBezTo>
                    <a:pt x="129" y="133"/>
                    <a:pt x="66" y="0"/>
                    <a:pt x="34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252;p77"/>
            <p:cNvSpPr/>
            <p:nvPr/>
          </p:nvSpPr>
          <p:spPr>
            <a:xfrm>
              <a:off x="4942055" y="3087121"/>
              <a:ext cx="25625" cy="41788"/>
            </a:xfrm>
            <a:custGeom>
              <a:avLst/>
              <a:gdLst/>
              <a:ahLst/>
              <a:cxnLst/>
              <a:rect l="l" t="t" r="r" b="b"/>
              <a:pathLst>
                <a:path w="130" h="212" extrusionOk="0">
                  <a:moveTo>
                    <a:pt x="33" y="0"/>
                  </a:moveTo>
                  <a:cubicBezTo>
                    <a:pt x="28" y="0"/>
                    <a:pt x="23" y="4"/>
                    <a:pt x="20" y="14"/>
                  </a:cubicBezTo>
                  <a:cubicBezTo>
                    <a:pt x="0" y="74"/>
                    <a:pt x="20" y="159"/>
                    <a:pt x="20" y="159"/>
                  </a:cubicBezTo>
                  <a:cubicBezTo>
                    <a:pt x="20" y="159"/>
                    <a:pt x="65" y="212"/>
                    <a:pt x="94" y="212"/>
                  </a:cubicBezTo>
                  <a:cubicBezTo>
                    <a:pt x="104" y="212"/>
                    <a:pt x="112" y="205"/>
                    <a:pt x="116" y="189"/>
                  </a:cubicBezTo>
                  <a:cubicBezTo>
                    <a:pt x="129" y="133"/>
                    <a:pt x="65" y="0"/>
                    <a:pt x="33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253;p77"/>
            <p:cNvSpPr/>
            <p:nvPr/>
          </p:nvSpPr>
          <p:spPr>
            <a:xfrm>
              <a:off x="3865020" y="3104073"/>
              <a:ext cx="337855" cy="148033"/>
            </a:xfrm>
            <a:custGeom>
              <a:avLst/>
              <a:gdLst/>
              <a:ahLst/>
              <a:cxnLst/>
              <a:rect l="l" t="t" r="r" b="b"/>
              <a:pathLst>
                <a:path w="1714" h="751" extrusionOk="0">
                  <a:moveTo>
                    <a:pt x="323" y="1"/>
                  </a:moveTo>
                  <a:cubicBezTo>
                    <a:pt x="304" y="1"/>
                    <a:pt x="285" y="4"/>
                    <a:pt x="265" y="12"/>
                  </a:cubicBezTo>
                  <a:cubicBezTo>
                    <a:pt x="223" y="28"/>
                    <a:pt x="189" y="62"/>
                    <a:pt x="175" y="105"/>
                  </a:cubicBezTo>
                  <a:cubicBezTo>
                    <a:pt x="167" y="130"/>
                    <a:pt x="170" y="155"/>
                    <a:pt x="165" y="179"/>
                  </a:cubicBezTo>
                  <a:cubicBezTo>
                    <a:pt x="155" y="238"/>
                    <a:pt x="113" y="265"/>
                    <a:pt x="65" y="289"/>
                  </a:cubicBezTo>
                  <a:cubicBezTo>
                    <a:pt x="0" y="323"/>
                    <a:pt x="0" y="403"/>
                    <a:pt x="76" y="419"/>
                  </a:cubicBezTo>
                  <a:cubicBezTo>
                    <a:pt x="88" y="422"/>
                    <a:pt x="100" y="423"/>
                    <a:pt x="111" y="423"/>
                  </a:cubicBezTo>
                  <a:cubicBezTo>
                    <a:pt x="197" y="423"/>
                    <a:pt x="284" y="359"/>
                    <a:pt x="356" y="304"/>
                  </a:cubicBezTo>
                  <a:lnTo>
                    <a:pt x="356" y="304"/>
                  </a:lnTo>
                  <a:cubicBezTo>
                    <a:pt x="377" y="346"/>
                    <a:pt x="351" y="641"/>
                    <a:pt x="692" y="709"/>
                  </a:cubicBezTo>
                  <a:cubicBezTo>
                    <a:pt x="742" y="719"/>
                    <a:pt x="939" y="750"/>
                    <a:pt x="1135" y="750"/>
                  </a:cubicBezTo>
                  <a:cubicBezTo>
                    <a:pt x="1306" y="750"/>
                    <a:pt x="1475" y="726"/>
                    <a:pt x="1544" y="641"/>
                  </a:cubicBezTo>
                  <a:cubicBezTo>
                    <a:pt x="1602" y="569"/>
                    <a:pt x="1607" y="495"/>
                    <a:pt x="1586" y="431"/>
                  </a:cubicBezTo>
                  <a:cubicBezTo>
                    <a:pt x="1689" y="379"/>
                    <a:pt x="1713" y="194"/>
                    <a:pt x="1579" y="159"/>
                  </a:cubicBezTo>
                  <a:lnTo>
                    <a:pt x="1579" y="159"/>
                  </a:lnTo>
                  <a:cubicBezTo>
                    <a:pt x="1594" y="249"/>
                    <a:pt x="1579" y="302"/>
                    <a:pt x="1524" y="331"/>
                  </a:cubicBezTo>
                  <a:cubicBezTo>
                    <a:pt x="1496" y="302"/>
                    <a:pt x="1461" y="280"/>
                    <a:pt x="1422" y="267"/>
                  </a:cubicBezTo>
                  <a:cubicBezTo>
                    <a:pt x="1390" y="258"/>
                    <a:pt x="1350" y="254"/>
                    <a:pt x="1307" y="254"/>
                  </a:cubicBezTo>
                  <a:cubicBezTo>
                    <a:pt x="1194" y="254"/>
                    <a:pt x="1050" y="276"/>
                    <a:pt x="912" y="276"/>
                  </a:cubicBezTo>
                  <a:cubicBezTo>
                    <a:pt x="887" y="276"/>
                    <a:pt x="862" y="276"/>
                    <a:pt x="837" y="274"/>
                  </a:cubicBezTo>
                  <a:cubicBezTo>
                    <a:pt x="654" y="261"/>
                    <a:pt x="493" y="1"/>
                    <a:pt x="323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254;p77"/>
            <p:cNvSpPr/>
            <p:nvPr/>
          </p:nvSpPr>
          <p:spPr>
            <a:xfrm>
              <a:off x="3943275" y="3217020"/>
              <a:ext cx="46716" cy="117481"/>
            </a:xfrm>
            <a:custGeom>
              <a:avLst/>
              <a:gdLst/>
              <a:ahLst/>
              <a:cxnLst/>
              <a:rect l="l" t="t" r="r" b="b"/>
              <a:pathLst>
                <a:path w="237" h="596" extrusionOk="0">
                  <a:moveTo>
                    <a:pt x="99" y="0"/>
                  </a:moveTo>
                  <a:cubicBezTo>
                    <a:pt x="99" y="1"/>
                    <a:pt x="67" y="216"/>
                    <a:pt x="116" y="330"/>
                  </a:cubicBezTo>
                  <a:cubicBezTo>
                    <a:pt x="165" y="444"/>
                    <a:pt x="157" y="509"/>
                    <a:pt x="157" y="509"/>
                  </a:cubicBezTo>
                  <a:cubicBezTo>
                    <a:pt x="157" y="509"/>
                    <a:pt x="126" y="491"/>
                    <a:pt x="93" y="491"/>
                  </a:cubicBezTo>
                  <a:cubicBezTo>
                    <a:pt x="76" y="491"/>
                    <a:pt x="58" y="496"/>
                    <a:pt x="43" y="509"/>
                  </a:cubicBezTo>
                  <a:cubicBezTo>
                    <a:pt x="0" y="548"/>
                    <a:pt x="2" y="595"/>
                    <a:pt x="75" y="595"/>
                  </a:cubicBezTo>
                  <a:cubicBezTo>
                    <a:pt x="78" y="595"/>
                    <a:pt x="80" y="595"/>
                    <a:pt x="83" y="595"/>
                  </a:cubicBezTo>
                  <a:cubicBezTo>
                    <a:pt x="165" y="590"/>
                    <a:pt x="216" y="585"/>
                    <a:pt x="216" y="585"/>
                  </a:cubicBezTo>
                  <a:cubicBezTo>
                    <a:pt x="236" y="514"/>
                    <a:pt x="235" y="438"/>
                    <a:pt x="214" y="367"/>
                  </a:cubicBezTo>
                  <a:cubicBezTo>
                    <a:pt x="177" y="257"/>
                    <a:pt x="185" y="27"/>
                    <a:pt x="185" y="27"/>
                  </a:cubicBezTo>
                  <a:lnTo>
                    <a:pt x="99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4255;p77"/>
            <p:cNvSpPr/>
            <p:nvPr/>
          </p:nvSpPr>
          <p:spPr>
            <a:xfrm>
              <a:off x="3995313" y="3217020"/>
              <a:ext cx="46716" cy="117481"/>
            </a:xfrm>
            <a:custGeom>
              <a:avLst/>
              <a:gdLst/>
              <a:ahLst/>
              <a:cxnLst/>
              <a:rect l="l" t="t" r="r" b="b"/>
              <a:pathLst>
                <a:path w="237" h="596" extrusionOk="0">
                  <a:moveTo>
                    <a:pt x="101" y="0"/>
                  </a:moveTo>
                  <a:cubicBezTo>
                    <a:pt x="101" y="1"/>
                    <a:pt x="69" y="216"/>
                    <a:pt x="117" y="330"/>
                  </a:cubicBezTo>
                  <a:cubicBezTo>
                    <a:pt x="167" y="444"/>
                    <a:pt x="158" y="509"/>
                    <a:pt x="158" y="509"/>
                  </a:cubicBezTo>
                  <a:cubicBezTo>
                    <a:pt x="158" y="509"/>
                    <a:pt x="128" y="491"/>
                    <a:pt x="94" y="491"/>
                  </a:cubicBezTo>
                  <a:cubicBezTo>
                    <a:pt x="77" y="491"/>
                    <a:pt x="60" y="496"/>
                    <a:pt x="45" y="509"/>
                  </a:cubicBezTo>
                  <a:cubicBezTo>
                    <a:pt x="1" y="548"/>
                    <a:pt x="4" y="595"/>
                    <a:pt x="77" y="595"/>
                  </a:cubicBezTo>
                  <a:cubicBezTo>
                    <a:pt x="79" y="595"/>
                    <a:pt x="82" y="595"/>
                    <a:pt x="85" y="595"/>
                  </a:cubicBezTo>
                  <a:cubicBezTo>
                    <a:pt x="167" y="590"/>
                    <a:pt x="217" y="587"/>
                    <a:pt x="217" y="587"/>
                  </a:cubicBezTo>
                  <a:cubicBezTo>
                    <a:pt x="237" y="515"/>
                    <a:pt x="236" y="438"/>
                    <a:pt x="215" y="367"/>
                  </a:cubicBezTo>
                  <a:cubicBezTo>
                    <a:pt x="178" y="257"/>
                    <a:pt x="185" y="27"/>
                    <a:pt x="185" y="27"/>
                  </a:cubicBezTo>
                  <a:lnTo>
                    <a:pt x="101" y="0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256;p77"/>
            <p:cNvSpPr/>
            <p:nvPr/>
          </p:nvSpPr>
          <p:spPr>
            <a:xfrm>
              <a:off x="4090322" y="3228255"/>
              <a:ext cx="53221" cy="105851"/>
            </a:xfrm>
            <a:custGeom>
              <a:avLst/>
              <a:gdLst/>
              <a:ahLst/>
              <a:cxnLst/>
              <a:rect l="l" t="t" r="r" b="b"/>
              <a:pathLst>
                <a:path w="270" h="537" extrusionOk="0">
                  <a:moveTo>
                    <a:pt x="128" y="1"/>
                  </a:moveTo>
                  <a:lnTo>
                    <a:pt x="5" y="21"/>
                  </a:lnTo>
                  <a:cubicBezTo>
                    <a:pt x="37" y="97"/>
                    <a:pt x="73" y="169"/>
                    <a:pt x="115" y="241"/>
                  </a:cubicBezTo>
                  <a:cubicBezTo>
                    <a:pt x="171" y="326"/>
                    <a:pt x="176" y="457"/>
                    <a:pt x="176" y="457"/>
                  </a:cubicBezTo>
                  <a:cubicBezTo>
                    <a:pt x="176" y="457"/>
                    <a:pt x="138" y="437"/>
                    <a:pt x="99" y="437"/>
                  </a:cubicBezTo>
                  <a:cubicBezTo>
                    <a:pt x="80" y="437"/>
                    <a:pt x="60" y="442"/>
                    <a:pt x="45" y="457"/>
                  </a:cubicBezTo>
                  <a:cubicBezTo>
                    <a:pt x="1" y="502"/>
                    <a:pt x="29" y="537"/>
                    <a:pt x="60" y="537"/>
                  </a:cubicBezTo>
                  <a:lnTo>
                    <a:pt x="240" y="537"/>
                  </a:lnTo>
                  <a:cubicBezTo>
                    <a:pt x="240" y="537"/>
                    <a:pt x="270" y="345"/>
                    <a:pt x="226" y="241"/>
                  </a:cubicBezTo>
                  <a:cubicBezTo>
                    <a:pt x="182" y="135"/>
                    <a:pt x="128" y="1"/>
                    <a:pt x="12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257;p77"/>
            <p:cNvSpPr/>
            <p:nvPr/>
          </p:nvSpPr>
          <p:spPr>
            <a:xfrm>
              <a:off x="4138812" y="3228255"/>
              <a:ext cx="53418" cy="105851"/>
            </a:xfrm>
            <a:custGeom>
              <a:avLst/>
              <a:gdLst/>
              <a:ahLst/>
              <a:cxnLst/>
              <a:rect l="l" t="t" r="r" b="b"/>
              <a:pathLst>
                <a:path w="271" h="537" extrusionOk="0">
                  <a:moveTo>
                    <a:pt x="128" y="1"/>
                  </a:moveTo>
                  <a:lnTo>
                    <a:pt x="5" y="21"/>
                  </a:lnTo>
                  <a:cubicBezTo>
                    <a:pt x="36" y="97"/>
                    <a:pt x="73" y="169"/>
                    <a:pt x="115" y="241"/>
                  </a:cubicBezTo>
                  <a:cubicBezTo>
                    <a:pt x="170" y="326"/>
                    <a:pt x="176" y="457"/>
                    <a:pt x="176" y="457"/>
                  </a:cubicBezTo>
                  <a:cubicBezTo>
                    <a:pt x="176" y="457"/>
                    <a:pt x="138" y="437"/>
                    <a:pt x="99" y="437"/>
                  </a:cubicBezTo>
                  <a:cubicBezTo>
                    <a:pt x="80" y="437"/>
                    <a:pt x="60" y="442"/>
                    <a:pt x="45" y="457"/>
                  </a:cubicBezTo>
                  <a:cubicBezTo>
                    <a:pt x="0" y="502"/>
                    <a:pt x="28" y="537"/>
                    <a:pt x="60" y="537"/>
                  </a:cubicBezTo>
                  <a:lnTo>
                    <a:pt x="240" y="537"/>
                  </a:lnTo>
                  <a:cubicBezTo>
                    <a:pt x="240" y="537"/>
                    <a:pt x="270" y="345"/>
                    <a:pt x="225" y="241"/>
                  </a:cubicBezTo>
                  <a:cubicBezTo>
                    <a:pt x="180" y="135"/>
                    <a:pt x="128" y="1"/>
                    <a:pt x="12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258;p77"/>
            <p:cNvSpPr/>
            <p:nvPr/>
          </p:nvSpPr>
          <p:spPr>
            <a:xfrm>
              <a:off x="3937164" y="3086333"/>
              <a:ext cx="25428" cy="41788"/>
            </a:xfrm>
            <a:custGeom>
              <a:avLst/>
              <a:gdLst/>
              <a:ahLst/>
              <a:cxnLst/>
              <a:rect l="l" t="t" r="r" b="b"/>
              <a:pathLst>
                <a:path w="129" h="212" extrusionOk="0">
                  <a:moveTo>
                    <a:pt x="33" y="0"/>
                  </a:moveTo>
                  <a:cubicBezTo>
                    <a:pt x="28" y="0"/>
                    <a:pt x="23" y="4"/>
                    <a:pt x="21" y="13"/>
                  </a:cubicBezTo>
                  <a:cubicBezTo>
                    <a:pt x="1" y="74"/>
                    <a:pt x="21" y="158"/>
                    <a:pt x="21" y="158"/>
                  </a:cubicBezTo>
                  <a:cubicBezTo>
                    <a:pt x="21" y="158"/>
                    <a:pt x="65" y="211"/>
                    <a:pt x="94" y="211"/>
                  </a:cubicBezTo>
                  <a:cubicBezTo>
                    <a:pt x="103" y="211"/>
                    <a:pt x="111" y="205"/>
                    <a:pt x="115" y="188"/>
                  </a:cubicBezTo>
                  <a:cubicBezTo>
                    <a:pt x="128" y="133"/>
                    <a:pt x="65" y="0"/>
                    <a:pt x="33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259;p77"/>
            <p:cNvSpPr/>
            <p:nvPr/>
          </p:nvSpPr>
          <p:spPr>
            <a:xfrm>
              <a:off x="3908385" y="3087121"/>
              <a:ext cx="25625" cy="41788"/>
            </a:xfrm>
            <a:custGeom>
              <a:avLst/>
              <a:gdLst/>
              <a:ahLst/>
              <a:cxnLst/>
              <a:rect l="l" t="t" r="r" b="b"/>
              <a:pathLst>
                <a:path w="130" h="212" extrusionOk="0">
                  <a:moveTo>
                    <a:pt x="34" y="0"/>
                  </a:moveTo>
                  <a:cubicBezTo>
                    <a:pt x="29" y="0"/>
                    <a:pt x="24" y="4"/>
                    <a:pt x="21" y="14"/>
                  </a:cubicBezTo>
                  <a:cubicBezTo>
                    <a:pt x="0" y="74"/>
                    <a:pt x="21" y="159"/>
                    <a:pt x="21" y="159"/>
                  </a:cubicBezTo>
                  <a:cubicBezTo>
                    <a:pt x="21" y="159"/>
                    <a:pt x="66" y="212"/>
                    <a:pt x="95" y="212"/>
                  </a:cubicBezTo>
                  <a:cubicBezTo>
                    <a:pt x="104" y="212"/>
                    <a:pt x="112" y="205"/>
                    <a:pt x="116" y="189"/>
                  </a:cubicBezTo>
                  <a:cubicBezTo>
                    <a:pt x="129" y="133"/>
                    <a:pt x="66" y="0"/>
                    <a:pt x="34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260;p77"/>
            <p:cNvSpPr/>
            <p:nvPr/>
          </p:nvSpPr>
          <p:spPr>
            <a:xfrm>
              <a:off x="4340067" y="3225102"/>
              <a:ext cx="78649" cy="78846"/>
            </a:xfrm>
            <a:custGeom>
              <a:avLst/>
              <a:gdLst/>
              <a:ahLst/>
              <a:cxnLst/>
              <a:rect l="l" t="t" r="r" b="b"/>
              <a:pathLst>
                <a:path w="399" h="400" extrusionOk="0">
                  <a:moveTo>
                    <a:pt x="199" y="0"/>
                  </a:moveTo>
                  <a:cubicBezTo>
                    <a:pt x="161" y="0"/>
                    <a:pt x="122" y="9"/>
                    <a:pt x="92" y="30"/>
                  </a:cubicBezTo>
                  <a:cubicBezTo>
                    <a:pt x="86" y="34"/>
                    <a:pt x="91" y="43"/>
                    <a:pt x="99" y="43"/>
                  </a:cubicBezTo>
                  <a:cubicBezTo>
                    <a:pt x="99" y="43"/>
                    <a:pt x="100" y="43"/>
                    <a:pt x="100" y="43"/>
                  </a:cubicBezTo>
                  <a:cubicBezTo>
                    <a:pt x="123" y="37"/>
                    <a:pt x="147" y="34"/>
                    <a:pt x="172" y="34"/>
                  </a:cubicBezTo>
                  <a:cubicBezTo>
                    <a:pt x="268" y="34"/>
                    <a:pt x="367" y="79"/>
                    <a:pt x="361" y="191"/>
                  </a:cubicBezTo>
                  <a:cubicBezTo>
                    <a:pt x="356" y="295"/>
                    <a:pt x="293" y="350"/>
                    <a:pt x="205" y="367"/>
                  </a:cubicBezTo>
                  <a:cubicBezTo>
                    <a:pt x="200" y="367"/>
                    <a:pt x="194" y="367"/>
                    <a:pt x="188" y="367"/>
                  </a:cubicBezTo>
                  <a:cubicBezTo>
                    <a:pt x="153" y="367"/>
                    <a:pt x="112" y="360"/>
                    <a:pt x="86" y="335"/>
                  </a:cubicBezTo>
                  <a:cubicBezTo>
                    <a:pt x="47" y="300"/>
                    <a:pt x="46" y="233"/>
                    <a:pt x="65" y="188"/>
                  </a:cubicBezTo>
                  <a:cubicBezTo>
                    <a:pt x="82" y="145"/>
                    <a:pt x="125" y="116"/>
                    <a:pt x="169" y="116"/>
                  </a:cubicBezTo>
                  <a:cubicBezTo>
                    <a:pt x="188" y="116"/>
                    <a:pt x="206" y="122"/>
                    <a:pt x="223" y="134"/>
                  </a:cubicBezTo>
                  <a:cubicBezTo>
                    <a:pt x="286" y="178"/>
                    <a:pt x="271" y="267"/>
                    <a:pt x="205" y="267"/>
                  </a:cubicBezTo>
                  <a:cubicBezTo>
                    <a:pt x="203" y="267"/>
                    <a:pt x="201" y="267"/>
                    <a:pt x="200" y="267"/>
                  </a:cubicBezTo>
                  <a:cubicBezTo>
                    <a:pt x="153" y="264"/>
                    <a:pt x="114" y="200"/>
                    <a:pt x="178" y="175"/>
                  </a:cubicBezTo>
                  <a:cubicBezTo>
                    <a:pt x="181" y="174"/>
                    <a:pt x="181" y="169"/>
                    <a:pt x="178" y="168"/>
                  </a:cubicBezTo>
                  <a:cubicBezTo>
                    <a:pt x="174" y="166"/>
                    <a:pt x="169" y="165"/>
                    <a:pt x="165" y="165"/>
                  </a:cubicBezTo>
                  <a:cubicBezTo>
                    <a:pt x="141" y="165"/>
                    <a:pt x="122" y="187"/>
                    <a:pt x="118" y="212"/>
                  </a:cubicBezTo>
                  <a:cubicBezTo>
                    <a:pt x="113" y="247"/>
                    <a:pt x="140" y="280"/>
                    <a:pt x="171" y="294"/>
                  </a:cubicBezTo>
                  <a:cubicBezTo>
                    <a:pt x="185" y="300"/>
                    <a:pt x="199" y="303"/>
                    <a:pt x="212" y="303"/>
                  </a:cubicBezTo>
                  <a:cubicBezTo>
                    <a:pt x="267" y="303"/>
                    <a:pt x="305" y="249"/>
                    <a:pt x="297" y="175"/>
                  </a:cubicBezTo>
                  <a:cubicBezTo>
                    <a:pt x="291" y="120"/>
                    <a:pt x="234" y="80"/>
                    <a:pt x="172" y="80"/>
                  </a:cubicBezTo>
                  <a:cubicBezTo>
                    <a:pt x="152" y="80"/>
                    <a:pt x="132" y="84"/>
                    <a:pt x="113" y="93"/>
                  </a:cubicBezTo>
                  <a:cubicBezTo>
                    <a:pt x="40" y="122"/>
                    <a:pt x="1" y="200"/>
                    <a:pt x="21" y="277"/>
                  </a:cubicBezTo>
                  <a:cubicBezTo>
                    <a:pt x="38" y="352"/>
                    <a:pt x="117" y="400"/>
                    <a:pt x="188" y="400"/>
                  </a:cubicBezTo>
                  <a:cubicBezTo>
                    <a:pt x="197" y="400"/>
                    <a:pt x="207" y="399"/>
                    <a:pt x="216" y="397"/>
                  </a:cubicBezTo>
                  <a:cubicBezTo>
                    <a:pt x="354" y="369"/>
                    <a:pt x="398" y="263"/>
                    <a:pt x="390" y="169"/>
                  </a:cubicBezTo>
                  <a:cubicBezTo>
                    <a:pt x="384" y="105"/>
                    <a:pt x="355" y="46"/>
                    <a:pt x="295" y="20"/>
                  </a:cubicBezTo>
                  <a:cubicBezTo>
                    <a:pt x="268" y="8"/>
                    <a:pt x="234" y="0"/>
                    <a:pt x="199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261;p77"/>
            <p:cNvSpPr/>
            <p:nvPr/>
          </p:nvSpPr>
          <p:spPr>
            <a:xfrm>
              <a:off x="3844323" y="3225102"/>
              <a:ext cx="78255" cy="78846"/>
            </a:xfrm>
            <a:custGeom>
              <a:avLst/>
              <a:gdLst/>
              <a:ahLst/>
              <a:cxnLst/>
              <a:rect l="l" t="t" r="r" b="b"/>
              <a:pathLst>
                <a:path w="397" h="400" extrusionOk="0">
                  <a:moveTo>
                    <a:pt x="198" y="0"/>
                  </a:moveTo>
                  <a:cubicBezTo>
                    <a:pt x="160" y="0"/>
                    <a:pt x="122" y="9"/>
                    <a:pt x="91" y="30"/>
                  </a:cubicBezTo>
                  <a:cubicBezTo>
                    <a:pt x="85" y="34"/>
                    <a:pt x="91" y="43"/>
                    <a:pt x="98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22" y="37"/>
                    <a:pt x="146" y="34"/>
                    <a:pt x="171" y="34"/>
                  </a:cubicBezTo>
                  <a:cubicBezTo>
                    <a:pt x="267" y="34"/>
                    <a:pt x="366" y="79"/>
                    <a:pt x="360" y="191"/>
                  </a:cubicBezTo>
                  <a:cubicBezTo>
                    <a:pt x="355" y="295"/>
                    <a:pt x="291" y="350"/>
                    <a:pt x="205" y="367"/>
                  </a:cubicBezTo>
                  <a:cubicBezTo>
                    <a:pt x="199" y="367"/>
                    <a:pt x="194" y="367"/>
                    <a:pt x="188" y="367"/>
                  </a:cubicBezTo>
                  <a:cubicBezTo>
                    <a:pt x="152" y="367"/>
                    <a:pt x="111" y="360"/>
                    <a:pt x="84" y="335"/>
                  </a:cubicBezTo>
                  <a:cubicBezTo>
                    <a:pt x="46" y="300"/>
                    <a:pt x="45" y="233"/>
                    <a:pt x="63" y="188"/>
                  </a:cubicBezTo>
                  <a:cubicBezTo>
                    <a:pt x="81" y="145"/>
                    <a:pt x="125" y="116"/>
                    <a:pt x="168" y="116"/>
                  </a:cubicBezTo>
                  <a:cubicBezTo>
                    <a:pt x="187" y="116"/>
                    <a:pt x="206" y="122"/>
                    <a:pt x="222" y="134"/>
                  </a:cubicBezTo>
                  <a:cubicBezTo>
                    <a:pt x="285" y="178"/>
                    <a:pt x="270" y="267"/>
                    <a:pt x="204" y="267"/>
                  </a:cubicBezTo>
                  <a:cubicBezTo>
                    <a:pt x="202" y="267"/>
                    <a:pt x="201" y="267"/>
                    <a:pt x="199" y="267"/>
                  </a:cubicBezTo>
                  <a:cubicBezTo>
                    <a:pt x="152" y="264"/>
                    <a:pt x="114" y="200"/>
                    <a:pt x="177" y="175"/>
                  </a:cubicBezTo>
                  <a:cubicBezTo>
                    <a:pt x="180" y="174"/>
                    <a:pt x="180" y="169"/>
                    <a:pt x="177" y="168"/>
                  </a:cubicBezTo>
                  <a:cubicBezTo>
                    <a:pt x="172" y="166"/>
                    <a:pt x="167" y="165"/>
                    <a:pt x="163" y="165"/>
                  </a:cubicBezTo>
                  <a:cubicBezTo>
                    <a:pt x="140" y="165"/>
                    <a:pt x="121" y="187"/>
                    <a:pt x="117" y="212"/>
                  </a:cubicBezTo>
                  <a:cubicBezTo>
                    <a:pt x="112" y="247"/>
                    <a:pt x="139" y="280"/>
                    <a:pt x="170" y="294"/>
                  </a:cubicBezTo>
                  <a:cubicBezTo>
                    <a:pt x="184" y="300"/>
                    <a:pt x="198" y="303"/>
                    <a:pt x="210" y="303"/>
                  </a:cubicBezTo>
                  <a:cubicBezTo>
                    <a:pt x="266" y="303"/>
                    <a:pt x="304" y="249"/>
                    <a:pt x="296" y="175"/>
                  </a:cubicBezTo>
                  <a:cubicBezTo>
                    <a:pt x="290" y="120"/>
                    <a:pt x="232" y="80"/>
                    <a:pt x="171" y="80"/>
                  </a:cubicBezTo>
                  <a:cubicBezTo>
                    <a:pt x="151" y="80"/>
                    <a:pt x="131" y="84"/>
                    <a:pt x="112" y="93"/>
                  </a:cubicBezTo>
                  <a:cubicBezTo>
                    <a:pt x="40" y="122"/>
                    <a:pt x="0" y="200"/>
                    <a:pt x="20" y="277"/>
                  </a:cubicBezTo>
                  <a:cubicBezTo>
                    <a:pt x="38" y="352"/>
                    <a:pt x="117" y="400"/>
                    <a:pt x="187" y="400"/>
                  </a:cubicBezTo>
                  <a:cubicBezTo>
                    <a:pt x="197" y="400"/>
                    <a:pt x="206" y="399"/>
                    <a:pt x="215" y="397"/>
                  </a:cubicBezTo>
                  <a:cubicBezTo>
                    <a:pt x="353" y="369"/>
                    <a:pt x="397" y="263"/>
                    <a:pt x="390" y="169"/>
                  </a:cubicBezTo>
                  <a:cubicBezTo>
                    <a:pt x="384" y="105"/>
                    <a:pt x="353" y="46"/>
                    <a:pt x="295" y="20"/>
                  </a:cubicBezTo>
                  <a:cubicBezTo>
                    <a:pt x="267" y="8"/>
                    <a:pt x="232" y="0"/>
                    <a:pt x="19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262;p77"/>
            <p:cNvSpPr/>
            <p:nvPr/>
          </p:nvSpPr>
          <p:spPr>
            <a:xfrm>
              <a:off x="4845075" y="3225102"/>
              <a:ext cx="78649" cy="79043"/>
            </a:xfrm>
            <a:custGeom>
              <a:avLst/>
              <a:gdLst/>
              <a:ahLst/>
              <a:cxnLst/>
              <a:rect l="l" t="t" r="r" b="b"/>
              <a:pathLst>
                <a:path w="399" h="401" extrusionOk="0">
                  <a:moveTo>
                    <a:pt x="200" y="0"/>
                  </a:moveTo>
                  <a:cubicBezTo>
                    <a:pt x="162" y="0"/>
                    <a:pt x="124" y="9"/>
                    <a:pt x="93" y="30"/>
                  </a:cubicBezTo>
                  <a:cubicBezTo>
                    <a:pt x="87" y="34"/>
                    <a:pt x="93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23" y="37"/>
                    <a:pt x="148" y="34"/>
                    <a:pt x="173" y="34"/>
                  </a:cubicBezTo>
                  <a:cubicBezTo>
                    <a:pt x="269" y="34"/>
                    <a:pt x="368" y="79"/>
                    <a:pt x="363" y="191"/>
                  </a:cubicBezTo>
                  <a:cubicBezTo>
                    <a:pt x="357" y="295"/>
                    <a:pt x="293" y="350"/>
                    <a:pt x="207" y="367"/>
                  </a:cubicBezTo>
                  <a:cubicBezTo>
                    <a:pt x="201" y="367"/>
                    <a:pt x="196" y="367"/>
                    <a:pt x="190" y="367"/>
                  </a:cubicBezTo>
                  <a:cubicBezTo>
                    <a:pt x="154" y="367"/>
                    <a:pt x="113" y="360"/>
                    <a:pt x="86" y="335"/>
                  </a:cubicBezTo>
                  <a:cubicBezTo>
                    <a:pt x="48" y="300"/>
                    <a:pt x="47" y="233"/>
                    <a:pt x="65" y="188"/>
                  </a:cubicBezTo>
                  <a:cubicBezTo>
                    <a:pt x="83" y="145"/>
                    <a:pt x="127" y="116"/>
                    <a:pt x="170" y="116"/>
                  </a:cubicBezTo>
                  <a:cubicBezTo>
                    <a:pt x="189" y="116"/>
                    <a:pt x="208" y="122"/>
                    <a:pt x="224" y="134"/>
                  </a:cubicBezTo>
                  <a:cubicBezTo>
                    <a:pt x="286" y="178"/>
                    <a:pt x="272" y="267"/>
                    <a:pt x="206" y="267"/>
                  </a:cubicBezTo>
                  <a:cubicBezTo>
                    <a:pt x="204" y="267"/>
                    <a:pt x="203" y="267"/>
                    <a:pt x="201" y="267"/>
                  </a:cubicBezTo>
                  <a:cubicBezTo>
                    <a:pt x="154" y="264"/>
                    <a:pt x="116" y="200"/>
                    <a:pt x="179" y="175"/>
                  </a:cubicBezTo>
                  <a:cubicBezTo>
                    <a:pt x="182" y="174"/>
                    <a:pt x="182" y="169"/>
                    <a:pt x="179" y="168"/>
                  </a:cubicBezTo>
                  <a:cubicBezTo>
                    <a:pt x="174" y="166"/>
                    <a:pt x="169" y="165"/>
                    <a:pt x="165" y="165"/>
                  </a:cubicBezTo>
                  <a:cubicBezTo>
                    <a:pt x="142" y="165"/>
                    <a:pt x="122" y="187"/>
                    <a:pt x="119" y="212"/>
                  </a:cubicBezTo>
                  <a:cubicBezTo>
                    <a:pt x="113" y="247"/>
                    <a:pt x="141" y="280"/>
                    <a:pt x="172" y="294"/>
                  </a:cubicBezTo>
                  <a:cubicBezTo>
                    <a:pt x="186" y="300"/>
                    <a:pt x="200" y="303"/>
                    <a:pt x="212" y="303"/>
                  </a:cubicBezTo>
                  <a:cubicBezTo>
                    <a:pt x="268" y="303"/>
                    <a:pt x="306" y="249"/>
                    <a:pt x="298" y="175"/>
                  </a:cubicBezTo>
                  <a:cubicBezTo>
                    <a:pt x="292" y="120"/>
                    <a:pt x="234" y="80"/>
                    <a:pt x="173" y="80"/>
                  </a:cubicBezTo>
                  <a:cubicBezTo>
                    <a:pt x="153" y="80"/>
                    <a:pt x="133" y="84"/>
                    <a:pt x="114" y="93"/>
                  </a:cubicBezTo>
                  <a:cubicBezTo>
                    <a:pt x="41" y="122"/>
                    <a:pt x="1" y="202"/>
                    <a:pt x="22" y="278"/>
                  </a:cubicBezTo>
                  <a:cubicBezTo>
                    <a:pt x="39" y="353"/>
                    <a:pt x="118" y="401"/>
                    <a:pt x="188" y="401"/>
                  </a:cubicBezTo>
                  <a:cubicBezTo>
                    <a:pt x="198" y="401"/>
                    <a:pt x="207" y="400"/>
                    <a:pt x="216" y="398"/>
                  </a:cubicBezTo>
                  <a:cubicBezTo>
                    <a:pt x="355" y="369"/>
                    <a:pt x="399" y="263"/>
                    <a:pt x="391" y="169"/>
                  </a:cubicBezTo>
                  <a:cubicBezTo>
                    <a:pt x="386" y="105"/>
                    <a:pt x="355" y="46"/>
                    <a:pt x="297" y="20"/>
                  </a:cubicBezTo>
                  <a:cubicBezTo>
                    <a:pt x="269" y="8"/>
                    <a:pt x="235" y="0"/>
                    <a:pt x="200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263;p77"/>
            <p:cNvSpPr/>
            <p:nvPr/>
          </p:nvSpPr>
          <p:spPr>
            <a:xfrm>
              <a:off x="4724046" y="3241856"/>
              <a:ext cx="78649" cy="79240"/>
            </a:xfrm>
            <a:custGeom>
              <a:avLst/>
              <a:gdLst/>
              <a:ahLst/>
              <a:cxnLst/>
              <a:rect l="l" t="t" r="r" b="b"/>
              <a:pathLst>
                <a:path w="399" h="402" extrusionOk="0">
                  <a:moveTo>
                    <a:pt x="200" y="0"/>
                  </a:moveTo>
                  <a:cubicBezTo>
                    <a:pt x="162" y="0"/>
                    <a:pt x="123" y="9"/>
                    <a:pt x="93" y="30"/>
                  </a:cubicBezTo>
                  <a:cubicBezTo>
                    <a:pt x="87" y="34"/>
                    <a:pt x="92" y="43"/>
                    <a:pt x="99" y="43"/>
                  </a:cubicBezTo>
                  <a:cubicBezTo>
                    <a:pt x="99" y="43"/>
                    <a:pt x="100" y="43"/>
                    <a:pt x="100" y="43"/>
                  </a:cubicBezTo>
                  <a:cubicBezTo>
                    <a:pt x="123" y="37"/>
                    <a:pt x="148" y="34"/>
                    <a:pt x="174" y="34"/>
                  </a:cubicBezTo>
                  <a:cubicBezTo>
                    <a:pt x="269" y="34"/>
                    <a:pt x="368" y="79"/>
                    <a:pt x="362" y="190"/>
                  </a:cubicBezTo>
                  <a:cubicBezTo>
                    <a:pt x="356" y="296"/>
                    <a:pt x="293" y="351"/>
                    <a:pt x="205" y="366"/>
                  </a:cubicBezTo>
                  <a:cubicBezTo>
                    <a:pt x="199" y="366"/>
                    <a:pt x="193" y="367"/>
                    <a:pt x="186" y="367"/>
                  </a:cubicBezTo>
                  <a:cubicBezTo>
                    <a:pt x="152" y="367"/>
                    <a:pt x="112" y="359"/>
                    <a:pt x="86" y="335"/>
                  </a:cubicBezTo>
                  <a:cubicBezTo>
                    <a:pt x="48" y="300"/>
                    <a:pt x="46" y="234"/>
                    <a:pt x="65" y="188"/>
                  </a:cubicBezTo>
                  <a:cubicBezTo>
                    <a:pt x="83" y="146"/>
                    <a:pt x="127" y="117"/>
                    <a:pt x="170" y="117"/>
                  </a:cubicBezTo>
                  <a:cubicBezTo>
                    <a:pt x="189" y="117"/>
                    <a:pt x="208" y="122"/>
                    <a:pt x="224" y="134"/>
                  </a:cubicBezTo>
                  <a:cubicBezTo>
                    <a:pt x="286" y="179"/>
                    <a:pt x="272" y="268"/>
                    <a:pt x="206" y="268"/>
                  </a:cubicBezTo>
                  <a:cubicBezTo>
                    <a:pt x="204" y="268"/>
                    <a:pt x="203" y="268"/>
                    <a:pt x="201" y="268"/>
                  </a:cubicBezTo>
                  <a:cubicBezTo>
                    <a:pt x="154" y="264"/>
                    <a:pt x="115" y="201"/>
                    <a:pt x="179" y="174"/>
                  </a:cubicBezTo>
                  <a:cubicBezTo>
                    <a:pt x="182" y="174"/>
                    <a:pt x="182" y="169"/>
                    <a:pt x="179" y="168"/>
                  </a:cubicBezTo>
                  <a:cubicBezTo>
                    <a:pt x="174" y="166"/>
                    <a:pt x="169" y="166"/>
                    <a:pt x="165" y="166"/>
                  </a:cubicBezTo>
                  <a:cubicBezTo>
                    <a:pt x="141" y="166"/>
                    <a:pt x="122" y="187"/>
                    <a:pt x="119" y="211"/>
                  </a:cubicBezTo>
                  <a:cubicBezTo>
                    <a:pt x="113" y="248"/>
                    <a:pt x="141" y="280"/>
                    <a:pt x="172" y="295"/>
                  </a:cubicBezTo>
                  <a:cubicBezTo>
                    <a:pt x="186" y="301"/>
                    <a:pt x="199" y="303"/>
                    <a:pt x="212" y="303"/>
                  </a:cubicBezTo>
                  <a:cubicBezTo>
                    <a:pt x="267" y="303"/>
                    <a:pt x="306" y="249"/>
                    <a:pt x="298" y="175"/>
                  </a:cubicBezTo>
                  <a:cubicBezTo>
                    <a:pt x="292" y="120"/>
                    <a:pt x="234" y="81"/>
                    <a:pt x="172" y="81"/>
                  </a:cubicBezTo>
                  <a:cubicBezTo>
                    <a:pt x="152" y="81"/>
                    <a:pt x="132" y="85"/>
                    <a:pt x="113" y="93"/>
                  </a:cubicBezTo>
                  <a:cubicBezTo>
                    <a:pt x="40" y="123"/>
                    <a:pt x="1" y="202"/>
                    <a:pt x="22" y="278"/>
                  </a:cubicBezTo>
                  <a:cubicBezTo>
                    <a:pt x="38" y="353"/>
                    <a:pt x="117" y="401"/>
                    <a:pt x="188" y="401"/>
                  </a:cubicBezTo>
                  <a:cubicBezTo>
                    <a:pt x="197" y="401"/>
                    <a:pt x="207" y="400"/>
                    <a:pt x="216" y="399"/>
                  </a:cubicBezTo>
                  <a:cubicBezTo>
                    <a:pt x="355" y="368"/>
                    <a:pt x="399" y="262"/>
                    <a:pt x="390" y="169"/>
                  </a:cubicBezTo>
                  <a:cubicBezTo>
                    <a:pt x="386" y="105"/>
                    <a:pt x="355" y="46"/>
                    <a:pt x="297" y="20"/>
                  </a:cubicBezTo>
                  <a:cubicBezTo>
                    <a:pt x="268" y="7"/>
                    <a:pt x="234" y="0"/>
                    <a:pt x="200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264;p77"/>
            <p:cNvSpPr/>
            <p:nvPr/>
          </p:nvSpPr>
          <p:spPr>
            <a:xfrm>
              <a:off x="4780421" y="3096977"/>
              <a:ext cx="78452" cy="79043"/>
            </a:xfrm>
            <a:custGeom>
              <a:avLst/>
              <a:gdLst/>
              <a:ahLst/>
              <a:cxnLst/>
              <a:rect l="l" t="t" r="r" b="b"/>
              <a:pathLst>
                <a:path w="398" h="401" extrusionOk="0">
                  <a:moveTo>
                    <a:pt x="198" y="0"/>
                  </a:moveTo>
                  <a:cubicBezTo>
                    <a:pt x="160" y="0"/>
                    <a:pt x="122" y="9"/>
                    <a:pt x="93" y="29"/>
                  </a:cubicBezTo>
                  <a:cubicBezTo>
                    <a:pt x="86" y="33"/>
                    <a:pt x="91" y="42"/>
                    <a:pt x="98" y="42"/>
                  </a:cubicBezTo>
                  <a:cubicBezTo>
                    <a:pt x="98" y="42"/>
                    <a:pt x="99" y="42"/>
                    <a:pt x="100" y="42"/>
                  </a:cubicBezTo>
                  <a:cubicBezTo>
                    <a:pt x="122" y="36"/>
                    <a:pt x="147" y="33"/>
                    <a:pt x="172" y="33"/>
                  </a:cubicBezTo>
                  <a:cubicBezTo>
                    <a:pt x="268" y="33"/>
                    <a:pt x="367" y="78"/>
                    <a:pt x="362" y="191"/>
                  </a:cubicBezTo>
                  <a:cubicBezTo>
                    <a:pt x="356" y="296"/>
                    <a:pt x="293" y="351"/>
                    <a:pt x="205" y="366"/>
                  </a:cubicBezTo>
                  <a:cubicBezTo>
                    <a:pt x="198" y="367"/>
                    <a:pt x="192" y="367"/>
                    <a:pt x="185" y="367"/>
                  </a:cubicBezTo>
                  <a:cubicBezTo>
                    <a:pt x="150" y="367"/>
                    <a:pt x="111" y="359"/>
                    <a:pt x="86" y="336"/>
                  </a:cubicBezTo>
                  <a:cubicBezTo>
                    <a:pt x="47" y="301"/>
                    <a:pt x="46" y="233"/>
                    <a:pt x="65" y="187"/>
                  </a:cubicBezTo>
                  <a:cubicBezTo>
                    <a:pt x="82" y="146"/>
                    <a:pt x="126" y="117"/>
                    <a:pt x="169" y="117"/>
                  </a:cubicBezTo>
                  <a:cubicBezTo>
                    <a:pt x="188" y="117"/>
                    <a:pt x="207" y="122"/>
                    <a:pt x="224" y="134"/>
                  </a:cubicBezTo>
                  <a:cubicBezTo>
                    <a:pt x="285" y="179"/>
                    <a:pt x="271" y="267"/>
                    <a:pt x="204" y="267"/>
                  </a:cubicBezTo>
                  <a:cubicBezTo>
                    <a:pt x="203" y="267"/>
                    <a:pt x="201" y="267"/>
                    <a:pt x="199" y="267"/>
                  </a:cubicBezTo>
                  <a:cubicBezTo>
                    <a:pt x="153" y="264"/>
                    <a:pt x="114" y="200"/>
                    <a:pt x="178" y="174"/>
                  </a:cubicBezTo>
                  <a:cubicBezTo>
                    <a:pt x="182" y="174"/>
                    <a:pt x="182" y="168"/>
                    <a:pt x="178" y="168"/>
                  </a:cubicBezTo>
                  <a:cubicBezTo>
                    <a:pt x="173" y="167"/>
                    <a:pt x="169" y="166"/>
                    <a:pt x="164" y="166"/>
                  </a:cubicBezTo>
                  <a:cubicBezTo>
                    <a:pt x="141" y="166"/>
                    <a:pt x="121" y="187"/>
                    <a:pt x="118" y="212"/>
                  </a:cubicBezTo>
                  <a:cubicBezTo>
                    <a:pt x="113" y="248"/>
                    <a:pt x="141" y="280"/>
                    <a:pt x="171" y="294"/>
                  </a:cubicBezTo>
                  <a:cubicBezTo>
                    <a:pt x="185" y="300"/>
                    <a:pt x="199" y="303"/>
                    <a:pt x="212" y="303"/>
                  </a:cubicBezTo>
                  <a:cubicBezTo>
                    <a:pt x="267" y="303"/>
                    <a:pt x="305" y="249"/>
                    <a:pt x="297" y="175"/>
                  </a:cubicBezTo>
                  <a:cubicBezTo>
                    <a:pt x="291" y="120"/>
                    <a:pt x="234" y="81"/>
                    <a:pt x="172" y="81"/>
                  </a:cubicBezTo>
                  <a:cubicBezTo>
                    <a:pt x="152" y="81"/>
                    <a:pt x="132" y="85"/>
                    <a:pt x="113" y="93"/>
                  </a:cubicBezTo>
                  <a:cubicBezTo>
                    <a:pt x="40" y="123"/>
                    <a:pt x="0" y="201"/>
                    <a:pt x="20" y="278"/>
                  </a:cubicBezTo>
                  <a:cubicBezTo>
                    <a:pt x="38" y="353"/>
                    <a:pt x="117" y="400"/>
                    <a:pt x="187" y="400"/>
                  </a:cubicBezTo>
                  <a:cubicBezTo>
                    <a:pt x="197" y="400"/>
                    <a:pt x="206" y="400"/>
                    <a:pt x="215" y="398"/>
                  </a:cubicBezTo>
                  <a:cubicBezTo>
                    <a:pt x="355" y="368"/>
                    <a:pt x="398" y="262"/>
                    <a:pt x="390" y="168"/>
                  </a:cubicBezTo>
                  <a:cubicBezTo>
                    <a:pt x="385" y="104"/>
                    <a:pt x="355" y="47"/>
                    <a:pt x="295" y="20"/>
                  </a:cubicBezTo>
                  <a:cubicBezTo>
                    <a:pt x="267" y="7"/>
                    <a:pt x="233" y="0"/>
                    <a:pt x="198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265;p77"/>
            <p:cNvSpPr/>
            <p:nvPr/>
          </p:nvSpPr>
          <p:spPr>
            <a:xfrm>
              <a:off x="5239699" y="3241856"/>
              <a:ext cx="78649" cy="79240"/>
            </a:xfrm>
            <a:custGeom>
              <a:avLst/>
              <a:gdLst/>
              <a:ahLst/>
              <a:cxnLst/>
              <a:rect l="l" t="t" r="r" b="b"/>
              <a:pathLst>
                <a:path w="399" h="402" extrusionOk="0">
                  <a:moveTo>
                    <a:pt x="201" y="0"/>
                  </a:moveTo>
                  <a:cubicBezTo>
                    <a:pt x="162" y="0"/>
                    <a:pt x="124" y="9"/>
                    <a:pt x="93" y="30"/>
                  </a:cubicBezTo>
                  <a:cubicBezTo>
                    <a:pt x="87" y="34"/>
                    <a:pt x="93" y="43"/>
                    <a:pt x="100" y="43"/>
                  </a:cubicBezTo>
                  <a:cubicBezTo>
                    <a:pt x="101" y="43"/>
                    <a:pt x="101" y="43"/>
                    <a:pt x="101" y="43"/>
                  </a:cubicBezTo>
                  <a:cubicBezTo>
                    <a:pt x="124" y="37"/>
                    <a:pt x="149" y="34"/>
                    <a:pt x="174" y="34"/>
                  </a:cubicBezTo>
                  <a:cubicBezTo>
                    <a:pt x="269" y="34"/>
                    <a:pt x="368" y="79"/>
                    <a:pt x="362" y="190"/>
                  </a:cubicBezTo>
                  <a:cubicBezTo>
                    <a:pt x="357" y="296"/>
                    <a:pt x="295" y="351"/>
                    <a:pt x="207" y="366"/>
                  </a:cubicBezTo>
                  <a:cubicBezTo>
                    <a:pt x="200" y="366"/>
                    <a:pt x="193" y="367"/>
                    <a:pt x="186" y="367"/>
                  </a:cubicBezTo>
                  <a:cubicBezTo>
                    <a:pt x="152" y="367"/>
                    <a:pt x="113" y="359"/>
                    <a:pt x="86" y="335"/>
                  </a:cubicBezTo>
                  <a:cubicBezTo>
                    <a:pt x="48" y="300"/>
                    <a:pt x="48" y="234"/>
                    <a:pt x="66" y="188"/>
                  </a:cubicBezTo>
                  <a:cubicBezTo>
                    <a:pt x="84" y="146"/>
                    <a:pt x="127" y="117"/>
                    <a:pt x="170" y="117"/>
                  </a:cubicBezTo>
                  <a:cubicBezTo>
                    <a:pt x="189" y="117"/>
                    <a:pt x="208" y="122"/>
                    <a:pt x="224" y="134"/>
                  </a:cubicBezTo>
                  <a:cubicBezTo>
                    <a:pt x="287" y="179"/>
                    <a:pt x="272" y="268"/>
                    <a:pt x="206" y="268"/>
                  </a:cubicBezTo>
                  <a:cubicBezTo>
                    <a:pt x="204" y="268"/>
                    <a:pt x="203" y="268"/>
                    <a:pt x="201" y="268"/>
                  </a:cubicBezTo>
                  <a:cubicBezTo>
                    <a:pt x="154" y="264"/>
                    <a:pt x="116" y="201"/>
                    <a:pt x="180" y="174"/>
                  </a:cubicBezTo>
                  <a:cubicBezTo>
                    <a:pt x="182" y="174"/>
                    <a:pt x="182" y="169"/>
                    <a:pt x="180" y="168"/>
                  </a:cubicBezTo>
                  <a:cubicBezTo>
                    <a:pt x="175" y="166"/>
                    <a:pt x="171" y="166"/>
                    <a:pt x="166" y="166"/>
                  </a:cubicBezTo>
                  <a:cubicBezTo>
                    <a:pt x="143" y="166"/>
                    <a:pt x="123" y="187"/>
                    <a:pt x="119" y="211"/>
                  </a:cubicBezTo>
                  <a:cubicBezTo>
                    <a:pt x="114" y="248"/>
                    <a:pt x="141" y="280"/>
                    <a:pt x="173" y="295"/>
                  </a:cubicBezTo>
                  <a:cubicBezTo>
                    <a:pt x="187" y="301"/>
                    <a:pt x="200" y="303"/>
                    <a:pt x="213" y="303"/>
                  </a:cubicBezTo>
                  <a:cubicBezTo>
                    <a:pt x="268" y="303"/>
                    <a:pt x="307" y="249"/>
                    <a:pt x="298" y="175"/>
                  </a:cubicBezTo>
                  <a:cubicBezTo>
                    <a:pt x="293" y="120"/>
                    <a:pt x="235" y="81"/>
                    <a:pt x="173" y="81"/>
                  </a:cubicBezTo>
                  <a:cubicBezTo>
                    <a:pt x="153" y="81"/>
                    <a:pt x="133" y="85"/>
                    <a:pt x="114" y="93"/>
                  </a:cubicBezTo>
                  <a:cubicBezTo>
                    <a:pt x="41" y="123"/>
                    <a:pt x="1" y="202"/>
                    <a:pt x="22" y="278"/>
                  </a:cubicBezTo>
                  <a:cubicBezTo>
                    <a:pt x="38" y="353"/>
                    <a:pt x="118" y="401"/>
                    <a:pt x="189" y="401"/>
                  </a:cubicBezTo>
                  <a:cubicBezTo>
                    <a:pt x="199" y="401"/>
                    <a:pt x="208" y="400"/>
                    <a:pt x="217" y="399"/>
                  </a:cubicBezTo>
                  <a:cubicBezTo>
                    <a:pt x="357" y="368"/>
                    <a:pt x="399" y="262"/>
                    <a:pt x="392" y="169"/>
                  </a:cubicBezTo>
                  <a:cubicBezTo>
                    <a:pt x="386" y="105"/>
                    <a:pt x="355" y="46"/>
                    <a:pt x="297" y="20"/>
                  </a:cubicBezTo>
                  <a:cubicBezTo>
                    <a:pt x="269" y="7"/>
                    <a:pt x="235" y="0"/>
                    <a:pt x="201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266;p77"/>
            <p:cNvSpPr/>
            <p:nvPr/>
          </p:nvSpPr>
          <p:spPr>
            <a:xfrm>
              <a:off x="4219038" y="3241856"/>
              <a:ext cx="78649" cy="79240"/>
            </a:xfrm>
            <a:custGeom>
              <a:avLst/>
              <a:gdLst/>
              <a:ahLst/>
              <a:cxnLst/>
              <a:rect l="l" t="t" r="r" b="b"/>
              <a:pathLst>
                <a:path w="399" h="402" extrusionOk="0">
                  <a:moveTo>
                    <a:pt x="199" y="0"/>
                  </a:moveTo>
                  <a:cubicBezTo>
                    <a:pt x="161" y="0"/>
                    <a:pt x="122" y="9"/>
                    <a:pt x="92" y="30"/>
                  </a:cubicBezTo>
                  <a:cubicBezTo>
                    <a:pt x="86" y="34"/>
                    <a:pt x="91" y="43"/>
                    <a:pt x="98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23" y="37"/>
                    <a:pt x="148" y="34"/>
                    <a:pt x="173" y="34"/>
                  </a:cubicBezTo>
                  <a:cubicBezTo>
                    <a:pt x="269" y="34"/>
                    <a:pt x="367" y="79"/>
                    <a:pt x="361" y="190"/>
                  </a:cubicBezTo>
                  <a:cubicBezTo>
                    <a:pt x="356" y="296"/>
                    <a:pt x="293" y="351"/>
                    <a:pt x="205" y="366"/>
                  </a:cubicBezTo>
                  <a:cubicBezTo>
                    <a:pt x="199" y="366"/>
                    <a:pt x="192" y="367"/>
                    <a:pt x="185" y="367"/>
                  </a:cubicBezTo>
                  <a:cubicBezTo>
                    <a:pt x="150" y="367"/>
                    <a:pt x="111" y="359"/>
                    <a:pt x="86" y="335"/>
                  </a:cubicBezTo>
                  <a:cubicBezTo>
                    <a:pt x="47" y="300"/>
                    <a:pt x="46" y="234"/>
                    <a:pt x="65" y="188"/>
                  </a:cubicBezTo>
                  <a:cubicBezTo>
                    <a:pt x="82" y="146"/>
                    <a:pt x="125" y="117"/>
                    <a:pt x="169" y="117"/>
                  </a:cubicBezTo>
                  <a:cubicBezTo>
                    <a:pt x="187" y="117"/>
                    <a:pt x="206" y="122"/>
                    <a:pt x="223" y="134"/>
                  </a:cubicBezTo>
                  <a:cubicBezTo>
                    <a:pt x="285" y="179"/>
                    <a:pt x="270" y="268"/>
                    <a:pt x="204" y="268"/>
                  </a:cubicBezTo>
                  <a:cubicBezTo>
                    <a:pt x="203" y="268"/>
                    <a:pt x="201" y="268"/>
                    <a:pt x="199" y="268"/>
                  </a:cubicBezTo>
                  <a:cubicBezTo>
                    <a:pt x="152" y="264"/>
                    <a:pt x="114" y="201"/>
                    <a:pt x="178" y="174"/>
                  </a:cubicBezTo>
                  <a:cubicBezTo>
                    <a:pt x="181" y="174"/>
                    <a:pt x="181" y="169"/>
                    <a:pt x="178" y="168"/>
                  </a:cubicBezTo>
                  <a:cubicBezTo>
                    <a:pt x="173" y="166"/>
                    <a:pt x="169" y="166"/>
                    <a:pt x="164" y="166"/>
                  </a:cubicBezTo>
                  <a:cubicBezTo>
                    <a:pt x="141" y="166"/>
                    <a:pt x="121" y="187"/>
                    <a:pt x="117" y="211"/>
                  </a:cubicBezTo>
                  <a:cubicBezTo>
                    <a:pt x="113" y="248"/>
                    <a:pt x="140" y="280"/>
                    <a:pt x="171" y="295"/>
                  </a:cubicBezTo>
                  <a:cubicBezTo>
                    <a:pt x="185" y="301"/>
                    <a:pt x="199" y="303"/>
                    <a:pt x="211" y="303"/>
                  </a:cubicBezTo>
                  <a:cubicBezTo>
                    <a:pt x="266" y="303"/>
                    <a:pt x="305" y="249"/>
                    <a:pt x="298" y="175"/>
                  </a:cubicBezTo>
                  <a:cubicBezTo>
                    <a:pt x="291" y="120"/>
                    <a:pt x="234" y="81"/>
                    <a:pt x="172" y="81"/>
                  </a:cubicBezTo>
                  <a:cubicBezTo>
                    <a:pt x="152" y="81"/>
                    <a:pt x="132" y="85"/>
                    <a:pt x="113" y="93"/>
                  </a:cubicBezTo>
                  <a:cubicBezTo>
                    <a:pt x="39" y="123"/>
                    <a:pt x="0" y="202"/>
                    <a:pt x="20" y="278"/>
                  </a:cubicBezTo>
                  <a:cubicBezTo>
                    <a:pt x="38" y="353"/>
                    <a:pt x="117" y="401"/>
                    <a:pt x="188" y="401"/>
                  </a:cubicBezTo>
                  <a:cubicBezTo>
                    <a:pt x="197" y="401"/>
                    <a:pt x="207" y="400"/>
                    <a:pt x="216" y="399"/>
                  </a:cubicBezTo>
                  <a:cubicBezTo>
                    <a:pt x="355" y="368"/>
                    <a:pt x="398" y="262"/>
                    <a:pt x="390" y="169"/>
                  </a:cubicBezTo>
                  <a:cubicBezTo>
                    <a:pt x="384" y="105"/>
                    <a:pt x="355" y="46"/>
                    <a:pt x="295" y="20"/>
                  </a:cubicBezTo>
                  <a:cubicBezTo>
                    <a:pt x="268" y="7"/>
                    <a:pt x="233" y="0"/>
                    <a:pt x="199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267;p77"/>
            <p:cNvSpPr/>
            <p:nvPr/>
          </p:nvSpPr>
          <p:spPr>
            <a:xfrm>
              <a:off x="4275216" y="3096977"/>
              <a:ext cx="78649" cy="79043"/>
            </a:xfrm>
            <a:custGeom>
              <a:avLst/>
              <a:gdLst/>
              <a:ahLst/>
              <a:cxnLst/>
              <a:rect l="l" t="t" r="r" b="b"/>
              <a:pathLst>
                <a:path w="399" h="401" extrusionOk="0">
                  <a:moveTo>
                    <a:pt x="199" y="0"/>
                  </a:moveTo>
                  <a:cubicBezTo>
                    <a:pt x="161" y="0"/>
                    <a:pt x="123" y="9"/>
                    <a:pt x="93" y="29"/>
                  </a:cubicBezTo>
                  <a:cubicBezTo>
                    <a:pt x="87" y="33"/>
                    <a:pt x="92" y="42"/>
                    <a:pt x="98" y="42"/>
                  </a:cubicBezTo>
                  <a:cubicBezTo>
                    <a:pt x="99" y="42"/>
                    <a:pt x="100" y="42"/>
                    <a:pt x="100" y="42"/>
                  </a:cubicBezTo>
                  <a:cubicBezTo>
                    <a:pt x="123" y="36"/>
                    <a:pt x="148" y="33"/>
                    <a:pt x="173" y="33"/>
                  </a:cubicBezTo>
                  <a:cubicBezTo>
                    <a:pt x="268" y="33"/>
                    <a:pt x="368" y="78"/>
                    <a:pt x="362" y="191"/>
                  </a:cubicBezTo>
                  <a:cubicBezTo>
                    <a:pt x="357" y="296"/>
                    <a:pt x="293" y="351"/>
                    <a:pt x="206" y="366"/>
                  </a:cubicBezTo>
                  <a:cubicBezTo>
                    <a:pt x="199" y="367"/>
                    <a:pt x="192" y="367"/>
                    <a:pt x="185" y="367"/>
                  </a:cubicBezTo>
                  <a:cubicBezTo>
                    <a:pt x="151" y="367"/>
                    <a:pt x="112" y="359"/>
                    <a:pt x="86" y="336"/>
                  </a:cubicBezTo>
                  <a:cubicBezTo>
                    <a:pt x="48" y="301"/>
                    <a:pt x="46" y="233"/>
                    <a:pt x="65" y="187"/>
                  </a:cubicBezTo>
                  <a:cubicBezTo>
                    <a:pt x="83" y="146"/>
                    <a:pt x="126" y="117"/>
                    <a:pt x="169" y="117"/>
                  </a:cubicBezTo>
                  <a:cubicBezTo>
                    <a:pt x="188" y="117"/>
                    <a:pt x="207" y="122"/>
                    <a:pt x="224" y="134"/>
                  </a:cubicBezTo>
                  <a:cubicBezTo>
                    <a:pt x="286" y="179"/>
                    <a:pt x="272" y="267"/>
                    <a:pt x="205" y="267"/>
                  </a:cubicBezTo>
                  <a:cubicBezTo>
                    <a:pt x="203" y="267"/>
                    <a:pt x="202" y="267"/>
                    <a:pt x="200" y="267"/>
                  </a:cubicBezTo>
                  <a:cubicBezTo>
                    <a:pt x="154" y="264"/>
                    <a:pt x="114" y="200"/>
                    <a:pt x="179" y="174"/>
                  </a:cubicBezTo>
                  <a:cubicBezTo>
                    <a:pt x="182" y="173"/>
                    <a:pt x="182" y="170"/>
                    <a:pt x="179" y="168"/>
                  </a:cubicBezTo>
                  <a:cubicBezTo>
                    <a:pt x="174" y="167"/>
                    <a:pt x="169" y="166"/>
                    <a:pt x="165" y="166"/>
                  </a:cubicBezTo>
                  <a:cubicBezTo>
                    <a:pt x="141" y="166"/>
                    <a:pt x="122" y="187"/>
                    <a:pt x="119" y="212"/>
                  </a:cubicBezTo>
                  <a:cubicBezTo>
                    <a:pt x="113" y="248"/>
                    <a:pt x="141" y="280"/>
                    <a:pt x="172" y="294"/>
                  </a:cubicBezTo>
                  <a:cubicBezTo>
                    <a:pt x="186" y="300"/>
                    <a:pt x="200" y="303"/>
                    <a:pt x="213" y="303"/>
                  </a:cubicBezTo>
                  <a:cubicBezTo>
                    <a:pt x="268" y="303"/>
                    <a:pt x="306" y="249"/>
                    <a:pt x="298" y="175"/>
                  </a:cubicBezTo>
                  <a:cubicBezTo>
                    <a:pt x="292" y="120"/>
                    <a:pt x="234" y="81"/>
                    <a:pt x="172" y="81"/>
                  </a:cubicBezTo>
                  <a:cubicBezTo>
                    <a:pt x="153" y="81"/>
                    <a:pt x="132" y="85"/>
                    <a:pt x="113" y="93"/>
                  </a:cubicBezTo>
                  <a:cubicBezTo>
                    <a:pt x="41" y="123"/>
                    <a:pt x="1" y="201"/>
                    <a:pt x="21" y="278"/>
                  </a:cubicBezTo>
                  <a:cubicBezTo>
                    <a:pt x="38" y="353"/>
                    <a:pt x="117" y="400"/>
                    <a:pt x="188" y="400"/>
                  </a:cubicBezTo>
                  <a:cubicBezTo>
                    <a:pt x="198" y="400"/>
                    <a:pt x="207" y="400"/>
                    <a:pt x="216" y="398"/>
                  </a:cubicBezTo>
                  <a:cubicBezTo>
                    <a:pt x="355" y="368"/>
                    <a:pt x="399" y="262"/>
                    <a:pt x="390" y="168"/>
                  </a:cubicBezTo>
                  <a:cubicBezTo>
                    <a:pt x="385" y="104"/>
                    <a:pt x="355" y="47"/>
                    <a:pt x="296" y="20"/>
                  </a:cubicBezTo>
                  <a:cubicBezTo>
                    <a:pt x="268" y="7"/>
                    <a:pt x="233" y="0"/>
                    <a:pt x="199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268;p77"/>
            <p:cNvSpPr/>
            <p:nvPr/>
          </p:nvSpPr>
          <p:spPr>
            <a:xfrm>
              <a:off x="4139601" y="3573798"/>
              <a:ext cx="20303" cy="20303"/>
            </a:xfrm>
            <a:custGeom>
              <a:avLst/>
              <a:gdLst/>
              <a:ahLst/>
              <a:cxnLst/>
              <a:rect l="l" t="t" r="r" b="b"/>
              <a:pathLst>
                <a:path w="103" h="103" extrusionOk="0">
                  <a:moveTo>
                    <a:pt x="51" y="0"/>
                  </a:moveTo>
                  <a:cubicBezTo>
                    <a:pt x="23" y="0"/>
                    <a:pt x="1" y="24"/>
                    <a:pt x="1" y="52"/>
                  </a:cubicBezTo>
                  <a:cubicBezTo>
                    <a:pt x="1" y="80"/>
                    <a:pt x="23" y="102"/>
                    <a:pt x="51" y="102"/>
                  </a:cubicBezTo>
                  <a:cubicBezTo>
                    <a:pt x="79" y="102"/>
                    <a:pt x="103" y="80"/>
                    <a:pt x="103" y="52"/>
                  </a:cubicBezTo>
                  <a:cubicBezTo>
                    <a:pt x="103" y="24"/>
                    <a:pt x="79" y="0"/>
                    <a:pt x="51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269;p77"/>
            <p:cNvSpPr/>
            <p:nvPr/>
          </p:nvSpPr>
          <p:spPr>
            <a:xfrm>
              <a:off x="4361552" y="3573995"/>
              <a:ext cx="23457" cy="20303"/>
            </a:xfrm>
            <a:custGeom>
              <a:avLst/>
              <a:gdLst/>
              <a:ahLst/>
              <a:cxnLst/>
              <a:rect l="l" t="t" r="r" b="b"/>
              <a:pathLst>
                <a:path w="119" h="103" extrusionOk="0">
                  <a:moveTo>
                    <a:pt x="68" y="1"/>
                  </a:moveTo>
                  <a:cubicBezTo>
                    <a:pt x="23" y="1"/>
                    <a:pt x="0" y="54"/>
                    <a:pt x="32" y="87"/>
                  </a:cubicBezTo>
                  <a:cubicBezTo>
                    <a:pt x="43" y="97"/>
                    <a:pt x="55" y="102"/>
                    <a:pt x="68" y="102"/>
                  </a:cubicBezTo>
                  <a:cubicBezTo>
                    <a:pt x="94" y="102"/>
                    <a:pt x="119" y="82"/>
                    <a:pt x="119" y="51"/>
                  </a:cubicBezTo>
                  <a:cubicBezTo>
                    <a:pt x="119" y="23"/>
                    <a:pt x="96" y="1"/>
                    <a:pt x="6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270;p77"/>
            <p:cNvSpPr/>
            <p:nvPr/>
          </p:nvSpPr>
          <p:spPr>
            <a:xfrm>
              <a:off x="4563989" y="3573995"/>
              <a:ext cx="23457" cy="20303"/>
            </a:xfrm>
            <a:custGeom>
              <a:avLst/>
              <a:gdLst/>
              <a:ahLst/>
              <a:cxnLst/>
              <a:rect l="l" t="t" r="r" b="b"/>
              <a:pathLst>
                <a:path w="119" h="103" extrusionOk="0">
                  <a:moveTo>
                    <a:pt x="69" y="1"/>
                  </a:moveTo>
                  <a:cubicBezTo>
                    <a:pt x="23" y="1"/>
                    <a:pt x="1" y="54"/>
                    <a:pt x="32" y="87"/>
                  </a:cubicBezTo>
                  <a:cubicBezTo>
                    <a:pt x="43" y="97"/>
                    <a:pt x="56" y="102"/>
                    <a:pt x="68" y="102"/>
                  </a:cubicBezTo>
                  <a:cubicBezTo>
                    <a:pt x="94" y="102"/>
                    <a:pt x="119" y="82"/>
                    <a:pt x="119" y="51"/>
                  </a:cubicBezTo>
                  <a:cubicBezTo>
                    <a:pt x="119" y="23"/>
                    <a:pt x="97" y="1"/>
                    <a:pt x="69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271;p77"/>
            <p:cNvSpPr/>
            <p:nvPr/>
          </p:nvSpPr>
          <p:spPr>
            <a:xfrm>
              <a:off x="4980296" y="3573995"/>
              <a:ext cx="23654" cy="20303"/>
            </a:xfrm>
            <a:custGeom>
              <a:avLst/>
              <a:gdLst/>
              <a:ahLst/>
              <a:cxnLst/>
              <a:rect l="l" t="t" r="r" b="b"/>
              <a:pathLst>
                <a:path w="120" h="103" extrusionOk="0">
                  <a:moveTo>
                    <a:pt x="68" y="1"/>
                  </a:moveTo>
                  <a:cubicBezTo>
                    <a:pt x="24" y="1"/>
                    <a:pt x="1" y="54"/>
                    <a:pt x="33" y="87"/>
                  </a:cubicBezTo>
                  <a:cubicBezTo>
                    <a:pt x="44" y="97"/>
                    <a:pt x="56" y="102"/>
                    <a:pt x="69" y="102"/>
                  </a:cubicBezTo>
                  <a:cubicBezTo>
                    <a:pt x="95" y="102"/>
                    <a:pt x="120" y="82"/>
                    <a:pt x="120" y="51"/>
                  </a:cubicBezTo>
                  <a:cubicBezTo>
                    <a:pt x="120" y="23"/>
                    <a:pt x="97" y="1"/>
                    <a:pt x="68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4272;p77"/>
            <p:cNvSpPr/>
            <p:nvPr/>
          </p:nvSpPr>
          <p:spPr>
            <a:xfrm>
              <a:off x="4760710" y="3573995"/>
              <a:ext cx="23851" cy="20303"/>
            </a:xfrm>
            <a:custGeom>
              <a:avLst/>
              <a:gdLst/>
              <a:ahLst/>
              <a:cxnLst/>
              <a:rect l="l" t="t" r="r" b="b"/>
              <a:pathLst>
                <a:path w="121" h="103" extrusionOk="0">
                  <a:moveTo>
                    <a:pt x="69" y="1"/>
                  </a:moveTo>
                  <a:cubicBezTo>
                    <a:pt x="24" y="1"/>
                    <a:pt x="1" y="54"/>
                    <a:pt x="34" y="87"/>
                  </a:cubicBezTo>
                  <a:cubicBezTo>
                    <a:pt x="44" y="97"/>
                    <a:pt x="56" y="102"/>
                    <a:pt x="69" y="102"/>
                  </a:cubicBezTo>
                  <a:cubicBezTo>
                    <a:pt x="95" y="102"/>
                    <a:pt x="120" y="82"/>
                    <a:pt x="120" y="51"/>
                  </a:cubicBezTo>
                  <a:cubicBezTo>
                    <a:pt x="120" y="23"/>
                    <a:pt x="97" y="1"/>
                    <a:pt x="69" y="1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4273;p77"/>
            <p:cNvSpPr/>
            <p:nvPr/>
          </p:nvSpPr>
          <p:spPr>
            <a:xfrm>
              <a:off x="4077313" y="2839939"/>
              <a:ext cx="986955" cy="191004"/>
            </a:xfrm>
            <a:custGeom>
              <a:avLst/>
              <a:gdLst/>
              <a:ahLst/>
              <a:cxnLst/>
              <a:rect l="l" t="t" r="r" b="b"/>
              <a:pathLst>
                <a:path w="5007" h="969" extrusionOk="0">
                  <a:moveTo>
                    <a:pt x="2487" y="0"/>
                  </a:moveTo>
                  <a:lnTo>
                    <a:pt x="1513" y="6"/>
                  </a:lnTo>
                  <a:lnTo>
                    <a:pt x="1" y="968"/>
                  </a:lnTo>
                  <a:lnTo>
                    <a:pt x="1724" y="99"/>
                  </a:lnTo>
                  <a:lnTo>
                    <a:pt x="1208" y="968"/>
                  </a:lnTo>
                  <a:lnTo>
                    <a:pt x="2130" y="98"/>
                  </a:lnTo>
                  <a:lnTo>
                    <a:pt x="2277" y="968"/>
                  </a:lnTo>
                  <a:lnTo>
                    <a:pt x="2504" y="66"/>
                  </a:lnTo>
                  <a:lnTo>
                    <a:pt x="2729" y="968"/>
                  </a:lnTo>
                  <a:lnTo>
                    <a:pt x="2919" y="65"/>
                  </a:lnTo>
                  <a:lnTo>
                    <a:pt x="3799" y="968"/>
                  </a:lnTo>
                  <a:lnTo>
                    <a:pt x="3298" y="65"/>
                  </a:lnTo>
                  <a:lnTo>
                    <a:pt x="3298" y="65"/>
                  </a:lnTo>
                  <a:lnTo>
                    <a:pt x="5006" y="968"/>
                  </a:lnTo>
                  <a:lnTo>
                    <a:pt x="3495" y="6"/>
                  </a:lnTo>
                  <a:lnTo>
                    <a:pt x="2520" y="0"/>
                  </a:lnTo>
                  <a:close/>
                  <a:moveTo>
                    <a:pt x="1" y="968"/>
                  </a:moveTo>
                  <a:lnTo>
                    <a:pt x="1" y="968"/>
                  </a:lnTo>
                  <a:lnTo>
                    <a:pt x="1" y="968"/>
                  </a:lnTo>
                  <a:close/>
                  <a:moveTo>
                    <a:pt x="1208" y="968"/>
                  </a:moveTo>
                  <a:lnTo>
                    <a:pt x="1208" y="968"/>
                  </a:lnTo>
                  <a:lnTo>
                    <a:pt x="1208" y="968"/>
                  </a:lnTo>
                  <a:lnTo>
                    <a:pt x="1208" y="968"/>
                  </a:lnTo>
                  <a:close/>
                  <a:moveTo>
                    <a:pt x="2277" y="968"/>
                  </a:moveTo>
                  <a:lnTo>
                    <a:pt x="2277" y="968"/>
                  </a:lnTo>
                  <a:lnTo>
                    <a:pt x="2277" y="968"/>
                  </a:lnTo>
                  <a:close/>
                  <a:moveTo>
                    <a:pt x="2729" y="968"/>
                  </a:moveTo>
                  <a:lnTo>
                    <a:pt x="2729" y="968"/>
                  </a:lnTo>
                  <a:lnTo>
                    <a:pt x="2729" y="968"/>
                  </a:lnTo>
                  <a:close/>
                  <a:moveTo>
                    <a:pt x="5006" y="968"/>
                  </a:moveTo>
                  <a:lnTo>
                    <a:pt x="5006" y="968"/>
                  </a:lnTo>
                  <a:lnTo>
                    <a:pt x="5006" y="968"/>
                  </a:lnTo>
                  <a:close/>
                  <a:moveTo>
                    <a:pt x="2277" y="968"/>
                  </a:moveTo>
                  <a:lnTo>
                    <a:pt x="2277" y="968"/>
                  </a:lnTo>
                  <a:lnTo>
                    <a:pt x="2277" y="968"/>
                  </a:lnTo>
                  <a:close/>
                  <a:moveTo>
                    <a:pt x="2729" y="968"/>
                  </a:moveTo>
                  <a:lnTo>
                    <a:pt x="2729" y="968"/>
                  </a:lnTo>
                  <a:lnTo>
                    <a:pt x="2729" y="968"/>
                  </a:lnTo>
                  <a:close/>
                </a:path>
              </a:pathLst>
            </a:custGeom>
            <a:solidFill>
              <a:srgbClr val="F4B22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1" name="Google Shape;2291;p53"/>
          <p:cNvSpPr txBox="1">
            <a:spLocks noGrp="1"/>
          </p:cNvSpPr>
          <p:nvPr>
            <p:ph type="title"/>
          </p:nvPr>
        </p:nvSpPr>
        <p:spPr>
          <a:xfrm>
            <a:off x="789425" y="158782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Convertire anni in secoli</a:t>
            </a:r>
            <a:endParaRPr dirty="0"/>
          </a:p>
        </p:txBody>
      </p:sp>
      <p:grpSp>
        <p:nvGrpSpPr>
          <p:cNvPr id="2292" name="Google Shape;2292;p53"/>
          <p:cNvGrpSpPr/>
          <p:nvPr/>
        </p:nvGrpSpPr>
        <p:grpSpPr>
          <a:xfrm>
            <a:off x="8023005" y="2186000"/>
            <a:ext cx="1009011" cy="2484278"/>
            <a:chOff x="5649074" y="1380057"/>
            <a:chExt cx="1989136" cy="4897436"/>
          </a:xfrm>
        </p:grpSpPr>
        <p:sp>
          <p:nvSpPr>
            <p:cNvPr id="2293" name="Google Shape;2293;p53"/>
            <p:cNvSpPr/>
            <p:nvPr/>
          </p:nvSpPr>
          <p:spPr>
            <a:xfrm>
              <a:off x="6213215" y="1445359"/>
              <a:ext cx="801253" cy="1200584"/>
            </a:xfrm>
            <a:custGeom>
              <a:avLst/>
              <a:gdLst/>
              <a:ahLst/>
              <a:cxnLst/>
              <a:rect l="l" t="t" r="r" b="b"/>
              <a:pathLst>
                <a:path w="3092" h="4633" extrusionOk="0">
                  <a:moveTo>
                    <a:pt x="1486" y="0"/>
                  </a:moveTo>
                  <a:cubicBezTo>
                    <a:pt x="1330" y="0"/>
                    <a:pt x="1159" y="27"/>
                    <a:pt x="973" y="83"/>
                  </a:cubicBezTo>
                  <a:cubicBezTo>
                    <a:pt x="973" y="83"/>
                    <a:pt x="0" y="157"/>
                    <a:pt x="244" y="2014"/>
                  </a:cubicBezTo>
                  <a:cubicBezTo>
                    <a:pt x="487" y="3870"/>
                    <a:pt x="1347" y="4633"/>
                    <a:pt x="1347" y="4633"/>
                  </a:cubicBezTo>
                  <a:lnTo>
                    <a:pt x="3092" y="4139"/>
                  </a:lnTo>
                  <a:cubicBezTo>
                    <a:pt x="3092" y="4139"/>
                    <a:pt x="2779" y="1552"/>
                    <a:pt x="2541" y="845"/>
                  </a:cubicBezTo>
                  <a:cubicBezTo>
                    <a:pt x="2357" y="303"/>
                    <a:pt x="2005" y="0"/>
                    <a:pt x="14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4" name="Google Shape;2294;p53"/>
            <p:cNvSpPr/>
            <p:nvPr/>
          </p:nvSpPr>
          <p:spPr>
            <a:xfrm>
              <a:off x="6304172" y="1654742"/>
              <a:ext cx="569843" cy="488215"/>
            </a:xfrm>
            <a:custGeom>
              <a:avLst/>
              <a:gdLst/>
              <a:ahLst/>
              <a:cxnLst/>
              <a:rect l="l" t="t" r="r" b="b"/>
              <a:pathLst>
                <a:path w="2199" h="1884" extrusionOk="0">
                  <a:moveTo>
                    <a:pt x="1906" y="1"/>
                  </a:moveTo>
                  <a:lnTo>
                    <a:pt x="314" y="176"/>
                  </a:lnTo>
                  <a:cubicBezTo>
                    <a:pt x="314" y="176"/>
                    <a:pt x="61" y="522"/>
                    <a:pt x="31" y="876"/>
                  </a:cubicBezTo>
                  <a:cubicBezTo>
                    <a:pt x="0" y="1231"/>
                    <a:pt x="210" y="1228"/>
                    <a:pt x="241" y="1382"/>
                  </a:cubicBezTo>
                  <a:cubicBezTo>
                    <a:pt x="274" y="1536"/>
                    <a:pt x="413" y="1761"/>
                    <a:pt x="622" y="1819"/>
                  </a:cubicBezTo>
                  <a:cubicBezTo>
                    <a:pt x="788" y="1866"/>
                    <a:pt x="959" y="1883"/>
                    <a:pt x="1115" y="1883"/>
                  </a:cubicBezTo>
                  <a:cubicBezTo>
                    <a:pt x="1422" y="1883"/>
                    <a:pt x="1677" y="1817"/>
                    <a:pt x="1745" y="1776"/>
                  </a:cubicBezTo>
                  <a:cubicBezTo>
                    <a:pt x="2018" y="1610"/>
                    <a:pt x="1904" y="1412"/>
                    <a:pt x="1950" y="1322"/>
                  </a:cubicBezTo>
                  <a:cubicBezTo>
                    <a:pt x="1996" y="1232"/>
                    <a:pt x="2199" y="899"/>
                    <a:pt x="2188" y="678"/>
                  </a:cubicBezTo>
                  <a:cubicBezTo>
                    <a:pt x="2179" y="458"/>
                    <a:pt x="1906" y="1"/>
                    <a:pt x="19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5" name="Google Shape;2295;p53"/>
            <p:cNvSpPr/>
            <p:nvPr/>
          </p:nvSpPr>
          <p:spPr>
            <a:xfrm>
              <a:off x="5771645" y="3233923"/>
              <a:ext cx="462301" cy="1455316"/>
            </a:xfrm>
            <a:custGeom>
              <a:avLst/>
              <a:gdLst/>
              <a:ahLst/>
              <a:cxnLst/>
              <a:rect l="l" t="t" r="r" b="b"/>
              <a:pathLst>
                <a:path w="1784" h="5616" extrusionOk="0">
                  <a:moveTo>
                    <a:pt x="92" y="0"/>
                  </a:moveTo>
                  <a:cubicBezTo>
                    <a:pt x="92" y="0"/>
                    <a:pt x="1" y="450"/>
                    <a:pt x="92" y="1774"/>
                  </a:cubicBezTo>
                  <a:cubicBezTo>
                    <a:pt x="146" y="2604"/>
                    <a:pt x="146" y="3436"/>
                    <a:pt x="92" y="4265"/>
                  </a:cubicBezTo>
                  <a:cubicBezTo>
                    <a:pt x="92" y="4265"/>
                    <a:pt x="426" y="4307"/>
                    <a:pt x="623" y="4501"/>
                  </a:cubicBezTo>
                  <a:cubicBezTo>
                    <a:pt x="821" y="4694"/>
                    <a:pt x="730" y="5043"/>
                    <a:pt x="912" y="5279"/>
                  </a:cubicBezTo>
                  <a:cubicBezTo>
                    <a:pt x="1095" y="5515"/>
                    <a:pt x="1784" y="5615"/>
                    <a:pt x="1784" y="5615"/>
                  </a:cubicBezTo>
                  <a:cubicBezTo>
                    <a:pt x="1784" y="5615"/>
                    <a:pt x="1662" y="1475"/>
                    <a:pt x="1573" y="1249"/>
                  </a:cubicBezTo>
                  <a:cubicBezTo>
                    <a:pt x="1484" y="1024"/>
                    <a:pt x="320" y="137"/>
                    <a:pt x="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6" name="Google Shape;2296;p53"/>
            <p:cNvSpPr/>
            <p:nvPr/>
          </p:nvSpPr>
          <p:spPr>
            <a:xfrm>
              <a:off x="6399250" y="1996800"/>
              <a:ext cx="386801" cy="299575"/>
            </a:xfrm>
            <a:custGeom>
              <a:avLst/>
              <a:gdLst/>
              <a:ahLst/>
              <a:cxnLst/>
              <a:rect l="l" t="t" r="r" b="b"/>
              <a:pathLst>
                <a:path w="1457" h="1156" extrusionOk="0">
                  <a:moveTo>
                    <a:pt x="254" y="1"/>
                  </a:moveTo>
                  <a:cubicBezTo>
                    <a:pt x="264" y="126"/>
                    <a:pt x="273" y="322"/>
                    <a:pt x="239" y="499"/>
                  </a:cubicBezTo>
                  <a:cubicBezTo>
                    <a:pt x="220" y="602"/>
                    <a:pt x="119" y="730"/>
                    <a:pt x="0" y="850"/>
                  </a:cubicBezTo>
                  <a:cubicBezTo>
                    <a:pt x="208" y="1031"/>
                    <a:pt x="419" y="1156"/>
                    <a:pt x="712" y="1156"/>
                  </a:cubicBezTo>
                  <a:cubicBezTo>
                    <a:pt x="752" y="1156"/>
                    <a:pt x="793" y="1153"/>
                    <a:pt x="837" y="1148"/>
                  </a:cubicBezTo>
                  <a:cubicBezTo>
                    <a:pt x="1088" y="1122"/>
                    <a:pt x="1280" y="1000"/>
                    <a:pt x="1457" y="843"/>
                  </a:cubicBezTo>
                  <a:cubicBezTo>
                    <a:pt x="1340" y="724"/>
                    <a:pt x="1243" y="600"/>
                    <a:pt x="1224" y="499"/>
                  </a:cubicBezTo>
                  <a:cubicBezTo>
                    <a:pt x="1191" y="322"/>
                    <a:pt x="1199" y="126"/>
                    <a:pt x="1210" y="1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7" name="Google Shape;2297;p53"/>
            <p:cNvSpPr/>
            <p:nvPr/>
          </p:nvSpPr>
          <p:spPr>
            <a:xfrm>
              <a:off x="6375953" y="1504702"/>
              <a:ext cx="433796" cy="585910"/>
            </a:xfrm>
            <a:custGeom>
              <a:avLst/>
              <a:gdLst/>
              <a:ahLst/>
              <a:cxnLst/>
              <a:rect l="l" t="t" r="r" b="b"/>
              <a:pathLst>
                <a:path w="1674" h="2261" extrusionOk="0">
                  <a:moveTo>
                    <a:pt x="837" y="1"/>
                  </a:moveTo>
                  <a:cubicBezTo>
                    <a:pt x="376" y="1"/>
                    <a:pt x="1" y="506"/>
                    <a:pt x="1" y="1130"/>
                  </a:cubicBezTo>
                  <a:cubicBezTo>
                    <a:pt x="1" y="1755"/>
                    <a:pt x="376" y="2260"/>
                    <a:pt x="837" y="2260"/>
                  </a:cubicBezTo>
                  <a:cubicBezTo>
                    <a:pt x="1299" y="2260"/>
                    <a:pt x="1674" y="1755"/>
                    <a:pt x="1674" y="1130"/>
                  </a:cubicBezTo>
                  <a:cubicBezTo>
                    <a:pt x="1674" y="505"/>
                    <a:pt x="1299" y="1"/>
                    <a:pt x="837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8" name="Google Shape;2298;p53"/>
            <p:cNvSpPr/>
            <p:nvPr/>
          </p:nvSpPr>
          <p:spPr>
            <a:xfrm>
              <a:off x="6315056" y="1395087"/>
              <a:ext cx="560255" cy="367457"/>
            </a:xfrm>
            <a:custGeom>
              <a:avLst/>
              <a:gdLst/>
              <a:ahLst/>
              <a:cxnLst/>
              <a:rect l="l" t="t" r="r" b="b"/>
              <a:pathLst>
                <a:path w="2162" h="1418" extrusionOk="0">
                  <a:moveTo>
                    <a:pt x="1121" y="1"/>
                  </a:moveTo>
                  <a:cubicBezTo>
                    <a:pt x="741" y="1"/>
                    <a:pt x="580" y="277"/>
                    <a:pt x="580" y="277"/>
                  </a:cubicBezTo>
                  <a:cubicBezTo>
                    <a:pt x="580" y="277"/>
                    <a:pt x="549" y="270"/>
                    <a:pt x="502" y="270"/>
                  </a:cubicBezTo>
                  <a:cubicBezTo>
                    <a:pt x="383" y="270"/>
                    <a:pt x="161" y="318"/>
                    <a:pt x="94" y="657"/>
                  </a:cubicBezTo>
                  <a:cubicBezTo>
                    <a:pt x="1" y="1128"/>
                    <a:pt x="184" y="1417"/>
                    <a:pt x="184" y="1417"/>
                  </a:cubicBezTo>
                  <a:cubicBezTo>
                    <a:pt x="184" y="1417"/>
                    <a:pt x="433" y="1336"/>
                    <a:pt x="684" y="1112"/>
                  </a:cubicBezTo>
                  <a:cubicBezTo>
                    <a:pt x="794" y="1013"/>
                    <a:pt x="1003" y="614"/>
                    <a:pt x="1003" y="614"/>
                  </a:cubicBezTo>
                  <a:cubicBezTo>
                    <a:pt x="1003" y="614"/>
                    <a:pt x="1316" y="997"/>
                    <a:pt x="1589" y="1135"/>
                  </a:cubicBezTo>
                  <a:cubicBezTo>
                    <a:pt x="1931" y="1308"/>
                    <a:pt x="1957" y="1395"/>
                    <a:pt x="1957" y="1395"/>
                  </a:cubicBezTo>
                  <a:cubicBezTo>
                    <a:pt x="1957" y="1395"/>
                    <a:pt x="2162" y="344"/>
                    <a:pt x="1504" y="82"/>
                  </a:cubicBezTo>
                  <a:cubicBezTo>
                    <a:pt x="1357" y="23"/>
                    <a:pt x="1230" y="1"/>
                    <a:pt x="1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9" name="Google Shape;2299;p53"/>
            <p:cNvSpPr/>
            <p:nvPr/>
          </p:nvSpPr>
          <p:spPr>
            <a:xfrm>
              <a:off x="6296139" y="1741035"/>
              <a:ext cx="100545" cy="140971"/>
            </a:xfrm>
            <a:custGeom>
              <a:avLst/>
              <a:gdLst/>
              <a:ahLst/>
              <a:cxnLst/>
              <a:rect l="l" t="t" r="r" b="b"/>
              <a:pathLst>
                <a:path w="388" h="544" extrusionOk="0">
                  <a:moveTo>
                    <a:pt x="198" y="1"/>
                  </a:moveTo>
                  <a:cubicBezTo>
                    <a:pt x="147" y="1"/>
                    <a:pt x="98" y="30"/>
                    <a:pt x="72" y="123"/>
                  </a:cubicBezTo>
                  <a:cubicBezTo>
                    <a:pt x="1" y="377"/>
                    <a:pt x="345" y="543"/>
                    <a:pt x="345" y="543"/>
                  </a:cubicBezTo>
                  <a:lnTo>
                    <a:pt x="387" y="91"/>
                  </a:lnTo>
                  <a:cubicBezTo>
                    <a:pt x="387" y="91"/>
                    <a:pt x="288" y="1"/>
                    <a:pt x="198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0" name="Google Shape;2300;p53"/>
            <p:cNvSpPr/>
            <p:nvPr/>
          </p:nvSpPr>
          <p:spPr>
            <a:xfrm>
              <a:off x="6798346" y="1739480"/>
              <a:ext cx="89402" cy="142526"/>
            </a:xfrm>
            <a:custGeom>
              <a:avLst/>
              <a:gdLst/>
              <a:ahLst/>
              <a:cxnLst/>
              <a:rect l="l" t="t" r="r" b="b"/>
              <a:pathLst>
                <a:path w="345" h="550" extrusionOk="0">
                  <a:moveTo>
                    <a:pt x="158" y="1"/>
                  </a:moveTo>
                  <a:cubicBezTo>
                    <a:pt x="88" y="1"/>
                    <a:pt x="18" y="79"/>
                    <a:pt x="18" y="79"/>
                  </a:cubicBezTo>
                  <a:lnTo>
                    <a:pt x="1" y="549"/>
                  </a:lnTo>
                  <a:cubicBezTo>
                    <a:pt x="1" y="549"/>
                    <a:pt x="345" y="384"/>
                    <a:pt x="273" y="129"/>
                  </a:cubicBezTo>
                  <a:cubicBezTo>
                    <a:pt x="246" y="31"/>
                    <a:pt x="202" y="1"/>
                    <a:pt x="158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1" name="Google Shape;2301;p53"/>
            <p:cNvSpPr/>
            <p:nvPr/>
          </p:nvSpPr>
          <p:spPr>
            <a:xfrm>
              <a:off x="5928164" y="2281853"/>
              <a:ext cx="1275734" cy="819652"/>
            </a:xfrm>
            <a:custGeom>
              <a:avLst/>
              <a:gdLst/>
              <a:ahLst/>
              <a:cxnLst/>
              <a:rect l="l" t="t" r="r" b="b"/>
              <a:pathLst>
                <a:path w="4923" h="3163" extrusionOk="0">
                  <a:moveTo>
                    <a:pt x="3641" y="0"/>
                  </a:moveTo>
                  <a:cubicBezTo>
                    <a:pt x="3641" y="0"/>
                    <a:pt x="3207" y="589"/>
                    <a:pt x="2616" y="589"/>
                  </a:cubicBezTo>
                  <a:cubicBezTo>
                    <a:pt x="2599" y="589"/>
                    <a:pt x="2582" y="589"/>
                    <a:pt x="2565" y="588"/>
                  </a:cubicBezTo>
                  <a:cubicBezTo>
                    <a:pt x="1949" y="553"/>
                    <a:pt x="1344" y="163"/>
                    <a:pt x="1344" y="163"/>
                  </a:cubicBezTo>
                  <a:cubicBezTo>
                    <a:pt x="989" y="292"/>
                    <a:pt x="753" y="355"/>
                    <a:pt x="445" y="588"/>
                  </a:cubicBezTo>
                  <a:cubicBezTo>
                    <a:pt x="252" y="733"/>
                    <a:pt x="70" y="1614"/>
                    <a:pt x="35" y="1916"/>
                  </a:cubicBezTo>
                  <a:cubicBezTo>
                    <a:pt x="1" y="2218"/>
                    <a:pt x="35" y="2638"/>
                    <a:pt x="35" y="2638"/>
                  </a:cubicBezTo>
                  <a:cubicBezTo>
                    <a:pt x="35" y="2638"/>
                    <a:pt x="700" y="2724"/>
                    <a:pt x="829" y="2818"/>
                  </a:cubicBezTo>
                  <a:cubicBezTo>
                    <a:pt x="949" y="2904"/>
                    <a:pt x="2174" y="3163"/>
                    <a:pt x="2644" y="3163"/>
                  </a:cubicBezTo>
                  <a:cubicBezTo>
                    <a:pt x="2679" y="3163"/>
                    <a:pt x="2709" y="3161"/>
                    <a:pt x="2735" y="3158"/>
                  </a:cubicBezTo>
                  <a:cubicBezTo>
                    <a:pt x="3112" y="3116"/>
                    <a:pt x="4103" y="2943"/>
                    <a:pt x="4103" y="2943"/>
                  </a:cubicBezTo>
                  <a:lnTo>
                    <a:pt x="4923" y="2560"/>
                  </a:lnTo>
                  <a:cubicBezTo>
                    <a:pt x="4923" y="2560"/>
                    <a:pt x="4855" y="966"/>
                    <a:pt x="4650" y="588"/>
                  </a:cubicBezTo>
                  <a:cubicBezTo>
                    <a:pt x="4444" y="210"/>
                    <a:pt x="3641" y="0"/>
                    <a:pt x="36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2" name="Google Shape;2302;p53"/>
            <p:cNvSpPr/>
            <p:nvPr/>
          </p:nvSpPr>
          <p:spPr>
            <a:xfrm>
              <a:off x="5712562" y="2979709"/>
              <a:ext cx="1795823" cy="3297784"/>
            </a:xfrm>
            <a:custGeom>
              <a:avLst/>
              <a:gdLst/>
              <a:ahLst/>
              <a:cxnLst/>
              <a:rect l="l" t="t" r="r" b="b"/>
              <a:pathLst>
                <a:path w="6930" h="12726" extrusionOk="0">
                  <a:moveTo>
                    <a:pt x="783" y="1"/>
                  </a:moveTo>
                  <a:cubicBezTo>
                    <a:pt x="717" y="1"/>
                    <a:pt x="654" y="11"/>
                    <a:pt x="594" y="31"/>
                  </a:cubicBezTo>
                  <a:cubicBezTo>
                    <a:pt x="594" y="31"/>
                    <a:pt x="1" y="561"/>
                    <a:pt x="46" y="1273"/>
                  </a:cubicBezTo>
                  <a:cubicBezTo>
                    <a:pt x="90" y="1958"/>
                    <a:pt x="1213" y="2270"/>
                    <a:pt x="1521" y="2270"/>
                  </a:cubicBezTo>
                  <a:cubicBezTo>
                    <a:pt x="1532" y="2270"/>
                    <a:pt x="1542" y="2269"/>
                    <a:pt x="1551" y="2268"/>
                  </a:cubicBezTo>
                  <a:lnTo>
                    <a:pt x="1551" y="2268"/>
                  </a:lnTo>
                  <a:cubicBezTo>
                    <a:pt x="1551" y="3140"/>
                    <a:pt x="1436" y="3788"/>
                    <a:pt x="1778" y="4665"/>
                  </a:cubicBezTo>
                  <a:cubicBezTo>
                    <a:pt x="1771" y="5231"/>
                    <a:pt x="1539" y="6702"/>
                    <a:pt x="1573" y="7612"/>
                  </a:cubicBezTo>
                  <a:cubicBezTo>
                    <a:pt x="1593" y="8134"/>
                    <a:pt x="1764" y="10494"/>
                    <a:pt x="1686" y="11013"/>
                  </a:cubicBezTo>
                  <a:cubicBezTo>
                    <a:pt x="1551" y="11896"/>
                    <a:pt x="969" y="12106"/>
                    <a:pt x="1357" y="12470"/>
                  </a:cubicBezTo>
                  <a:cubicBezTo>
                    <a:pt x="1573" y="12674"/>
                    <a:pt x="2013" y="12726"/>
                    <a:pt x="2398" y="12726"/>
                  </a:cubicBezTo>
                  <a:cubicBezTo>
                    <a:pt x="2711" y="12726"/>
                    <a:pt x="2987" y="12692"/>
                    <a:pt x="3078" y="12677"/>
                  </a:cubicBezTo>
                  <a:cubicBezTo>
                    <a:pt x="3648" y="12585"/>
                    <a:pt x="3611" y="12406"/>
                    <a:pt x="3868" y="12406"/>
                  </a:cubicBezTo>
                  <a:cubicBezTo>
                    <a:pt x="3950" y="12406"/>
                    <a:pt x="4063" y="12425"/>
                    <a:pt x="4235" y="12470"/>
                  </a:cubicBezTo>
                  <a:cubicBezTo>
                    <a:pt x="4431" y="12521"/>
                    <a:pt x="5380" y="12711"/>
                    <a:pt x="5718" y="12711"/>
                  </a:cubicBezTo>
                  <a:cubicBezTo>
                    <a:pt x="5732" y="12711"/>
                    <a:pt x="5744" y="12710"/>
                    <a:pt x="5756" y="12710"/>
                  </a:cubicBezTo>
                  <a:cubicBezTo>
                    <a:pt x="6517" y="12667"/>
                    <a:pt x="6930" y="12052"/>
                    <a:pt x="6930" y="12052"/>
                  </a:cubicBezTo>
                  <a:cubicBezTo>
                    <a:pt x="6930" y="12052"/>
                    <a:pt x="6534" y="7669"/>
                    <a:pt x="6219" y="6882"/>
                  </a:cubicBezTo>
                  <a:cubicBezTo>
                    <a:pt x="5917" y="6124"/>
                    <a:pt x="2423" y="1"/>
                    <a:pt x="7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3" name="Google Shape;2303;p53"/>
            <p:cNvSpPr/>
            <p:nvPr/>
          </p:nvSpPr>
          <p:spPr>
            <a:xfrm>
              <a:off x="6539468" y="4462232"/>
              <a:ext cx="118944" cy="1391309"/>
            </a:xfrm>
            <a:custGeom>
              <a:avLst/>
              <a:gdLst/>
              <a:ahLst/>
              <a:cxnLst/>
              <a:rect l="l" t="t" r="r" b="b"/>
              <a:pathLst>
                <a:path w="459" h="5369" extrusionOk="0">
                  <a:moveTo>
                    <a:pt x="390" y="0"/>
                  </a:moveTo>
                  <a:cubicBezTo>
                    <a:pt x="390" y="0"/>
                    <a:pt x="137" y="1332"/>
                    <a:pt x="69" y="2364"/>
                  </a:cubicBezTo>
                  <a:cubicBezTo>
                    <a:pt x="0" y="3395"/>
                    <a:pt x="390" y="5368"/>
                    <a:pt x="390" y="5368"/>
                  </a:cubicBezTo>
                  <a:cubicBezTo>
                    <a:pt x="390" y="5368"/>
                    <a:pt x="413" y="4234"/>
                    <a:pt x="390" y="3290"/>
                  </a:cubicBezTo>
                  <a:cubicBezTo>
                    <a:pt x="365" y="2347"/>
                    <a:pt x="459" y="387"/>
                    <a:pt x="3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4" name="Google Shape;2304;p53"/>
            <p:cNvSpPr/>
            <p:nvPr/>
          </p:nvSpPr>
          <p:spPr>
            <a:xfrm>
              <a:off x="6702465" y="4669023"/>
              <a:ext cx="243848" cy="1354512"/>
            </a:xfrm>
            <a:custGeom>
              <a:avLst/>
              <a:gdLst/>
              <a:ahLst/>
              <a:cxnLst/>
              <a:rect l="l" t="t" r="r" b="b"/>
              <a:pathLst>
                <a:path w="941" h="5227" extrusionOk="0">
                  <a:moveTo>
                    <a:pt x="146" y="0"/>
                  </a:moveTo>
                  <a:lnTo>
                    <a:pt x="146" y="0"/>
                  </a:lnTo>
                  <a:cubicBezTo>
                    <a:pt x="146" y="0"/>
                    <a:pt x="1" y="1937"/>
                    <a:pt x="347" y="3110"/>
                  </a:cubicBezTo>
                  <a:cubicBezTo>
                    <a:pt x="693" y="4283"/>
                    <a:pt x="940" y="5227"/>
                    <a:pt x="940" y="5227"/>
                  </a:cubicBezTo>
                  <a:cubicBezTo>
                    <a:pt x="940" y="5227"/>
                    <a:pt x="729" y="3760"/>
                    <a:pt x="562" y="2849"/>
                  </a:cubicBezTo>
                  <a:cubicBezTo>
                    <a:pt x="397" y="1938"/>
                    <a:pt x="146" y="0"/>
                    <a:pt x="1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5" name="Google Shape;2305;p53"/>
            <p:cNvSpPr/>
            <p:nvPr/>
          </p:nvSpPr>
          <p:spPr>
            <a:xfrm>
              <a:off x="6835144" y="4729920"/>
              <a:ext cx="219489" cy="976430"/>
            </a:xfrm>
            <a:custGeom>
              <a:avLst/>
              <a:gdLst/>
              <a:ahLst/>
              <a:cxnLst/>
              <a:rect l="l" t="t" r="r" b="b"/>
              <a:pathLst>
                <a:path w="847" h="3768" extrusionOk="0">
                  <a:moveTo>
                    <a:pt x="0" y="0"/>
                  </a:moveTo>
                  <a:cubicBezTo>
                    <a:pt x="0" y="0"/>
                    <a:pt x="121" y="1109"/>
                    <a:pt x="288" y="2066"/>
                  </a:cubicBezTo>
                  <a:cubicBezTo>
                    <a:pt x="455" y="3024"/>
                    <a:pt x="545" y="3768"/>
                    <a:pt x="545" y="3768"/>
                  </a:cubicBezTo>
                  <a:cubicBezTo>
                    <a:pt x="545" y="3768"/>
                    <a:pt x="846" y="2945"/>
                    <a:pt x="692" y="2043"/>
                  </a:cubicBezTo>
                  <a:cubicBezTo>
                    <a:pt x="538" y="1141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6" name="Google Shape;2306;p53"/>
            <p:cNvSpPr/>
            <p:nvPr/>
          </p:nvSpPr>
          <p:spPr>
            <a:xfrm>
              <a:off x="6233687" y="4171739"/>
              <a:ext cx="79814" cy="458414"/>
            </a:xfrm>
            <a:custGeom>
              <a:avLst/>
              <a:gdLst/>
              <a:ahLst/>
              <a:cxnLst/>
              <a:rect l="l" t="t" r="r" b="b"/>
              <a:pathLst>
                <a:path w="308" h="1769" extrusionOk="0">
                  <a:moveTo>
                    <a:pt x="222" y="0"/>
                  </a:moveTo>
                  <a:cubicBezTo>
                    <a:pt x="192" y="14"/>
                    <a:pt x="160" y="26"/>
                    <a:pt x="127" y="33"/>
                  </a:cubicBezTo>
                  <a:cubicBezTo>
                    <a:pt x="125" y="178"/>
                    <a:pt x="114" y="399"/>
                    <a:pt x="81" y="688"/>
                  </a:cubicBezTo>
                  <a:cubicBezTo>
                    <a:pt x="19" y="1235"/>
                    <a:pt x="1" y="1768"/>
                    <a:pt x="1" y="1768"/>
                  </a:cubicBezTo>
                  <a:cubicBezTo>
                    <a:pt x="1" y="1768"/>
                    <a:pt x="286" y="1143"/>
                    <a:pt x="300" y="574"/>
                  </a:cubicBezTo>
                  <a:cubicBezTo>
                    <a:pt x="308" y="296"/>
                    <a:pt x="267" y="115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7" name="Google Shape;2307;p53"/>
            <p:cNvSpPr/>
            <p:nvPr/>
          </p:nvSpPr>
          <p:spPr>
            <a:xfrm>
              <a:off x="6344597" y="4134164"/>
              <a:ext cx="198758" cy="658728"/>
            </a:xfrm>
            <a:custGeom>
              <a:avLst/>
              <a:gdLst/>
              <a:ahLst/>
              <a:cxnLst/>
              <a:rect l="l" t="t" r="r" b="b"/>
              <a:pathLst>
                <a:path w="767" h="2542" extrusionOk="0">
                  <a:moveTo>
                    <a:pt x="97" y="0"/>
                  </a:moveTo>
                  <a:cubicBezTo>
                    <a:pt x="66" y="14"/>
                    <a:pt x="33" y="27"/>
                    <a:pt x="0" y="41"/>
                  </a:cubicBezTo>
                  <a:cubicBezTo>
                    <a:pt x="52" y="236"/>
                    <a:pt x="144" y="603"/>
                    <a:pt x="262" y="1106"/>
                  </a:cubicBezTo>
                  <a:cubicBezTo>
                    <a:pt x="445" y="1882"/>
                    <a:pt x="558" y="2541"/>
                    <a:pt x="558" y="2541"/>
                  </a:cubicBezTo>
                  <a:cubicBezTo>
                    <a:pt x="558" y="2541"/>
                    <a:pt x="766" y="1387"/>
                    <a:pt x="514" y="719"/>
                  </a:cubicBezTo>
                  <a:cubicBezTo>
                    <a:pt x="369" y="337"/>
                    <a:pt x="208" y="119"/>
                    <a:pt x="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8" name="Google Shape;2308;p53"/>
            <p:cNvSpPr/>
            <p:nvPr/>
          </p:nvSpPr>
          <p:spPr>
            <a:xfrm>
              <a:off x="7160360" y="4990871"/>
              <a:ext cx="225968" cy="929526"/>
            </a:xfrm>
            <a:custGeom>
              <a:avLst/>
              <a:gdLst/>
              <a:ahLst/>
              <a:cxnLst/>
              <a:rect l="l" t="t" r="r" b="b"/>
              <a:pathLst>
                <a:path w="872" h="3587" extrusionOk="0">
                  <a:moveTo>
                    <a:pt x="1" y="1"/>
                  </a:moveTo>
                  <a:cubicBezTo>
                    <a:pt x="1" y="1"/>
                    <a:pt x="369" y="1277"/>
                    <a:pt x="533" y="2119"/>
                  </a:cubicBezTo>
                  <a:cubicBezTo>
                    <a:pt x="696" y="2963"/>
                    <a:pt x="871" y="3587"/>
                    <a:pt x="871" y="3587"/>
                  </a:cubicBezTo>
                  <a:cubicBezTo>
                    <a:pt x="871" y="3587"/>
                    <a:pt x="836" y="1938"/>
                    <a:pt x="664" y="1049"/>
                  </a:cubicBezTo>
                  <a:cubicBezTo>
                    <a:pt x="491" y="160"/>
                    <a:pt x="342" y="1"/>
                    <a:pt x="3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9" name="Google Shape;2309;p53"/>
            <p:cNvSpPr/>
            <p:nvPr/>
          </p:nvSpPr>
          <p:spPr>
            <a:xfrm>
              <a:off x="7188866" y="2935656"/>
              <a:ext cx="449344" cy="1827438"/>
            </a:xfrm>
            <a:custGeom>
              <a:avLst/>
              <a:gdLst/>
              <a:ahLst/>
              <a:cxnLst/>
              <a:rect l="l" t="t" r="r" b="b"/>
              <a:pathLst>
                <a:path w="1734" h="7052" extrusionOk="0">
                  <a:moveTo>
                    <a:pt x="413" y="1"/>
                  </a:moveTo>
                  <a:cubicBezTo>
                    <a:pt x="208" y="1"/>
                    <a:pt x="58" y="36"/>
                    <a:pt x="58" y="36"/>
                  </a:cubicBezTo>
                  <a:cubicBezTo>
                    <a:pt x="58" y="36"/>
                    <a:pt x="1" y="7052"/>
                    <a:pt x="518" y="7052"/>
                  </a:cubicBezTo>
                  <a:cubicBezTo>
                    <a:pt x="519" y="7052"/>
                    <a:pt x="520" y="7052"/>
                    <a:pt x="521" y="7052"/>
                  </a:cubicBezTo>
                  <a:cubicBezTo>
                    <a:pt x="1042" y="7028"/>
                    <a:pt x="1346" y="6402"/>
                    <a:pt x="1346" y="6402"/>
                  </a:cubicBezTo>
                  <a:cubicBezTo>
                    <a:pt x="1346" y="6402"/>
                    <a:pt x="1231" y="5276"/>
                    <a:pt x="1141" y="4665"/>
                  </a:cubicBezTo>
                  <a:cubicBezTo>
                    <a:pt x="1368" y="4577"/>
                    <a:pt x="1578" y="4176"/>
                    <a:pt x="1578" y="4176"/>
                  </a:cubicBezTo>
                  <a:lnTo>
                    <a:pt x="1323" y="2675"/>
                  </a:lnTo>
                  <a:cubicBezTo>
                    <a:pt x="1323" y="2675"/>
                    <a:pt x="1733" y="1926"/>
                    <a:pt x="1512" y="834"/>
                  </a:cubicBezTo>
                  <a:cubicBezTo>
                    <a:pt x="1368" y="125"/>
                    <a:pt x="796" y="1"/>
                    <a:pt x="41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0" name="Google Shape;2310;p53"/>
            <p:cNvSpPr/>
            <p:nvPr/>
          </p:nvSpPr>
          <p:spPr>
            <a:xfrm>
              <a:off x="6312205" y="1427738"/>
              <a:ext cx="469816" cy="261729"/>
            </a:xfrm>
            <a:custGeom>
              <a:avLst/>
              <a:gdLst/>
              <a:ahLst/>
              <a:cxnLst/>
              <a:rect l="l" t="t" r="r" b="b"/>
              <a:pathLst>
                <a:path w="1813" h="1010" extrusionOk="0">
                  <a:moveTo>
                    <a:pt x="968" y="0"/>
                  </a:moveTo>
                  <a:cubicBezTo>
                    <a:pt x="318" y="0"/>
                    <a:pt x="1" y="561"/>
                    <a:pt x="98" y="1009"/>
                  </a:cubicBezTo>
                  <a:cubicBezTo>
                    <a:pt x="98" y="1009"/>
                    <a:pt x="418" y="301"/>
                    <a:pt x="990" y="233"/>
                  </a:cubicBezTo>
                  <a:cubicBezTo>
                    <a:pt x="1030" y="229"/>
                    <a:pt x="1069" y="226"/>
                    <a:pt x="1106" y="226"/>
                  </a:cubicBezTo>
                  <a:cubicBezTo>
                    <a:pt x="1597" y="226"/>
                    <a:pt x="1812" y="621"/>
                    <a:pt x="1812" y="621"/>
                  </a:cubicBezTo>
                  <a:cubicBezTo>
                    <a:pt x="1812" y="621"/>
                    <a:pt x="1652" y="13"/>
                    <a:pt x="990" y="1"/>
                  </a:cubicBezTo>
                  <a:cubicBezTo>
                    <a:pt x="982" y="0"/>
                    <a:pt x="975" y="0"/>
                    <a:pt x="968" y="0"/>
                  </a:cubicBezTo>
                  <a:close/>
                </a:path>
              </a:pathLst>
            </a:custGeom>
            <a:solidFill>
              <a:srgbClr val="F9C8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1" name="Google Shape;2311;p53"/>
            <p:cNvSpPr/>
            <p:nvPr/>
          </p:nvSpPr>
          <p:spPr>
            <a:xfrm>
              <a:off x="6375953" y="3440455"/>
              <a:ext cx="827685" cy="1494187"/>
            </a:xfrm>
            <a:custGeom>
              <a:avLst/>
              <a:gdLst/>
              <a:ahLst/>
              <a:cxnLst/>
              <a:rect l="l" t="t" r="r" b="b"/>
              <a:pathLst>
                <a:path w="3194" h="576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975" y="3231"/>
                    <a:pt x="1749" y="4293"/>
                  </a:cubicBezTo>
                  <a:cubicBezTo>
                    <a:pt x="2523" y="5355"/>
                    <a:pt x="3194" y="5766"/>
                    <a:pt x="3194" y="5766"/>
                  </a:cubicBezTo>
                  <a:cubicBezTo>
                    <a:pt x="3194" y="5766"/>
                    <a:pt x="1996" y="4388"/>
                    <a:pt x="1429" y="3032"/>
                  </a:cubicBezTo>
                  <a:cubicBezTo>
                    <a:pt x="863" y="1675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2" name="Google Shape;2312;p53"/>
            <p:cNvSpPr/>
            <p:nvPr/>
          </p:nvSpPr>
          <p:spPr>
            <a:xfrm>
              <a:off x="6311428" y="2381880"/>
              <a:ext cx="1036291" cy="928490"/>
            </a:xfrm>
            <a:custGeom>
              <a:avLst/>
              <a:gdLst/>
              <a:ahLst/>
              <a:cxnLst/>
              <a:rect l="l" t="t" r="r" b="b"/>
              <a:pathLst>
                <a:path w="3999" h="3583" extrusionOk="0">
                  <a:moveTo>
                    <a:pt x="0" y="1"/>
                  </a:moveTo>
                  <a:cubicBezTo>
                    <a:pt x="1" y="1"/>
                    <a:pt x="474" y="1762"/>
                    <a:pt x="1270" y="2550"/>
                  </a:cubicBezTo>
                  <a:cubicBezTo>
                    <a:pt x="1629" y="2906"/>
                    <a:pt x="2712" y="3583"/>
                    <a:pt x="3432" y="3583"/>
                  </a:cubicBezTo>
                  <a:cubicBezTo>
                    <a:pt x="3460" y="3583"/>
                    <a:pt x="3487" y="3582"/>
                    <a:pt x="3513" y="3580"/>
                  </a:cubicBezTo>
                  <a:cubicBezTo>
                    <a:pt x="3998" y="3541"/>
                    <a:pt x="3445" y="2978"/>
                    <a:pt x="3445" y="2978"/>
                  </a:cubicBezTo>
                  <a:cubicBezTo>
                    <a:pt x="3445" y="2978"/>
                    <a:pt x="2088" y="2686"/>
                    <a:pt x="1518" y="2138"/>
                  </a:cubicBezTo>
                  <a:cubicBezTo>
                    <a:pt x="949" y="1591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3" name="Google Shape;2313;p53"/>
            <p:cNvSpPr/>
            <p:nvPr/>
          </p:nvSpPr>
          <p:spPr>
            <a:xfrm>
              <a:off x="6533767" y="3153590"/>
              <a:ext cx="836237" cy="807991"/>
            </a:xfrm>
            <a:custGeom>
              <a:avLst/>
              <a:gdLst/>
              <a:ahLst/>
              <a:cxnLst/>
              <a:rect l="l" t="t" r="r" b="b"/>
              <a:pathLst>
                <a:path w="3227" h="3118" extrusionOk="0">
                  <a:moveTo>
                    <a:pt x="2586" y="0"/>
                  </a:moveTo>
                  <a:cubicBezTo>
                    <a:pt x="2586" y="0"/>
                    <a:pt x="2222" y="240"/>
                    <a:pt x="1928" y="349"/>
                  </a:cubicBezTo>
                  <a:cubicBezTo>
                    <a:pt x="1809" y="393"/>
                    <a:pt x="1673" y="412"/>
                    <a:pt x="1529" y="412"/>
                  </a:cubicBezTo>
                  <a:cubicBezTo>
                    <a:pt x="849" y="412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706" y="840"/>
                    <a:pt x="1305" y="991"/>
                  </a:cubicBezTo>
                  <a:cubicBezTo>
                    <a:pt x="1584" y="1062"/>
                    <a:pt x="1808" y="1086"/>
                    <a:pt x="1983" y="1086"/>
                  </a:cubicBezTo>
                  <a:cubicBezTo>
                    <a:pt x="2332" y="1086"/>
                    <a:pt x="2484" y="991"/>
                    <a:pt x="2484" y="991"/>
                  </a:cubicBezTo>
                  <a:lnTo>
                    <a:pt x="2484" y="991"/>
                  </a:lnTo>
                  <a:cubicBezTo>
                    <a:pt x="2484" y="991"/>
                    <a:pt x="2444" y="1493"/>
                    <a:pt x="2262" y="2008"/>
                  </a:cubicBezTo>
                  <a:cubicBezTo>
                    <a:pt x="2079" y="2522"/>
                    <a:pt x="1549" y="3117"/>
                    <a:pt x="1549" y="3117"/>
                  </a:cubicBezTo>
                  <a:cubicBezTo>
                    <a:pt x="1549" y="3117"/>
                    <a:pt x="2381" y="2626"/>
                    <a:pt x="2586" y="2024"/>
                  </a:cubicBezTo>
                  <a:cubicBezTo>
                    <a:pt x="2792" y="1423"/>
                    <a:pt x="3227" y="691"/>
                    <a:pt x="3181" y="436"/>
                  </a:cubicBezTo>
                  <a:cubicBezTo>
                    <a:pt x="3136" y="179"/>
                    <a:pt x="2586" y="0"/>
                    <a:pt x="25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4" name="Google Shape;2314;p53"/>
            <p:cNvSpPr/>
            <p:nvPr/>
          </p:nvSpPr>
          <p:spPr>
            <a:xfrm>
              <a:off x="7411464" y="3557326"/>
              <a:ext cx="144340" cy="587206"/>
            </a:xfrm>
            <a:custGeom>
              <a:avLst/>
              <a:gdLst/>
              <a:ahLst/>
              <a:cxnLst/>
              <a:rect l="l" t="t" r="r" b="b"/>
              <a:pathLst>
                <a:path w="557" h="2266" extrusionOk="0">
                  <a:moveTo>
                    <a:pt x="0" y="1"/>
                  </a:moveTo>
                  <a:cubicBezTo>
                    <a:pt x="0" y="1"/>
                    <a:pt x="9" y="723"/>
                    <a:pt x="100" y="1322"/>
                  </a:cubicBezTo>
                  <a:cubicBezTo>
                    <a:pt x="191" y="1920"/>
                    <a:pt x="282" y="2266"/>
                    <a:pt x="282" y="2266"/>
                  </a:cubicBezTo>
                  <a:cubicBezTo>
                    <a:pt x="282" y="2266"/>
                    <a:pt x="455" y="2172"/>
                    <a:pt x="556" y="2027"/>
                  </a:cubicBezTo>
                  <a:cubicBezTo>
                    <a:pt x="513" y="1560"/>
                    <a:pt x="188" y="253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5" name="Google Shape;2315;p53"/>
            <p:cNvSpPr/>
            <p:nvPr/>
          </p:nvSpPr>
          <p:spPr>
            <a:xfrm>
              <a:off x="7345384" y="3793399"/>
              <a:ext cx="162997" cy="936782"/>
            </a:xfrm>
            <a:custGeom>
              <a:avLst/>
              <a:gdLst/>
              <a:ahLst/>
              <a:cxnLst/>
              <a:rect l="l" t="t" r="r" b="b"/>
              <a:pathLst>
                <a:path w="629" h="3615" extrusionOk="0">
                  <a:moveTo>
                    <a:pt x="87" y="0"/>
                  </a:moveTo>
                  <a:cubicBezTo>
                    <a:pt x="87" y="0"/>
                    <a:pt x="0" y="786"/>
                    <a:pt x="87" y="1795"/>
                  </a:cubicBezTo>
                  <a:cubicBezTo>
                    <a:pt x="172" y="2803"/>
                    <a:pt x="289" y="3614"/>
                    <a:pt x="289" y="3614"/>
                  </a:cubicBezTo>
                  <a:cubicBezTo>
                    <a:pt x="437" y="3538"/>
                    <a:pt x="629" y="3278"/>
                    <a:pt x="629" y="3278"/>
                  </a:cubicBezTo>
                  <a:cubicBezTo>
                    <a:pt x="519" y="2919"/>
                    <a:pt x="427" y="2555"/>
                    <a:pt x="355" y="2188"/>
                  </a:cubicBezTo>
                  <a:cubicBezTo>
                    <a:pt x="246" y="1623"/>
                    <a:pt x="87" y="0"/>
                    <a:pt x="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6" name="Google Shape;2316;p53"/>
            <p:cNvSpPr/>
            <p:nvPr/>
          </p:nvSpPr>
          <p:spPr>
            <a:xfrm>
              <a:off x="7186015" y="3058487"/>
              <a:ext cx="300340" cy="509205"/>
            </a:xfrm>
            <a:custGeom>
              <a:avLst/>
              <a:gdLst/>
              <a:ahLst/>
              <a:cxnLst/>
              <a:rect l="l" t="t" r="r" b="b"/>
              <a:pathLst>
                <a:path w="1159" h="1965" extrusionOk="0">
                  <a:moveTo>
                    <a:pt x="657" y="0"/>
                  </a:moveTo>
                  <a:cubicBezTo>
                    <a:pt x="406" y="0"/>
                    <a:pt x="1" y="165"/>
                    <a:pt x="1" y="165"/>
                  </a:cubicBezTo>
                  <a:cubicBezTo>
                    <a:pt x="1" y="165"/>
                    <a:pt x="633" y="896"/>
                    <a:pt x="744" y="1299"/>
                  </a:cubicBezTo>
                  <a:cubicBezTo>
                    <a:pt x="814" y="1543"/>
                    <a:pt x="937" y="1771"/>
                    <a:pt x="1103" y="1964"/>
                  </a:cubicBezTo>
                  <a:cubicBezTo>
                    <a:pt x="1103" y="1964"/>
                    <a:pt x="1001" y="1567"/>
                    <a:pt x="1021" y="1407"/>
                  </a:cubicBezTo>
                  <a:cubicBezTo>
                    <a:pt x="1058" y="1114"/>
                    <a:pt x="1146" y="833"/>
                    <a:pt x="1152" y="598"/>
                  </a:cubicBezTo>
                  <a:cubicBezTo>
                    <a:pt x="1158" y="361"/>
                    <a:pt x="984" y="103"/>
                    <a:pt x="774" y="19"/>
                  </a:cubicBezTo>
                  <a:cubicBezTo>
                    <a:pt x="742" y="6"/>
                    <a:pt x="702" y="0"/>
                    <a:pt x="6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7" name="Google Shape;2317;p53"/>
            <p:cNvSpPr/>
            <p:nvPr/>
          </p:nvSpPr>
          <p:spPr>
            <a:xfrm>
              <a:off x="7092207" y="3063151"/>
              <a:ext cx="381710" cy="420062"/>
            </a:xfrm>
            <a:custGeom>
              <a:avLst/>
              <a:gdLst/>
              <a:ahLst/>
              <a:cxnLst/>
              <a:rect l="l" t="t" r="r" b="b"/>
              <a:pathLst>
                <a:path w="1473" h="1621" extrusionOk="0">
                  <a:moveTo>
                    <a:pt x="51" y="1"/>
                  </a:moveTo>
                  <a:cubicBezTo>
                    <a:pt x="51" y="1"/>
                    <a:pt x="0" y="196"/>
                    <a:pt x="204" y="291"/>
                  </a:cubicBezTo>
                  <a:cubicBezTo>
                    <a:pt x="407" y="386"/>
                    <a:pt x="599" y="411"/>
                    <a:pt x="604" y="588"/>
                  </a:cubicBezTo>
                  <a:cubicBezTo>
                    <a:pt x="612" y="886"/>
                    <a:pt x="772" y="857"/>
                    <a:pt x="769" y="1095"/>
                  </a:cubicBezTo>
                  <a:cubicBezTo>
                    <a:pt x="764" y="1215"/>
                    <a:pt x="751" y="1337"/>
                    <a:pt x="732" y="1456"/>
                  </a:cubicBezTo>
                  <a:cubicBezTo>
                    <a:pt x="720" y="1534"/>
                    <a:pt x="743" y="1555"/>
                    <a:pt x="771" y="1555"/>
                  </a:cubicBezTo>
                  <a:cubicBezTo>
                    <a:pt x="803" y="1555"/>
                    <a:pt x="843" y="1528"/>
                    <a:pt x="843" y="1528"/>
                  </a:cubicBezTo>
                  <a:cubicBezTo>
                    <a:pt x="843" y="1528"/>
                    <a:pt x="851" y="1621"/>
                    <a:pt x="929" y="1621"/>
                  </a:cubicBezTo>
                  <a:cubicBezTo>
                    <a:pt x="941" y="1621"/>
                    <a:pt x="955" y="1618"/>
                    <a:pt x="971" y="1613"/>
                  </a:cubicBezTo>
                  <a:cubicBezTo>
                    <a:pt x="1088" y="1573"/>
                    <a:pt x="1131" y="1499"/>
                    <a:pt x="1191" y="1357"/>
                  </a:cubicBezTo>
                  <a:cubicBezTo>
                    <a:pt x="1313" y="1072"/>
                    <a:pt x="1252" y="1118"/>
                    <a:pt x="1310" y="884"/>
                  </a:cubicBezTo>
                  <a:cubicBezTo>
                    <a:pt x="1366" y="650"/>
                    <a:pt x="1472" y="159"/>
                    <a:pt x="872" y="122"/>
                  </a:cubicBezTo>
                  <a:cubicBezTo>
                    <a:pt x="853" y="121"/>
                    <a:pt x="834" y="121"/>
                    <a:pt x="816" y="121"/>
                  </a:cubicBezTo>
                  <a:cubicBezTo>
                    <a:pt x="719" y="121"/>
                    <a:pt x="629" y="133"/>
                    <a:pt x="536" y="133"/>
                  </a:cubicBezTo>
                  <a:cubicBezTo>
                    <a:pt x="453" y="133"/>
                    <a:pt x="367" y="123"/>
                    <a:pt x="272" y="86"/>
                  </a:cubicBezTo>
                  <a:lnTo>
                    <a:pt x="51" y="1"/>
                  </a:ln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8" name="Google Shape;2318;p53"/>
            <p:cNvSpPr/>
            <p:nvPr/>
          </p:nvSpPr>
          <p:spPr>
            <a:xfrm>
              <a:off x="6780725" y="4175626"/>
              <a:ext cx="492620" cy="354500"/>
            </a:xfrm>
            <a:custGeom>
              <a:avLst/>
              <a:gdLst/>
              <a:ahLst/>
              <a:cxnLst/>
              <a:rect l="l" t="t" r="r" b="b"/>
              <a:pathLst>
                <a:path w="1901" h="1368" extrusionOk="0">
                  <a:moveTo>
                    <a:pt x="1" y="0"/>
                  </a:moveTo>
                  <a:cubicBezTo>
                    <a:pt x="1" y="1"/>
                    <a:pt x="322" y="864"/>
                    <a:pt x="779" y="1213"/>
                  </a:cubicBezTo>
                  <a:cubicBezTo>
                    <a:pt x="931" y="1329"/>
                    <a:pt x="1106" y="1368"/>
                    <a:pt x="1272" y="1368"/>
                  </a:cubicBezTo>
                  <a:cubicBezTo>
                    <a:pt x="1605" y="1368"/>
                    <a:pt x="1901" y="1213"/>
                    <a:pt x="1901" y="1213"/>
                  </a:cubicBezTo>
                  <a:lnTo>
                    <a:pt x="1901" y="1213"/>
                  </a:lnTo>
                  <a:cubicBezTo>
                    <a:pt x="1901" y="1213"/>
                    <a:pt x="1832" y="1235"/>
                    <a:pt x="1712" y="1235"/>
                  </a:cubicBezTo>
                  <a:cubicBezTo>
                    <a:pt x="1543" y="1235"/>
                    <a:pt x="1271" y="1190"/>
                    <a:pt x="951" y="969"/>
                  </a:cubicBezTo>
                  <a:cubicBezTo>
                    <a:pt x="498" y="65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9" name="Google Shape;2319;p53"/>
            <p:cNvSpPr/>
            <p:nvPr/>
          </p:nvSpPr>
          <p:spPr>
            <a:xfrm>
              <a:off x="6740040" y="4017553"/>
              <a:ext cx="584355" cy="341802"/>
            </a:xfrm>
            <a:custGeom>
              <a:avLst/>
              <a:gdLst/>
              <a:ahLst/>
              <a:cxnLst/>
              <a:rect l="l" t="t" r="r" b="b"/>
              <a:pathLst>
                <a:path w="2255" h="1319" extrusionOk="0">
                  <a:moveTo>
                    <a:pt x="1" y="1"/>
                  </a:moveTo>
                  <a:cubicBezTo>
                    <a:pt x="1" y="1"/>
                    <a:pt x="625" y="1144"/>
                    <a:pt x="1277" y="1294"/>
                  </a:cubicBezTo>
                  <a:cubicBezTo>
                    <a:pt x="1351" y="1311"/>
                    <a:pt x="1420" y="1318"/>
                    <a:pt x="1486" y="1318"/>
                  </a:cubicBezTo>
                  <a:cubicBezTo>
                    <a:pt x="1999" y="1318"/>
                    <a:pt x="2254" y="850"/>
                    <a:pt x="2254" y="850"/>
                  </a:cubicBezTo>
                  <a:lnTo>
                    <a:pt x="2254" y="850"/>
                  </a:lnTo>
                  <a:cubicBezTo>
                    <a:pt x="2254" y="850"/>
                    <a:pt x="2094" y="1057"/>
                    <a:pt x="1772" y="1057"/>
                  </a:cubicBezTo>
                  <a:cubicBezTo>
                    <a:pt x="1597" y="1057"/>
                    <a:pt x="1376" y="996"/>
                    <a:pt x="1108" y="810"/>
                  </a:cubicBezTo>
                  <a:cubicBezTo>
                    <a:pt x="343" y="28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0" name="Google Shape;2320;p53"/>
            <p:cNvSpPr/>
            <p:nvPr/>
          </p:nvSpPr>
          <p:spPr>
            <a:xfrm>
              <a:off x="6220471" y="5288879"/>
              <a:ext cx="84479" cy="734396"/>
            </a:xfrm>
            <a:custGeom>
              <a:avLst/>
              <a:gdLst/>
              <a:ahLst/>
              <a:cxnLst/>
              <a:rect l="l" t="t" r="r" b="b"/>
              <a:pathLst>
                <a:path w="326" h="2834" extrusionOk="0">
                  <a:moveTo>
                    <a:pt x="52" y="1"/>
                  </a:moveTo>
                  <a:cubicBezTo>
                    <a:pt x="52" y="1"/>
                    <a:pt x="58" y="1248"/>
                    <a:pt x="52" y="1707"/>
                  </a:cubicBezTo>
                  <a:cubicBezTo>
                    <a:pt x="46" y="2165"/>
                    <a:pt x="0" y="2833"/>
                    <a:pt x="0" y="2833"/>
                  </a:cubicBezTo>
                  <a:cubicBezTo>
                    <a:pt x="0" y="2833"/>
                    <a:pt x="326" y="2331"/>
                    <a:pt x="266" y="1416"/>
                  </a:cubicBezTo>
                  <a:cubicBezTo>
                    <a:pt x="205" y="502"/>
                    <a:pt x="52" y="1"/>
                    <a:pt x="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1" name="Google Shape;2321;p53"/>
            <p:cNvSpPr/>
            <p:nvPr/>
          </p:nvSpPr>
          <p:spPr>
            <a:xfrm>
              <a:off x="6809759" y="2417642"/>
              <a:ext cx="116871" cy="200313"/>
            </a:xfrm>
            <a:custGeom>
              <a:avLst/>
              <a:gdLst/>
              <a:ahLst/>
              <a:cxnLst/>
              <a:rect l="l" t="t" r="r" b="b"/>
              <a:pathLst>
                <a:path w="451" h="773" extrusionOk="0">
                  <a:moveTo>
                    <a:pt x="20" y="0"/>
                  </a:moveTo>
                  <a:lnTo>
                    <a:pt x="20" y="0"/>
                  </a:lnTo>
                  <a:cubicBezTo>
                    <a:pt x="1" y="128"/>
                    <a:pt x="80" y="344"/>
                    <a:pt x="280" y="646"/>
                  </a:cubicBezTo>
                  <a:cubicBezTo>
                    <a:pt x="339" y="736"/>
                    <a:pt x="379" y="773"/>
                    <a:pt x="400" y="773"/>
                  </a:cubicBezTo>
                  <a:cubicBezTo>
                    <a:pt x="451" y="773"/>
                    <a:pt x="401" y="567"/>
                    <a:pt x="280" y="376"/>
                  </a:cubicBezTo>
                  <a:cubicBezTo>
                    <a:pt x="132" y="142"/>
                    <a:pt x="20" y="0"/>
                    <a:pt x="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2" name="Google Shape;2322;p53"/>
            <p:cNvSpPr/>
            <p:nvPr/>
          </p:nvSpPr>
          <p:spPr>
            <a:xfrm>
              <a:off x="6704539" y="2448219"/>
              <a:ext cx="84997" cy="147449"/>
            </a:xfrm>
            <a:custGeom>
              <a:avLst/>
              <a:gdLst/>
              <a:ahLst/>
              <a:cxnLst/>
              <a:rect l="l" t="t" r="r" b="b"/>
              <a:pathLst>
                <a:path w="328" h="569" extrusionOk="0">
                  <a:moveTo>
                    <a:pt x="1" y="1"/>
                  </a:moveTo>
                  <a:cubicBezTo>
                    <a:pt x="16" y="117"/>
                    <a:pt x="42" y="232"/>
                    <a:pt x="78" y="345"/>
                  </a:cubicBezTo>
                  <a:cubicBezTo>
                    <a:pt x="122" y="478"/>
                    <a:pt x="208" y="569"/>
                    <a:pt x="252" y="569"/>
                  </a:cubicBezTo>
                  <a:cubicBezTo>
                    <a:pt x="266" y="569"/>
                    <a:pt x="275" y="560"/>
                    <a:pt x="278" y="539"/>
                  </a:cubicBezTo>
                  <a:cubicBezTo>
                    <a:pt x="290" y="456"/>
                    <a:pt x="327" y="413"/>
                    <a:pt x="247" y="276"/>
                  </a:cubicBezTo>
                  <a:cubicBezTo>
                    <a:pt x="120" y="6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3" name="Google Shape;2323;p53"/>
            <p:cNvSpPr/>
            <p:nvPr/>
          </p:nvSpPr>
          <p:spPr>
            <a:xfrm>
              <a:off x="6613322" y="2466877"/>
              <a:ext cx="44313" cy="162220"/>
            </a:xfrm>
            <a:custGeom>
              <a:avLst/>
              <a:gdLst/>
              <a:ahLst/>
              <a:cxnLst/>
              <a:rect l="l" t="t" r="r" b="b"/>
              <a:pathLst>
                <a:path w="171" h="626" extrusionOk="0">
                  <a:moveTo>
                    <a:pt x="44" y="0"/>
                  </a:moveTo>
                  <a:cubicBezTo>
                    <a:pt x="44" y="0"/>
                    <a:pt x="1" y="176"/>
                    <a:pt x="44" y="433"/>
                  </a:cubicBezTo>
                  <a:cubicBezTo>
                    <a:pt x="67" y="574"/>
                    <a:pt x="102" y="625"/>
                    <a:pt x="130" y="625"/>
                  </a:cubicBezTo>
                  <a:cubicBezTo>
                    <a:pt x="153" y="625"/>
                    <a:pt x="170" y="589"/>
                    <a:pt x="170" y="537"/>
                  </a:cubicBezTo>
                  <a:cubicBezTo>
                    <a:pt x="170" y="280"/>
                    <a:pt x="44" y="0"/>
                    <a:pt x="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4" name="Google Shape;2324;p53"/>
            <p:cNvSpPr/>
            <p:nvPr/>
          </p:nvSpPr>
          <p:spPr>
            <a:xfrm>
              <a:off x="6276185" y="2215255"/>
              <a:ext cx="633591" cy="218971"/>
            </a:xfrm>
            <a:custGeom>
              <a:avLst/>
              <a:gdLst/>
              <a:ahLst/>
              <a:cxnLst/>
              <a:rect l="l" t="t" r="r" b="b"/>
              <a:pathLst>
                <a:path w="2445" h="845" extrusionOk="0">
                  <a:moveTo>
                    <a:pt x="1948" y="0"/>
                  </a:moveTo>
                  <a:cubicBezTo>
                    <a:pt x="1770" y="157"/>
                    <a:pt x="1579" y="279"/>
                    <a:pt x="1328" y="307"/>
                  </a:cubicBezTo>
                  <a:cubicBezTo>
                    <a:pt x="1285" y="311"/>
                    <a:pt x="1245" y="313"/>
                    <a:pt x="1206" y="313"/>
                  </a:cubicBezTo>
                  <a:cubicBezTo>
                    <a:pt x="911" y="313"/>
                    <a:pt x="700" y="189"/>
                    <a:pt x="491" y="8"/>
                  </a:cubicBezTo>
                  <a:cubicBezTo>
                    <a:pt x="277" y="224"/>
                    <a:pt x="1" y="420"/>
                    <a:pt x="1" y="420"/>
                  </a:cubicBezTo>
                  <a:cubicBezTo>
                    <a:pt x="1" y="420"/>
                    <a:pt x="518" y="844"/>
                    <a:pt x="1175" y="844"/>
                  </a:cubicBezTo>
                  <a:cubicBezTo>
                    <a:pt x="1191" y="844"/>
                    <a:pt x="1207" y="844"/>
                    <a:pt x="1222" y="844"/>
                  </a:cubicBezTo>
                  <a:cubicBezTo>
                    <a:pt x="1238" y="844"/>
                    <a:pt x="1254" y="844"/>
                    <a:pt x="1269" y="844"/>
                  </a:cubicBezTo>
                  <a:cubicBezTo>
                    <a:pt x="1928" y="844"/>
                    <a:pt x="2445" y="420"/>
                    <a:pt x="2445" y="420"/>
                  </a:cubicBezTo>
                  <a:cubicBezTo>
                    <a:pt x="2445" y="420"/>
                    <a:pt x="2162" y="219"/>
                    <a:pt x="194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5" name="Google Shape;2325;p53"/>
            <p:cNvSpPr/>
            <p:nvPr/>
          </p:nvSpPr>
          <p:spPr>
            <a:xfrm>
              <a:off x="6701947" y="1414781"/>
              <a:ext cx="622189" cy="1612613"/>
            </a:xfrm>
            <a:custGeom>
              <a:avLst/>
              <a:gdLst/>
              <a:ahLst/>
              <a:cxnLst/>
              <a:rect l="l" t="t" r="r" b="b"/>
              <a:pathLst>
                <a:path w="2401" h="6223" extrusionOk="0">
                  <a:moveTo>
                    <a:pt x="49" y="0"/>
                  </a:moveTo>
                  <a:cubicBezTo>
                    <a:pt x="24" y="0"/>
                    <a:pt x="11" y="5"/>
                    <a:pt x="11" y="5"/>
                  </a:cubicBezTo>
                  <a:cubicBezTo>
                    <a:pt x="11" y="5"/>
                    <a:pt x="0" y="156"/>
                    <a:pt x="178" y="473"/>
                  </a:cubicBezTo>
                  <a:cubicBezTo>
                    <a:pt x="305" y="699"/>
                    <a:pt x="396" y="815"/>
                    <a:pt x="438" y="1043"/>
                  </a:cubicBezTo>
                  <a:cubicBezTo>
                    <a:pt x="514" y="1452"/>
                    <a:pt x="465" y="1945"/>
                    <a:pt x="491" y="2733"/>
                  </a:cubicBezTo>
                  <a:cubicBezTo>
                    <a:pt x="519" y="3562"/>
                    <a:pt x="963" y="4161"/>
                    <a:pt x="1105" y="4557"/>
                  </a:cubicBezTo>
                  <a:cubicBezTo>
                    <a:pt x="1223" y="4886"/>
                    <a:pt x="1277" y="5888"/>
                    <a:pt x="1251" y="6156"/>
                  </a:cubicBezTo>
                  <a:lnTo>
                    <a:pt x="1251" y="6156"/>
                  </a:lnTo>
                  <a:lnTo>
                    <a:pt x="2400" y="5983"/>
                  </a:lnTo>
                  <a:cubicBezTo>
                    <a:pt x="2400" y="5983"/>
                    <a:pt x="2302" y="4315"/>
                    <a:pt x="2131" y="4060"/>
                  </a:cubicBezTo>
                  <a:cubicBezTo>
                    <a:pt x="1865" y="3665"/>
                    <a:pt x="1331" y="3346"/>
                    <a:pt x="1134" y="3205"/>
                  </a:cubicBezTo>
                  <a:cubicBezTo>
                    <a:pt x="936" y="3065"/>
                    <a:pt x="982" y="1028"/>
                    <a:pt x="416" y="259"/>
                  </a:cubicBezTo>
                  <a:cubicBezTo>
                    <a:pt x="249" y="32"/>
                    <a:pt x="112" y="0"/>
                    <a:pt x="49" y="0"/>
                  </a:cubicBezTo>
                  <a:close/>
                  <a:moveTo>
                    <a:pt x="1251" y="6156"/>
                  </a:moveTo>
                  <a:lnTo>
                    <a:pt x="1206" y="6163"/>
                  </a:lnTo>
                  <a:cubicBezTo>
                    <a:pt x="1216" y="6204"/>
                    <a:pt x="1225" y="6223"/>
                    <a:pt x="1232" y="6223"/>
                  </a:cubicBezTo>
                  <a:cubicBezTo>
                    <a:pt x="1240" y="6223"/>
                    <a:pt x="1246" y="6198"/>
                    <a:pt x="1251" y="6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6" name="Google Shape;2326;p53"/>
            <p:cNvSpPr/>
            <p:nvPr/>
          </p:nvSpPr>
          <p:spPr>
            <a:xfrm>
              <a:off x="5866230" y="2220956"/>
              <a:ext cx="1618573" cy="2989410"/>
            </a:xfrm>
            <a:custGeom>
              <a:avLst/>
              <a:gdLst/>
              <a:ahLst/>
              <a:cxnLst/>
              <a:rect l="l" t="t" r="r" b="b"/>
              <a:pathLst>
                <a:path w="6246" h="11536" extrusionOk="0">
                  <a:moveTo>
                    <a:pt x="1718" y="0"/>
                  </a:moveTo>
                  <a:cubicBezTo>
                    <a:pt x="1090" y="446"/>
                    <a:pt x="775" y="364"/>
                    <a:pt x="375" y="1216"/>
                  </a:cubicBezTo>
                  <a:cubicBezTo>
                    <a:pt x="188" y="1614"/>
                    <a:pt x="1" y="2959"/>
                    <a:pt x="1" y="2959"/>
                  </a:cubicBezTo>
                  <a:cubicBezTo>
                    <a:pt x="1" y="2959"/>
                    <a:pt x="9" y="2958"/>
                    <a:pt x="24" y="2958"/>
                  </a:cubicBezTo>
                  <a:cubicBezTo>
                    <a:pt x="123" y="2958"/>
                    <a:pt x="514" y="2999"/>
                    <a:pt x="890" y="3599"/>
                  </a:cubicBezTo>
                  <a:cubicBezTo>
                    <a:pt x="1063" y="3877"/>
                    <a:pt x="1544" y="5988"/>
                    <a:pt x="2440" y="8262"/>
                  </a:cubicBezTo>
                  <a:cubicBezTo>
                    <a:pt x="3195" y="10179"/>
                    <a:pt x="4420" y="10932"/>
                    <a:pt x="4673" y="11110"/>
                  </a:cubicBezTo>
                  <a:cubicBezTo>
                    <a:pt x="5190" y="11475"/>
                    <a:pt x="5716" y="11536"/>
                    <a:pt x="6010" y="11536"/>
                  </a:cubicBezTo>
                  <a:cubicBezTo>
                    <a:pt x="6157" y="11536"/>
                    <a:pt x="6245" y="11520"/>
                    <a:pt x="6245" y="11520"/>
                  </a:cubicBezTo>
                  <a:cubicBezTo>
                    <a:pt x="6245" y="11520"/>
                    <a:pt x="5745" y="8279"/>
                    <a:pt x="5836" y="7096"/>
                  </a:cubicBezTo>
                  <a:cubicBezTo>
                    <a:pt x="5927" y="5923"/>
                    <a:pt x="6169" y="2871"/>
                    <a:pt x="5789" y="2871"/>
                  </a:cubicBezTo>
                  <a:cubicBezTo>
                    <a:pt x="5786" y="2871"/>
                    <a:pt x="5783" y="2871"/>
                    <a:pt x="5780" y="2872"/>
                  </a:cubicBezTo>
                  <a:cubicBezTo>
                    <a:pt x="5723" y="2879"/>
                    <a:pt x="5580" y="2889"/>
                    <a:pt x="5381" y="2889"/>
                  </a:cubicBezTo>
                  <a:cubicBezTo>
                    <a:pt x="4755" y="2889"/>
                    <a:pt x="3578" y="2785"/>
                    <a:pt x="2807" y="2137"/>
                  </a:cubicBezTo>
                  <a:cubicBezTo>
                    <a:pt x="2105" y="1548"/>
                    <a:pt x="1861" y="668"/>
                    <a:pt x="171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7" name="Google Shape;2327;p53"/>
            <p:cNvSpPr/>
            <p:nvPr/>
          </p:nvSpPr>
          <p:spPr>
            <a:xfrm>
              <a:off x="6182896" y="1380057"/>
              <a:ext cx="1301129" cy="2004169"/>
            </a:xfrm>
            <a:custGeom>
              <a:avLst/>
              <a:gdLst/>
              <a:ahLst/>
              <a:cxnLst/>
              <a:rect l="l" t="t" r="r" b="b"/>
              <a:pathLst>
                <a:path w="5021" h="7734" extrusionOk="0">
                  <a:moveTo>
                    <a:pt x="1493" y="0"/>
                  </a:moveTo>
                  <a:cubicBezTo>
                    <a:pt x="803" y="0"/>
                    <a:pt x="354" y="366"/>
                    <a:pt x="197" y="993"/>
                  </a:cubicBezTo>
                  <a:cubicBezTo>
                    <a:pt x="0" y="1776"/>
                    <a:pt x="150" y="2824"/>
                    <a:pt x="604" y="4123"/>
                  </a:cubicBezTo>
                  <a:cubicBezTo>
                    <a:pt x="1057" y="5422"/>
                    <a:pt x="1730" y="5605"/>
                    <a:pt x="2419" y="5878"/>
                  </a:cubicBezTo>
                  <a:cubicBezTo>
                    <a:pt x="3108" y="6150"/>
                    <a:pt x="4248" y="6837"/>
                    <a:pt x="4248" y="6837"/>
                  </a:cubicBezTo>
                  <a:lnTo>
                    <a:pt x="4611" y="7734"/>
                  </a:lnTo>
                  <a:lnTo>
                    <a:pt x="5021" y="7343"/>
                  </a:lnTo>
                  <a:cubicBezTo>
                    <a:pt x="5021" y="7343"/>
                    <a:pt x="4542" y="5934"/>
                    <a:pt x="3939" y="5723"/>
                  </a:cubicBezTo>
                  <a:cubicBezTo>
                    <a:pt x="3883" y="5704"/>
                    <a:pt x="3800" y="5698"/>
                    <a:pt x="3697" y="5698"/>
                  </a:cubicBezTo>
                  <a:cubicBezTo>
                    <a:pt x="3553" y="5698"/>
                    <a:pt x="3371" y="5709"/>
                    <a:pt x="3176" y="5709"/>
                  </a:cubicBezTo>
                  <a:cubicBezTo>
                    <a:pt x="2834" y="5709"/>
                    <a:pt x="2449" y="5676"/>
                    <a:pt x="2150" y="5492"/>
                  </a:cubicBezTo>
                  <a:cubicBezTo>
                    <a:pt x="1403" y="5032"/>
                    <a:pt x="989" y="3950"/>
                    <a:pt x="850" y="3681"/>
                  </a:cubicBezTo>
                  <a:cubicBezTo>
                    <a:pt x="312" y="2639"/>
                    <a:pt x="198" y="970"/>
                    <a:pt x="1051" y="481"/>
                  </a:cubicBezTo>
                  <a:cubicBezTo>
                    <a:pt x="1222" y="382"/>
                    <a:pt x="1379" y="343"/>
                    <a:pt x="1522" y="343"/>
                  </a:cubicBezTo>
                  <a:cubicBezTo>
                    <a:pt x="2144" y="343"/>
                    <a:pt x="2493" y="1098"/>
                    <a:pt x="2493" y="1098"/>
                  </a:cubicBezTo>
                  <a:cubicBezTo>
                    <a:pt x="2493" y="1098"/>
                    <a:pt x="2804" y="58"/>
                    <a:pt x="1582" y="2"/>
                  </a:cubicBezTo>
                  <a:cubicBezTo>
                    <a:pt x="1552" y="1"/>
                    <a:pt x="1522" y="0"/>
                    <a:pt x="1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8" name="Google Shape;2328;p53"/>
            <p:cNvSpPr/>
            <p:nvPr/>
          </p:nvSpPr>
          <p:spPr>
            <a:xfrm>
              <a:off x="5649074" y="2357262"/>
              <a:ext cx="433796" cy="1009600"/>
            </a:xfrm>
            <a:custGeom>
              <a:avLst/>
              <a:gdLst/>
              <a:ahLst/>
              <a:cxnLst/>
              <a:rect l="l" t="t" r="r" b="b"/>
              <a:pathLst>
                <a:path w="1674" h="3896" extrusionOk="0">
                  <a:moveTo>
                    <a:pt x="621" y="1"/>
                  </a:moveTo>
                  <a:cubicBezTo>
                    <a:pt x="527" y="1"/>
                    <a:pt x="429" y="137"/>
                    <a:pt x="344" y="314"/>
                  </a:cubicBezTo>
                  <a:cubicBezTo>
                    <a:pt x="344" y="314"/>
                    <a:pt x="41" y="848"/>
                    <a:pt x="20" y="1400"/>
                  </a:cubicBezTo>
                  <a:cubicBezTo>
                    <a:pt x="0" y="1951"/>
                    <a:pt x="238" y="2694"/>
                    <a:pt x="476" y="3252"/>
                  </a:cubicBezTo>
                  <a:cubicBezTo>
                    <a:pt x="677" y="3723"/>
                    <a:pt x="904" y="3895"/>
                    <a:pt x="1176" y="3895"/>
                  </a:cubicBezTo>
                  <a:cubicBezTo>
                    <a:pt x="1226" y="3895"/>
                    <a:pt x="1278" y="3889"/>
                    <a:pt x="1331" y="3878"/>
                  </a:cubicBezTo>
                  <a:cubicBezTo>
                    <a:pt x="1673" y="3809"/>
                    <a:pt x="1639" y="3287"/>
                    <a:pt x="1507" y="2891"/>
                  </a:cubicBezTo>
                  <a:cubicBezTo>
                    <a:pt x="1443" y="2695"/>
                    <a:pt x="519" y="1979"/>
                    <a:pt x="556" y="1731"/>
                  </a:cubicBezTo>
                  <a:cubicBezTo>
                    <a:pt x="592" y="1482"/>
                    <a:pt x="816" y="1390"/>
                    <a:pt x="837" y="987"/>
                  </a:cubicBezTo>
                  <a:cubicBezTo>
                    <a:pt x="856" y="585"/>
                    <a:pt x="868" y="280"/>
                    <a:pt x="741" y="85"/>
                  </a:cubicBezTo>
                  <a:cubicBezTo>
                    <a:pt x="702" y="26"/>
                    <a:pt x="662" y="1"/>
                    <a:pt x="621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29" name="Google Shape;2329;p53"/>
          <p:cNvGrpSpPr/>
          <p:nvPr/>
        </p:nvGrpSpPr>
        <p:grpSpPr>
          <a:xfrm>
            <a:off x="789433" y="435159"/>
            <a:ext cx="941186" cy="168547"/>
            <a:chOff x="6" y="276689"/>
            <a:chExt cx="733753" cy="131400"/>
          </a:xfrm>
        </p:grpSpPr>
        <p:grpSp>
          <p:nvGrpSpPr>
            <p:cNvPr id="2330" name="Google Shape;2330;p53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2331" name="Google Shape;2331;p53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2" name="Google Shape;2332;p53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3" name="Google Shape;2333;p53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34" name="Google Shape;2334;p53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5" name="Google Shape;2335;p53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36" name="Google Shape;2336;p53"/>
          <p:cNvGrpSpPr/>
          <p:nvPr/>
        </p:nvGrpSpPr>
        <p:grpSpPr>
          <a:xfrm>
            <a:off x="7565783" y="435159"/>
            <a:ext cx="941186" cy="168547"/>
            <a:chOff x="6" y="276689"/>
            <a:chExt cx="733753" cy="131400"/>
          </a:xfrm>
        </p:grpSpPr>
        <p:grpSp>
          <p:nvGrpSpPr>
            <p:cNvPr id="2337" name="Google Shape;2337;p53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2338" name="Google Shape;2338;p53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9" name="Google Shape;2339;p53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0" name="Google Shape;2340;p53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341" name="Google Shape;2341;p53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53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6" name="Google Shape;1639;p44"/>
          <p:cNvSpPr txBox="1">
            <a:spLocks/>
          </p:cNvSpPr>
          <p:nvPr/>
        </p:nvSpPr>
        <p:spPr>
          <a:xfrm>
            <a:off x="341921" y="694577"/>
            <a:ext cx="7736585" cy="3975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700" dirty="0" smtClean="0"/>
              <a:t>Come si fa a calcolare </a:t>
            </a:r>
            <a:r>
              <a:rPr lang="it-IT" sz="1700" dirty="0"/>
              <a:t>velocemente in quale secolo cade una data?  </a:t>
            </a:r>
            <a:r>
              <a:rPr lang="it-IT" sz="1700" dirty="0" smtClean="0"/>
              <a:t>Facile! Basta </a:t>
            </a:r>
            <a:r>
              <a:rPr lang="it-IT" sz="1700" dirty="0"/>
              <a:t>fare due passaggi:</a:t>
            </a:r>
          </a:p>
          <a:p>
            <a:pPr marL="0" indent="0" algn="l"/>
            <a:r>
              <a:rPr lang="it-IT" sz="1700" dirty="0" smtClean="0"/>
              <a:t>1</a:t>
            </a:r>
            <a:r>
              <a:rPr lang="it-IT" sz="1700" dirty="0"/>
              <a:t>) APPROSSIMARE il numero della data al CENTINAIO SUCCESSIVO </a:t>
            </a:r>
          </a:p>
          <a:p>
            <a:pPr marL="0" indent="0" algn="l"/>
            <a:r>
              <a:rPr lang="it-IT" sz="1700" dirty="0"/>
              <a:t>2) TRASFORMARE quel centinaio successivo in un NUMERO ORDINALE, ma  CENTO VOLTE PIÙ PICCOLO (togliendo due zeri).</a:t>
            </a:r>
          </a:p>
          <a:p>
            <a:pPr marL="0" indent="0" algn="l"/>
            <a:r>
              <a:rPr lang="it-IT" sz="1700" dirty="0"/>
              <a:t> </a:t>
            </a:r>
            <a:r>
              <a:rPr lang="it-IT" sz="1700" dirty="0" smtClean="0"/>
              <a:t>Esempi</a:t>
            </a:r>
            <a:r>
              <a:rPr lang="it-IT" sz="1700" dirty="0"/>
              <a:t>:</a:t>
            </a:r>
          </a:p>
          <a:p>
            <a:pPr marL="0" indent="0" algn="l"/>
            <a:r>
              <a:rPr lang="it-IT" sz="1700" dirty="0" smtClean="0"/>
              <a:t>- Considero </a:t>
            </a:r>
            <a:r>
              <a:rPr lang="it-IT" sz="1700" dirty="0"/>
              <a:t>la data 54 (a. C  o  d. C.). </a:t>
            </a:r>
            <a:r>
              <a:rPr lang="it-IT" sz="1700" dirty="0" smtClean="0"/>
              <a:t>Approssimo </a:t>
            </a:r>
            <a:r>
              <a:rPr lang="it-IT" sz="1700" dirty="0"/>
              <a:t>al centinaio successivo </a:t>
            </a:r>
            <a:r>
              <a:rPr lang="it-IT" sz="1700" dirty="0" smtClean="0"/>
              <a:t>e arrivo </a:t>
            </a:r>
            <a:r>
              <a:rPr lang="it-IT" sz="1700" dirty="0"/>
              <a:t>a 100. Tolgo due zeri → 1 Quindi la data cade nel primo secolo (I secolo)</a:t>
            </a:r>
          </a:p>
          <a:p>
            <a:pPr marL="0" indent="0" algn="l"/>
            <a:r>
              <a:rPr lang="it-IT" sz="1700" dirty="0"/>
              <a:t>- </a:t>
            </a:r>
            <a:r>
              <a:rPr lang="it-IT" sz="1700" dirty="0" smtClean="0"/>
              <a:t>Considero </a:t>
            </a:r>
            <a:r>
              <a:rPr lang="it-IT" sz="1700" dirty="0"/>
              <a:t>la data 540 (a. C  o  d. C.). </a:t>
            </a:r>
            <a:r>
              <a:rPr lang="it-IT" sz="1700" dirty="0" smtClean="0"/>
              <a:t>Approssimo </a:t>
            </a:r>
            <a:r>
              <a:rPr lang="it-IT" sz="1700" dirty="0"/>
              <a:t>al centinaio successivo </a:t>
            </a:r>
            <a:r>
              <a:rPr lang="it-IT" sz="1700" dirty="0" smtClean="0"/>
              <a:t>e arrivo </a:t>
            </a:r>
            <a:r>
              <a:rPr lang="it-IT" sz="1700" dirty="0"/>
              <a:t>a 600. Tolgo due zeri → 6 Quindi la data cade nel sesto secolo (VI secolo)</a:t>
            </a:r>
          </a:p>
          <a:p>
            <a:pPr marL="0" indent="0" algn="l"/>
            <a:r>
              <a:rPr lang="it-IT" sz="1700" dirty="0"/>
              <a:t>- </a:t>
            </a:r>
            <a:r>
              <a:rPr lang="it-IT" sz="1700" dirty="0" smtClean="0"/>
              <a:t>Considero </a:t>
            </a:r>
            <a:r>
              <a:rPr lang="it-IT" sz="1700" dirty="0"/>
              <a:t>la data 972 (a. C  o  d. C.). </a:t>
            </a:r>
            <a:r>
              <a:rPr lang="it-IT" sz="1700" dirty="0" smtClean="0"/>
              <a:t>Approssimo </a:t>
            </a:r>
            <a:r>
              <a:rPr lang="it-IT" sz="1700" dirty="0"/>
              <a:t>al centinaio successivo </a:t>
            </a:r>
            <a:r>
              <a:rPr lang="it-IT" sz="1700" dirty="0" smtClean="0"/>
              <a:t>e arrivo </a:t>
            </a:r>
            <a:r>
              <a:rPr lang="it-IT" sz="1700" dirty="0"/>
              <a:t>a 1000. Tolgo due zeri → 10 Quindi la data cade nel decimo secolo (X secolo)</a:t>
            </a:r>
          </a:p>
          <a:p>
            <a:pPr marL="0" indent="0" algn="l"/>
            <a:r>
              <a:rPr lang="it-IT" sz="1700" dirty="0"/>
              <a:t>- </a:t>
            </a:r>
            <a:r>
              <a:rPr lang="it-IT" sz="1700" dirty="0" smtClean="0"/>
              <a:t>Considero </a:t>
            </a:r>
            <a:r>
              <a:rPr lang="it-IT" sz="1700" dirty="0"/>
              <a:t>la data 2012 (a. C  o  d. C.). </a:t>
            </a:r>
            <a:r>
              <a:rPr lang="it-IT" sz="1700" dirty="0" smtClean="0"/>
              <a:t>Approssimo </a:t>
            </a:r>
            <a:r>
              <a:rPr lang="it-IT" sz="1700" dirty="0"/>
              <a:t>al centinaio successivo </a:t>
            </a:r>
            <a:r>
              <a:rPr lang="it-IT" sz="1700" dirty="0" smtClean="0"/>
              <a:t>e arrivo </a:t>
            </a:r>
            <a:r>
              <a:rPr lang="it-IT" sz="1700" dirty="0"/>
              <a:t>a 2100. Tolgo due zeri → 21 Quindi la data cade nel </a:t>
            </a:r>
            <a:r>
              <a:rPr lang="it-IT" sz="1700" dirty="0" smtClean="0"/>
              <a:t>ventunesimo </a:t>
            </a:r>
            <a:r>
              <a:rPr lang="it-IT" sz="1700" dirty="0"/>
              <a:t>secolo (XXI secolo).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p47"/>
          <p:cNvSpPr txBox="1">
            <a:spLocks noGrp="1"/>
          </p:cNvSpPr>
          <p:nvPr>
            <p:ph type="title" idx="2"/>
          </p:nvPr>
        </p:nvSpPr>
        <p:spPr>
          <a:xfrm>
            <a:off x="482948" y="230620"/>
            <a:ext cx="3928200" cy="7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Esercitiamoci!</a:t>
            </a:r>
            <a:endParaRPr dirty="0"/>
          </a:p>
        </p:txBody>
      </p:sp>
      <p:sp>
        <p:nvSpPr>
          <p:cNvPr id="61" name="Google Shape;1639;p44"/>
          <p:cNvSpPr txBox="1">
            <a:spLocks/>
          </p:cNvSpPr>
          <p:nvPr/>
        </p:nvSpPr>
        <p:spPr>
          <a:xfrm>
            <a:off x="762000" y="815343"/>
            <a:ext cx="7841673" cy="3350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Prendi il quaderno e scrivi «CONVERTO GLI ANNI IN SECOLI». </a:t>
            </a:r>
          </a:p>
          <a:p>
            <a:pPr marL="0" indent="0" algn="l"/>
            <a:r>
              <a:rPr lang="it-IT" sz="1800" dirty="0" smtClean="0"/>
              <a:t>Svolgi gli esercizi come nell’esempio:</a:t>
            </a:r>
          </a:p>
          <a:p>
            <a:pPr marL="0" indent="0" algn="l"/>
            <a:endParaRPr lang="it-IT" sz="1800" dirty="0" smtClean="0"/>
          </a:p>
          <a:p>
            <a:pPr marL="0" indent="0" algn="l"/>
            <a:r>
              <a:rPr lang="it-IT" sz="1800" dirty="0" smtClean="0"/>
              <a:t>32 a.C.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  <a:r>
              <a:rPr lang="it-IT" sz="1800" dirty="0" smtClean="0"/>
              <a:t> I secolo a.C.</a:t>
            </a:r>
          </a:p>
          <a:p>
            <a:pPr marL="0" indent="0" algn="l"/>
            <a:r>
              <a:rPr lang="it-IT" sz="1800" dirty="0" smtClean="0"/>
              <a:t> 73 a.C.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154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381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923 a.C.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1012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1136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781 a.C. </a:t>
            </a:r>
            <a:endParaRPr lang="it-IT" sz="1800" dirty="0">
              <a:sym typeface="Wingdings 3" panose="05040102010807070707" pitchFamily="18" charset="2"/>
            </a:endParaRPr>
          </a:p>
          <a:p>
            <a:pPr marL="0" indent="0" algn="l"/>
            <a:endParaRPr lang="it-IT" sz="1800" dirty="0">
              <a:sym typeface="Wingdings 3" panose="05040102010807070707" pitchFamily="18" charset="2"/>
            </a:endParaRPr>
          </a:p>
        </p:txBody>
      </p:sp>
      <p:sp>
        <p:nvSpPr>
          <p:cNvPr id="62" name="Google Shape;1639;p44"/>
          <p:cNvSpPr txBox="1">
            <a:spLocks/>
          </p:cNvSpPr>
          <p:nvPr/>
        </p:nvSpPr>
        <p:spPr>
          <a:xfrm>
            <a:off x="3304234" y="1967775"/>
            <a:ext cx="1662245" cy="233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2045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453 a.C.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544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2631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3000 a.C.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1042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963 a.C.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endParaRPr lang="it-IT" sz="1800" dirty="0">
              <a:sym typeface="Wingdings 3" panose="05040102010807070707" pitchFamily="18" charset="2"/>
            </a:endParaRPr>
          </a:p>
        </p:txBody>
      </p:sp>
      <p:sp>
        <p:nvSpPr>
          <p:cNvPr id="63" name="Google Shape;1639;p44"/>
          <p:cNvSpPr txBox="1">
            <a:spLocks/>
          </p:cNvSpPr>
          <p:nvPr/>
        </p:nvSpPr>
        <p:spPr>
          <a:xfrm>
            <a:off x="5589934" y="1967775"/>
            <a:ext cx="1662245" cy="233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1492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1789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1115 a.C.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64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241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390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659 a.C.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endParaRPr lang="it-IT" sz="1800" dirty="0">
              <a:sym typeface="Wingdings 3" panose="05040102010807070707" pitchFamily="18" charset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36546" y="4303325"/>
            <a:ext cx="6622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Puoi fare altri esercizi usando questo mio gioco online: </a:t>
            </a:r>
            <a:r>
              <a:rPr lang="it-IT" dirty="0" smtClean="0">
                <a:hlinkClick r:id="rId3"/>
              </a:rPr>
              <a:t>convertitore anno-secolo</a:t>
            </a:r>
            <a:endParaRPr lang="it-IT" dirty="0"/>
          </a:p>
        </p:txBody>
      </p:sp>
      <p:grpSp>
        <p:nvGrpSpPr>
          <p:cNvPr id="60" name="Google Shape;2114;p50"/>
          <p:cNvGrpSpPr/>
          <p:nvPr/>
        </p:nvGrpSpPr>
        <p:grpSpPr>
          <a:xfrm>
            <a:off x="7369888" y="1147375"/>
            <a:ext cx="1197495" cy="3463727"/>
            <a:chOff x="5734599" y="1449250"/>
            <a:chExt cx="1847094" cy="5342677"/>
          </a:xfrm>
        </p:grpSpPr>
        <p:sp>
          <p:nvSpPr>
            <p:cNvPr id="64" name="Google Shape;2115;p50"/>
            <p:cNvSpPr/>
            <p:nvPr/>
          </p:nvSpPr>
          <p:spPr>
            <a:xfrm>
              <a:off x="5854169" y="6350196"/>
              <a:ext cx="669532" cy="411697"/>
            </a:xfrm>
            <a:custGeom>
              <a:avLst/>
              <a:gdLst/>
              <a:ahLst/>
              <a:cxnLst/>
              <a:rect l="l" t="t" r="r" b="b"/>
              <a:pathLst>
                <a:path w="2363" h="1453" extrusionOk="0">
                  <a:moveTo>
                    <a:pt x="1991" y="0"/>
                  </a:moveTo>
                  <a:cubicBezTo>
                    <a:pt x="1594" y="0"/>
                    <a:pt x="302" y="921"/>
                    <a:pt x="302" y="921"/>
                  </a:cubicBezTo>
                  <a:cubicBezTo>
                    <a:pt x="302" y="921"/>
                    <a:pt x="1" y="1205"/>
                    <a:pt x="302" y="1355"/>
                  </a:cubicBezTo>
                  <a:cubicBezTo>
                    <a:pt x="431" y="1419"/>
                    <a:pt x="586" y="1452"/>
                    <a:pt x="744" y="1452"/>
                  </a:cubicBezTo>
                  <a:cubicBezTo>
                    <a:pt x="981" y="1452"/>
                    <a:pt x="1224" y="1377"/>
                    <a:pt x="1387" y="1218"/>
                  </a:cubicBezTo>
                  <a:cubicBezTo>
                    <a:pt x="1659" y="954"/>
                    <a:pt x="1666" y="760"/>
                    <a:pt x="1829" y="599"/>
                  </a:cubicBezTo>
                  <a:cubicBezTo>
                    <a:pt x="1992" y="439"/>
                    <a:pt x="2362" y="103"/>
                    <a:pt x="2042" y="7"/>
                  </a:cubicBezTo>
                  <a:cubicBezTo>
                    <a:pt x="2027" y="2"/>
                    <a:pt x="2010" y="0"/>
                    <a:pt x="199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116;p50"/>
            <p:cNvSpPr/>
            <p:nvPr/>
          </p:nvSpPr>
          <p:spPr>
            <a:xfrm>
              <a:off x="5896953" y="5759997"/>
              <a:ext cx="571497" cy="953731"/>
            </a:xfrm>
            <a:custGeom>
              <a:avLst/>
              <a:gdLst/>
              <a:ahLst/>
              <a:cxnLst/>
              <a:rect l="l" t="t" r="r" b="b"/>
              <a:pathLst>
                <a:path w="2017" h="3366" extrusionOk="0">
                  <a:moveTo>
                    <a:pt x="1083" y="0"/>
                  </a:moveTo>
                  <a:lnTo>
                    <a:pt x="1083" y="0"/>
                  </a:lnTo>
                  <a:cubicBezTo>
                    <a:pt x="1083" y="1"/>
                    <a:pt x="1117" y="1171"/>
                    <a:pt x="1041" y="1628"/>
                  </a:cubicBezTo>
                  <a:cubicBezTo>
                    <a:pt x="967" y="2061"/>
                    <a:pt x="731" y="2291"/>
                    <a:pt x="570" y="2506"/>
                  </a:cubicBezTo>
                  <a:cubicBezTo>
                    <a:pt x="117" y="3109"/>
                    <a:pt x="1" y="3039"/>
                    <a:pt x="96" y="3209"/>
                  </a:cubicBezTo>
                  <a:cubicBezTo>
                    <a:pt x="159" y="3320"/>
                    <a:pt x="338" y="3365"/>
                    <a:pt x="535" y="3365"/>
                  </a:cubicBezTo>
                  <a:cubicBezTo>
                    <a:pt x="712" y="3365"/>
                    <a:pt x="904" y="3328"/>
                    <a:pt x="1036" y="3268"/>
                  </a:cubicBezTo>
                  <a:cubicBezTo>
                    <a:pt x="1344" y="3127"/>
                    <a:pt x="1320" y="3000"/>
                    <a:pt x="1396" y="2843"/>
                  </a:cubicBezTo>
                  <a:cubicBezTo>
                    <a:pt x="1452" y="2735"/>
                    <a:pt x="1522" y="2635"/>
                    <a:pt x="1606" y="2546"/>
                  </a:cubicBezTo>
                  <a:cubicBezTo>
                    <a:pt x="1681" y="2468"/>
                    <a:pt x="1758" y="2464"/>
                    <a:pt x="1812" y="2402"/>
                  </a:cubicBezTo>
                  <a:cubicBezTo>
                    <a:pt x="1959" y="2233"/>
                    <a:pt x="1853" y="2109"/>
                    <a:pt x="1839" y="1783"/>
                  </a:cubicBezTo>
                  <a:cubicBezTo>
                    <a:pt x="1812" y="1187"/>
                    <a:pt x="2016" y="48"/>
                    <a:pt x="2016" y="48"/>
                  </a:cubicBezTo>
                  <a:lnTo>
                    <a:pt x="1083" y="0"/>
                  </a:ln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117;p50"/>
            <p:cNvSpPr/>
            <p:nvPr/>
          </p:nvSpPr>
          <p:spPr>
            <a:xfrm>
              <a:off x="5964955" y="6080172"/>
              <a:ext cx="315074" cy="555068"/>
            </a:xfrm>
            <a:custGeom>
              <a:avLst/>
              <a:gdLst/>
              <a:ahLst/>
              <a:cxnLst/>
              <a:rect l="l" t="t" r="r" b="b"/>
              <a:pathLst>
                <a:path w="1112" h="1959" extrusionOk="0">
                  <a:moveTo>
                    <a:pt x="998" y="1"/>
                  </a:moveTo>
                  <a:cubicBezTo>
                    <a:pt x="944" y="1"/>
                    <a:pt x="889" y="70"/>
                    <a:pt x="884" y="192"/>
                  </a:cubicBezTo>
                  <a:cubicBezTo>
                    <a:pt x="874" y="454"/>
                    <a:pt x="817" y="712"/>
                    <a:pt x="715" y="953"/>
                  </a:cubicBezTo>
                  <a:cubicBezTo>
                    <a:pt x="608" y="1205"/>
                    <a:pt x="94" y="1794"/>
                    <a:pt x="94" y="1794"/>
                  </a:cubicBezTo>
                  <a:cubicBezTo>
                    <a:pt x="0" y="1905"/>
                    <a:pt x="70" y="1959"/>
                    <a:pt x="182" y="1959"/>
                  </a:cubicBezTo>
                  <a:cubicBezTo>
                    <a:pt x="272" y="1959"/>
                    <a:pt x="388" y="1925"/>
                    <a:pt x="469" y="1858"/>
                  </a:cubicBezTo>
                  <a:cubicBezTo>
                    <a:pt x="652" y="1708"/>
                    <a:pt x="804" y="1440"/>
                    <a:pt x="926" y="1112"/>
                  </a:cubicBezTo>
                  <a:cubicBezTo>
                    <a:pt x="1060" y="755"/>
                    <a:pt x="1095" y="599"/>
                    <a:pt x="1106" y="256"/>
                  </a:cubicBezTo>
                  <a:cubicBezTo>
                    <a:pt x="1112" y="80"/>
                    <a:pt x="1055" y="1"/>
                    <a:pt x="99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118;p50"/>
            <p:cNvSpPr/>
            <p:nvPr/>
          </p:nvSpPr>
          <p:spPr>
            <a:xfrm>
              <a:off x="5971755" y="6544568"/>
              <a:ext cx="306857" cy="124387"/>
            </a:xfrm>
            <a:custGeom>
              <a:avLst/>
              <a:gdLst/>
              <a:ahLst/>
              <a:cxnLst/>
              <a:rect l="l" t="t" r="r" b="b"/>
              <a:pathLst>
                <a:path w="1083" h="439" extrusionOk="0">
                  <a:moveTo>
                    <a:pt x="356" y="1"/>
                  </a:moveTo>
                  <a:cubicBezTo>
                    <a:pt x="194" y="1"/>
                    <a:pt x="61" y="41"/>
                    <a:pt x="61" y="41"/>
                  </a:cubicBezTo>
                  <a:lnTo>
                    <a:pt x="1" y="106"/>
                  </a:lnTo>
                  <a:cubicBezTo>
                    <a:pt x="1" y="106"/>
                    <a:pt x="106" y="51"/>
                    <a:pt x="262" y="51"/>
                  </a:cubicBezTo>
                  <a:cubicBezTo>
                    <a:pt x="365" y="51"/>
                    <a:pt x="490" y="75"/>
                    <a:pt x="621" y="155"/>
                  </a:cubicBezTo>
                  <a:cubicBezTo>
                    <a:pt x="952" y="356"/>
                    <a:pt x="980" y="439"/>
                    <a:pt x="980" y="439"/>
                  </a:cubicBezTo>
                  <a:lnTo>
                    <a:pt x="1082" y="320"/>
                  </a:lnTo>
                  <a:cubicBezTo>
                    <a:pt x="1082" y="320"/>
                    <a:pt x="862" y="130"/>
                    <a:pt x="610" y="41"/>
                  </a:cubicBezTo>
                  <a:cubicBezTo>
                    <a:pt x="527" y="11"/>
                    <a:pt x="438" y="1"/>
                    <a:pt x="35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119;p50"/>
            <p:cNvSpPr/>
            <p:nvPr/>
          </p:nvSpPr>
          <p:spPr>
            <a:xfrm>
              <a:off x="6022473" y="6484500"/>
              <a:ext cx="292124" cy="129771"/>
            </a:xfrm>
            <a:custGeom>
              <a:avLst/>
              <a:gdLst/>
              <a:ahLst/>
              <a:cxnLst/>
              <a:rect l="l" t="t" r="r" b="b"/>
              <a:pathLst>
                <a:path w="1031" h="458" extrusionOk="0">
                  <a:moveTo>
                    <a:pt x="308" y="1"/>
                  </a:moveTo>
                  <a:cubicBezTo>
                    <a:pt x="168" y="1"/>
                    <a:pt x="81" y="29"/>
                    <a:pt x="81" y="29"/>
                  </a:cubicBezTo>
                  <a:lnTo>
                    <a:pt x="1" y="101"/>
                  </a:lnTo>
                  <a:cubicBezTo>
                    <a:pt x="1" y="101"/>
                    <a:pt x="132" y="56"/>
                    <a:pt x="298" y="56"/>
                  </a:cubicBezTo>
                  <a:cubicBezTo>
                    <a:pt x="392" y="56"/>
                    <a:pt x="497" y="70"/>
                    <a:pt x="597" y="115"/>
                  </a:cubicBezTo>
                  <a:cubicBezTo>
                    <a:pt x="872" y="238"/>
                    <a:pt x="977" y="458"/>
                    <a:pt x="977" y="458"/>
                  </a:cubicBezTo>
                  <a:lnTo>
                    <a:pt x="1031" y="334"/>
                  </a:lnTo>
                  <a:cubicBezTo>
                    <a:pt x="1031" y="334"/>
                    <a:pt x="897" y="120"/>
                    <a:pt x="598" y="40"/>
                  </a:cubicBezTo>
                  <a:cubicBezTo>
                    <a:pt x="488" y="10"/>
                    <a:pt x="389" y="1"/>
                    <a:pt x="30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120;p50"/>
            <p:cNvSpPr/>
            <p:nvPr/>
          </p:nvSpPr>
          <p:spPr>
            <a:xfrm>
              <a:off x="6076308" y="6414514"/>
              <a:ext cx="278240" cy="118154"/>
            </a:xfrm>
            <a:custGeom>
              <a:avLst/>
              <a:gdLst/>
              <a:ahLst/>
              <a:cxnLst/>
              <a:rect l="l" t="t" r="r" b="b"/>
              <a:pathLst>
                <a:path w="982" h="417" extrusionOk="0">
                  <a:moveTo>
                    <a:pt x="258" y="1"/>
                  </a:moveTo>
                  <a:cubicBezTo>
                    <a:pt x="131" y="1"/>
                    <a:pt x="59" y="39"/>
                    <a:pt x="59" y="39"/>
                  </a:cubicBezTo>
                  <a:lnTo>
                    <a:pt x="0" y="113"/>
                  </a:lnTo>
                  <a:cubicBezTo>
                    <a:pt x="0" y="113"/>
                    <a:pt x="118" y="60"/>
                    <a:pt x="272" y="60"/>
                  </a:cubicBezTo>
                  <a:cubicBezTo>
                    <a:pt x="340" y="60"/>
                    <a:pt x="416" y="71"/>
                    <a:pt x="491" y="100"/>
                  </a:cubicBezTo>
                  <a:cubicBezTo>
                    <a:pt x="737" y="197"/>
                    <a:pt x="906" y="416"/>
                    <a:pt x="906" y="416"/>
                  </a:cubicBezTo>
                  <a:lnTo>
                    <a:pt x="981" y="336"/>
                  </a:lnTo>
                  <a:cubicBezTo>
                    <a:pt x="981" y="336"/>
                    <a:pt x="761" y="128"/>
                    <a:pt x="491" y="40"/>
                  </a:cubicBezTo>
                  <a:cubicBezTo>
                    <a:pt x="400" y="11"/>
                    <a:pt x="322" y="1"/>
                    <a:pt x="258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121;p50"/>
            <p:cNvSpPr/>
            <p:nvPr/>
          </p:nvSpPr>
          <p:spPr>
            <a:xfrm>
              <a:off x="6179444" y="6252443"/>
              <a:ext cx="239706" cy="38818"/>
            </a:xfrm>
            <a:custGeom>
              <a:avLst/>
              <a:gdLst/>
              <a:ahLst/>
              <a:cxnLst/>
              <a:rect l="l" t="t" r="r" b="b"/>
              <a:pathLst>
                <a:path w="846" h="137" extrusionOk="0">
                  <a:moveTo>
                    <a:pt x="20" y="0"/>
                  </a:moveTo>
                  <a:lnTo>
                    <a:pt x="1" y="66"/>
                  </a:lnTo>
                  <a:cubicBezTo>
                    <a:pt x="1" y="66"/>
                    <a:pt x="328" y="136"/>
                    <a:pt x="569" y="136"/>
                  </a:cubicBezTo>
                  <a:cubicBezTo>
                    <a:pt x="809" y="136"/>
                    <a:pt x="845" y="102"/>
                    <a:pt x="845" y="102"/>
                  </a:cubicBezTo>
                  <a:lnTo>
                    <a:pt x="841" y="45"/>
                  </a:lnTo>
                  <a:cubicBezTo>
                    <a:pt x="736" y="60"/>
                    <a:pt x="629" y="67"/>
                    <a:pt x="523" y="67"/>
                  </a:cubicBezTo>
                  <a:cubicBezTo>
                    <a:pt x="508" y="67"/>
                    <a:pt x="493" y="67"/>
                    <a:pt x="478" y="66"/>
                  </a:cubicBezTo>
                  <a:cubicBezTo>
                    <a:pt x="290" y="61"/>
                    <a:pt x="20" y="0"/>
                    <a:pt x="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122;p50"/>
            <p:cNvSpPr/>
            <p:nvPr/>
          </p:nvSpPr>
          <p:spPr>
            <a:xfrm>
              <a:off x="6195877" y="6190108"/>
              <a:ext cx="222139" cy="33718"/>
            </a:xfrm>
            <a:custGeom>
              <a:avLst/>
              <a:gdLst/>
              <a:ahLst/>
              <a:cxnLst/>
              <a:rect l="l" t="t" r="r" b="b"/>
              <a:pathLst>
                <a:path w="784" h="119" extrusionOk="0">
                  <a:moveTo>
                    <a:pt x="1" y="0"/>
                  </a:moveTo>
                  <a:lnTo>
                    <a:pt x="1" y="66"/>
                  </a:lnTo>
                  <a:cubicBezTo>
                    <a:pt x="1" y="66"/>
                    <a:pt x="325" y="117"/>
                    <a:pt x="497" y="118"/>
                  </a:cubicBezTo>
                  <a:cubicBezTo>
                    <a:pt x="504" y="118"/>
                    <a:pt x="510" y="118"/>
                    <a:pt x="517" y="118"/>
                  </a:cubicBezTo>
                  <a:cubicBezTo>
                    <a:pt x="701" y="118"/>
                    <a:pt x="781" y="104"/>
                    <a:pt x="781" y="104"/>
                  </a:cubicBezTo>
                  <a:lnTo>
                    <a:pt x="783" y="38"/>
                  </a:lnTo>
                  <a:lnTo>
                    <a:pt x="783" y="38"/>
                  </a:lnTo>
                  <a:cubicBezTo>
                    <a:pt x="783" y="38"/>
                    <a:pt x="618" y="47"/>
                    <a:pt x="473" y="47"/>
                  </a:cubicBezTo>
                  <a:cubicBezTo>
                    <a:pt x="330" y="47"/>
                    <a:pt x="1" y="0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123;p50"/>
            <p:cNvSpPr/>
            <p:nvPr/>
          </p:nvSpPr>
          <p:spPr>
            <a:xfrm>
              <a:off x="6199561" y="6132874"/>
              <a:ext cx="219589" cy="32301"/>
            </a:xfrm>
            <a:custGeom>
              <a:avLst/>
              <a:gdLst/>
              <a:ahLst/>
              <a:cxnLst/>
              <a:rect l="l" t="t" r="r" b="b"/>
              <a:pathLst>
                <a:path w="775" h="114" extrusionOk="0">
                  <a:moveTo>
                    <a:pt x="5" y="1"/>
                  </a:moveTo>
                  <a:lnTo>
                    <a:pt x="0" y="61"/>
                  </a:lnTo>
                  <a:cubicBezTo>
                    <a:pt x="0" y="61"/>
                    <a:pt x="300" y="113"/>
                    <a:pt x="439" y="113"/>
                  </a:cubicBezTo>
                  <a:lnTo>
                    <a:pt x="769" y="113"/>
                  </a:lnTo>
                  <a:lnTo>
                    <a:pt x="774" y="28"/>
                  </a:lnTo>
                  <a:lnTo>
                    <a:pt x="407" y="28"/>
                  </a:lnTo>
                  <a:cubicBezTo>
                    <a:pt x="278" y="28"/>
                    <a:pt x="5" y="1"/>
                    <a:pt x="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124;p50"/>
            <p:cNvSpPr/>
            <p:nvPr/>
          </p:nvSpPr>
          <p:spPr>
            <a:xfrm>
              <a:off x="6867110" y="6380513"/>
              <a:ext cx="669532" cy="411413"/>
            </a:xfrm>
            <a:custGeom>
              <a:avLst/>
              <a:gdLst/>
              <a:ahLst/>
              <a:cxnLst/>
              <a:rect l="l" t="t" r="r" b="b"/>
              <a:pathLst>
                <a:path w="2363" h="1452" extrusionOk="0">
                  <a:moveTo>
                    <a:pt x="373" y="0"/>
                  </a:moveTo>
                  <a:cubicBezTo>
                    <a:pt x="354" y="0"/>
                    <a:pt x="337" y="2"/>
                    <a:pt x="322" y="7"/>
                  </a:cubicBezTo>
                  <a:cubicBezTo>
                    <a:pt x="1" y="103"/>
                    <a:pt x="371" y="439"/>
                    <a:pt x="534" y="600"/>
                  </a:cubicBezTo>
                  <a:cubicBezTo>
                    <a:pt x="697" y="760"/>
                    <a:pt x="705" y="953"/>
                    <a:pt x="977" y="1218"/>
                  </a:cubicBezTo>
                  <a:cubicBezTo>
                    <a:pt x="1141" y="1376"/>
                    <a:pt x="1383" y="1452"/>
                    <a:pt x="1620" y="1452"/>
                  </a:cubicBezTo>
                  <a:cubicBezTo>
                    <a:pt x="1777" y="1452"/>
                    <a:pt x="1933" y="1418"/>
                    <a:pt x="2062" y="1354"/>
                  </a:cubicBezTo>
                  <a:cubicBezTo>
                    <a:pt x="2363" y="1204"/>
                    <a:pt x="2062" y="920"/>
                    <a:pt x="2062" y="920"/>
                  </a:cubicBezTo>
                  <a:cubicBezTo>
                    <a:pt x="2062" y="920"/>
                    <a:pt x="770" y="0"/>
                    <a:pt x="37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125;p50"/>
            <p:cNvSpPr/>
            <p:nvPr/>
          </p:nvSpPr>
          <p:spPr>
            <a:xfrm>
              <a:off x="6907911" y="5085929"/>
              <a:ext cx="585947" cy="1657837"/>
            </a:xfrm>
            <a:custGeom>
              <a:avLst/>
              <a:gdLst/>
              <a:ahLst/>
              <a:cxnLst/>
              <a:rect l="l" t="t" r="r" b="b"/>
              <a:pathLst>
                <a:path w="2068" h="5851" extrusionOk="0">
                  <a:moveTo>
                    <a:pt x="1070" y="1"/>
                  </a:moveTo>
                  <a:lnTo>
                    <a:pt x="0" y="1994"/>
                  </a:lnTo>
                  <a:cubicBezTo>
                    <a:pt x="0" y="1994"/>
                    <a:pt x="256" y="3672"/>
                    <a:pt x="230" y="4269"/>
                  </a:cubicBezTo>
                  <a:cubicBezTo>
                    <a:pt x="216" y="4595"/>
                    <a:pt x="109" y="4718"/>
                    <a:pt x="256" y="4888"/>
                  </a:cubicBezTo>
                  <a:cubicBezTo>
                    <a:pt x="310" y="4950"/>
                    <a:pt x="388" y="4954"/>
                    <a:pt x="463" y="5031"/>
                  </a:cubicBezTo>
                  <a:cubicBezTo>
                    <a:pt x="547" y="5120"/>
                    <a:pt x="616" y="5220"/>
                    <a:pt x="672" y="5329"/>
                  </a:cubicBezTo>
                  <a:cubicBezTo>
                    <a:pt x="748" y="5486"/>
                    <a:pt x="725" y="5613"/>
                    <a:pt x="1032" y="5754"/>
                  </a:cubicBezTo>
                  <a:cubicBezTo>
                    <a:pt x="1164" y="5814"/>
                    <a:pt x="1356" y="5851"/>
                    <a:pt x="1533" y="5851"/>
                  </a:cubicBezTo>
                  <a:cubicBezTo>
                    <a:pt x="1730" y="5851"/>
                    <a:pt x="1910" y="5805"/>
                    <a:pt x="1972" y="5695"/>
                  </a:cubicBezTo>
                  <a:cubicBezTo>
                    <a:pt x="2068" y="5524"/>
                    <a:pt x="1952" y="5595"/>
                    <a:pt x="1500" y="4992"/>
                  </a:cubicBezTo>
                  <a:cubicBezTo>
                    <a:pt x="1338" y="4777"/>
                    <a:pt x="1102" y="4546"/>
                    <a:pt x="1028" y="4114"/>
                  </a:cubicBezTo>
                  <a:cubicBezTo>
                    <a:pt x="952" y="3657"/>
                    <a:pt x="1070" y="1"/>
                    <a:pt x="1070" y="1"/>
                  </a:cubicBez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126;p50"/>
            <p:cNvSpPr/>
            <p:nvPr/>
          </p:nvSpPr>
          <p:spPr>
            <a:xfrm>
              <a:off x="7111066" y="6110773"/>
              <a:ext cx="315074" cy="554785"/>
            </a:xfrm>
            <a:custGeom>
              <a:avLst/>
              <a:gdLst/>
              <a:ahLst/>
              <a:cxnLst/>
              <a:rect l="l" t="t" r="r" b="b"/>
              <a:pathLst>
                <a:path w="1112" h="1958" extrusionOk="0">
                  <a:moveTo>
                    <a:pt x="114" y="0"/>
                  </a:moveTo>
                  <a:cubicBezTo>
                    <a:pt x="56" y="0"/>
                    <a:pt x="0" y="79"/>
                    <a:pt x="6" y="256"/>
                  </a:cubicBezTo>
                  <a:cubicBezTo>
                    <a:pt x="16" y="599"/>
                    <a:pt x="52" y="753"/>
                    <a:pt x="186" y="1111"/>
                  </a:cubicBezTo>
                  <a:cubicBezTo>
                    <a:pt x="308" y="1439"/>
                    <a:pt x="460" y="1707"/>
                    <a:pt x="642" y="1857"/>
                  </a:cubicBezTo>
                  <a:cubicBezTo>
                    <a:pt x="723" y="1923"/>
                    <a:pt x="839" y="1957"/>
                    <a:pt x="929" y="1957"/>
                  </a:cubicBezTo>
                  <a:cubicBezTo>
                    <a:pt x="1041" y="1957"/>
                    <a:pt x="1112" y="1904"/>
                    <a:pt x="1017" y="1793"/>
                  </a:cubicBezTo>
                  <a:cubicBezTo>
                    <a:pt x="1017" y="1793"/>
                    <a:pt x="503" y="1204"/>
                    <a:pt x="396" y="952"/>
                  </a:cubicBezTo>
                  <a:cubicBezTo>
                    <a:pt x="295" y="711"/>
                    <a:pt x="237" y="453"/>
                    <a:pt x="227" y="191"/>
                  </a:cubicBezTo>
                  <a:cubicBezTo>
                    <a:pt x="222" y="69"/>
                    <a:pt x="168" y="0"/>
                    <a:pt x="11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127;p50"/>
            <p:cNvSpPr/>
            <p:nvPr/>
          </p:nvSpPr>
          <p:spPr>
            <a:xfrm>
              <a:off x="7112483" y="6574885"/>
              <a:ext cx="306857" cy="124104"/>
            </a:xfrm>
            <a:custGeom>
              <a:avLst/>
              <a:gdLst/>
              <a:ahLst/>
              <a:cxnLst/>
              <a:rect l="l" t="t" r="r" b="b"/>
              <a:pathLst>
                <a:path w="1083" h="438" extrusionOk="0">
                  <a:moveTo>
                    <a:pt x="726" y="1"/>
                  </a:moveTo>
                  <a:cubicBezTo>
                    <a:pt x="645" y="1"/>
                    <a:pt x="556" y="10"/>
                    <a:pt x="472" y="40"/>
                  </a:cubicBezTo>
                  <a:cubicBezTo>
                    <a:pt x="220" y="129"/>
                    <a:pt x="1" y="320"/>
                    <a:pt x="1" y="320"/>
                  </a:cubicBezTo>
                  <a:lnTo>
                    <a:pt x="102" y="438"/>
                  </a:lnTo>
                  <a:cubicBezTo>
                    <a:pt x="102" y="438"/>
                    <a:pt x="130" y="355"/>
                    <a:pt x="460" y="155"/>
                  </a:cubicBezTo>
                  <a:cubicBezTo>
                    <a:pt x="592" y="75"/>
                    <a:pt x="717" y="51"/>
                    <a:pt x="820" y="51"/>
                  </a:cubicBezTo>
                  <a:cubicBezTo>
                    <a:pt x="976" y="51"/>
                    <a:pt x="1082" y="107"/>
                    <a:pt x="1082" y="107"/>
                  </a:cubicBezTo>
                  <a:lnTo>
                    <a:pt x="1022" y="40"/>
                  </a:lnTo>
                  <a:cubicBezTo>
                    <a:pt x="1022" y="40"/>
                    <a:pt x="889" y="1"/>
                    <a:pt x="726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128;p50"/>
            <p:cNvSpPr/>
            <p:nvPr/>
          </p:nvSpPr>
          <p:spPr>
            <a:xfrm>
              <a:off x="7075932" y="6515100"/>
              <a:ext cx="292407" cy="129488"/>
            </a:xfrm>
            <a:custGeom>
              <a:avLst/>
              <a:gdLst/>
              <a:ahLst/>
              <a:cxnLst/>
              <a:rect l="l" t="t" r="r" b="b"/>
              <a:pathLst>
                <a:path w="1032" h="457" extrusionOk="0">
                  <a:moveTo>
                    <a:pt x="724" y="0"/>
                  </a:moveTo>
                  <a:cubicBezTo>
                    <a:pt x="643" y="0"/>
                    <a:pt x="545" y="9"/>
                    <a:pt x="435" y="39"/>
                  </a:cubicBezTo>
                  <a:cubicBezTo>
                    <a:pt x="136" y="119"/>
                    <a:pt x="1" y="334"/>
                    <a:pt x="1" y="334"/>
                  </a:cubicBezTo>
                  <a:lnTo>
                    <a:pt x="55" y="457"/>
                  </a:lnTo>
                  <a:cubicBezTo>
                    <a:pt x="55" y="457"/>
                    <a:pt x="160" y="237"/>
                    <a:pt x="435" y="114"/>
                  </a:cubicBezTo>
                  <a:cubicBezTo>
                    <a:pt x="534" y="69"/>
                    <a:pt x="640" y="55"/>
                    <a:pt x="733" y="55"/>
                  </a:cubicBezTo>
                  <a:cubicBezTo>
                    <a:pt x="900" y="55"/>
                    <a:pt x="1031" y="100"/>
                    <a:pt x="1031" y="100"/>
                  </a:cubicBezTo>
                  <a:lnTo>
                    <a:pt x="951" y="28"/>
                  </a:lnTo>
                  <a:cubicBezTo>
                    <a:pt x="951" y="28"/>
                    <a:pt x="864" y="0"/>
                    <a:pt x="724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129;p50"/>
            <p:cNvSpPr/>
            <p:nvPr/>
          </p:nvSpPr>
          <p:spPr>
            <a:xfrm>
              <a:off x="7036548" y="6444832"/>
              <a:ext cx="277957" cy="117870"/>
            </a:xfrm>
            <a:custGeom>
              <a:avLst/>
              <a:gdLst/>
              <a:ahLst/>
              <a:cxnLst/>
              <a:rect l="l" t="t" r="r" b="b"/>
              <a:pathLst>
                <a:path w="981" h="416" extrusionOk="0">
                  <a:moveTo>
                    <a:pt x="723" y="0"/>
                  </a:moveTo>
                  <a:cubicBezTo>
                    <a:pt x="659" y="0"/>
                    <a:pt x="581" y="10"/>
                    <a:pt x="490" y="39"/>
                  </a:cubicBezTo>
                  <a:cubicBezTo>
                    <a:pt x="220" y="127"/>
                    <a:pt x="1" y="335"/>
                    <a:pt x="1" y="335"/>
                  </a:cubicBezTo>
                  <a:lnTo>
                    <a:pt x="76" y="415"/>
                  </a:lnTo>
                  <a:cubicBezTo>
                    <a:pt x="76" y="415"/>
                    <a:pt x="244" y="196"/>
                    <a:pt x="490" y="99"/>
                  </a:cubicBezTo>
                  <a:cubicBezTo>
                    <a:pt x="566" y="70"/>
                    <a:pt x="641" y="60"/>
                    <a:pt x="708" y="60"/>
                  </a:cubicBezTo>
                  <a:cubicBezTo>
                    <a:pt x="863" y="60"/>
                    <a:pt x="980" y="113"/>
                    <a:pt x="980" y="113"/>
                  </a:cubicBezTo>
                  <a:lnTo>
                    <a:pt x="922" y="39"/>
                  </a:lnTo>
                  <a:cubicBezTo>
                    <a:pt x="922" y="39"/>
                    <a:pt x="851" y="0"/>
                    <a:pt x="723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130;p50"/>
            <p:cNvSpPr/>
            <p:nvPr/>
          </p:nvSpPr>
          <p:spPr>
            <a:xfrm>
              <a:off x="6971946" y="6282761"/>
              <a:ext cx="239139" cy="38818"/>
            </a:xfrm>
            <a:custGeom>
              <a:avLst/>
              <a:gdLst/>
              <a:ahLst/>
              <a:cxnLst/>
              <a:rect l="l" t="t" r="r" b="b"/>
              <a:pathLst>
                <a:path w="844" h="137" extrusionOk="0">
                  <a:moveTo>
                    <a:pt x="826" y="0"/>
                  </a:moveTo>
                  <a:cubicBezTo>
                    <a:pt x="826" y="0"/>
                    <a:pt x="556" y="61"/>
                    <a:pt x="368" y="67"/>
                  </a:cubicBezTo>
                  <a:cubicBezTo>
                    <a:pt x="353" y="67"/>
                    <a:pt x="338" y="67"/>
                    <a:pt x="323" y="67"/>
                  </a:cubicBezTo>
                  <a:cubicBezTo>
                    <a:pt x="216" y="67"/>
                    <a:pt x="110" y="60"/>
                    <a:pt x="4" y="45"/>
                  </a:cubicBezTo>
                  <a:lnTo>
                    <a:pt x="0" y="102"/>
                  </a:lnTo>
                  <a:cubicBezTo>
                    <a:pt x="0" y="102"/>
                    <a:pt x="36" y="136"/>
                    <a:pt x="277" y="136"/>
                  </a:cubicBezTo>
                  <a:cubicBezTo>
                    <a:pt x="518" y="136"/>
                    <a:pt x="844" y="67"/>
                    <a:pt x="844" y="67"/>
                  </a:cubicBezTo>
                  <a:lnTo>
                    <a:pt x="82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131;p50"/>
            <p:cNvSpPr/>
            <p:nvPr/>
          </p:nvSpPr>
          <p:spPr>
            <a:xfrm>
              <a:off x="6973079" y="6220143"/>
              <a:ext cx="222139" cy="33718"/>
            </a:xfrm>
            <a:custGeom>
              <a:avLst/>
              <a:gdLst/>
              <a:ahLst/>
              <a:cxnLst/>
              <a:rect l="l" t="t" r="r" b="b"/>
              <a:pathLst>
                <a:path w="784" h="119" extrusionOk="0">
                  <a:moveTo>
                    <a:pt x="783" y="0"/>
                  </a:moveTo>
                  <a:cubicBezTo>
                    <a:pt x="783" y="0"/>
                    <a:pt x="454" y="49"/>
                    <a:pt x="309" y="49"/>
                  </a:cubicBezTo>
                  <a:cubicBezTo>
                    <a:pt x="165" y="49"/>
                    <a:pt x="1" y="38"/>
                    <a:pt x="1" y="38"/>
                  </a:cubicBezTo>
                  <a:lnTo>
                    <a:pt x="1" y="38"/>
                  </a:lnTo>
                  <a:lnTo>
                    <a:pt x="2" y="105"/>
                  </a:lnTo>
                  <a:cubicBezTo>
                    <a:pt x="2" y="105"/>
                    <a:pt x="82" y="118"/>
                    <a:pt x="264" y="118"/>
                  </a:cubicBezTo>
                  <a:cubicBezTo>
                    <a:pt x="271" y="118"/>
                    <a:pt x="278" y="118"/>
                    <a:pt x="286" y="118"/>
                  </a:cubicBezTo>
                  <a:cubicBezTo>
                    <a:pt x="458" y="117"/>
                    <a:pt x="783" y="66"/>
                    <a:pt x="783" y="66"/>
                  </a:cubicBezTo>
                  <a:lnTo>
                    <a:pt x="783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132;p50"/>
            <p:cNvSpPr/>
            <p:nvPr/>
          </p:nvSpPr>
          <p:spPr>
            <a:xfrm>
              <a:off x="6971946" y="6163191"/>
              <a:ext cx="219872" cy="32301"/>
            </a:xfrm>
            <a:custGeom>
              <a:avLst/>
              <a:gdLst/>
              <a:ahLst/>
              <a:cxnLst/>
              <a:rect l="l" t="t" r="r" b="b"/>
              <a:pathLst>
                <a:path w="776" h="114" extrusionOk="0">
                  <a:moveTo>
                    <a:pt x="771" y="1"/>
                  </a:moveTo>
                  <a:cubicBezTo>
                    <a:pt x="771" y="1"/>
                    <a:pt x="498" y="28"/>
                    <a:pt x="368" y="28"/>
                  </a:cubicBezTo>
                  <a:lnTo>
                    <a:pt x="0" y="28"/>
                  </a:lnTo>
                  <a:lnTo>
                    <a:pt x="6" y="114"/>
                  </a:lnTo>
                  <a:lnTo>
                    <a:pt x="337" y="114"/>
                  </a:lnTo>
                  <a:cubicBezTo>
                    <a:pt x="475" y="114"/>
                    <a:pt x="775" y="61"/>
                    <a:pt x="775" y="61"/>
                  </a:cubicBezTo>
                  <a:lnTo>
                    <a:pt x="771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133;p50"/>
            <p:cNvSpPr/>
            <p:nvPr/>
          </p:nvSpPr>
          <p:spPr>
            <a:xfrm>
              <a:off x="6254245" y="2102634"/>
              <a:ext cx="696450" cy="593886"/>
            </a:xfrm>
            <a:custGeom>
              <a:avLst/>
              <a:gdLst/>
              <a:ahLst/>
              <a:cxnLst/>
              <a:rect l="l" t="t" r="r" b="b"/>
              <a:pathLst>
                <a:path w="2458" h="2096" extrusionOk="0">
                  <a:moveTo>
                    <a:pt x="740" y="1"/>
                  </a:moveTo>
                  <a:lnTo>
                    <a:pt x="740" y="621"/>
                  </a:lnTo>
                  <a:cubicBezTo>
                    <a:pt x="740" y="934"/>
                    <a:pt x="409" y="1184"/>
                    <a:pt x="0" y="1278"/>
                  </a:cubicBezTo>
                  <a:cubicBezTo>
                    <a:pt x="106" y="1829"/>
                    <a:pt x="657" y="2095"/>
                    <a:pt x="1212" y="2095"/>
                  </a:cubicBezTo>
                  <a:cubicBezTo>
                    <a:pt x="1787" y="2095"/>
                    <a:pt x="2367" y="1808"/>
                    <a:pt x="2457" y="1252"/>
                  </a:cubicBezTo>
                  <a:cubicBezTo>
                    <a:pt x="2096" y="1142"/>
                    <a:pt x="1816" y="909"/>
                    <a:pt x="1816" y="621"/>
                  </a:cubicBezTo>
                  <a:lnTo>
                    <a:pt x="1816" y="1"/>
                  </a:lnTo>
                  <a:lnTo>
                    <a:pt x="1316" y="1"/>
                  </a:lnTo>
                  <a:cubicBezTo>
                    <a:pt x="1316" y="1"/>
                    <a:pt x="1302" y="24"/>
                    <a:pt x="1278" y="66"/>
                  </a:cubicBezTo>
                  <a:cubicBezTo>
                    <a:pt x="1256" y="24"/>
                    <a:pt x="1242" y="1"/>
                    <a:pt x="1242" y="1"/>
                  </a:cubicBezTo>
                  <a:close/>
                </a:path>
              </a:pathLst>
            </a:custGeom>
            <a:solidFill>
              <a:srgbClr val="ED8A5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134;p50"/>
            <p:cNvSpPr/>
            <p:nvPr/>
          </p:nvSpPr>
          <p:spPr>
            <a:xfrm>
              <a:off x="6384299" y="1535102"/>
              <a:ext cx="470628" cy="668122"/>
            </a:xfrm>
            <a:custGeom>
              <a:avLst/>
              <a:gdLst/>
              <a:ahLst/>
              <a:cxnLst/>
              <a:rect l="l" t="t" r="r" b="b"/>
              <a:pathLst>
                <a:path w="1661" h="2358" extrusionOk="0">
                  <a:moveTo>
                    <a:pt x="830" y="0"/>
                  </a:moveTo>
                  <a:cubicBezTo>
                    <a:pt x="372" y="1"/>
                    <a:pt x="1" y="372"/>
                    <a:pt x="0" y="830"/>
                  </a:cubicBezTo>
                  <a:lnTo>
                    <a:pt x="0" y="1537"/>
                  </a:lnTo>
                  <a:cubicBezTo>
                    <a:pt x="7" y="1992"/>
                    <a:pt x="376" y="2357"/>
                    <a:pt x="830" y="2357"/>
                  </a:cubicBezTo>
                  <a:cubicBezTo>
                    <a:pt x="1284" y="2357"/>
                    <a:pt x="1654" y="1992"/>
                    <a:pt x="1661" y="1537"/>
                  </a:cubicBezTo>
                  <a:lnTo>
                    <a:pt x="1661" y="830"/>
                  </a:lnTo>
                  <a:cubicBezTo>
                    <a:pt x="1658" y="372"/>
                    <a:pt x="1288" y="1"/>
                    <a:pt x="830" y="0"/>
                  </a:cubicBez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135;p50"/>
            <p:cNvSpPr/>
            <p:nvPr/>
          </p:nvSpPr>
          <p:spPr>
            <a:xfrm>
              <a:off x="6341798" y="1811076"/>
              <a:ext cx="81602" cy="137704"/>
            </a:xfrm>
            <a:custGeom>
              <a:avLst/>
              <a:gdLst/>
              <a:ahLst/>
              <a:cxnLst/>
              <a:rect l="l" t="t" r="r" b="b"/>
              <a:pathLst>
                <a:path w="288" h="486" extrusionOk="0">
                  <a:moveTo>
                    <a:pt x="150" y="1"/>
                  </a:moveTo>
                  <a:cubicBezTo>
                    <a:pt x="85" y="1"/>
                    <a:pt x="21" y="32"/>
                    <a:pt x="14" y="154"/>
                  </a:cubicBezTo>
                  <a:cubicBezTo>
                    <a:pt x="0" y="405"/>
                    <a:pt x="197" y="485"/>
                    <a:pt x="197" y="485"/>
                  </a:cubicBezTo>
                  <a:lnTo>
                    <a:pt x="287" y="36"/>
                  </a:lnTo>
                  <a:cubicBezTo>
                    <a:pt x="287" y="36"/>
                    <a:pt x="219" y="1"/>
                    <a:pt x="150" y="1"/>
                  </a:cubicBez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136;p50"/>
            <p:cNvSpPr/>
            <p:nvPr/>
          </p:nvSpPr>
          <p:spPr>
            <a:xfrm>
              <a:off x="6815826" y="1811076"/>
              <a:ext cx="81602" cy="137704"/>
            </a:xfrm>
            <a:custGeom>
              <a:avLst/>
              <a:gdLst/>
              <a:ahLst/>
              <a:cxnLst/>
              <a:rect l="l" t="t" r="r" b="b"/>
              <a:pathLst>
                <a:path w="288" h="486" extrusionOk="0">
                  <a:moveTo>
                    <a:pt x="138" y="1"/>
                  </a:moveTo>
                  <a:cubicBezTo>
                    <a:pt x="69" y="1"/>
                    <a:pt x="0" y="36"/>
                    <a:pt x="0" y="36"/>
                  </a:cubicBezTo>
                  <a:lnTo>
                    <a:pt x="90" y="485"/>
                  </a:lnTo>
                  <a:cubicBezTo>
                    <a:pt x="90" y="485"/>
                    <a:pt x="288" y="405"/>
                    <a:pt x="274" y="154"/>
                  </a:cubicBezTo>
                  <a:cubicBezTo>
                    <a:pt x="267" y="32"/>
                    <a:pt x="202" y="1"/>
                    <a:pt x="138" y="1"/>
                  </a:cubicBez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137;p50"/>
            <p:cNvSpPr/>
            <p:nvPr/>
          </p:nvSpPr>
          <p:spPr>
            <a:xfrm>
              <a:off x="6320547" y="1449250"/>
              <a:ext cx="588781" cy="421330"/>
            </a:xfrm>
            <a:custGeom>
              <a:avLst/>
              <a:gdLst/>
              <a:ahLst/>
              <a:cxnLst/>
              <a:rect l="l" t="t" r="r" b="b"/>
              <a:pathLst>
                <a:path w="2078" h="1487" extrusionOk="0">
                  <a:moveTo>
                    <a:pt x="1054" y="1"/>
                  </a:moveTo>
                  <a:cubicBezTo>
                    <a:pt x="975" y="1"/>
                    <a:pt x="899" y="30"/>
                    <a:pt x="850" y="90"/>
                  </a:cubicBezTo>
                  <a:cubicBezTo>
                    <a:pt x="796" y="62"/>
                    <a:pt x="743" y="48"/>
                    <a:pt x="694" y="48"/>
                  </a:cubicBezTo>
                  <a:cubicBezTo>
                    <a:pt x="601" y="48"/>
                    <a:pt x="523" y="100"/>
                    <a:pt x="488" y="212"/>
                  </a:cubicBezTo>
                  <a:cubicBezTo>
                    <a:pt x="464" y="202"/>
                    <a:pt x="440" y="197"/>
                    <a:pt x="416" y="197"/>
                  </a:cubicBezTo>
                  <a:cubicBezTo>
                    <a:pt x="292" y="197"/>
                    <a:pt x="188" y="328"/>
                    <a:pt x="225" y="462"/>
                  </a:cubicBezTo>
                  <a:cubicBezTo>
                    <a:pt x="88" y="505"/>
                    <a:pt x="56" y="675"/>
                    <a:pt x="118" y="836"/>
                  </a:cubicBezTo>
                  <a:cubicBezTo>
                    <a:pt x="0" y="975"/>
                    <a:pt x="76" y="1142"/>
                    <a:pt x="147" y="1242"/>
                  </a:cubicBezTo>
                  <a:cubicBezTo>
                    <a:pt x="89" y="1431"/>
                    <a:pt x="225" y="1487"/>
                    <a:pt x="225" y="1487"/>
                  </a:cubicBezTo>
                  <a:cubicBezTo>
                    <a:pt x="225" y="1487"/>
                    <a:pt x="278" y="1482"/>
                    <a:pt x="305" y="1318"/>
                  </a:cubicBezTo>
                  <a:cubicBezTo>
                    <a:pt x="331" y="1163"/>
                    <a:pt x="372" y="931"/>
                    <a:pt x="403" y="849"/>
                  </a:cubicBezTo>
                  <a:cubicBezTo>
                    <a:pt x="436" y="761"/>
                    <a:pt x="503" y="737"/>
                    <a:pt x="597" y="737"/>
                  </a:cubicBezTo>
                  <a:cubicBezTo>
                    <a:pt x="704" y="737"/>
                    <a:pt x="847" y="767"/>
                    <a:pt x="1017" y="768"/>
                  </a:cubicBezTo>
                  <a:cubicBezTo>
                    <a:pt x="1019" y="769"/>
                    <a:pt x="1021" y="769"/>
                    <a:pt x="1023" y="769"/>
                  </a:cubicBezTo>
                  <a:cubicBezTo>
                    <a:pt x="1198" y="769"/>
                    <a:pt x="1336" y="744"/>
                    <a:pt x="1441" y="744"/>
                  </a:cubicBezTo>
                  <a:cubicBezTo>
                    <a:pt x="1527" y="744"/>
                    <a:pt x="1590" y="760"/>
                    <a:pt x="1633" y="820"/>
                  </a:cubicBezTo>
                  <a:cubicBezTo>
                    <a:pt x="1684" y="892"/>
                    <a:pt x="1720" y="1094"/>
                    <a:pt x="1748" y="1235"/>
                  </a:cubicBezTo>
                  <a:cubicBezTo>
                    <a:pt x="1781" y="1403"/>
                    <a:pt x="1886" y="1486"/>
                    <a:pt x="1886" y="1486"/>
                  </a:cubicBezTo>
                  <a:cubicBezTo>
                    <a:pt x="1886" y="1486"/>
                    <a:pt x="1986" y="1382"/>
                    <a:pt x="1966" y="1198"/>
                  </a:cubicBezTo>
                  <a:cubicBezTo>
                    <a:pt x="2046" y="1115"/>
                    <a:pt x="2077" y="964"/>
                    <a:pt x="1970" y="804"/>
                  </a:cubicBezTo>
                  <a:cubicBezTo>
                    <a:pt x="2012" y="638"/>
                    <a:pt x="2002" y="471"/>
                    <a:pt x="1864" y="417"/>
                  </a:cubicBezTo>
                  <a:cubicBezTo>
                    <a:pt x="1863" y="347"/>
                    <a:pt x="1799" y="226"/>
                    <a:pt x="1620" y="221"/>
                  </a:cubicBezTo>
                  <a:cubicBezTo>
                    <a:pt x="1612" y="140"/>
                    <a:pt x="1521" y="56"/>
                    <a:pt x="1401" y="56"/>
                  </a:cubicBezTo>
                  <a:cubicBezTo>
                    <a:pt x="1361" y="56"/>
                    <a:pt x="1318" y="66"/>
                    <a:pt x="1275" y="87"/>
                  </a:cubicBezTo>
                  <a:cubicBezTo>
                    <a:pt x="1215" y="30"/>
                    <a:pt x="1133" y="1"/>
                    <a:pt x="105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138;p50"/>
            <p:cNvSpPr/>
            <p:nvPr/>
          </p:nvSpPr>
          <p:spPr>
            <a:xfrm>
              <a:off x="6306663" y="1671106"/>
              <a:ext cx="95486" cy="128354"/>
            </a:xfrm>
            <a:custGeom>
              <a:avLst/>
              <a:gdLst/>
              <a:ahLst/>
              <a:cxnLst/>
              <a:rect l="l" t="t" r="r" b="b"/>
              <a:pathLst>
                <a:path w="337" h="453" extrusionOk="0">
                  <a:moveTo>
                    <a:pt x="107" y="1"/>
                  </a:moveTo>
                  <a:cubicBezTo>
                    <a:pt x="107" y="1"/>
                    <a:pt x="79" y="35"/>
                    <a:pt x="39" y="174"/>
                  </a:cubicBezTo>
                  <a:cubicBezTo>
                    <a:pt x="1" y="313"/>
                    <a:pt x="132" y="453"/>
                    <a:pt x="132" y="453"/>
                  </a:cubicBezTo>
                  <a:cubicBezTo>
                    <a:pt x="336" y="190"/>
                    <a:pt x="107" y="1"/>
                    <a:pt x="10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139;p50"/>
            <p:cNvSpPr/>
            <p:nvPr/>
          </p:nvSpPr>
          <p:spPr>
            <a:xfrm>
              <a:off x="6329897" y="1592620"/>
              <a:ext cx="100019" cy="127504"/>
            </a:xfrm>
            <a:custGeom>
              <a:avLst/>
              <a:gdLst/>
              <a:ahLst/>
              <a:cxnLst/>
              <a:rect l="l" t="t" r="r" b="b"/>
              <a:pathLst>
                <a:path w="353" h="450" extrusionOk="0">
                  <a:moveTo>
                    <a:pt x="166" y="1"/>
                  </a:moveTo>
                  <a:cubicBezTo>
                    <a:pt x="166" y="1"/>
                    <a:pt x="132" y="30"/>
                    <a:pt x="66" y="159"/>
                  </a:cubicBezTo>
                  <a:cubicBezTo>
                    <a:pt x="0" y="287"/>
                    <a:pt x="99" y="449"/>
                    <a:pt x="99" y="449"/>
                  </a:cubicBezTo>
                  <a:cubicBezTo>
                    <a:pt x="353" y="235"/>
                    <a:pt x="167" y="1"/>
                    <a:pt x="166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140;p50"/>
            <p:cNvSpPr/>
            <p:nvPr/>
          </p:nvSpPr>
          <p:spPr>
            <a:xfrm>
              <a:off x="6376648" y="1525752"/>
              <a:ext cx="100869" cy="117870"/>
            </a:xfrm>
            <a:custGeom>
              <a:avLst/>
              <a:gdLst/>
              <a:ahLst/>
              <a:cxnLst/>
              <a:rect l="l" t="t" r="r" b="b"/>
              <a:pathLst>
                <a:path w="356" h="416" extrusionOk="0">
                  <a:moveTo>
                    <a:pt x="234" y="0"/>
                  </a:moveTo>
                  <a:lnTo>
                    <a:pt x="234" y="0"/>
                  </a:lnTo>
                  <a:cubicBezTo>
                    <a:pt x="234" y="0"/>
                    <a:pt x="194" y="18"/>
                    <a:pt x="98" y="127"/>
                  </a:cubicBezTo>
                  <a:cubicBezTo>
                    <a:pt x="0" y="234"/>
                    <a:pt x="56" y="416"/>
                    <a:pt x="56" y="416"/>
                  </a:cubicBezTo>
                  <a:cubicBezTo>
                    <a:pt x="355" y="272"/>
                    <a:pt x="234" y="0"/>
                    <a:pt x="234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141;p50"/>
            <p:cNvSpPr/>
            <p:nvPr/>
          </p:nvSpPr>
          <p:spPr>
            <a:xfrm>
              <a:off x="6452584" y="1485518"/>
              <a:ext cx="94069" cy="93503"/>
            </a:xfrm>
            <a:custGeom>
              <a:avLst/>
              <a:gdLst/>
              <a:ahLst/>
              <a:cxnLst/>
              <a:rect l="l" t="t" r="r" b="b"/>
              <a:pathLst>
                <a:path w="332" h="330" extrusionOk="0">
                  <a:moveTo>
                    <a:pt x="312" y="1"/>
                  </a:moveTo>
                  <a:cubicBezTo>
                    <a:pt x="312" y="1"/>
                    <a:pt x="268" y="4"/>
                    <a:pt x="140" y="71"/>
                  </a:cubicBezTo>
                  <a:cubicBezTo>
                    <a:pt x="12" y="140"/>
                    <a:pt x="0" y="330"/>
                    <a:pt x="0" y="330"/>
                  </a:cubicBezTo>
                  <a:cubicBezTo>
                    <a:pt x="332" y="299"/>
                    <a:pt x="312" y="1"/>
                    <a:pt x="312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142;p50"/>
            <p:cNvSpPr/>
            <p:nvPr/>
          </p:nvSpPr>
          <p:spPr>
            <a:xfrm>
              <a:off x="6428783" y="1549553"/>
              <a:ext cx="121553" cy="58935"/>
            </a:xfrm>
            <a:custGeom>
              <a:avLst/>
              <a:gdLst/>
              <a:ahLst/>
              <a:cxnLst/>
              <a:rect l="l" t="t" r="r" b="b"/>
              <a:pathLst>
                <a:path w="429" h="208" extrusionOk="0">
                  <a:moveTo>
                    <a:pt x="281" y="0"/>
                  </a:moveTo>
                  <a:cubicBezTo>
                    <a:pt x="194" y="0"/>
                    <a:pt x="85" y="36"/>
                    <a:pt x="1" y="183"/>
                  </a:cubicBezTo>
                  <a:cubicBezTo>
                    <a:pt x="1" y="183"/>
                    <a:pt x="65" y="208"/>
                    <a:pt x="142" y="208"/>
                  </a:cubicBezTo>
                  <a:cubicBezTo>
                    <a:pt x="192" y="208"/>
                    <a:pt x="248" y="197"/>
                    <a:pt x="293" y="162"/>
                  </a:cubicBezTo>
                  <a:cubicBezTo>
                    <a:pt x="408" y="74"/>
                    <a:pt x="428" y="34"/>
                    <a:pt x="428" y="34"/>
                  </a:cubicBezTo>
                  <a:cubicBezTo>
                    <a:pt x="428" y="34"/>
                    <a:pt x="365" y="0"/>
                    <a:pt x="28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143;p50"/>
            <p:cNvSpPr/>
            <p:nvPr/>
          </p:nvSpPr>
          <p:spPr>
            <a:xfrm>
              <a:off x="6377782" y="1590920"/>
              <a:ext cx="99452" cy="82169"/>
            </a:xfrm>
            <a:custGeom>
              <a:avLst/>
              <a:gdLst/>
              <a:ahLst/>
              <a:cxnLst/>
              <a:rect l="l" t="t" r="r" b="b"/>
              <a:pathLst>
                <a:path w="351" h="290" extrusionOk="0">
                  <a:moveTo>
                    <a:pt x="321" y="0"/>
                  </a:moveTo>
                  <a:cubicBezTo>
                    <a:pt x="244" y="0"/>
                    <a:pt x="45" y="26"/>
                    <a:pt x="1" y="290"/>
                  </a:cubicBezTo>
                  <a:cubicBezTo>
                    <a:pt x="1" y="290"/>
                    <a:pt x="1" y="290"/>
                    <a:pt x="1" y="290"/>
                  </a:cubicBezTo>
                  <a:cubicBezTo>
                    <a:pt x="13" y="290"/>
                    <a:pt x="194" y="288"/>
                    <a:pt x="268" y="169"/>
                  </a:cubicBezTo>
                  <a:cubicBezTo>
                    <a:pt x="344" y="46"/>
                    <a:pt x="350" y="2"/>
                    <a:pt x="350" y="2"/>
                  </a:cubicBezTo>
                  <a:cubicBezTo>
                    <a:pt x="350" y="2"/>
                    <a:pt x="339" y="0"/>
                    <a:pt x="32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144;p50"/>
            <p:cNvSpPr/>
            <p:nvPr/>
          </p:nvSpPr>
          <p:spPr>
            <a:xfrm>
              <a:off x="6342648" y="1647589"/>
              <a:ext cx="85852" cy="104553"/>
            </a:xfrm>
            <a:custGeom>
              <a:avLst/>
              <a:gdLst/>
              <a:ahLst/>
              <a:cxnLst/>
              <a:rect l="l" t="t" r="r" b="b"/>
              <a:pathLst>
                <a:path w="303" h="369" extrusionOk="0">
                  <a:moveTo>
                    <a:pt x="297" y="1"/>
                  </a:moveTo>
                  <a:cubicBezTo>
                    <a:pt x="297" y="1"/>
                    <a:pt x="0" y="37"/>
                    <a:pt x="31" y="369"/>
                  </a:cubicBezTo>
                  <a:cubicBezTo>
                    <a:pt x="31" y="369"/>
                    <a:pt x="216" y="323"/>
                    <a:pt x="259" y="183"/>
                  </a:cubicBezTo>
                  <a:cubicBezTo>
                    <a:pt x="303" y="45"/>
                    <a:pt x="297" y="1"/>
                    <a:pt x="29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145;p50"/>
            <p:cNvSpPr/>
            <p:nvPr/>
          </p:nvSpPr>
          <p:spPr>
            <a:xfrm>
              <a:off x="6316580" y="1714457"/>
              <a:ext cx="83869" cy="117870"/>
            </a:xfrm>
            <a:custGeom>
              <a:avLst/>
              <a:gdLst/>
              <a:ahLst/>
              <a:cxnLst/>
              <a:rect l="l" t="t" r="r" b="b"/>
              <a:pathLst>
                <a:path w="296" h="416" extrusionOk="0">
                  <a:moveTo>
                    <a:pt x="283" y="1"/>
                  </a:moveTo>
                  <a:cubicBezTo>
                    <a:pt x="283" y="1"/>
                    <a:pt x="0" y="98"/>
                    <a:pt x="98" y="416"/>
                  </a:cubicBezTo>
                  <a:cubicBezTo>
                    <a:pt x="98" y="416"/>
                    <a:pt x="269" y="332"/>
                    <a:pt x="283" y="187"/>
                  </a:cubicBezTo>
                  <a:cubicBezTo>
                    <a:pt x="296" y="44"/>
                    <a:pt x="283" y="1"/>
                    <a:pt x="2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146;p50"/>
            <p:cNvSpPr/>
            <p:nvPr/>
          </p:nvSpPr>
          <p:spPr>
            <a:xfrm>
              <a:off x="6816392" y="1671106"/>
              <a:ext cx="94919" cy="128354"/>
            </a:xfrm>
            <a:custGeom>
              <a:avLst/>
              <a:gdLst/>
              <a:ahLst/>
              <a:cxnLst/>
              <a:rect l="l" t="t" r="r" b="b"/>
              <a:pathLst>
                <a:path w="335" h="453" extrusionOk="0">
                  <a:moveTo>
                    <a:pt x="230" y="1"/>
                  </a:moveTo>
                  <a:cubicBezTo>
                    <a:pt x="230" y="1"/>
                    <a:pt x="1" y="190"/>
                    <a:pt x="204" y="453"/>
                  </a:cubicBezTo>
                  <a:cubicBezTo>
                    <a:pt x="204" y="453"/>
                    <a:pt x="335" y="313"/>
                    <a:pt x="296" y="174"/>
                  </a:cubicBezTo>
                  <a:cubicBezTo>
                    <a:pt x="258" y="35"/>
                    <a:pt x="230" y="1"/>
                    <a:pt x="23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147;p50"/>
            <p:cNvSpPr/>
            <p:nvPr/>
          </p:nvSpPr>
          <p:spPr>
            <a:xfrm>
              <a:off x="6788342" y="1592620"/>
              <a:ext cx="100302" cy="127504"/>
            </a:xfrm>
            <a:custGeom>
              <a:avLst/>
              <a:gdLst/>
              <a:ahLst/>
              <a:cxnLst/>
              <a:rect l="l" t="t" r="r" b="b"/>
              <a:pathLst>
                <a:path w="354" h="450" extrusionOk="0">
                  <a:moveTo>
                    <a:pt x="187" y="1"/>
                  </a:moveTo>
                  <a:cubicBezTo>
                    <a:pt x="187" y="1"/>
                    <a:pt x="1" y="235"/>
                    <a:pt x="255" y="449"/>
                  </a:cubicBezTo>
                  <a:cubicBezTo>
                    <a:pt x="255" y="449"/>
                    <a:pt x="354" y="287"/>
                    <a:pt x="288" y="159"/>
                  </a:cubicBezTo>
                  <a:cubicBezTo>
                    <a:pt x="222" y="30"/>
                    <a:pt x="187" y="1"/>
                    <a:pt x="18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148;p50"/>
            <p:cNvSpPr/>
            <p:nvPr/>
          </p:nvSpPr>
          <p:spPr>
            <a:xfrm>
              <a:off x="6741024" y="1525752"/>
              <a:ext cx="100869" cy="118437"/>
            </a:xfrm>
            <a:custGeom>
              <a:avLst/>
              <a:gdLst/>
              <a:ahLst/>
              <a:cxnLst/>
              <a:rect l="l" t="t" r="r" b="b"/>
              <a:pathLst>
                <a:path w="356" h="418" extrusionOk="0">
                  <a:moveTo>
                    <a:pt x="121" y="0"/>
                  </a:moveTo>
                  <a:cubicBezTo>
                    <a:pt x="121" y="0"/>
                    <a:pt x="1" y="272"/>
                    <a:pt x="300" y="417"/>
                  </a:cubicBezTo>
                  <a:cubicBezTo>
                    <a:pt x="300" y="417"/>
                    <a:pt x="355" y="235"/>
                    <a:pt x="258" y="127"/>
                  </a:cubicBezTo>
                  <a:cubicBezTo>
                    <a:pt x="161" y="18"/>
                    <a:pt x="121" y="0"/>
                    <a:pt x="121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149;p50"/>
            <p:cNvSpPr/>
            <p:nvPr/>
          </p:nvSpPr>
          <p:spPr>
            <a:xfrm>
              <a:off x="6671889" y="1485518"/>
              <a:ext cx="94069" cy="93503"/>
            </a:xfrm>
            <a:custGeom>
              <a:avLst/>
              <a:gdLst/>
              <a:ahLst/>
              <a:cxnLst/>
              <a:rect l="l" t="t" r="r" b="b"/>
              <a:pathLst>
                <a:path w="332" h="330" extrusionOk="0">
                  <a:moveTo>
                    <a:pt x="20" y="1"/>
                  </a:moveTo>
                  <a:cubicBezTo>
                    <a:pt x="20" y="1"/>
                    <a:pt x="0" y="299"/>
                    <a:pt x="331" y="330"/>
                  </a:cubicBezTo>
                  <a:cubicBezTo>
                    <a:pt x="331" y="330"/>
                    <a:pt x="320" y="140"/>
                    <a:pt x="192" y="71"/>
                  </a:cubicBezTo>
                  <a:cubicBezTo>
                    <a:pt x="64" y="5"/>
                    <a:pt x="20" y="1"/>
                    <a:pt x="20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150;p50"/>
            <p:cNvSpPr/>
            <p:nvPr/>
          </p:nvSpPr>
          <p:spPr>
            <a:xfrm>
              <a:off x="6667922" y="1549553"/>
              <a:ext cx="121836" cy="58935"/>
            </a:xfrm>
            <a:custGeom>
              <a:avLst/>
              <a:gdLst/>
              <a:ahLst/>
              <a:cxnLst/>
              <a:rect l="l" t="t" r="r" b="b"/>
              <a:pathLst>
                <a:path w="430" h="208" extrusionOk="0">
                  <a:moveTo>
                    <a:pt x="148" y="0"/>
                  </a:moveTo>
                  <a:cubicBezTo>
                    <a:pt x="64" y="0"/>
                    <a:pt x="0" y="34"/>
                    <a:pt x="0" y="34"/>
                  </a:cubicBezTo>
                  <a:cubicBezTo>
                    <a:pt x="0" y="34"/>
                    <a:pt x="22" y="73"/>
                    <a:pt x="136" y="162"/>
                  </a:cubicBezTo>
                  <a:cubicBezTo>
                    <a:pt x="182" y="197"/>
                    <a:pt x="238" y="208"/>
                    <a:pt x="288" y="208"/>
                  </a:cubicBezTo>
                  <a:cubicBezTo>
                    <a:pt x="364" y="208"/>
                    <a:pt x="429" y="183"/>
                    <a:pt x="429" y="183"/>
                  </a:cubicBezTo>
                  <a:cubicBezTo>
                    <a:pt x="345" y="36"/>
                    <a:pt x="236" y="0"/>
                    <a:pt x="1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151;p50"/>
            <p:cNvSpPr/>
            <p:nvPr/>
          </p:nvSpPr>
          <p:spPr>
            <a:xfrm>
              <a:off x="6741024" y="1590920"/>
              <a:ext cx="99736" cy="82169"/>
            </a:xfrm>
            <a:custGeom>
              <a:avLst/>
              <a:gdLst/>
              <a:ahLst/>
              <a:cxnLst/>
              <a:rect l="l" t="t" r="r" b="b"/>
              <a:pathLst>
                <a:path w="352" h="290" extrusionOk="0">
                  <a:moveTo>
                    <a:pt x="30" y="0"/>
                  </a:moveTo>
                  <a:cubicBezTo>
                    <a:pt x="12" y="0"/>
                    <a:pt x="1" y="2"/>
                    <a:pt x="1" y="2"/>
                  </a:cubicBezTo>
                  <a:cubicBezTo>
                    <a:pt x="1" y="2"/>
                    <a:pt x="7" y="46"/>
                    <a:pt x="84" y="169"/>
                  </a:cubicBezTo>
                  <a:cubicBezTo>
                    <a:pt x="158" y="288"/>
                    <a:pt x="338" y="290"/>
                    <a:pt x="351" y="290"/>
                  </a:cubicBezTo>
                  <a:cubicBezTo>
                    <a:pt x="351" y="290"/>
                    <a:pt x="351" y="290"/>
                    <a:pt x="351" y="290"/>
                  </a:cubicBezTo>
                  <a:cubicBezTo>
                    <a:pt x="307" y="26"/>
                    <a:pt x="107" y="0"/>
                    <a:pt x="3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152;p50"/>
            <p:cNvSpPr/>
            <p:nvPr/>
          </p:nvSpPr>
          <p:spPr>
            <a:xfrm>
              <a:off x="6790325" y="1647589"/>
              <a:ext cx="85569" cy="104553"/>
            </a:xfrm>
            <a:custGeom>
              <a:avLst/>
              <a:gdLst/>
              <a:ahLst/>
              <a:cxnLst/>
              <a:rect l="l" t="t" r="r" b="b"/>
              <a:pathLst>
                <a:path w="302" h="369" extrusionOk="0">
                  <a:moveTo>
                    <a:pt x="6" y="1"/>
                  </a:moveTo>
                  <a:cubicBezTo>
                    <a:pt x="6" y="1"/>
                    <a:pt x="0" y="45"/>
                    <a:pt x="43" y="183"/>
                  </a:cubicBezTo>
                  <a:cubicBezTo>
                    <a:pt x="86" y="321"/>
                    <a:pt x="270" y="369"/>
                    <a:pt x="270" y="369"/>
                  </a:cubicBezTo>
                  <a:cubicBezTo>
                    <a:pt x="302" y="37"/>
                    <a:pt x="6" y="1"/>
                    <a:pt x="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153;p50"/>
            <p:cNvSpPr/>
            <p:nvPr/>
          </p:nvSpPr>
          <p:spPr>
            <a:xfrm>
              <a:off x="6817809" y="1714740"/>
              <a:ext cx="84152" cy="117587"/>
            </a:xfrm>
            <a:custGeom>
              <a:avLst/>
              <a:gdLst/>
              <a:ahLst/>
              <a:cxnLst/>
              <a:rect l="l" t="t" r="r" b="b"/>
              <a:pathLst>
                <a:path w="297" h="415" extrusionOk="0">
                  <a:moveTo>
                    <a:pt x="14" y="1"/>
                  </a:moveTo>
                  <a:cubicBezTo>
                    <a:pt x="14" y="1"/>
                    <a:pt x="1" y="43"/>
                    <a:pt x="14" y="186"/>
                  </a:cubicBezTo>
                  <a:cubicBezTo>
                    <a:pt x="28" y="331"/>
                    <a:pt x="199" y="415"/>
                    <a:pt x="199" y="415"/>
                  </a:cubicBezTo>
                  <a:cubicBezTo>
                    <a:pt x="297" y="97"/>
                    <a:pt x="14" y="1"/>
                    <a:pt x="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154;p50"/>
            <p:cNvSpPr/>
            <p:nvPr/>
          </p:nvSpPr>
          <p:spPr>
            <a:xfrm>
              <a:off x="5815351" y="2419409"/>
              <a:ext cx="1528903" cy="1298275"/>
            </a:xfrm>
            <a:custGeom>
              <a:avLst/>
              <a:gdLst/>
              <a:ahLst/>
              <a:cxnLst/>
              <a:rect l="l" t="t" r="r" b="b"/>
              <a:pathLst>
                <a:path w="5396" h="4582" extrusionOk="0">
                  <a:moveTo>
                    <a:pt x="1951" y="1"/>
                  </a:moveTo>
                  <a:cubicBezTo>
                    <a:pt x="1951" y="1"/>
                    <a:pt x="1143" y="153"/>
                    <a:pt x="825" y="299"/>
                  </a:cubicBezTo>
                  <a:cubicBezTo>
                    <a:pt x="631" y="388"/>
                    <a:pt x="32" y="1372"/>
                    <a:pt x="32" y="1372"/>
                  </a:cubicBezTo>
                  <a:cubicBezTo>
                    <a:pt x="32" y="1372"/>
                    <a:pt x="1" y="1762"/>
                    <a:pt x="192" y="1884"/>
                  </a:cubicBezTo>
                  <a:cubicBezTo>
                    <a:pt x="395" y="2013"/>
                    <a:pt x="516" y="1991"/>
                    <a:pt x="677" y="2090"/>
                  </a:cubicBezTo>
                  <a:cubicBezTo>
                    <a:pt x="659" y="2168"/>
                    <a:pt x="512" y="2241"/>
                    <a:pt x="824" y="2419"/>
                  </a:cubicBezTo>
                  <a:cubicBezTo>
                    <a:pt x="984" y="2510"/>
                    <a:pt x="1076" y="2536"/>
                    <a:pt x="1143" y="2536"/>
                  </a:cubicBezTo>
                  <a:cubicBezTo>
                    <a:pt x="1224" y="2536"/>
                    <a:pt x="1269" y="2498"/>
                    <a:pt x="1358" y="2498"/>
                  </a:cubicBezTo>
                  <a:cubicBezTo>
                    <a:pt x="1363" y="2498"/>
                    <a:pt x="1368" y="2498"/>
                    <a:pt x="1374" y="2498"/>
                  </a:cubicBezTo>
                  <a:cubicBezTo>
                    <a:pt x="1361" y="2645"/>
                    <a:pt x="1368" y="2958"/>
                    <a:pt x="1349" y="3330"/>
                  </a:cubicBezTo>
                  <a:cubicBezTo>
                    <a:pt x="1329" y="3702"/>
                    <a:pt x="1281" y="4134"/>
                    <a:pt x="1374" y="4241"/>
                  </a:cubicBezTo>
                  <a:cubicBezTo>
                    <a:pt x="1606" y="4514"/>
                    <a:pt x="2007" y="4574"/>
                    <a:pt x="2416" y="4574"/>
                  </a:cubicBezTo>
                  <a:cubicBezTo>
                    <a:pt x="2737" y="4574"/>
                    <a:pt x="3062" y="4537"/>
                    <a:pt x="3314" y="4537"/>
                  </a:cubicBezTo>
                  <a:cubicBezTo>
                    <a:pt x="3394" y="4537"/>
                    <a:pt x="3467" y="4541"/>
                    <a:pt x="3530" y="4551"/>
                  </a:cubicBezTo>
                  <a:cubicBezTo>
                    <a:pt x="3654" y="4570"/>
                    <a:pt x="3784" y="4582"/>
                    <a:pt x="3912" y="4582"/>
                  </a:cubicBezTo>
                  <a:cubicBezTo>
                    <a:pt x="4318" y="4582"/>
                    <a:pt x="4707" y="4468"/>
                    <a:pt x="4829" y="4133"/>
                  </a:cubicBezTo>
                  <a:cubicBezTo>
                    <a:pt x="4947" y="3809"/>
                    <a:pt x="4647" y="2515"/>
                    <a:pt x="4647" y="2515"/>
                  </a:cubicBezTo>
                  <a:lnTo>
                    <a:pt x="5395" y="1774"/>
                  </a:lnTo>
                  <a:cubicBezTo>
                    <a:pt x="5395" y="1774"/>
                    <a:pt x="4913" y="447"/>
                    <a:pt x="4611" y="330"/>
                  </a:cubicBezTo>
                  <a:cubicBezTo>
                    <a:pt x="4310" y="213"/>
                    <a:pt x="3806" y="56"/>
                    <a:pt x="3806" y="56"/>
                  </a:cubicBezTo>
                  <a:cubicBezTo>
                    <a:pt x="3806" y="56"/>
                    <a:pt x="3672" y="566"/>
                    <a:pt x="2865" y="566"/>
                  </a:cubicBezTo>
                  <a:cubicBezTo>
                    <a:pt x="2856" y="566"/>
                    <a:pt x="2847" y="566"/>
                    <a:pt x="2838" y="566"/>
                  </a:cubicBezTo>
                  <a:cubicBezTo>
                    <a:pt x="2139" y="556"/>
                    <a:pt x="1951" y="1"/>
                    <a:pt x="1951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155;p50"/>
            <p:cNvSpPr/>
            <p:nvPr/>
          </p:nvSpPr>
          <p:spPr>
            <a:xfrm>
              <a:off x="6368148" y="2782935"/>
              <a:ext cx="613148" cy="823393"/>
            </a:xfrm>
            <a:custGeom>
              <a:avLst/>
              <a:gdLst/>
              <a:ahLst/>
              <a:cxnLst/>
              <a:rect l="l" t="t" r="r" b="b"/>
              <a:pathLst>
                <a:path w="2164" h="2906" extrusionOk="0">
                  <a:moveTo>
                    <a:pt x="2163" y="1"/>
                  </a:moveTo>
                  <a:cubicBezTo>
                    <a:pt x="2163" y="1"/>
                    <a:pt x="1806" y="270"/>
                    <a:pt x="1487" y="918"/>
                  </a:cubicBezTo>
                  <a:cubicBezTo>
                    <a:pt x="1167" y="1568"/>
                    <a:pt x="556" y="2051"/>
                    <a:pt x="556" y="2051"/>
                  </a:cubicBezTo>
                  <a:lnTo>
                    <a:pt x="0" y="2728"/>
                  </a:lnTo>
                  <a:cubicBezTo>
                    <a:pt x="0" y="2728"/>
                    <a:pt x="195" y="2878"/>
                    <a:pt x="827" y="2906"/>
                  </a:cubicBezTo>
                  <a:cubicBezTo>
                    <a:pt x="830" y="2906"/>
                    <a:pt x="833" y="2906"/>
                    <a:pt x="836" y="2906"/>
                  </a:cubicBezTo>
                  <a:cubicBezTo>
                    <a:pt x="1465" y="2906"/>
                    <a:pt x="2163" y="1"/>
                    <a:pt x="2163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56;p50"/>
            <p:cNvSpPr/>
            <p:nvPr/>
          </p:nvSpPr>
          <p:spPr>
            <a:xfrm>
              <a:off x="6254245" y="2839887"/>
              <a:ext cx="467228" cy="756524"/>
            </a:xfrm>
            <a:custGeom>
              <a:avLst/>
              <a:gdLst/>
              <a:ahLst/>
              <a:cxnLst/>
              <a:rect l="l" t="t" r="r" b="b"/>
              <a:pathLst>
                <a:path w="1649" h="2670" extrusionOk="0">
                  <a:moveTo>
                    <a:pt x="1649" y="0"/>
                  </a:moveTo>
                  <a:cubicBezTo>
                    <a:pt x="1649" y="0"/>
                    <a:pt x="1175" y="972"/>
                    <a:pt x="857" y="1608"/>
                  </a:cubicBezTo>
                  <a:cubicBezTo>
                    <a:pt x="537" y="2243"/>
                    <a:pt x="0" y="2669"/>
                    <a:pt x="0" y="2669"/>
                  </a:cubicBezTo>
                  <a:lnTo>
                    <a:pt x="354" y="2669"/>
                  </a:lnTo>
                  <a:cubicBezTo>
                    <a:pt x="354" y="2669"/>
                    <a:pt x="849" y="2145"/>
                    <a:pt x="1229" y="1398"/>
                  </a:cubicBezTo>
                  <a:cubicBezTo>
                    <a:pt x="1607" y="650"/>
                    <a:pt x="1649" y="0"/>
                    <a:pt x="164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57;p50"/>
            <p:cNvSpPr/>
            <p:nvPr/>
          </p:nvSpPr>
          <p:spPr>
            <a:xfrm>
              <a:off x="6477234" y="2444626"/>
              <a:ext cx="991407" cy="1281275"/>
            </a:xfrm>
            <a:custGeom>
              <a:avLst/>
              <a:gdLst/>
              <a:ahLst/>
              <a:cxnLst/>
              <a:rect l="l" t="t" r="r" b="b"/>
              <a:pathLst>
                <a:path w="3499" h="4522" extrusionOk="0">
                  <a:moveTo>
                    <a:pt x="2138" y="1"/>
                  </a:moveTo>
                  <a:cubicBezTo>
                    <a:pt x="2002" y="1"/>
                    <a:pt x="1875" y="98"/>
                    <a:pt x="1875" y="98"/>
                  </a:cubicBezTo>
                  <a:cubicBezTo>
                    <a:pt x="1875" y="98"/>
                    <a:pt x="1387" y="1786"/>
                    <a:pt x="1111" y="2491"/>
                  </a:cubicBezTo>
                  <a:cubicBezTo>
                    <a:pt x="707" y="3519"/>
                    <a:pt x="0" y="4483"/>
                    <a:pt x="0" y="4483"/>
                  </a:cubicBezTo>
                  <a:cubicBezTo>
                    <a:pt x="0" y="4483"/>
                    <a:pt x="1251" y="4522"/>
                    <a:pt x="2171" y="4522"/>
                  </a:cubicBezTo>
                  <a:cubicBezTo>
                    <a:pt x="2631" y="4522"/>
                    <a:pt x="3008" y="4512"/>
                    <a:pt x="3104" y="4483"/>
                  </a:cubicBezTo>
                  <a:cubicBezTo>
                    <a:pt x="3394" y="4395"/>
                    <a:pt x="3499" y="2234"/>
                    <a:pt x="3244" y="1452"/>
                  </a:cubicBezTo>
                  <a:cubicBezTo>
                    <a:pt x="3059" y="888"/>
                    <a:pt x="2996" y="661"/>
                    <a:pt x="2858" y="488"/>
                  </a:cubicBezTo>
                  <a:cubicBezTo>
                    <a:pt x="2734" y="332"/>
                    <a:pt x="2522" y="322"/>
                    <a:pt x="2522" y="322"/>
                  </a:cubicBezTo>
                  <a:cubicBezTo>
                    <a:pt x="2522" y="322"/>
                    <a:pt x="2394" y="140"/>
                    <a:pt x="2292" y="55"/>
                  </a:cubicBezTo>
                  <a:cubicBezTo>
                    <a:pt x="2244" y="15"/>
                    <a:pt x="2190" y="1"/>
                    <a:pt x="213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58;p50"/>
            <p:cNvSpPr/>
            <p:nvPr/>
          </p:nvSpPr>
          <p:spPr>
            <a:xfrm>
              <a:off x="5869753" y="2667899"/>
              <a:ext cx="302040" cy="343694"/>
            </a:xfrm>
            <a:custGeom>
              <a:avLst/>
              <a:gdLst/>
              <a:ahLst/>
              <a:cxnLst/>
              <a:rect l="l" t="t" r="r" b="b"/>
              <a:pathLst>
                <a:path w="1066" h="1213" extrusionOk="0">
                  <a:moveTo>
                    <a:pt x="1024" y="0"/>
                  </a:moveTo>
                  <a:cubicBezTo>
                    <a:pt x="1024" y="1"/>
                    <a:pt x="585" y="352"/>
                    <a:pt x="376" y="545"/>
                  </a:cubicBezTo>
                  <a:cubicBezTo>
                    <a:pt x="167" y="738"/>
                    <a:pt x="0" y="1007"/>
                    <a:pt x="0" y="1007"/>
                  </a:cubicBezTo>
                  <a:lnTo>
                    <a:pt x="485" y="1213"/>
                  </a:lnTo>
                  <a:cubicBezTo>
                    <a:pt x="485" y="1213"/>
                    <a:pt x="809" y="843"/>
                    <a:pt x="937" y="545"/>
                  </a:cubicBezTo>
                  <a:cubicBezTo>
                    <a:pt x="1066" y="246"/>
                    <a:pt x="1024" y="1"/>
                    <a:pt x="10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59;p50"/>
            <p:cNvSpPr/>
            <p:nvPr/>
          </p:nvSpPr>
          <p:spPr>
            <a:xfrm>
              <a:off x="6190494" y="2839603"/>
              <a:ext cx="104269" cy="644604"/>
            </a:xfrm>
            <a:custGeom>
              <a:avLst/>
              <a:gdLst/>
              <a:ahLst/>
              <a:cxnLst/>
              <a:rect l="l" t="t" r="r" b="b"/>
              <a:pathLst>
                <a:path w="368" h="2275" extrusionOk="0">
                  <a:moveTo>
                    <a:pt x="225" y="0"/>
                  </a:moveTo>
                  <a:cubicBezTo>
                    <a:pt x="225" y="0"/>
                    <a:pt x="58" y="734"/>
                    <a:pt x="50" y="1015"/>
                  </a:cubicBezTo>
                  <a:cubicBezTo>
                    <a:pt x="41" y="1295"/>
                    <a:pt x="0" y="2275"/>
                    <a:pt x="0" y="2275"/>
                  </a:cubicBezTo>
                  <a:cubicBezTo>
                    <a:pt x="0" y="2275"/>
                    <a:pt x="336" y="1808"/>
                    <a:pt x="352" y="1246"/>
                  </a:cubicBezTo>
                  <a:cubicBezTo>
                    <a:pt x="368" y="684"/>
                    <a:pt x="225" y="0"/>
                    <a:pt x="22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160;p50"/>
            <p:cNvSpPr/>
            <p:nvPr/>
          </p:nvSpPr>
          <p:spPr>
            <a:xfrm>
              <a:off x="6199277" y="2443493"/>
              <a:ext cx="403193" cy="1163688"/>
            </a:xfrm>
            <a:custGeom>
              <a:avLst/>
              <a:gdLst/>
              <a:ahLst/>
              <a:cxnLst/>
              <a:rect l="l" t="t" r="r" b="b"/>
              <a:pathLst>
                <a:path w="1423" h="4107" extrusionOk="0">
                  <a:moveTo>
                    <a:pt x="194" y="0"/>
                  </a:moveTo>
                  <a:lnTo>
                    <a:pt x="0" y="46"/>
                  </a:lnTo>
                  <a:cubicBezTo>
                    <a:pt x="0" y="46"/>
                    <a:pt x="353" y="1005"/>
                    <a:pt x="653" y="2206"/>
                  </a:cubicBezTo>
                  <a:cubicBezTo>
                    <a:pt x="925" y="3295"/>
                    <a:pt x="1238" y="4107"/>
                    <a:pt x="1238" y="4107"/>
                  </a:cubicBezTo>
                  <a:lnTo>
                    <a:pt x="1423" y="4104"/>
                  </a:lnTo>
                  <a:cubicBezTo>
                    <a:pt x="1423" y="4104"/>
                    <a:pt x="999" y="2632"/>
                    <a:pt x="790" y="1728"/>
                  </a:cubicBezTo>
                  <a:cubicBezTo>
                    <a:pt x="535" y="622"/>
                    <a:pt x="194" y="0"/>
                    <a:pt x="19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161;p50"/>
            <p:cNvSpPr/>
            <p:nvPr/>
          </p:nvSpPr>
          <p:spPr>
            <a:xfrm>
              <a:off x="5925287" y="3405718"/>
              <a:ext cx="1656406" cy="2667670"/>
            </a:xfrm>
            <a:custGeom>
              <a:avLst/>
              <a:gdLst/>
              <a:ahLst/>
              <a:cxnLst/>
              <a:rect l="l" t="t" r="r" b="b"/>
              <a:pathLst>
                <a:path w="5846" h="9415" extrusionOk="0">
                  <a:moveTo>
                    <a:pt x="4216" y="0"/>
                  </a:moveTo>
                  <a:cubicBezTo>
                    <a:pt x="3895" y="0"/>
                    <a:pt x="3540" y="142"/>
                    <a:pt x="3050" y="277"/>
                  </a:cubicBezTo>
                  <a:cubicBezTo>
                    <a:pt x="2750" y="359"/>
                    <a:pt x="2416" y="386"/>
                    <a:pt x="2102" y="386"/>
                  </a:cubicBezTo>
                  <a:cubicBezTo>
                    <a:pt x="1476" y="386"/>
                    <a:pt x="936" y="277"/>
                    <a:pt x="936" y="277"/>
                  </a:cubicBezTo>
                  <a:cubicBezTo>
                    <a:pt x="345" y="1100"/>
                    <a:pt x="397" y="2172"/>
                    <a:pt x="390" y="2386"/>
                  </a:cubicBezTo>
                  <a:cubicBezTo>
                    <a:pt x="382" y="2601"/>
                    <a:pt x="176" y="3115"/>
                    <a:pt x="96" y="3328"/>
                  </a:cubicBezTo>
                  <a:cubicBezTo>
                    <a:pt x="16" y="3543"/>
                    <a:pt x="307" y="4186"/>
                    <a:pt x="309" y="4420"/>
                  </a:cubicBezTo>
                  <a:cubicBezTo>
                    <a:pt x="311" y="4653"/>
                    <a:pt x="1" y="5257"/>
                    <a:pt x="175" y="5942"/>
                  </a:cubicBezTo>
                  <a:cubicBezTo>
                    <a:pt x="349" y="6628"/>
                    <a:pt x="311" y="9141"/>
                    <a:pt x="311" y="9141"/>
                  </a:cubicBezTo>
                  <a:cubicBezTo>
                    <a:pt x="311" y="9141"/>
                    <a:pt x="1070" y="9333"/>
                    <a:pt x="1742" y="9402"/>
                  </a:cubicBezTo>
                  <a:cubicBezTo>
                    <a:pt x="1832" y="9411"/>
                    <a:pt x="1923" y="9415"/>
                    <a:pt x="2014" y="9415"/>
                  </a:cubicBezTo>
                  <a:cubicBezTo>
                    <a:pt x="2572" y="9415"/>
                    <a:pt x="3135" y="9262"/>
                    <a:pt x="3327" y="9151"/>
                  </a:cubicBezTo>
                  <a:cubicBezTo>
                    <a:pt x="3551" y="9022"/>
                    <a:pt x="3629" y="8651"/>
                    <a:pt x="3725" y="8149"/>
                  </a:cubicBezTo>
                  <a:cubicBezTo>
                    <a:pt x="3820" y="8168"/>
                    <a:pt x="3933" y="8198"/>
                    <a:pt x="4038" y="8198"/>
                  </a:cubicBezTo>
                  <a:cubicBezTo>
                    <a:pt x="4172" y="8198"/>
                    <a:pt x="4295" y="8148"/>
                    <a:pt x="4356" y="7956"/>
                  </a:cubicBezTo>
                  <a:cubicBezTo>
                    <a:pt x="4463" y="7613"/>
                    <a:pt x="4506" y="7055"/>
                    <a:pt x="4506" y="7055"/>
                  </a:cubicBezTo>
                  <a:cubicBezTo>
                    <a:pt x="4506" y="7055"/>
                    <a:pt x="4605" y="7113"/>
                    <a:pt x="4776" y="7113"/>
                  </a:cubicBezTo>
                  <a:cubicBezTo>
                    <a:pt x="4918" y="7113"/>
                    <a:pt x="5110" y="7073"/>
                    <a:pt x="5335" y="6928"/>
                  </a:cubicBezTo>
                  <a:cubicBezTo>
                    <a:pt x="5551" y="6788"/>
                    <a:pt x="5191" y="5428"/>
                    <a:pt x="5335" y="5257"/>
                  </a:cubicBezTo>
                  <a:cubicBezTo>
                    <a:pt x="5480" y="5085"/>
                    <a:pt x="5846" y="4999"/>
                    <a:pt x="5846" y="4999"/>
                  </a:cubicBezTo>
                  <a:cubicBezTo>
                    <a:pt x="5846" y="4999"/>
                    <a:pt x="5822" y="3091"/>
                    <a:pt x="5822" y="2729"/>
                  </a:cubicBezTo>
                  <a:cubicBezTo>
                    <a:pt x="5822" y="1628"/>
                    <a:pt x="5619" y="1015"/>
                    <a:pt x="5007" y="386"/>
                  </a:cubicBezTo>
                  <a:cubicBezTo>
                    <a:pt x="4729" y="100"/>
                    <a:pt x="4484" y="0"/>
                    <a:pt x="4216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162;p50"/>
            <p:cNvSpPr/>
            <p:nvPr/>
          </p:nvSpPr>
          <p:spPr>
            <a:xfrm>
              <a:off x="6981013" y="2696233"/>
              <a:ext cx="347091" cy="735274"/>
            </a:xfrm>
            <a:custGeom>
              <a:avLst/>
              <a:gdLst/>
              <a:ahLst/>
              <a:cxnLst/>
              <a:rect l="l" t="t" r="r" b="b"/>
              <a:pathLst>
                <a:path w="1225" h="2595" extrusionOk="0">
                  <a:moveTo>
                    <a:pt x="1058" y="0"/>
                  </a:moveTo>
                  <a:cubicBezTo>
                    <a:pt x="1058" y="0"/>
                    <a:pt x="844" y="800"/>
                    <a:pt x="533" y="1538"/>
                  </a:cubicBezTo>
                  <a:cubicBezTo>
                    <a:pt x="327" y="2030"/>
                    <a:pt x="151" y="2389"/>
                    <a:pt x="0" y="2594"/>
                  </a:cubicBezTo>
                  <a:cubicBezTo>
                    <a:pt x="156" y="2542"/>
                    <a:pt x="245" y="2518"/>
                    <a:pt x="398" y="2500"/>
                  </a:cubicBezTo>
                  <a:cubicBezTo>
                    <a:pt x="902" y="1769"/>
                    <a:pt x="1225" y="904"/>
                    <a:pt x="1076" y="31"/>
                  </a:cubicBezTo>
                  <a:cubicBezTo>
                    <a:pt x="1070" y="21"/>
                    <a:pt x="1065" y="10"/>
                    <a:pt x="1058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163;p50"/>
            <p:cNvSpPr/>
            <p:nvPr/>
          </p:nvSpPr>
          <p:spPr>
            <a:xfrm>
              <a:off x="6792875" y="2594797"/>
              <a:ext cx="360692" cy="896779"/>
            </a:xfrm>
            <a:custGeom>
              <a:avLst/>
              <a:gdLst/>
              <a:ahLst/>
              <a:cxnLst/>
              <a:rect l="l" t="t" r="r" b="b"/>
              <a:pathLst>
                <a:path w="1273" h="3165" extrusionOk="0">
                  <a:moveTo>
                    <a:pt x="1186" y="0"/>
                  </a:moveTo>
                  <a:lnTo>
                    <a:pt x="1186" y="0"/>
                  </a:lnTo>
                  <a:cubicBezTo>
                    <a:pt x="1186" y="0"/>
                    <a:pt x="990" y="954"/>
                    <a:pt x="746" y="1569"/>
                  </a:cubicBezTo>
                  <a:cubicBezTo>
                    <a:pt x="567" y="2021"/>
                    <a:pt x="191" y="2786"/>
                    <a:pt x="1" y="3164"/>
                  </a:cubicBezTo>
                  <a:cubicBezTo>
                    <a:pt x="178" y="3120"/>
                    <a:pt x="349" y="3058"/>
                    <a:pt x="522" y="2999"/>
                  </a:cubicBezTo>
                  <a:cubicBezTo>
                    <a:pt x="652" y="2708"/>
                    <a:pt x="951" y="2010"/>
                    <a:pt x="1090" y="1471"/>
                  </a:cubicBezTo>
                  <a:cubicBezTo>
                    <a:pt x="1272" y="772"/>
                    <a:pt x="1187" y="0"/>
                    <a:pt x="118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164;p50"/>
            <p:cNvSpPr/>
            <p:nvPr/>
          </p:nvSpPr>
          <p:spPr>
            <a:xfrm>
              <a:off x="5734599" y="2933106"/>
              <a:ext cx="487911" cy="1385828"/>
            </a:xfrm>
            <a:custGeom>
              <a:avLst/>
              <a:gdLst/>
              <a:ahLst/>
              <a:cxnLst/>
              <a:rect l="l" t="t" r="r" b="b"/>
              <a:pathLst>
                <a:path w="1722" h="4891" extrusionOk="0">
                  <a:moveTo>
                    <a:pt x="407" y="0"/>
                  </a:moveTo>
                  <a:cubicBezTo>
                    <a:pt x="293" y="329"/>
                    <a:pt x="155" y="780"/>
                    <a:pt x="97" y="1021"/>
                  </a:cubicBezTo>
                  <a:cubicBezTo>
                    <a:pt x="68" y="1140"/>
                    <a:pt x="0" y="1298"/>
                    <a:pt x="0" y="1394"/>
                  </a:cubicBezTo>
                  <a:cubicBezTo>
                    <a:pt x="0" y="1616"/>
                    <a:pt x="117" y="1804"/>
                    <a:pt x="252" y="2143"/>
                  </a:cubicBezTo>
                  <a:cubicBezTo>
                    <a:pt x="445" y="2625"/>
                    <a:pt x="565" y="3093"/>
                    <a:pt x="726" y="3471"/>
                  </a:cubicBezTo>
                  <a:cubicBezTo>
                    <a:pt x="887" y="3849"/>
                    <a:pt x="611" y="4154"/>
                    <a:pt x="726" y="4531"/>
                  </a:cubicBezTo>
                  <a:cubicBezTo>
                    <a:pt x="810" y="4809"/>
                    <a:pt x="977" y="4891"/>
                    <a:pt x="1136" y="4891"/>
                  </a:cubicBezTo>
                  <a:cubicBezTo>
                    <a:pt x="1161" y="4891"/>
                    <a:pt x="1186" y="4889"/>
                    <a:pt x="1211" y="4885"/>
                  </a:cubicBezTo>
                  <a:cubicBezTo>
                    <a:pt x="1350" y="4863"/>
                    <a:pt x="1475" y="4822"/>
                    <a:pt x="1475" y="4601"/>
                  </a:cubicBezTo>
                  <a:cubicBezTo>
                    <a:pt x="1523" y="4614"/>
                    <a:pt x="1561" y="4620"/>
                    <a:pt x="1593" y="4620"/>
                  </a:cubicBezTo>
                  <a:cubicBezTo>
                    <a:pt x="1698" y="4620"/>
                    <a:pt x="1722" y="4561"/>
                    <a:pt x="1722" y="4561"/>
                  </a:cubicBezTo>
                  <a:cubicBezTo>
                    <a:pt x="1722" y="4561"/>
                    <a:pt x="1687" y="4266"/>
                    <a:pt x="1647" y="3982"/>
                  </a:cubicBezTo>
                  <a:cubicBezTo>
                    <a:pt x="1607" y="3698"/>
                    <a:pt x="1270" y="3535"/>
                    <a:pt x="1270" y="3535"/>
                  </a:cubicBezTo>
                  <a:cubicBezTo>
                    <a:pt x="1270" y="3535"/>
                    <a:pt x="1218" y="2537"/>
                    <a:pt x="1188" y="2233"/>
                  </a:cubicBezTo>
                  <a:cubicBezTo>
                    <a:pt x="1159" y="1930"/>
                    <a:pt x="938" y="1398"/>
                    <a:pt x="938" y="1398"/>
                  </a:cubicBezTo>
                  <a:lnTo>
                    <a:pt x="1308" y="699"/>
                  </a:lnTo>
                  <a:cubicBezTo>
                    <a:pt x="1237" y="677"/>
                    <a:pt x="1142" y="637"/>
                    <a:pt x="1082" y="594"/>
                  </a:cubicBezTo>
                  <a:cubicBezTo>
                    <a:pt x="917" y="477"/>
                    <a:pt x="905" y="385"/>
                    <a:pt x="963" y="277"/>
                  </a:cubicBezTo>
                  <a:cubicBezTo>
                    <a:pt x="773" y="163"/>
                    <a:pt x="557" y="166"/>
                    <a:pt x="407" y="0"/>
                  </a:cubicBez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165;p50"/>
            <p:cNvSpPr/>
            <p:nvPr/>
          </p:nvSpPr>
          <p:spPr>
            <a:xfrm>
              <a:off x="6290230" y="3555606"/>
              <a:ext cx="1164527" cy="1133370"/>
            </a:xfrm>
            <a:custGeom>
              <a:avLst/>
              <a:gdLst/>
              <a:ahLst/>
              <a:cxnLst/>
              <a:rect l="l" t="t" r="r" b="b"/>
              <a:pathLst>
                <a:path w="4110" h="4000" extrusionOk="0">
                  <a:moveTo>
                    <a:pt x="3192" y="0"/>
                  </a:moveTo>
                  <a:cubicBezTo>
                    <a:pt x="3040" y="0"/>
                    <a:pt x="2880" y="45"/>
                    <a:pt x="2728" y="100"/>
                  </a:cubicBezTo>
                  <a:cubicBezTo>
                    <a:pt x="2276" y="265"/>
                    <a:pt x="1665" y="639"/>
                    <a:pt x="1269" y="829"/>
                  </a:cubicBezTo>
                  <a:cubicBezTo>
                    <a:pt x="722" y="1092"/>
                    <a:pt x="80" y="1099"/>
                    <a:pt x="8" y="1099"/>
                  </a:cubicBezTo>
                  <a:cubicBezTo>
                    <a:pt x="3" y="1099"/>
                    <a:pt x="1" y="1099"/>
                    <a:pt x="1" y="1099"/>
                  </a:cubicBezTo>
                  <a:lnTo>
                    <a:pt x="1" y="1099"/>
                  </a:lnTo>
                  <a:cubicBezTo>
                    <a:pt x="1" y="1099"/>
                    <a:pt x="109" y="1279"/>
                    <a:pt x="787" y="1279"/>
                  </a:cubicBezTo>
                  <a:cubicBezTo>
                    <a:pt x="1464" y="1279"/>
                    <a:pt x="2007" y="840"/>
                    <a:pt x="2008" y="840"/>
                  </a:cubicBezTo>
                  <a:lnTo>
                    <a:pt x="2008" y="840"/>
                  </a:lnTo>
                  <a:cubicBezTo>
                    <a:pt x="2008" y="840"/>
                    <a:pt x="1906" y="1680"/>
                    <a:pt x="1782" y="2286"/>
                  </a:cubicBezTo>
                  <a:cubicBezTo>
                    <a:pt x="1600" y="3185"/>
                    <a:pt x="1211" y="4000"/>
                    <a:pt x="1211" y="4000"/>
                  </a:cubicBezTo>
                  <a:cubicBezTo>
                    <a:pt x="1211" y="4000"/>
                    <a:pt x="1876" y="3393"/>
                    <a:pt x="2050" y="2833"/>
                  </a:cubicBezTo>
                  <a:cubicBezTo>
                    <a:pt x="2254" y="2179"/>
                    <a:pt x="2330" y="899"/>
                    <a:pt x="2330" y="899"/>
                  </a:cubicBezTo>
                  <a:cubicBezTo>
                    <a:pt x="2330" y="899"/>
                    <a:pt x="2483" y="1637"/>
                    <a:pt x="2520" y="2125"/>
                  </a:cubicBezTo>
                  <a:cubicBezTo>
                    <a:pt x="2547" y="2468"/>
                    <a:pt x="2520" y="3646"/>
                    <a:pt x="2520" y="3646"/>
                  </a:cubicBezTo>
                  <a:cubicBezTo>
                    <a:pt x="2520" y="3646"/>
                    <a:pt x="2833" y="2543"/>
                    <a:pt x="2854" y="2179"/>
                  </a:cubicBezTo>
                  <a:cubicBezTo>
                    <a:pt x="2875" y="1814"/>
                    <a:pt x="2951" y="1270"/>
                    <a:pt x="2951" y="1270"/>
                  </a:cubicBezTo>
                  <a:cubicBezTo>
                    <a:pt x="2951" y="1270"/>
                    <a:pt x="3119" y="2061"/>
                    <a:pt x="3228" y="2693"/>
                  </a:cubicBezTo>
                  <a:cubicBezTo>
                    <a:pt x="3296" y="2675"/>
                    <a:pt x="3410" y="2669"/>
                    <a:pt x="3532" y="2669"/>
                  </a:cubicBezTo>
                  <a:cubicBezTo>
                    <a:pt x="3775" y="2669"/>
                    <a:pt x="4048" y="2693"/>
                    <a:pt x="4048" y="2693"/>
                  </a:cubicBezTo>
                  <a:cubicBezTo>
                    <a:pt x="4048" y="2693"/>
                    <a:pt x="4110" y="1709"/>
                    <a:pt x="3904" y="786"/>
                  </a:cubicBezTo>
                  <a:cubicBezTo>
                    <a:pt x="3767" y="175"/>
                    <a:pt x="3493" y="0"/>
                    <a:pt x="3192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166;p50"/>
            <p:cNvSpPr/>
            <p:nvPr/>
          </p:nvSpPr>
          <p:spPr>
            <a:xfrm>
              <a:off x="6988663" y="3529255"/>
              <a:ext cx="365225" cy="338028"/>
            </a:xfrm>
            <a:custGeom>
              <a:avLst/>
              <a:gdLst/>
              <a:ahLst/>
              <a:cxnLst/>
              <a:rect l="l" t="t" r="r" b="b"/>
              <a:pathLst>
                <a:path w="1289" h="1193" extrusionOk="0">
                  <a:moveTo>
                    <a:pt x="650" y="1"/>
                  </a:moveTo>
                  <a:cubicBezTo>
                    <a:pt x="598" y="1"/>
                    <a:pt x="514" y="32"/>
                    <a:pt x="368" y="120"/>
                  </a:cubicBezTo>
                  <a:cubicBezTo>
                    <a:pt x="113" y="275"/>
                    <a:pt x="0" y="474"/>
                    <a:pt x="81" y="664"/>
                  </a:cubicBezTo>
                  <a:cubicBezTo>
                    <a:pt x="98" y="704"/>
                    <a:pt x="157" y="732"/>
                    <a:pt x="202" y="749"/>
                  </a:cubicBezTo>
                  <a:cubicBezTo>
                    <a:pt x="205" y="831"/>
                    <a:pt x="237" y="905"/>
                    <a:pt x="358" y="937"/>
                  </a:cubicBezTo>
                  <a:cubicBezTo>
                    <a:pt x="339" y="1018"/>
                    <a:pt x="454" y="1087"/>
                    <a:pt x="514" y="1087"/>
                  </a:cubicBezTo>
                  <a:cubicBezTo>
                    <a:pt x="517" y="1087"/>
                    <a:pt x="520" y="1087"/>
                    <a:pt x="522" y="1086"/>
                  </a:cubicBezTo>
                  <a:cubicBezTo>
                    <a:pt x="562" y="1147"/>
                    <a:pt x="569" y="1192"/>
                    <a:pt x="629" y="1192"/>
                  </a:cubicBezTo>
                  <a:cubicBezTo>
                    <a:pt x="635" y="1192"/>
                    <a:pt x="641" y="1192"/>
                    <a:pt x="648" y="1191"/>
                  </a:cubicBezTo>
                  <a:cubicBezTo>
                    <a:pt x="834" y="1169"/>
                    <a:pt x="1131" y="969"/>
                    <a:pt x="1233" y="793"/>
                  </a:cubicBezTo>
                  <a:cubicBezTo>
                    <a:pt x="1289" y="695"/>
                    <a:pt x="1225" y="590"/>
                    <a:pt x="1154" y="547"/>
                  </a:cubicBezTo>
                  <a:cubicBezTo>
                    <a:pt x="1093" y="371"/>
                    <a:pt x="1019" y="368"/>
                    <a:pt x="977" y="355"/>
                  </a:cubicBezTo>
                  <a:cubicBezTo>
                    <a:pt x="935" y="233"/>
                    <a:pt x="912" y="178"/>
                    <a:pt x="799" y="161"/>
                  </a:cubicBezTo>
                  <a:cubicBezTo>
                    <a:pt x="735" y="99"/>
                    <a:pt x="742" y="1"/>
                    <a:pt x="650" y="1"/>
                  </a:cubicBezTo>
                  <a:close/>
                </a:path>
              </a:pathLst>
            </a:custGeom>
            <a:solidFill>
              <a:srgbClr val="FFA87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167;p50"/>
            <p:cNvSpPr/>
            <p:nvPr/>
          </p:nvSpPr>
          <p:spPr>
            <a:xfrm>
              <a:off x="6316014" y="3563256"/>
              <a:ext cx="634682" cy="135154"/>
            </a:xfrm>
            <a:custGeom>
              <a:avLst/>
              <a:gdLst/>
              <a:ahLst/>
              <a:cxnLst/>
              <a:rect l="l" t="t" r="r" b="b"/>
              <a:pathLst>
                <a:path w="2240" h="477" extrusionOk="0">
                  <a:moveTo>
                    <a:pt x="2239" y="0"/>
                  </a:moveTo>
                  <a:cubicBezTo>
                    <a:pt x="2239" y="0"/>
                    <a:pt x="1474" y="155"/>
                    <a:pt x="833" y="155"/>
                  </a:cubicBezTo>
                  <a:cubicBezTo>
                    <a:pt x="831" y="155"/>
                    <a:pt x="829" y="155"/>
                    <a:pt x="826" y="155"/>
                  </a:cubicBezTo>
                  <a:cubicBezTo>
                    <a:pt x="186" y="154"/>
                    <a:pt x="0" y="1"/>
                    <a:pt x="0" y="0"/>
                  </a:cubicBezTo>
                  <a:lnTo>
                    <a:pt x="0" y="0"/>
                  </a:lnTo>
                  <a:cubicBezTo>
                    <a:pt x="0" y="1"/>
                    <a:pt x="502" y="477"/>
                    <a:pt x="924" y="477"/>
                  </a:cubicBezTo>
                  <a:cubicBezTo>
                    <a:pt x="931" y="477"/>
                    <a:pt x="938" y="477"/>
                    <a:pt x="945" y="476"/>
                  </a:cubicBezTo>
                  <a:cubicBezTo>
                    <a:pt x="1371" y="460"/>
                    <a:pt x="2239" y="0"/>
                    <a:pt x="22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168;p50"/>
            <p:cNvSpPr/>
            <p:nvPr/>
          </p:nvSpPr>
          <p:spPr>
            <a:xfrm>
              <a:off x="6015673" y="4081769"/>
              <a:ext cx="705800" cy="485932"/>
            </a:xfrm>
            <a:custGeom>
              <a:avLst/>
              <a:gdLst/>
              <a:ahLst/>
              <a:cxnLst/>
              <a:rect l="l" t="t" r="r" b="b"/>
              <a:pathLst>
                <a:path w="2491" h="1715" extrusionOk="0">
                  <a:moveTo>
                    <a:pt x="2491" y="0"/>
                  </a:moveTo>
                  <a:cubicBezTo>
                    <a:pt x="2491" y="0"/>
                    <a:pt x="1723" y="965"/>
                    <a:pt x="1060" y="1264"/>
                  </a:cubicBezTo>
                  <a:cubicBezTo>
                    <a:pt x="839" y="1364"/>
                    <a:pt x="647" y="1397"/>
                    <a:pt x="491" y="1397"/>
                  </a:cubicBezTo>
                  <a:cubicBezTo>
                    <a:pt x="177" y="1397"/>
                    <a:pt x="1" y="1264"/>
                    <a:pt x="1" y="1264"/>
                  </a:cubicBezTo>
                  <a:lnTo>
                    <a:pt x="1" y="1264"/>
                  </a:lnTo>
                  <a:cubicBezTo>
                    <a:pt x="1" y="1264"/>
                    <a:pt x="190" y="1714"/>
                    <a:pt x="710" y="1714"/>
                  </a:cubicBezTo>
                  <a:cubicBezTo>
                    <a:pt x="832" y="1714"/>
                    <a:pt x="973" y="1689"/>
                    <a:pt x="1133" y="1628"/>
                  </a:cubicBezTo>
                  <a:cubicBezTo>
                    <a:pt x="1976" y="1307"/>
                    <a:pt x="2491" y="0"/>
                    <a:pt x="249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169;p50"/>
            <p:cNvSpPr/>
            <p:nvPr/>
          </p:nvSpPr>
          <p:spPr>
            <a:xfrm>
              <a:off x="6085091" y="4318926"/>
              <a:ext cx="636382" cy="620237"/>
            </a:xfrm>
            <a:custGeom>
              <a:avLst/>
              <a:gdLst/>
              <a:ahLst/>
              <a:cxnLst/>
              <a:rect l="l" t="t" r="r" b="b"/>
              <a:pathLst>
                <a:path w="2246" h="2189" extrusionOk="0">
                  <a:moveTo>
                    <a:pt x="2246" y="0"/>
                  </a:moveTo>
                  <a:lnTo>
                    <a:pt x="2246" y="0"/>
                  </a:lnTo>
                  <a:cubicBezTo>
                    <a:pt x="2246" y="1"/>
                    <a:pt x="1779" y="791"/>
                    <a:pt x="1288" y="1306"/>
                  </a:cubicBezTo>
                  <a:cubicBezTo>
                    <a:pt x="797" y="1819"/>
                    <a:pt x="0" y="1969"/>
                    <a:pt x="0" y="1969"/>
                  </a:cubicBezTo>
                  <a:cubicBezTo>
                    <a:pt x="0" y="1969"/>
                    <a:pt x="143" y="2189"/>
                    <a:pt x="468" y="2189"/>
                  </a:cubicBezTo>
                  <a:cubicBezTo>
                    <a:pt x="631" y="2189"/>
                    <a:pt x="839" y="2134"/>
                    <a:pt x="1097" y="1969"/>
                  </a:cubicBezTo>
                  <a:cubicBezTo>
                    <a:pt x="1871" y="1476"/>
                    <a:pt x="2246" y="1"/>
                    <a:pt x="224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170;p50"/>
            <p:cNvSpPr/>
            <p:nvPr/>
          </p:nvSpPr>
          <p:spPr>
            <a:xfrm>
              <a:off x="6085091" y="4628617"/>
              <a:ext cx="817436" cy="1154621"/>
            </a:xfrm>
            <a:custGeom>
              <a:avLst/>
              <a:gdLst/>
              <a:ahLst/>
              <a:cxnLst/>
              <a:rect l="l" t="t" r="r" b="b"/>
              <a:pathLst>
                <a:path w="2885" h="4075" extrusionOk="0">
                  <a:moveTo>
                    <a:pt x="2885" y="1"/>
                  </a:moveTo>
                  <a:lnTo>
                    <a:pt x="2885" y="1"/>
                  </a:lnTo>
                  <a:cubicBezTo>
                    <a:pt x="2885" y="1"/>
                    <a:pt x="1995" y="2183"/>
                    <a:pt x="1384" y="2932"/>
                  </a:cubicBezTo>
                  <a:cubicBezTo>
                    <a:pt x="772" y="3683"/>
                    <a:pt x="0" y="4067"/>
                    <a:pt x="0" y="4067"/>
                  </a:cubicBezTo>
                  <a:cubicBezTo>
                    <a:pt x="0" y="4067"/>
                    <a:pt x="51" y="4075"/>
                    <a:pt x="138" y="4075"/>
                  </a:cubicBezTo>
                  <a:cubicBezTo>
                    <a:pt x="444" y="4075"/>
                    <a:pt x="1207" y="3984"/>
                    <a:pt x="1878" y="3168"/>
                  </a:cubicBezTo>
                  <a:cubicBezTo>
                    <a:pt x="2742" y="2119"/>
                    <a:pt x="2885" y="1"/>
                    <a:pt x="2885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171;p50"/>
            <p:cNvSpPr/>
            <p:nvPr/>
          </p:nvSpPr>
          <p:spPr>
            <a:xfrm>
              <a:off x="7235736" y="2875304"/>
              <a:ext cx="252456" cy="721107"/>
            </a:xfrm>
            <a:custGeom>
              <a:avLst/>
              <a:gdLst/>
              <a:ahLst/>
              <a:cxnLst/>
              <a:rect l="l" t="t" r="r" b="b"/>
              <a:pathLst>
                <a:path w="891" h="2545" extrusionOk="0">
                  <a:moveTo>
                    <a:pt x="587" y="1"/>
                  </a:moveTo>
                  <a:cubicBezTo>
                    <a:pt x="587" y="1"/>
                    <a:pt x="577" y="628"/>
                    <a:pt x="382" y="1196"/>
                  </a:cubicBezTo>
                  <a:cubicBezTo>
                    <a:pt x="187" y="1763"/>
                    <a:pt x="1" y="1966"/>
                    <a:pt x="1" y="1966"/>
                  </a:cubicBezTo>
                  <a:cubicBezTo>
                    <a:pt x="1" y="1966"/>
                    <a:pt x="114" y="1999"/>
                    <a:pt x="268" y="2149"/>
                  </a:cubicBezTo>
                  <a:cubicBezTo>
                    <a:pt x="420" y="2299"/>
                    <a:pt x="611" y="2544"/>
                    <a:pt x="611" y="2544"/>
                  </a:cubicBezTo>
                  <a:cubicBezTo>
                    <a:pt x="890" y="1751"/>
                    <a:pt x="587" y="1"/>
                    <a:pt x="58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172;p50"/>
            <p:cNvSpPr/>
            <p:nvPr/>
          </p:nvSpPr>
          <p:spPr>
            <a:xfrm>
              <a:off x="6316014" y="2528212"/>
              <a:ext cx="577730" cy="168305"/>
            </a:xfrm>
            <a:custGeom>
              <a:avLst/>
              <a:gdLst/>
              <a:ahLst/>
              <a:cxnLst/>
              <a:rect l="l" t="t" r="r" b="b"/>
              <a:pathLst>
                <a:path w="2039" h="594" extrusionOk="0">
                  <a:moveTo>
                    <a:pt x="0" y="0"/>
                  </a:moveTo>
                  <a:cubicBezTo>
                    <a:pt x="0" y="1"/>
                    <a:pt x="363" y="593"/>
                    <a:pt x="1120" y="593"/>
                  </a:cubicBezTo>
                  <a:cubicBezTo>
                    <a:pt x="1710" y="593"/>
                    <a:pt x="2039" y="177"/>
                    <a:pt x="2039" y="177"/>
                  </a:cubicBezTo>
                  <a:lnTo>
                    <a:pt x="2039" y="177"/>
                  </a:lnTo>
                  <a:cubicBezTo>
                    <a:pt x="2039" y="177"/>
                    <a:pt x="1763" y="388"/>
                    <a:pt x="1233" y="388"/>
                  </a:cubicBezTo>
                  <a:cubicBezTo>
                    <a:pt x="1197" y="388"/>
                    <a:pt x="1159" y="387"/>
                    <a:pt x="1120" y="385"/>
                  </a:cubicBezTo>
                  <a:cubicBezTo>
                    <a:pt x="516" y="352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173;p50"/>
            <p:cNvSpPr/>
            <p:nvPr/>
          </p:nvSpPr>
          <p:spPr>
            <a:xfrm>
              <a:off x="6981013" y="4628617"/>
              <a:ext cx="132886" cy="1097669"/>
            </a:xfrm>
            <a:custGeom>
              <a:avLst/>
              <a:gdLst/>
              <a:ahLst/>
              <a:cxnLst/>
              <a:rect l="l" t="t" r="r" b="b"/>
              <a:pathLst>
                <a:path w="469" h="3874" extrusionOk="0">
                  <a:moveTo>
                    <a:pt x="177" y="1"/>
                  </a:moveTo>
                  <a:cubicBezTo>
                    <a:pt x="177" y="1"/>
                    <a:pt x="213" y="235"/>
                    <a:pt x="178" y="1095"/>
                  </a:cubicBezTo>
                  <a:cubicBezTo>
                    <a:pt x="144" y="1957"/>
                    <a:pt x="0" y="3833"/>
                    <a:pt x="0" y="3833"/>
                  </a:cubicBezTo>
                  <a:lnTo>
                    <a:pt x="207" y="3873"/>
                  </a:lnTo>
                  <a:cubicBezTo>
                    <a:pt x="207" y="3873"/>
                    <a:pt x="341" y="3543"/>
                    <a:pt x="406" y="2451"/>
                  </a:cubicBezTo>
                  <a:cubicBezTo>
                    <a:pt x="469" y="1359"/>
                    <a:pt x="177" y="1"/>
                    <a:pt x="177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174;p50"/>
            <p:cNvSpPr/>
            <p:nvPr/>
          </p:nvSpPr>
          <p:spPr>
            <a:xfrm>
              <a:off x="7173968" y="4099053"/>
              <a:ext cx="303174" cy="1334543"/>
            </a:xfrm>
            <a:custGeom>
              <a:avLst/>
              <a:gdLst/>
              <a:ahLst/>
              <a:cxnLst/>
              <a:rect l="l" t="t" r="r" b="b"/>
              <a:pathLst>
                <a:path w="1070" h="4710" extrusionOk="0">
                  <a:moveTo>
                    <a:pt x="0" y="0"/>
                  </a:moveTo>
                  <a:cubicBezTo>
                    <a:pt x="0" y="0"/>
                    <a:pt x="174" y="1107"/>
                    <a:pt x="219" y="1870"/>
                  </a:cubicBezTo>
                  <a:cubicBezTo>
                    <a:pt x="264" y="2633"/>
                    <a:pt x="99" y="4609"/>
                    <a:pt x="99" y="4609"/>
                  </a:cubicBezTo>
                  <a:cubicBezTo>
                    <a:pt x="99" y="4609"/>
                    <a:pt x="332" y="4709"/>
                    <a:pt x="555" y="4709"/>
                  </a:cubicBezTo>
                  <a:cubicBezTo>
                    <a:pt x="715" y="4709"/>
                    <a:pt x="870" y="4658"/>
                    <a:pt x="928" y="4481"/>
                  </a:cubicBezTo>
                  <a:cubicBezTo>
                    <a:pt x="1070" y="4054"/>
                    <a:pt x="1042" y="3175"/>
                    <a:pt x="1003" y="2741"/>
                  </a:cubicBezTo>
                  <a:cubicBezTo>
                    <a:pt x="959" y="2251"/>
                    <a:pt x="929" y="775"/>
                    <a:pt x="929" y="77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7682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2292;p53"/>
          <p:cNvGrpSpPr/>
          <p:nvPr/>
        </p:nvGrpSpPr>
        <p:grpSpPr>
          <a:xfrm>
            <a:off x="343657" y="719134"/>
            <a:ext cx="1355271" cy="3336802"/>
            <a:chOff x="5649074" y="1380057"/>
            <a:chExt cx="1989136" cy="4897436"/>
          </a:xfrm>
        </p:grpSpPr>
        <p:sp>
          <p:nvSpPr>
            <p:cNvPr id="99" name="Google Shape;2293;p53"/>
            <p:cNvSpPr/>
            <p:nvPr/>
          </p:nvSpPr>
          <p:spPr>
            <a:xfrm>
              <a:off x="6213215" y="1445359"/>
              <a:ext cx="801253" cy="1200584"/>
            </a:xfrm>
            <a:custGeom>
              <a:avLst/>
              <a:gdLst/>
              <a:ahLst/>
              <a:cxnLst/>
              <a:rect l="l" t="t" r="r" b="b"/>
              <a:pathLst>
                <a:path w="3092" h="4633" extrusionOk="0">
                  <a:moveTo>
                    <a:pt x="1486" y="0"/>
                  </a:moveTo>
                  <a:cubicBezTo>
                    <a:pt x="1330" y="0"/>
                    <a:pt x="1159" y="27"/>
                    <a:pt x="973" y="83"/>
                  </a:cubicBezTo>
                  <a:cubicBezTo>
                    <a:pt x="973" y="83"/>
                    <a:pt x="0" y="157"/>
                    <a:pt x="244" y="2014"/>
                  </a:cubicBezTo>
                  <a:cubicBezTo>
                    <a:pt x="487" y="3870"/>
                    <a:pt x="1347" y="4633"/>
                    <a:pt x="1347" y="4633"/>
                  </a:cubicBezTo>
                  <a:lnTo>
                    <a:pt x="3092" y="4139"/>
                  </a:lnTo>
                  <a:cubicBezTo>
                    <a:pt x="3092" y="4139"/>
                    <a:pt x="2779" y="1552"/>
                    <a:pt x="2541" y="845"/>
                  </a:cubicBezTo>
                  <a:cubicBezTo>
                    <a:pt x="2357" y="303"/>
                    <a:pt x="2005" y="0"/>
                    <a:pt x="14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294;p53"/>
            <p:cNvSpPr/>
            <p:nvPr/>
          </p:nvSpPr>
          <p:spPr>
            <a:xfrm>
              <a:off x="6304172" y="1654742"/>
              <a:ext cx="569843" cy="488215"/>
            </a:xfrm>
            <a:custGeom>
              <a:avLst/>
              <a:gdLst/>
              <a:ahLst/>
              <a:cxnLst/>
              <a:rect l="l" t="t" r="r" b="b"/>
              <a:pathLst>
                <a:path w="2199" h="1884" extrusionOk="0">
                  <a:moveTo>
                    <a:pt x="1906" y="1"/>
                  </a:moveTo>
                  <a:lnTo>
                    <a:pt x="314" y="176"/>
                  </a:lnTo>
                  <a:cubicBezTo>
                    <a:pt x="314" y="176"/>
                    <a:pt x="61" y="522"/>
                    <a:pt x="31" y="876"/>
                  </a:cubicBezTo>
                  <a:cubicBezTo>
                    <a:pt x="0" y="1231"/>
                    <a:pt x="210" y="1228"/>
                    <a:pt x="241" y="1382"/>
                  </a:cubicBezTo>
                  <a:cubicBezTo>
                    <a:pt x="274" y="1536"/>
                    <a:pt x="413" y="1761"/>
                    <a:pt x="622" y="1819"/>
                  </a:cubicBezTo>
                  <a:cubicBezTo>
                    <a:pt x="788" y="1866"/>
                    <a:pt x="959" y="1883"/>
                    <a:pt x="1115" y="1883"/>
                  </a:cubicBezTo>
                  <a:cubicBezTo>
                    <a:pt x="1422" y="1883"/>
                    <a:pt x="1677" y="1817"/>
                    <a:pt x="1745" y="1776"/>
                  </a:cubicBezTo>
                  <a:cubicBezTo>
                    <a:pt x="2018" y="1610"/>
                    <a:pt x="1904" y="1412"/>
                    <a:pt x="1950" y="1322"/>
                  </a:cubicBezTo>
                  <a:cubicBezTo>
                    <a:pt x="1996" y="1232"/>
                    <a:pt x="2199" y="899"/>
                    <a:pt x="2188" y="678"/>
                  </a:cubicBezTo>
                  <a:cubicBezTo>
                    <a:pt x="2179" y="458"/>
                    <a:pt x="1906" y="1"/>
                    <a:pt x="190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295;p53"/>
            <p:cNvSpPr/>
            <p:nvPr/>
          </p:nvSpPr>
          <p:spPr>
            <a:xfrm>
              <a:off x="5771645" y="3233923"/>
              <a:ext cx="462301" cy="1455316"/>
            </a:xfrm>
            <a:custGeom>
              <a:avLst/>
              <a:gdLst/>
              <a:ahLst/>
              <a:cxnLst/>
              <a:rect l="l" t="t" r="r" b="b"/>
              <a:pathLst>
                <a:path w="1784" h="5616" extrusionOk="0">
                  <a:moveTo>
                    <a:pt x="92" y="0"/>
                  </a:moveTo>
                  <a:cubicBezTo>
                    <a:pt x="92" y="0"/>
                    <a:pt x="1" y="450"/>
                    <a:pt x="92" y="1774"/>
                  </a:cubicBezTo>
                  <a:cubicBezTo>
                    <a:pt x="146" y="2604"/>
                    <a:pt x="146" y="3436"/>
                    <a:pt x="92" y="4265"/>
                  </a:cubicBezTo>
                  <a:cubicBezTo>
                    <a:pt x="92" y="4265"/>
                    <a:pt x="426" y="4307"/>
                    <a:pt x="623" y="4501"/>
                  </a:cubicBezTo>
                  <a:cubicBezTo>
                    <a:pt x="821" y="4694"/>
                    <a:pt x="730" y="5043"/>
                    <a:pt x="912" y="5279"/>
                  </a:cubicBezTo>
                  <a:cubicBezTo>
                    <a:pt x="1095" y="5515"/>
                    <a:pt x="1784" y="5615"/>
                    <a:pt x="1784" y="5615"/>
                  </a:cubicBezTo>
                  <a:cubicBezTo>
                    <a:pt x="1784" y="5615"/>
                    <a:pt x="1662" y="1475"/>
                    <a:pt x="1573" y="1249"/>
                  </a:cubicBezTo>
                  <a:cubicBezTo>
                    <a:pt x="1484" y="1024"/>
                    <a:pt x="320" y="137"/>
                    <a:pt x="9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296;p53"/>
            <p:cNvSpPr/>
            <p:nvPr/>
          </p:nvSpPr>
          <p:spPr>
            <a:xfrm>
              <a:off x="6399250" y="1996800"/>
              <a:ext cx="386801" cy="299575"/>
            </a:xfrm>
            <a:custGeom>
              <a:avLst/>
              <a:gdLst/>
              <a:ahLst/>
              <a:cxnLst/>
              <a:rect l="l" t="t" r="r" b="b"/>
              <a:pathLst>
                <a:path w="1457" h="1156" extrusionOk="0">
                  <a:moveTo>
                    <a:pt x="254" y="1"/>
                  </a:moveTo>
                  <a:cubicBezTo>
                    <a:pt x="264" y="126"/>
                    <a:pt x="273" y="322"/>
                    <a:pt x="239" y="499"/>
                  </a:cubicBezTo>
                  <a:cubicBezTo>
                    <a:pt x="220" y="602"/>
                    <a:pt x="119" y="730"/>
                    <a:pt x="0" y="850"/>
                  </a:cubicBezTo>
                  <a:cubicBezTo>
                    <a:pt x="208" y="1031"/>
                    <a:pt x="419" y="1156"/>
                    <a:pt x="712" y="1156"/>
                  </a:cubicBezTo>
                  <a:cubicBezTo>
                    <a:pt x="752" y="1156"/>
                    <a:pt x="793" y="1153"/>
                    <a:pt x="837" y="1148"/>
                  </a:cubicBezTo>
                  <a:cubicBezTo>
                    <a:pt x="1088" y="1122"/>
                    <a:pt x="1280" y="1000"/>
                    <a:pt x="1457" y="843"/>
                  </a:cubicBezTo>
                  <a:cubicBezTo>
                    <a:pt x="1340" y="724"/>
                    <a:pt x="1243" y="600"/>
                    <a:pt x="1224" y="499"/>
                  </a:cubicBezTo>
                  <a:cubicBezTo>
                    <a:pt x="1191" y="322"/>
                    <a:pt x="1199" y="126"/>
                    <a:pt x="1210" y="1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2297;p53"/>
            <p:cNvSpPr/>
            <p:nvPr/>
          </p:nvSpPr>
          <p:spPr>
            <a:xfrm>
              <a:off x="6375953" y="1504702"/>
              <a:ext cx="433796" cy="585910"/>
            </a:xfrm>
            <a:custGeom>
              <a:avLst/>
              <a:gdLst/>
              <a:ahLst/>
              <a:cxnLst/>
              <a:rect l="l" t="t" r="r" b="b"/>
              <a:pathLst>
                <a:path w="1674" h="2261" extrusionOk="0">
                  <a:moveTo>
                    <a:pt x="837" y="1"/>
                  </a:moveTo>
                  <a:cubicBezTo>
                    <a:pt x="376" y="1"/>
                    <a:pt x="1" y="506"/>
                    <a:pt x="1" y="1130"/>
                  </a:cubicBezTo>
                  <a:cubicBezTo>
                    <a:pt x="1" y="1755"/>
                    <a:pt x="376" y="2260"/>
                    <a:pt x="837" y="2260"/>
                  </a:cubicBezTo>
                  <a:cubicBezTo>
                    <a:pt x="1299" y="2260"/>
                    <a:pt x="1674" y="1755"/>
                    <a:pt x="1674" y="1130"/>
                  </a:cubicBezTo>
                  <a:cubicBezTo>
                    <a:pt x="1674" y="505"/>
                    <a:pt x="1299" y="1"/>
                    <a:pt x="837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2298;p53"/>
            <p:cNvSpPr/>
            <p:nvPr/>
          </p:nvSpPr>
          <p:spPr>
            <a:xfrm>
              <a:off x="6315056" y="1395087"/>
              <a:ext cx="560255" cy="367457"/>
            </a:xfrm>
            <a:custGeom>
              <a:avLst/>
              <a:gdLst/>
              <a:ahLst/>
              <a:cxnLst/>
              <a:rect l="l" t="t" r="r" b="b"/>
              <a:pathLst>
                <a:path w="2162" h="1418" extrusionOk="0">
                  <a:moveTo>
                    <a:pt x="1121" y="1"/>
                  </a:moveTo>
                  <a:cubicBezTo>
                    <a:pt x="741" y="1"/>
                    <a:pt x="580" y="277"/>
                    <a:pt x="580" y="277"/>
                  </a:cubicBezTo>
                  <a:cubicBezTo>
                    <a:pt x="580" y="277"/>
                    <a:pt x="549" y="270"/>
                    <a:pt x="502" y="270"/>
                  </a:cubicBezTo>
                  <a:cubicBezTo>
                    <a:pt x="383" y="270"/>
                    <a:pt x="161" y="318"/>
                    <a:pt x="94" y="657"/>
                  </a:cubicBezTo>
                  <a:cubicBezTo>
                    <a:pt x="1" y="1128"/>
                    <a:pt x="184" y="1417"/>
                    <a:pt x="184" y="1417"/>
                  </a:cubicBezTo>
                  <a:cubicBezTo>
                    <a:pt x="184" y="1417"/>
                    <a:pt x="433" y="1336"/>
                    <a:pt x="684" y="1112"/>
                  </a:cubicBezTo>
                  <a:cubicBezTo>
                    <a:pt x="794" y="1013"/>
                    <a:pt x="1003" y="614"/>
                    <a:pt x="1003" y="614"/>
                  </a:cubicBezTo>
                  <a:cubicBezTo>
                    <a:pt x="1003" y="614"/>
                    <a:pt x="1316" y="997"/>
                    <a:pt x="1589" y="1135"/>
                  </a:cubicBezTo>
                  <a:cubicBezTo>
                    <a:pt x="1931" y="1308"/>
                    <a:pt x="1957" y="1395"/>
                    <a:pt x="1957" y="1395"/>
                  </a:cubicBezTo>
                  <a:cubicBezTo>
                    <a:pt x="1957" y="1395"/>
                    <a:pt x="2162" y="344"/>
                    <a:pt x="1504" y="82"/>
                  </a:cubicBezTo>
                  <a:cubicBezTo>
                    <a:pt x="1357" y="23"/>
                    <a:pt x="1230" y="1"/>
                    <a:pt x="112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299;p53"/>
            <p:cNvSpPr/>
            <p:nvPr/>
          </p:nvSpPr>
          <p:spPr>
            <a:xfrm>
              <a:off x="6296139" y="1741035"/>
              <a:ext cx="100545" cy="140971"/>
            </a:xfrm>
            <a:custGeom>
              <a:avLst/>
              <a:gdLst/>
              <a:ahLst/>
              <a:cxnLst/>
              <a:rect l="l" t="t" r="r" b="b"/>
              <a:pathLst>
                <a:path w="388" h="544" extrusionOk="0">
                  <a:moveTo>
                    <a:pt x="198" y="1"/>
                  </a:moveTo>
                  <a:cubicBezTo>
                    <a:pt x="147" y="1"/>
                    <a:pt x="98" y="30"/>
                    <a:pt x="72" y="123"/>
                  </a:cubicBezTo>
                  <a:cubicBezTo>
                    <a:pt x="1" y="377"/>
                    <a:pt x="345" y="543"/>
                    <a:pt x="345" y="543"/>
                  </a:cubicBezTo>
                  <a:lnTo>
                    <a:pt x="387" y="91"/>
                  </a:lnTo>
                  <a:cubicBezTo>
                    <a:pt x="387" y="91"/>
                    <a:pt x="288" y="1"/>
                    <a:pt x="198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300;p53"/>
            <p:cNvSpPr/>
            <p:nvPr/>
          </p:nvSpPr>
          <p:spPr>
            <a:xfrm>
              <a:off x="6798346" y="1739480"/>
              <a:ext cx="89402" cy="142526"/>
            </a:xfrm>
            <a:custGeom>
              <a:avLst/>
              <a:gdLst/>
              <a:ahLst/>
              <a:cxnLst/>
              <a:rect l="l" t="t" r="r" b="b"/>
              <a:pathLst>
                <a:path w="345" h="550" extrusionOk="0">
                  <a:moveTo>
                    <a:pt x="158" y="1"/>
                  </a:moveTo>
                  <a:cubicBezTo>
                    <a:pt x="88" y="1"/>
                    <a:pt x="18" y="79"/>
                    <a:pt x="18" y="79"/>
                  </a:cubicBezTo>
                  <a:lnTo>
                    <a:pt x="1" y="549"/>
                  </a:lnTo>
                  <a:cubicBezTo>
                    <a:pt x="1" y="549"/>
                    <a:pt x="345" y="384"/>
                    <a:pt x="273" y="129"/>
                  </a:cubicBezTo>
                  <a:cubicBezTo>
                    <a:pt x="246" y="31"/>
                    <a:pt x="202" y="1"/>
                    <a:pt x="158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301;p53"/>
            <p:cNvSpPr/>
            <p:nvPr/>
          </p:nvSpPr>
          <p:spPr>
            <a:xfrm>
              <a:off x="5928164" y="2281853"/>
              <a:ext cx="1275734" cy="819652"/>
            </a:xfrm>
            <a:custGeom>
              <a:avLst/>
              <a:gdLst/>
              <a:ahLst/>
              <a:cxnLst/>
              <a:rect l="l" t="t" r="r" b="b"/>
              <a:pathLst>
                <a:path w="4923" h="3163" extrusionOk="0">
                  <a:moveTo>
                    <a:pt x="3641" y="0"/>
                  </a:moveTo>
                  <a:cubicBezTo>
                    <a:pt x="3641" y="0"/>
                    <a:pt x="3207" y="589"/>
                    <a:pt x="2616" y="589"/>
                  </a:cubicBezTo>
                  <a:cubicBezTo>
                    <a:pt x="2599" y="589"/>
                    <a:pt x="2582" y="589"/>
                    <a:pt x="2565" y="588"/>
                  </a:cubicBezTo>
                  <a:cubicBezTo>
                    <a:pt x="1949" y="553"/>
                    <a:pt x="1344" y="163"/>
                    <a:pt x="1344" y="163"/>
                  </a:cubicBezTo>
                  <a:cubicBezTo>
                    <a:pt x="989" y="292"/>
                    <a:pt x="753" y="355"/>
                    <a:pt x="445" y="588"/>
                  </a:cubicBezTo>
                  <a:cubicBezTo>
                    <a:pt x="252" y="733"/>
                    <a:pt x="70" y="1614"/>
                    <a:pt x="35" y="1916"/>
                  </a:cubicBezTo>
                  <a:cubicBezTo>
                    <a:pt x="1" y="2218"/>
                    <a:pt x="35" y="2638"/>
                    <a:pt x="35" y="2638"/>
                  </a:cubicBezTo>
                  <a:cubicBezTo>
                    <a:pt x="35" y="2638"/>
                    <a:pt x="700" y="2724"/>
                    <a:pt x="829" y="2818"/>
                  </a:cubicBezTo>
                  <a:cubicBezTo>
                    <a:pt x="949" y="2904"/>
                    <a:pt x="2174" y="3163"/>
                    <a:pt x="2644" y="3163"/>
                  </a:cubicBezTo>
                  <a:cubicBezTo>
                    <a:pt x="2679" y="3163"/>
                    <a:pt x="2709" y="3161"/>
                    <a:pt x="2735" y="3158"/>
                  </a:cubicBezTo>
                  <a:cubicBezTo>
                    <a:pt x="3112" y="3116"/>
                    <a:pt x="4103" y="2943"/>
                    <a:pt x="4103" y="2943"/>
                  </a:cubicBezTo>
                  <a:lnTo>
                    <a:pt x="4923" y="2560"/>
                  </a:lnTo>
                  <a:cubicBezTo>
                    <a:pt x="4923" y="2560"/>
                    <a:pt x="4855" y="966"/>
                    <a:pt x="4650" y="588"/>
                  </a:cubicBezTo>
                  <a:cubicBezTo>
                    <a:pt x="4444" y="210"/>
                    <a:pt x="3641" y="0"/>
                    <a:pt x="3641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302;p53"/>
            <p:cNvSpPr/>
            <p:nvPr/>
          </p:nvSpPr>
          <p:spPr>
            <a:xfrm>
              <a:off x="5712562" y="2979709"/>
              <a:ext cx="1795823" cy="3297784"/>
            </a:xfrm>
            <a:custGeom>
              <a:avLst/>
              <a:gdLst/>
              <a:ahLst/>
              <a:cxnLst/>
              <a:rect l="l" t="t" r="r" b="b"/>
              <a:pathLst>
                <a:path w="6930" h="12726" extrusionOk="0">
                  <a:moveTo>
                    <a:pt x="783" y="1"/>
                  </a:moveTo>
                  <a:cubicBezTo>
                    <a:pt x="717" y="1"/>
                    <a:pt x="654" y="11"/>
                    <a:pt x="594" y="31"/>
                  </a:cubicBezTo>
                  <a:cubicBezTo>
                    <a:pt x="594" y="31"/>
                    <a:pt x="1" y="561"/>
                    <a:pt x="46" y="1273"/>
                  </a:cubicBezTo>
                  <a:cubicBezTo>
                    <a:pt x="90" y="1958"/>
                    <a:pt x="1213" y="2270"/>
                    <a:pt x="1521" y="2270"/>
                  </a:cubicBezTo>
                  <a:cubicBezTo>
                    <a:pt x="1532" y="2270"/>
                    <a:pt x="1542" y="2269"/>
                    <a:pt x="1551" y="2268"/>
                  </a:cubicBezTo>
                  <a:lnTo>
                    <a:pt x="1551" y="2268"/>
                  </a:lnTo>
                  <a:cubicBezTo>
                    <a:pt x="1551" y="3140"/>
                    <a:pt x="1436" y="3788"/>
                    <a:pt x="1778" y="4665"/>
                  </a:cubicBezTo>
                  <a:cubicBezTo>
                    <a:pt x="1771" y="5231"/>
                    <a:pt x="1539" y="6702"/>
                    <a:pt x="1573" y="7612"/>
                  </a:cubicBezTo>
                  <a:cubicBezTo>
                    <a:pt x="1593" y="8134"/>
                    <a:pt x="1764" y="10494"/>
                    <a:pt x="1686" y="11013"/>
                  </a:cubicBezTo>
                  <a:cubicBezTo>
                    <a:pt x="1551" y="11896"/>
                    <a:pt x="969" y="12106"/>
                    <a:pt x="1357" y="12470"/>
                  </a:cubicBezTo>
                  <a:cubicBezTo>
                    <a:pt x="1573" y="12674"/>
                    <a:pt x="2013" y="12726"/>
                    <a:pt x="2398" y="12726"/>
                  </a:cubicBezTo>
                  <a:cubicBezTo>
                    <a:pt x="2711" y="12726"/>
                    <a:pt x="2987" y="12692"/>
                    <a:pt x="3078" y="12677"/>
                  </a:cubicBezTo>
                  <a:cubicBezTo>
                    <a:pt x="3648" y="12585"/>
                    <a:pt x="3611" y="12406"/>
                    <a:pt x="3868" y="12406"/>
                  </a:cubicBezTo>
                  <a:cubicBezTo>
                    <a:pt x="3950" y="12406"/>
                    <a:pt x="4063" y="12425"/>
                    <a:pt x="4235" y="12470"/>
                  </a:cubicBezTo>
                  <a:cubicBezTo>
                    <a:pt x="4431" y="12521"/>
                    <a:pt x="5380" y="12711"/>
                    <a:pt x="5718" y="12711"/>
                  </a:cubicBezTo>
                  <a:cubicBezTo>
                    <a:pt x="5732" y="12711"/>
                    <a:pt x="5744" y="12710"/>
                    <a:pt x="5756" y="12710"/>
                  </a:cubicBezTo>
                  <a:cubicBezTo>
                    <a:pt x="6517" y="12667"/>
                    <a:pt x="6930" y="12052"/>
                    <a:pt x="6930" y="12052"/>
                  </a:cubicBezTo>
                  <a:cubicBezTo>
                    <a:pt x="6930" y="12052"/>
                    <a:pt x="6534" y="7669"/>
                    <a:pt x="6219" y="6882"/>
                  </a:cubicBezTo>
                  <a:cubicBezTo>
                    <a:pt x="5917" y="6124"/>
                    <a:pt x="2423" y="1"/>
                    <a:pt x="783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303;p53"/>
            <p:cNvSpPr/>
            <p:nvPr/>
          </p:nvSpPr>
          <p:spPr>
            <a:xfrm>
              <a:off x="6539468" y="4462232"/>
              <a:ext cx="118944" cy="1391309"/>
            </a:xfrm>
            <a:custGeom>
              <a:avLst/>
              <a:gdLst/>
              <a:ahLst/>
              <a:cxnLst/>
              <a:rect l="l" t="t" r="r" b="b"/>
              <a:pathLst>
                <a:path w="459" h="5369" extrusionOk="0">
                  <a:moveTo>
                    <a:pt x="390" y="0"/>
                  </a:moveTo>
                  <a:cubicBezTo>
                    <a:pt x="390" y="0"/>
                    <a:pt x="137" y="1332"/>
                    <a:pt x="69" y="2364"/>
                  </a:cubicBezTo>
                  <a:cubicBezTo>
                    <a:pt x="0" y="3395"/>
                    <a:pt x="390" y="5368"/>
                    <a:pt x="390" y="5368"/>
                  </a:cubicBezTo>
                  <a:cubicBezTo>
                    <a:pt x="390" y="5368"/>
                    <a:pt x="413" y="4234"/>
                    <a:pt x="390" y="3290"/>
                  </a:cubicBezTo>
                  <a:cubicBezTo>
                    <a:pt x="365" y="2347"/>
                    <a:pt x="459" y="387"/>
                    <a:pt x="39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304;p53"/>
            <p:cNvSpPr/>
            <p:nvPr/>
          </p:nvSpPr>
          <p:spPr>
            <a:xfrm>
              <a:off x="6702465" y="4669023"/>
              <a:ext cx="243848" cy="1354512"/>
            </a:xfrm>
            <a:custGeom>
              <a:avLst/>
              <a:gdLst/>
              <a:ahLst/>
              <a:cxnLst/>
              <a:rect l="l" t="t" r="r" b="b"/>
              <a:pathLst>
                <a:path w="941" h="5227" extrusionOk="0">
                  <a:moveTo>
                    <a:pt x="146" y="0"/>
                  </a:moveTo>
                  <a:lnTo>
                    <a:pt x="146" y="0"/>
                  </a:lnTo>
                  <a:cubicBezTo>
                    <a:pt x="146" y="0"/>
                    <a:pt x="1" y="1937"/>
                    <a:pt x="347" y="3110"/>
                  </a:cubicBezTo>
                  <a:cubicBezTo>
                    <a:pt x="693" y="4283"/>
                    <a:pt x="940" y="5227"/>
                    <a:pt x="940" y="5227"/>
                  </a:cubicBezTo>
                  <a:cubicBezTo>
                    <a:pt x="940" y="5227"/>
                    <a:pt x="729" y="3760"/>
                    <a:pt x="562" y="2849"/>
                  </a:cubicBezTo>
                  <a:cubicBezTo>
                    <a:pt x="397" y="1938"/>
                    <a:pt x="146" y="0"/>
                    <a:pt x="146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2305;p53"/>
            <p:cNvSpPr/>
            <p:nvPr/>
          </p:nvSpPr>
          <p:spPr>
            <a:xfrm>
              <a:off x="6835144" y="4729920"/>
              <a:ext cx="219489" cy="976430"/>
            </a:xfrm>
            <a:custGeom>
              <a:avLst/>
              <a:gdLst/>
              <a:ahLst/>
              <a:cxnLst/>
              <a:rect l="l" t="t" r="r" b="b"/>
              <a:pathLst>
                <a:path w="847" h="3768" extrusionOk="0">
                  <a:moveTo>
                    <a:pt x="0" y="0"/>
                  </a:moveTo>
                  <a:cubicBezTo>
                    <a:pt x="0" y="0"/>
                    <a:pt x="121" y="1109"/>
                    <a:pt x="288" y="2066"/>
                  </a:cubicBezTo>
                  <a:cubicBezTo>
                    <a:pt x="455" y="3024"/>
                    <a:pt x="545" y="3768"/>
                    <a:pt x="545" y="3768"/>
                  </a:cubicBezTo>
                  <a:cubicBezTo>
                    <a:pt x="545" y="3768"/>
                    <a:pt x="846" y="2945"/>
                    <a:pt x="692" y="2043"/>
                  </a:cubicBezTo>
                  <a:cubicBezTo>
                    <a:pt x="538" y="1141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306;p53"/>
            <p:cNvSpPr/>
            <p:nvPr/>
          </p:nvSpPr>
          <p:spPr>
            <a:xfrm>
              <a:off x="6233687" y="4171739"/>
              <a:ext cx="79814" cy="458414"/>
            </a:xfrm>
            <a:custGeom>
              <a:avLst/>
              <a:gdLst/>
              <a:ahLst/>
              <a:cxnLst/>
              <a:rect l="l" t="t" r="r" b="b"/>
              <a:pathLst>
                <a:path w="308" h="1769" extrusionOk="0">
                  <a:moveTo>
                    <a:pt x="222" y="0"/>
                  </a:moveTo>
                  <a:cubicBezTo>
                    <a:pt x="192" y="14"/>
                    <a:pt x="160" y="26"/>
                    <a:pt x="127" y="33"/>
                  </a:cubicBezTo>
                  <a:cubicBezTo>
                    <a:pt x="125" y="178"/>
                    <a:pt x="114" y="399"/>
                    <a:pt x="81" y="688"/>
                  </a:cubicBezTo>
                  <a:cubicBezTo>
                    <a:pt x="19" y="1235"/>
                    <a:pt x="1" y="1768"/>
                    <a:pt x="1" y="1768"/>
                  </a:cubicBezTo>
                  <a:cubicBezTo>
                    <a:pt x="1" y="1768"/>
                    <a:pt x="286" y="1143"/>
                    <a:pt x="300" y="574"/>
                  </a:cubicBezTo>
                  <a:cubicBezTo>
                    <a:pt x="308" y="296"/>
                    <a:pt x="267" y="115"/>
                    <a:pt x="222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307;p53"/>
            <p:cNvSpPr/>
            <p:nvPr/>
          </p:nvSpPr>
          <p:spPr>
            <a:xfrm>
              <a:off x="6344597" y="4134164"/>
              <a:ext cx="198758" cy="658728"/>
            </a:xfrm>
            <a:custGeom>
              <a:avLst/>
              <a:gdLst/>
              <a:ahLst/>
              <a:cxnLst/>
              <a:rect l="l" t="t" r="r" b="b"/>
              <a:pathLst>
                <a:path w="767" h="2542" extrusionOk="0">
                  <a:moveTo>
                    <a:pt x="97" y="0"/>
                  </a:moveTo>
                  <a:cubicBezTo>
                    <a:pt x="66" y="14"/>
                    <a:pt x="33" y="27"/>
                    <a:pt x="0" y="41"/>
                  </a:cubicBezTo>
                  <a:cubicBezTo>
                    <a:pt x="52" y="236"/>
                    <a:pt x="144" y="603"/>
                    <a:pt x="262" y="1106"/>
                  </a:cubicBezTo>
                  <a:cubicBezTo>
                    <a:pt x="445" y="1882"/>
                    <a:pt x="558" y="2541"/>
                    <a:pt x="558" y="2541"/>
                  </a:cubicBezTo>
                  <a:cubicBezTo>
                    <a:pt x="558" y="2541"/>
                    <a:pt x="766" y="1387"/>
                    <a:pt x="514" y="719"/>
                  </a:cubicBezTo>
                  <a:cubicBezTo>
                    <a:pt x="369" y="337"/>
                    <a:pt x="208" y="119"/>
                    <a:pt x="9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2308;p53"/>
            <p:cNvSpPr/>
            <p:nvPr/>
          </p:nvSpPr>
          <p:spPr>
            <a:xfrm>
              <a:off x="7160360" y="4990871"/>
              <a:ext cx="225968" cy="929526"/>
            </a:xfrm>
            <a:custGeom>
              <a:avLst/>
              <a:gdLst/>
              <a:ahLst/>
              <a:cxnLst/>
              <a:rect l="l" t="t" r="r" b="b"/>
              <a:pathLst>
                <a:path w="872" h="3587" extrusionOk="0">
                  <a:moveTo>
                    <a:pt x="1" y="1"/>
                  </a:moveTo>
                  <a:cubicBezTo>
                    <a:pt x="1" y="1"/>
                    <a:pt x="369" y="1277"/>
                    <a:pt x="533" y="2119"/>
                  </a:cubicBezTo>
                  <a:cubicBezTo>
                    <a:pt x="696" y="2963"/>
                    <a:pt x="871" y="3587"/>
                    <a:pt x="871" y="3587"/>
                  </a:cubicBezTo>
                  <a:cubicBezTo>
                    <a:pt x="871" y="3587"/>
                    <a:pt x="836" y="1938"/>
                    <a:pt x="664" y="1049"/>
                  </a:cubicBezTo>
                  <a:cubicBezTo>
                    <a:pt x="491" y="160"/>
                    <a:pt x="342" y="1"/>
                    <a:pt x="33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2309;p53"/>
            <p:cNvSpPr/>
            <p:nvPr/>
          </p:nvSpPr>
          <p:spPr>
            <a:xfrm>
              <a:off x="7188866" y="2935656"/>
              <a:ext cx="449344" cy="1827438"/>
            </a:xfrm>
            <a:custGeom>
              <a:avLst/>
              <a:gdLst/>
              <a:ahLst/>
              <a:cxnLst/>
              <a:rect l="l" t="t" r="r" b="b"/>
              <a:pathLst>
                <a:path w="1734" h="7052" extrusionOk="0">
                  <a:moveTo>
                    <a:pt x="413" y="1"/>
                  </a:moveTo>
                  <a:cubicBezTo>
                    <a:pt x="208" y="1"/>
                    <a:pt x="58" y="36"/>
                    <a:pt x="58" y="36"/>
                  </a:cubicBezTo>
                  <a:cubicBezTo>
                    <a:pt x="58" y="36"/>
                    <a:pt x="1" y="7052"/>
                    <a:pt x="518" y="7052"/>
                  </a:cubicBezTo>
                  <a:cubicBezTo>
                    <a:pt x="519" y="7052"/>
                    <a:pt x="520" y="7052"/>
                    <a:pt x="521" y="7052"/>
                  </a:cubicBezTo>
                  <a:cubicBezTo>
                    <a:pt x="1042" y="7028"/>
                    <a:pt x="1346" y="6402"/>
                    <a:pt x="1346" y="6402"/>
                  </a:cubicBezTo>
                  <a:cubicBezTo>
                    <a:pt x="1346" y="6402"/>
                    <a:pt x="1231" y="5276"/>
                    <a:pt x="1141" y="4665"/>
                  </a:cubicBezTo>
                  <a:cubicBezTo>
                    <a:pt x="1368" y="4577"/>
                    <a:pt x="1578" y="4176"/>
                    <a:pt x="1578" y="4176"/>
                  </a:cubicBezTo>
                  <a:lnTo>
                    <a:pt x="1323" y="2675"/>
                  </a:lnTo>
                  <a:cubicBezTo>
                    <a:pt x="1323" y="2675"/>
                    <a:pt x="1733" y="1926"/>
                    <a:pt x="1512" y="834"/>
                  </a:cubicBezTo>
                  <a:cubicBezTo>
                    <a:pt x="1368" y="125"/>
                    <a:pt x="796" y="1"/>
                    <a:pt x="41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310;p53"/>
            <p:cNvSpPr/>
            <p:nvPr/>
          </p:nvSpPr>
          <p:spPr>
            <a:xfrm>
              <a:off x="6312205" y="1427738"/>
              <a:ext cx="469816" cy="261729"/>
            </a:xfrm>
            <a:custGeom>
              <a:avLst/>
              <a:gdLst/>
              <a:ahLst/>
              <a:cxnLst/>
              <a:rect l="l" t="t" r="r" b="b"/>
              <a:pathLst>
                <a:path w="1813" h="1010" extrusionOk="0">
                  <a:moveTo>
                    <a:pt x="968" y="0"/>
                  </a:moveTo>
                  <a:cubicBezTo>
                    <a:pt x="318" y="0"/>
                    <a:pt x="1" y="561"/>
                    <a:pt x="98" y="1009"/>
                  </a:cubicBezTo>
                  <a:cubicBezTo>
                    <a:pt x="98" y="1009"/>
                    <a:pt x="418" y="301"/>
                    <a:pt x="990" y="233"/>
                  </a:cubicBezTo>
                  <a:cubicBezTo>
                    <a:pt x="1030" y="229"/>
                    <a:pt x="1069" y="226"/>
                    <a:pt x="1106" y="226"/>
                  </a:cubicBezTo>
                  <a:cubicBezTo>
                    <a:pt x="1597" y="226"/>
                    <a:pt x="1812" y="621"/>
                    <a:pt x="1812" y="621"/>
                  </a:cubicBezTo>
                  <a:cubicBezTo>
                    <a:pt x="1812" y="621"/>
                    <a:pt x="1652" y="13"/>
                    <a:pt x="990" y="1"/>
                  </a:cubicBezTo>
                  <a:cubicBezTo>
                    <a:pt x="982" y="0"/>
                    <a:pt x="975" y="0"/>
                    <a:pt x="968" y="0"/>
                  </a:cubicBezTo>
                  <a:close/>
                </a:path>
              </a:pathLst>
            </a:custGeom>
            <a:solidFill>
              <a:srgbClr val="F9C8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2311;p53"/>
            <p:cNvSpPr/>
            <p:nvPr/>
          </p:nvSpPr>
          <p:spPr>
            <a:xfrm>
              <a:off x="6375953" y="3440455"/>
              <a:ext cx="827685" cy="1494187"/>
            </a:xfrm>
            <a:custGeom>
              <a:avLst/>
              <a:gdLst/>
              <a:ahLst/>
              <a:cxnLst/>
              <a:rect l="l" t="t" r="r" b="b"/>
              <a:pathLst>
                <a:path w="3194" h="5766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1"/>
                    <a:pt x="975" y="3231"/>
                    <a:pt x="1749" y="4293"/>
                  </a:cubicBezTo>
                  <a:cubicBezTo>
                    <a:pt x="2523" y="5355"/>
                    <a:pt x="3194" y="5766"/>
                    <a:pt x="3194" y="5766"/>
                  </a:cubicBezTo>
                  <a:cubicBezTo>
                    <a:pt x="3194" y="5766"/>
                    <a:pt x="1996" y="4388"/>
                    <a:pt x="1429" y="3032"/>
                  </a:cubicBezTo>
                  <a:cubicBezTo>
                    <a:pt x="863" y="1675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2312;p53"/>
            <p:cNvSpPr/>
            <p:nvPr/>
          </p:nvSpPr>
          <p:spPr>
            <a:xfrm>
              <a:off x="6311428" y="2381880"/>
              <a:ext cx="1036291" cy="928490"/>
            </a:xfrm>
            <a:custGeom>
              <a:avLst/>
              <a:gdLst/>
              <a:ahLst/>
              <a:cxnLst/>
              <a:rect l="l" t="t" r="r" b="b"/>
              <a:pathLst>
                <a:path w="3999" h="3583" extrusionOk="0">
                  <a:moveTo>
                    <a:pt x="0" y="1"/>
                  </a:moveTo>
                  <a:cubicBezTo>
                    <a:pt x="1" y="1"/>
                    <a:pt x="474" y="1762"/>
                    <a:pt x="1270" y="2550"/>
                  </a:cubicBezTo>
                  <a:cubicBezTo>
                    <a:pt x="1629" y="2906"/>
                    <a:pt x="2712" y="3583"/>
                    <a:pt x="3432" y="3583"/>
                  </a:cubicBezTo>
                  <a:cubicBezTo>
                    <a:pt x="3460" y="3583"/>
                    <a:pt x="3487" y="3582"/>
                    <a:pt x="3513" y="3580"/>
                  </a:cubicBezTo>
                  <a:cubicBezTo>
                    <a:pt x="3998" y="3541"/>
                    <a:pt x="3445" y="2978"/>
                    <a:pt x="3445" y="2978"/>
                  </a:cubicBezTo>
                  <a:cubicBezTo>
                    <a:pt x="3445" y="2978"/>
                    <a:pt x="2088" y="2686"/>
                    <a:pt x="1518" y="2138"/>
                  </a:cubicBezTo>
                  <a:cubicBezTo>
                    <a:pt x="949" y="1591"/>
                    <a:pt x="1" y="1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2313;p53"/>
            <p:cNvSpPr/>
            <p:nvPr/>
          </p:nvSpPr>
          <p:spPr>
            <a:xfrm>
              <a:off x="6533767" y="3153590"/>
              <a:ext cx="836237" cy="807991"/>
            </a:xfrm>
            <a:custGeom>
              <a:avLst/>
              <a:gdLst/>
              <a:ahLst/>
              <a:cxnLst/>
              <a:rect l="l" t="t" r="r" b="b"/>
              <a:pathLst>
                <a:path w="3227" h="3118" extrusionOk="0">
                  <a:moveTo>
                    <a:pt x="2586" y="0"/>
                  </a:moveTo>
                  <a:cubicBezTo>
                    <a:pt x="2586" y="0"/>
                    <a:pt x="2222" y="240"/>
                    <a:pt x="1928" y="349"/>
                  </a:cubicBezTo>
                  <a:cubicBezTo>
                    <a:pt x="1809" y="393"/>
                    <a:pt x="1673" y="412"/>
                    <a:pt x="1529" y="412"/>
                  </a:cubicBezTo>
                  <a:cubicBezTo>
                    <a:pt x="849" y="412"/>
                    <a:pt x="0" y="0"/>
                    <a:pt x="0" y="0"/>
                  </a:cubicBezTo>
                  <a:lnTo>
                    <a:pt x="0" y="0"/>
                  </a:lnTo>
                  <a:cubicBezTo>
                    <a:pt x="0" y="0"/>
                    <a:pt x="706" y="840"/>
                    <a:pt x="1305" y="991"/>
                  </a:cubicBezTo>
                  <a:cubicBezTo>
                    <a:pt x="1584" y="1062"/>
                    <a:pt x="1808" y="1086"/>
                    <a:pt x="1983" y="1086"/>
                  </a:cubicBezTo>
                  <a:cubicBezTo>
                    <a:pt x="2332" y="1086"/>
                    <a:pt x="2484" y="991"/>
                    <a:pt x="2484" y="991"/>
                  </a:cubicBezTo>
                  <a:lnTo>
                    <a:pt x="2484" y="991"/>
                  </a:lnTo>
                  <a:cubicBezTo>
                    <a:pt x="2484" y="991"/>
                    <a:pt x="2444" y="1493"/>
                    <a:pt x="2262" y="2008"/>
                  </a:cubicBezTo>
                  <a:cubicBezTo>
                    <a:pt x="2079" y="2522"/>
                    <a:pt x="1549" y="3117"/>
                    <a:pt x="1549" y="3117"/>
                  </a:cubicBezTo>
                  <a:cubicBezTo>
                    <a:pt x="1549" y="3117"/>
                    <a:pt x="2381" y="2626"/>
                    <a:pt x="2586" y="2024"/>
                  </a:cubicBezTo>
                  <a:cubicBezTo>
                    <a:pt x="2792" y="1423"/>
                    <a:pt x="3227" y="691"/>
                    <a:pt x="3181" y="436"/>
                  </a:cubicBezTo>
                  <a:cubicBezTo>
                    <a:pt x="3136" y="179"/>
                    <a:pt x="2586" y="0"/>
                    <a:pt x="258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2314;p53"/>
            <p:cNvSpPr/>
            <p:nvPr/>
          </p:nvSpPr>
          <p:spPr>
            <a:xfrm>
              <a:off x="7411464" y="3557326"/>
              <a:ext cx="144340" cy="587206"/>
            </a:xfrm>
            <a:custGeom>
              <a:avLst/>
              <a:gdLst/>
              <a:ahLst/>
              <a:cxnLst/>
              <a:rect l="l" t="t" r="r" b="b"/>
              <a:pathLst>
                <a:path w="557" h="2266" extrusionOk="0">
                  <a:moveTo>
                    <a:pt x="0" y="1"/>
                  </a:moveTo>
                  <a:cubicBezTo>
                    <a:pt x="0" y="1"/>
                    <a:pt x="9" y="723"/>
                    <a:pt x="100" y="1322"/>
                  </a:cubicBezTo>
                  <a:cubicBezTo>
                    <a:pt x="191" y="1920"/>
                    <a:pt x="282" y="2266"/>
                    <a:pt x="282" y="2266"/>
                  </a:cubicBezTo>
                  <a:cubicBezTo>
                    <a:pt x="282" y="2266"/>
                    <a:pt x="455" y="2172"/>
                    <a:pt x="556" y="2027"/>
                  </a:cubicBezTo>
                  <a:cubicBezTo>
                    <a:pt x="513" y="1560"/>
                    <a:pt x="188" y="253"/>
                    <a:pt x="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15;p53"/>
            <p:cNvSpPr/>
            <p:nvPr/>
          </p:nvSpPr>
          <p:spPr>
            <a:xfrm>
              <a:off x="7345384" y="3793399"/>
              <a:ext cx="162997" cy="936782"/>
            </a:xfrm>
            <a:custGeom>
              <a:avLst/>
              <a:gdLst/>
              <a:ahLst/>
              <a:cxnLst/>
              <a:rect l="l" t="t" r="r" b="b"/>
              <a:pathLst>
                <a:path w="629" h="3615" extrusionOk="0">
                  <a:moveTo>
                    <a:pt x="87" y="0"/>
                  </a:moveTo>
                  <a:cubicBezTo>
                    <a:pt x="87" y="0"/>
                    <a:pt x="0" y="786"/>
                    <a:pt x="87" y="1795"/>
                  </a:cubicBezTo>
                  <a:cubicBezTo>
                    <a:pt x="172" y="2803"/>
                    <a:pt x="289" y="3614"/>
                    <a:pt x="289" y="3614"/>
                  </a:cubicBezTo>
                  <a:cubicBezTo>
                    <a:pt x="437" y="3538"/>
                    <a:pt x="629" y="3278"/>
                    <a:pt x="629" y="3278"/>
                  </a:cubicBezTo>
                  <a:cubicBezTo>
                    <a:pt x="519" y="2919"/>
                    <a:pt x="427" y="2555"/>
                    <a:pt x="355" y="2188"/>
                  </a:cubicBezTo>
                  <a:cubicBezTo>
                    <a:pt x="246" y="1623"/>
                    <a:pt x="87" y="0"/>
                    <a:pt x="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2316;p53"/>
            <p:cNvSpPr/>
            <p:nvPr/>
          </p:nvSpPr>
          <p:spPr>
            <a:xfrm>
              <a:off x="7186015" y="3058487"/>
              <a:ext cx="300340" cy="509205"/>
            </a:xfrm>
            <a:custGeom>
              <a:avLst/>
              <a:gdLst/>
              <a:ahLst/>
              <a:cxnLst/>
              <a:rect l="l" t="t" r="r" b="b"/>
              <a:pathLst>
                <a:path w="1159" h="1965" extrusionOk="0">
                  <a:moveTo>
                    <a:pt x="657" y="0"/>
                  </a:moveTo>
                  <a:cubicBezTo>
                    <a:pt x="406" y="0"/>
                    <a:pt x="1" y="165"/>
                    <a:pt x="1" y="165"/>
                  </a:cubicBezTo>
                  <a:cubicBezTo>
                    <a:pt x="1" y="165"/>
                    <a:pt x="633" y="896"/>
                    <a:pt x="744" y="1299"/>
                  </a:cubicBezTo>
                  <a:cubicBezTo>
                    <a:pt x="814" y="1543"/>
                    <a:pt x="937" y="1771"/>
                    <a:pt x="1103" y="1964"/>
                  </a:cubicBezTo>
                  <a:cubicBezTo>
                    <a:pt x="1103" y="1964"/>
                    <a:pt x="1001" y="1567"/>
                    <a:pt x="1021" y="1407"/>
                  </a:cubicBezTo>
                  <a:cubicBezTo>
                    <a:pt x="1058" y="1114"/>
                    <a:pt x="1146" y="833"/>
                    <a:pt x="1152" y="598"/>
                  </a:cubicBezTo>
                  <a:cubicBezTo>
                    <a:pt x="1158" y="361"/>
                    <a:pt x="984" y="103"/>
                    <a:pt x="774" y="19"/>
                  </a:cubicBezTo>
                  <a:cubicBezTo>
                    <a:pt x="742" y="6"/>
                    <a:pt x="702" y="0"/>
                    <a:pt x="65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2317;p53"/>
            <p:cNvSpPr/>
            <p:nvPr/>
          </p:nvSpPr>
          <p:spPr>
            <a:xfrm>
              <a:off x="7092207" y="3063151"/>
              <a:ext cx="381710" cy="420062"/>
            </a:xfrm>
            <a:custGeom>
              <a:avLst/>
              <a:gdLst/>
              <a:ahLst/>
              <a:cxnLst/>
              <a:rect l="l" t="t" r="r" b="b"/>
              <a:pathLst>
                <a:path w="1473" h="1621" extrusionOk="0">
                  <a:moveTo>
                    <a:pt x="51" y="1"/>
                  </a:moveTo>
                  <a:cubicBezTo>
                    <a:pt x="51" y="1"/>
                    <a:pt x="0" y="196"/>
                    <a:pt x="204" y="291"/>
                  </a:cubicBezTo>
                  <a:cubicBezTo>
                    <a:pt x="407" y="386"/>
                    <a:pt x="599" y="411"/>
                    <a:pt x="604" y="588"/>
                  </a:cubicBezTo>
                  <a:cubicBezTo>
                    <a:pt x="612" y="886"/>
                    <a:pt x="772" y="857"/>
                    <a:pt x="769" y="1095"/>
                  </a:cubicBezTo>
                  <a:cubicBezTo>
                    <a:pt x="764" y="1215"/>
                    <a:pt x="751" y="1337"/>
                    <a:pt x="732" y="1456"/>
                  </a:cubicBezTo>
                  <a:cubicBezTo>
                    <a:pt x="720" y="1534"/>
                    <a:pt x="743" y="1555"/>
                    <a:pt x="771" y="1555"/>
                  </a:cubicBezTo>
                  <a:cubicBezTo>
                    <a:pt x="803" y="1555"/>
                    <a:pt x="843" y="1528"/>
                    <a:pt x="843" y="1528"/>
                  </a:cubicBezTo>
                  <a:cubicBezTo>
                    <a:pt x="843" y="1528"/>
                    <a:pt x="851" y="1621"/>
                    <a:pt x="929" y="1621"/>
                  </a:cubicBezTo>
                  <a:cubicBezTo>
                    <a:pt x="941" y="1621"/>
                    <a:pt x="955" y="1618"/>
                    <a:pt x="971" y="1613"/>
                  </a:cubicBezTo>
                  <a:cubicBezTo>
                    <a:pt x="1088" y="1573"/>
                    <a:pt x="1131" y="1499"/>
                    <a:pt x="1191" y="1357"/>
                  </a:cubicBezTo>
                  <a:cubicBezTo>
                    <a:pt x="1313" y="1072"/>
                    <a:pt x="1252" y="1118"/>
                    <a:pt x="1310" y="884"/>
                  </a:cubicBezTo>
                  <a:cubicBezTo>
                    <a:pt x="1366" y="650"/>
                    <a:pt x="1472" y="159"/>
                    <a:pt x="872" y="122"/>
                  </a:cubicBezTo>
                  <a:cubicBezTo>
                    <a:pt x="853" y="121"/>
                    <a:pt x="834" y="121"/>
                    <a:pt x="816" y="121"/>
                  </a:cubicBezTo>
                  <a:cubicBezTo>
                    <a:pt x="719" y="121"/>
                    <a:pt x="629" y="133"/>
                    <a:pt x="536" y="133"/>
                  </a:cubicBezTo>
                  <a:cubicBezTo>
                    <a:pt x="453" y="133"/>
                    <a:pt x="367" y="123"/>
                    <a:pt x="272" y="86"/>
                  </a:cubicBezTo>
                  <a:lnTo>
                    <a:pt x="51" y="1"/>
                  </a:ln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2318;p53"/>
            <p:cNvSpPr/>
            <p:nvPr/>
          </p:nvSpPr>
          <p:spPr>
            <a:xfrm>
              <a:off x="6780725" y="4175626"/>
              <a:ext cx="492620" cy="354500"/>
            </a:xfrm>
            <a:custGeom>
              <a:avLst/>
              <a:gdLst/>
              <a:ahLst/>
              <a:cxnLst/>
              <a:rect l="l" t="t" r="r" b="b"/>
              <a:pathLst>
                <a:path w="1901" h="1368" extrusionOk="0">
                  <a:moveTo>
                    <a:pt x="1" y="0"/>
                  </a:moveTo>
                  <a:cubicBezTo>
                    <a:pt x="1" y="1"/>
                    <a:pt x="322" y="864"/>
                    <a:pt x="779" y="1213"/>
                  </a:cubicBezTo>
                  <a:cubicBezTo>
                    <a:pt x="931" y="1329"/>
                    <a:pt x="1106" y="1368"/>
                    <a:pt x="1272" y="1368"/>
                  </a:cubicBezTo>
                  <a:cubicBezTo>
                    <a:pt x="1605" y="1368"/>
                    <a:pt x="1901" y="1213"/>
                    <a:pt x="1901" y="1213"/>
                  </a:cubicBezTo>
                  <a:lnTo>
                    <a:pt x="1901" y="1213"/>
                  </a:lnTo>
                  <a:cubicBezTo>
                    <a:pt x="1901" y="1213"/>
                    <a:pt x="1832" y="1235"/>
                    <a:pt x="1712" y="1235"/>
                  </a:cubicBezTo>
                  <a:cubicBezTo>
                    <a:pt x="1543" y="1235"/>
                    <a:pt x="1271" y="1190"/>
                    <a:pt x="951" y="969"/>
                  </a:cubicBezTo>
                  <a:cubicBezTo>
                    <a:pt x="498" y="657"/>
                    <a:pt x="1" y="1"/>
                    <a:pt x="1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2319;p53"/>
            <p:cNvSpPr/>
            <p:nvPr/>
          </p:nvSpPr>
          <p:spPr>
            <a:xfrm>
              <a:off x="6740040" y="4017553"/>
              <a:ext cx="584355" cy="341802"/>
            </a:xfrm>
            <a:custGeom>
              <a:avLst/>
              <a:gdLst/>
              <a:ahLst/>
              <a:cxnLst/>
              <a:rect l="l" t="t" r="r" b="b"/>
              <a:pathLst>
                <a:path w="2255" h="1319" extrusionOk="0">
                  <a:moveTo>
                    <a:pt x="1" y="1"/>
                  </a:moveTo>
                  <a:cubicBezTo>
                    <a:pt x="1" y="1"/>
                    <a:pt x="625" y="1144"/>
                    <a:pt x="1277" y="1294"/>
                  </a:cubicBezTo>
                  <a:cubicBezTo>
                    <a:pt x="1351" y="1311"/>
                    <a:pt x="1420" y="1318"/>
                    <a:pt x="1486" y="1318"/>
                  </a:cubicBezTo>
                  <a:cubicBezTo>
                    <a:pt x="1999" y="1318"/>
                    <a:pt x="2254" y="850"/>
                    <a:pt x="2254" y="850"/>
                  </a:cubicBezTo>
                  <a:lnTo>
                    <a:pt x="2254" y="850"/>
                  </a:lnTo>
                  <a:cubicBezTo>
                    <a:pt x="2254" y="850"/>
                    <a:pt x="2094" y="1057"/>
                    <a:pt x="1772" y="1057"/>
                  </a:cubicBezTo>
                  <a:cubicBezTo>
                    <a:pt x="1597" y="1057"/>
                    <a:pt x="1376" y="996"/>
                    <a:pt x="1108" y="810"/>
                  </a:cubicBezTo>
                  <a:cubicBezTo>
                    <a:pt x="343" y="281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2320;p53"/>
            <p:cNvSpPr/>
            <p:nvPr/>
          </p:nvSpPr>
          <p:spPr>
            <a:xfrm>
              <a:off x="6220471" y="5288879"/>
              <a:ext cx="84479" cy="734396"/>
            </a:xfrm>
            <a:custGeom>
              <a:avLst/>
              <a:gdLst/>
              <a:ahLst/>
              <a:cxnLst/>
              <a:rect l="l" t="t" r="r" b="b"/>
              <a:pathLst>
                <a:path w="326" h="2834" extrusionOk="0">
                  <a:moveTo>
                    <a:pt x="52" y="1"/>
                  </a:moveTo>
                  <a:cubicBezTo>
                    <a:pt x="52" y="1"/>
                    <a:pt x="58" y="1248"/>
                    <a:pt x="52" y="1707"/>
                  </a:cubicBezTo>
                  <a:cubicBezTo>
                    <a:pt x="46" y="2165"/>
                    <a:pt x="0" y="2833"/>
                    <a:pt x="0" y="2833"/>
                  </a:cubicBezTo>
                  <a:cubicBezTo>
                    <a:pt x="0" y="2833"/>
                    <a:pt x="326" y="2331"/>
                    <a:pt x="266" y="1416"/>
                  </a:cubicBezTo>
                  <a:cubicBezTo>
                    <a:pt x="205" y="502"/>
                    <a:pt x="52" y="1"/>
                    <a:pt x="52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2321;p53"/>
            <p:cNvSpPr/>
            <p:nvPr/>
          </p:nvSpPr>
          <p:spPr>
            <a:xfrm>
              <a:off x="6809759" y="2417642"/>
              <a:ext cx="116871" cy="200313"/>
            </a:xfrm>
            <a:custGeom>
              <a:avLst/>
              <a:gdLst/>
              <a:ahLst/>
              <a:cxnLst/>
              <a:rect l="l" t="t" r="r" b="b"/>
              <a:pathLst>
                <a:path w="451" h="773" extrusionOk="0">
                  <a:moveTo>
                    <a:pt x="20" y="0"/>
                  </a:moveTo>
                  <a:lnTo>
                    <a:pt x="20" y="0"/>
                  </a:lnTo>
                  <a:cubicBezTo>
                    <a:pt x="1" y="128"/>
                    <a:pt x="80" y="344"/>
                    <a:pt x="280" y="646"/>
                  </a:cubicBezTo>
                  <a:cubicBezTo>
                    <a:pt x="339" y="736"/>
                    <a:pt x="379" y="773"/>
                    <a:pt x="400" y="773"/>
                  </a:cubicBezTo>
                  <a:cubicBezTo>
                    <a:pt x="451" y="773"/>
                    <a:pt x="401" y="567"/>
                    <a:pt x="280" y="376"/>
                  </a:cubicBezTo>
                  <a:cubicBezTo>
                    <a:pt x="132" y="142"/>
                    <a:pt x="20" y="0"/>
                    <a:pt x="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2322;p53"/>
            <p:cNvSpPr/>
            <p:nvPr/>
          </p:nvSpPr>
          <p:spPr>
            <a:xfrm>
              <a:off x="6704539" y="2448219"/>
              <a:ext cx="84997" cy="147449"/>
            </a:xfrm>
            <a:custGeom>
              <a:avLst/>
              <a:gdLst/>
              <a:ahLst/>
              <a:cxnLst/>
              <a:rect l="l" t="t" r="r" b="b"/>
              <a:pathLst>
                <a:path w="328" h="569" extrusionOk="0">
                  <a:moveTo>
                    <a:pt x="1" y="1"/>
                  </a:moveTo>
                  <a:cubicBezTo>
                    <a:pt x="16" y="117"/>
                    <a:pt x="42" y="232"/>
                    <a:pt x="78" y="345"/>
                  </a:cubicBezTo>
                  <a:cubicBezTo>
                    <a:pt x="122" y="478"/>
                    <a:pt x="208" y="569"/>
                    <a:pt x="252" y="569"/>
                  </a:cubicBezTo>
                  <a:cubicBezTo>
                    <a:pt x="266" y="569"/>
                    <a:pt x="275" y="560"/>
                    <a:pt x="278" y="539"/>
                  </a:cubicBezTo>
                  <a:cubicBezTo>
                    <a:pt x="290" y="456"/>
                    <a:pt x="327" y="413"/>
                    <a:pt x="247" y="276"/>
                  </a:cubicBezTo>
                  <a:cubicBezTo>
                    <a:pt x="120" y="6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2323;p53"/>
            <p:cNvSpPr/>
            <p:nvPr/>
          </p:nvSpPr>
          <p:spPr>
            <a:xfrm>
              <a:off x="6613322" y="2466877"/>
              <a:ext cx="44313" cy="162220"/>
            </a:xfrm>
            <a:custGeom>
              <a:avLst/>
              <a:gdLst/>
              <a:ahLst/>
              <a:cxnLst/>
              <a:rect l="l" t="t" r="r" b="b"/>
              <a:pathLst>
                <a:path w="171" h="626" extrusionOk="0">
                  <a:moveTo>
                    <a:pt x="44" y="0"/>
                  </a:moveTo>
                  <a:cubicBezTo>
                    <a:pt x="44" y="0"/>
                    <a:pt x="1" y="176"/>
                    <a:pt x="44" y="433"/>
                  </a:cubicBezTo>
                  <a:cubicBezTo>
                    <a:pt x="67" y="574"/>
                    <a:pt x="102" y="625"/>
                    <a:pt x="130" y="625"/>
                  </a:cubicBezTo>
                  <a:cubicBezTo>
                    <a:pt x="153" y="625"/>
                    <a:pt x="170" y="589"/>
                    <a:pt x="170" y="537"/>
                  </a:cubicBezTo>
                  <a:cubicBezTo>
                    <a:pt x="170" y="280"/>
                    <a:pt x="44" y="0"/>
                    <a:pt x="4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2324;p53"/>
            <p:cNvSpPr/>
            <p:nvPr/>
          </p:nvSpPr>
          <p:spPr>
            <a:xfrm>
              <a:off x="6276185" y="2215255"/>
              <a:ext cx="633591" cy="218971"/>
            </a:xfrm>
            <a:custGeom>
              <a:avLst/>
              <a:gdLst/>
              <a:ahLst/>
              <a:cxnLst/>
              <a:rect l="l" t="t" r="r" b="b"/>
              <a:pathLst>
                <a:path w="2445" h="845" extrusionOk="0">
                  <a:moveTo>
                    <a:pt x="1948" y="0"/>
                  </a:moveTo>
                  <a:cubicBezTo>
                    <a:pt x="1770" y="157"/>
                    <a:pt x="1579" y="279"/>
                    <a:pt x="1328" y="307"/>
                  </a:cubicBezTo>
                  <a:cubicBezTo>
                    <a:pt x="1285" y="311"/>
                    <a:pt x="1245" y="313"/>
                    <a:pt x="1206" y="313"/>
                  </a:cubicBezTo>
                  <a:cubicBezTo>
                    <a:pt x="911" y="313"/>
                    <a:pt x="700" y="189"/>
                    <a:pt x="491" y="8"/>
                  </a:cubicBezTo>
                  <a:cubicBezTo>
                    <a:pt x="277" y="224"/>
                    <a:pt x="1" y="420"/>
                    <a:pt x="1" y="420"/>
                  </a:cubicBezTo>
                  <a:cubicBezTo>
                    <a:pt x="1" y="420"/>
                    <a:pt x="518" y="844"/>
                    <a:pt x="1175" y="844"/>
                  </a:cubicBezTo>
                  <a:cubicBezTo>
                    <a:pt x="1191" y="844"/>
                    <a:pt x="1207" y="844"/>
                    <a:pt x="1222" y="844"/>
                  </a:cubicBezTo>
                  <a:cubicBezTo>
                    <a:pt x="1238" y="844"/>
                    <a:pt x="1254" y="844"/>
                    <a:pt x="1269" y="844"/>
                  </a:cubicBezTo>
                  <a:cubicBezTo>
                    <a:pt x="1928" y="844"/>
                    <a:pt x="2445" y="420"/>
                    <a:pt x="2445" y="420"/>
                  </a:cubicBezTo>
                  <a:cubicBezTo>
                    <a:pt x="2445" y="420"/>
                    <a:pt x="2162" y="219"/>
                    <a:pt x="1948" y="0"/>
                  </a:cubicBezTo>
                  <a:close/>
                </a:path>
              </a:pathLst>
            </a:custGeom>
            <a:solidFill>
              <a:schemeClr val="dk2"/>
            </a:solidFill>
            <a:ln w="9525" cap="flat" cmpd="sng">
              <a:solidFill>
                <a:schemeClr val="dk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2325;p53"/>
            <p:cNvSpPr/>
            <p:nvPr/>
          </p:nvSpPr>
          <p:spPr>
            <a:xfrm>
              <a:off x="6701947" y="1414781"/>
              <a:ext cx="622189" cy="1612613"/>
            </a:xfrm>
            <a:custGeom>
              <a:avLst/>
              <a:gdLst/>
              <a:ahLst/>
              <a:cxnLst/>
              <a:rect l="l" t="t" r="r" b="b"/>
              <a:pathLst>
                <a:path w="2401" h="6223" extrusionOk="0">
                  <a:moveTo>
                    <a:pt x="49" y="0"/>
                  </a:moveTo>
                  <a:cubicBezTo>
                    <a:pt x="24" y="0"/>
                    <a:pt x="11" y="5"/>
                    <a:pt x="11" y="5"/>
                  </a:cubicBezTo>
                  <a:cubicBezTo>
                    <a:pt x="11" y="5"/>
                    <a:pt x="0" y="156"/>
                    <a:pt x="178" y="473"/>
                  </a:cubicBezTo>
                  <a:cubicBezTo>
                    <a:pt x="305" y="699"/>
                    <a:pt x="396" y="815"/>
                    <a:pt x="438" y="1043"/>
                  </a:cubicBezTo>
                  <a:cubicBezTo>
                    <a:pt x="514" y="1452"/>
                    <a:pt x="465" y="1945"/>
                    <a:pt x="491" y="2733"/>
                  </a:cubicBezTo>
                  <a:cubicBezTo>
                    <a:pt x="519" y="3562"/>
                    <a:pt x="963" y="4161"/>
                    <a:pt x="1105" y="4557"/>
                  </a:cubicBezTo>
                  <a:cubicBezTo>
                    <a:pt x="1223" y="4886"/>
                    <a:pt x="1277" y="5888"/>
                    <a:pt x="1251" y="6156"/>
                  </a:cubicBezTo>
                  <a:lnTo>
                    <a:pt x="1251" y="6156"/>
                  </a:lnTo>
                  <a:lnTo>
                    <a:pt x="2400" y="5983"/>
                  </a:lnTo>
                  <a:cubicBezTo>
                    <a:pt x="2400" y="5983"/>
                    <a:pt x="2302" y="4315"/>
                    <a:pt x="2131" y="4060"/>
                  </a:cubicBezTo>
                  <a:cubicBezTo>
                    <a:pt x="1865" y="3665"/>
                    <a:pt x="1331" y="3346"/>
                    <a:pt x="1134" y="3205"/>
                  </a:cubicBezTo>
                  <a:cubicBezTo>
                    <a:pt x="936" y="3065"/>
                    <a:pt x="982" y="1028"/>
                    <a:pt x="416" y="259"/>
                  </a:cubicBezTo>
                  <a:cubicBezTo>
                    <a:pt x="249" y="32"/>
                    <a:pt x="112" y="0"/>
                    <a:pt x="49" y="0"/>
                  </a:cubicBezTo>
                  <a:close/>
                  <a:moveTo>
                    <a:pt x="1251" y="6156"/>
                  </a:moveTo>
                  <a:lnTo>
                    <a:pt x="1206" y="6163"/>
                  </a:lnTo>
                  <a:cubicBezTo>
                    <a:pt x="1216" y="6204"/>
                    <a:pt x="1225" y="6223"/>
                    <a:pt x="1232" y="6223"/>
                  </a:cubicBezTo>
                  <a:cubicBezTo>
                    <a:pt x="1240" y="6223"/>
                    <a:pt x="1246" y="6198"/>
                    <a:pt x="1251" y="615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2326;p53"/>
            <p:cNvSpPr/>
            <p:nvPr/>
          </p:nvSpPr>
          <p:spPr>
            <a:xfrm>
              <a:off x="5866230" y="2220956"/>
              <a:ext cx="1618573" cy="2989410"/>
            </a:xfrm>
            <a:custGeom>
              <a:avLst/>
              <a:gdLst/>
              <a:ahLst/>
              <a:cxnLst/>
              <a:rect l="l" t="t" r="r" b="b"/>
              <a:pathLst>
                <a:path w="6246" h="11536" extrusionOk="0">
                  <a:moveTo>
                    <a:pt x="1718" y="0"/>
                  </a:moveTo>
                  <a:cubicBezTo>
                    <a:pt x="1090" y="446"/>
                    <a:pt x="775" y="364"/>
                    <a:pt x="375" y="1216"/>
                  </a:cubicBezTo>
                  <a:cubicBezTo>
                    <a:pt x="188" y="1614"/>
                    <a:pt x="1" y="2959"/>
                    <a:pt x="1" y="2959"/>
                  </a:cubicBezTo>
                  <a:cubicBezTo>
                    <a:pt x="1" y="2959"/>
                    <a:pt x="9" y="2958"/>
                    <a:pt x="24" y="2958"/>
                  </a:cubicBezTo>
                  <a:cubicBezTo>
                    <a:pt x="123" y="2958"/>
                    <a:pt x="514" y="2999"/>
                    <a:pt x="890" y="3599"/>
                  </a:cubicBezTo>
                  <a:cubicBezTo>
                    <a:pt x="1063" y="3877"/>
                    <a:pt x="1544" y="5988"/>
                    <a:pt x="2440" y="8262"/>
                  </a:cubicBezTo>
                  <a:cubicBezTo>
                    <a:pt x="3195" y="10179"/>
                    <a:pt x="4420" y="10932"/>
                    <a:pt x="4673" y="11110"/>
                  </a:cubicBezTo>
                  <a:cubicBezTo>
                    <a:pt x="5190" y="11475"/>
                    <a:pt x="5716" y="11536"/>
                    <a:pt x="6010" y="11536"/>
                  </a:cubicBezTo>
                  <a:cubicBezTo>
                    <a:pt x="6157" y="11536"/>
                    <a:pt x="6245" y="11520"/>
                    <a:pt x="6245" y="11520"/>
                  </a:cubicBezTo>
                  <a:cubicBezTo>
                    <a:pt x="6245" y="11520"/>
                    <a:pt x="5745" y="8279"/>
                    <a:pt x="5836" y="7096"/>
                  </a:cubicBezTo>
                  <a:cubicBezTo>
                    <a:pt x="5927" y="5923"/>
                    <a:pt x="6169" y="2871"/>
                    <a:pt x="5789" y="2871"/>
                  </a:cubicBezTo>
                  <a:cubicBezTo>
                    <a:pt x="5786" y="2871"/>
                    <a:pt x="5783" y="2871"/>
                    <a:pt x="5780" y="2872"/>
                  </a:cubicBezTo>
                  <a:cubicBezTo>
                    <a:pt x="5723" y="2879"/>
                    <a:pt x="5580" y="2889"/>
                    <a:pt x="5381" y="2889"/>
                  </a:cubicBezTo>
                  <a:cubicBezTo>
                    <a:pt x="4755" y="2889"/>
                    <a:pt x="3578" y="2785"/>
                    <a:pt x="2807" y="2137"/>
                  </a:cubicBezTo>
                  <a:cubicBezTo>
                    <a:pt x="2105" y="1548"/>
                    <a:pt x="1861" y="668"/>
                    <a:pt x="1718" y="0"/>
                  </a:cubicBezTo>
                  <a:close/>
                </a:path>
              </a:pathLst>
            </a:custGeom>
            <a:solidFill>
              <a:schemeClr val="accent2"/>
            </a:solidFill>
            <a:ln w="9525" cap="flat" cmpd="sng">
              <a:solidFill>
                <a:schemeClr val="accen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2327;p53"/>
            <p:cNvSpPr/>
            <p:nvPr/>
          </p:nvSpPr>
          <p:spPr>
            <a:xfrm>
              <a:off x="6182896" y="1380057"/>
              <a:ext cx="1301129" cy="2004169"/>
            </a:xfrm>
            <a:custGeom>
              <a:avLst/>
              <a:gdLst/>
              <a:ahLst/>
              <a:cxnLst/>
              <a:rect l="l" t="t" r="r" b="b"/>
              <a:pathLst>
                <a:path w="5021" h="7734" extrusionOk="0">
                  <a:moveTo>
                    <a:pt x="1493" y="0"/>
                  </a:moveTo>
                  <a:cubicBezTo>
                    <a:pt x="803" y="0"/>
                    <a:pt x="354" y="366"/>
                    <a:pt x="197" y="993"/>
                  </a:cubicBezTo>
                  <a:cubicBezTo>
                    <a:pt x="0" y="1776"/>
                    <a:pt x="150" y="2824"/>
                    <a:pt x="604" y="4123"/>
                  </a:cubicBezTo>
                  <a:cubicBezTo>
                    <a:pt x="1057" y="5422"/>
                    <a:pt x="1730" y="5605"/>
                    <a:pt x="2419" y="5878"/>
                  </a:cubicBezTo>
                  <a:cubicBezTo>
                    <a:pt x="3108" y="6150"/>
                    <a:pt x="4248" y="6837"/>
                    <a:pt x="4248" y="6837"/>
                  </a:cubicBezTo>
                  <a:lnTo>
                    <a:pt x="4611" y="7734"/>
                  </a:lnTo>
                  <a:lnTo>
                    <a:pt x="5021" y="7343"/>
                  </a:lnTo>
                  <a:cubicBezTo>
                    <a:pt x="5021" y="7343"/>
                    <a:pt x="4542" y="5934"/>
                    <a:pt x="3939" y="5723"/>
                  </a:cubicBezTo>
                  <a:cubicBezTo>
                    <a:pt x="3883" y="5704"/>
                    <a:pt x="3800" y="5698"/>
                    <a:pt x="3697" y="5698"/>
                  </a:cubicBezTo>
                  <a:cubicBezTo>
                    <a:pt x="3553" y="5698"/>
                    <a:pt x="3371" y="5709"/>
                    <a:pt x="3176" y="5709"/>
                  </a:cubicBezTo>
                  <a:cubicBezTo>
                    <a:pt x="2834" y="5709"/>
                    <a:pt x="2449" y="5676"/>
                    <a:pt x="2150" y="5492"/>
                  </a:cubicBezTo>
                  <a:cubicBezTo>
                    <a:pt x="1403" y="5032"/>
                    <a:pt x="989" y="3950"/>
                    <a:pt x="850" y="3681"/>
                  </a:cubicBezTo>
                  <a:cubicBezTo>
                    <a:pt x="312" y="2639"/>
                    <a:pt x="198" y="970"/>
                    <a:pt x="1051" y="481"/>
                  </a:cubicBezTo>
                  <a:cubicBezTo>
                    <a:pt x="1222" y="382"/>
                    <a:pt x="1379" y="343"/>
                    <a:pt x="1522" y="343"/>
                  </a:cubicBezTo>
                  <a:cubicBezTo>
                    <a:pt x="2144" y="343"/>
                    <a:pt x="2493" y="1098"/>
                    <a:pt x="2493" y="1098"/>
                  </a:cubicBezTo>
                  <a:cubicBezTo>
                    <a:pt x="2493" y="1098"/>
                    <a:pt x="2804" y="58"/>
                    <a:pt x="1582" y="2"/>
                  </a:cubicBezTo>
                  <a:cubicBezTo>
                    <a:pt x="1552" y="1"/>
                    <a:pt x="1522" y="0"/>
                    <a:pt x="1493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2328;p53"/>
            <p:cNvSpPr/>
            <p:nvPr/>
          </p:nvSpPr>
          <p:spPr>
            <a:xfrm>
              <a:off x="5649074" y="2357262"/>
              <a:ext cx="433796" cy="1009600"/>
            </a:xfrm>
            <a:custGeom>
              <a:avLst/>
              <a:gdLst/>
              <a:ahLst/>
              <a:cxnLst/>
              <a:rect l="l" t="t" r="r" b="b"/>
              <a:pathLst>
                <a:path w="1674" h="3896" extrusionOk="0">
                  <a:moveTo>
                    <a:pt x="621" y="1"/>
                  </a:moveTo>
                  <a:cubicBezTo>
                    <a:pt x="527" y="1"/>
                    <a:pt x="429" y="137"/>
                    <a:pt x="344" y="314"/>
                  </a:cubicBezTo>
                  <a:cubicBezTo>
                    <a:pt x="344" y="314"/>
                    <a:pt x="41" y="848"/>
                    <a:pt x="20" y="1400"/>
                  </a:cubicBezTo>
                  <a:cubicBezTo>
                    <a:pt x="0" y="1951"/>
                    <a:pt x="238" y="2694"/>
                    <a:pt x="476" y="3252"/>
                  </a:cubicBezTo>
                  <a:cubicBezTo>
                    <a:pt x="677" y="3723"/>
                    <a:pt x="904" y="3895"/>
                    <a:pt x="1176" y="3895"/>
                  </a:cubicBezTo>
                  <a:cubicBezTo>
                    <a:pt x="1226" y="3895"/>
                    <a:pt x="1278" y="3889"/>
                    <a:pt x="1331" y="3878"/>
                  </a:cubicBezTo>
                  <a:cubicBezTo>
                    <a:pt x="1673" y="3809"/>
                    <a:pt x="1639" y="3287"/>
                    <a:pt x="1507" y="2891"/>
                  </a:cubicBezTo>
                  <a:cubicBezTo>
                    <a:pt x="1443" y="2695"/>
                    <a:pt x="519" y="1979"/>
                    <a:pt x="556" y="1731"/>
                  </a:cubicBezTo>
                  <a:cubicBezTo>
                    <a:pt x="592" y="1482"/>
                    <a:pt x="816" y="1390"/>
                    <a:pt x="837" y="987"/>
                  </a:cubicBezTo>
                  <a:cubicBezTo>
                    <a:pt x="856" y="585"/>
                    <a:pt x="868" y="280"/>
                    <a:pt x="741" y="85"/>
                  </a:cubicBezTo>
                  <a:cubicBezTo>
                    <a:pt x="702" y="26"/>
                    <a:pt x="662" y="1"/>
                    <a:pt x="621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854" name="Google Shape;1854;p48"/>
          <p:cNvSpPr txBox="1">
            <a:spLocks noGrp="1"/>
          </p:cNvSpPr>
          <p:nvPr>
            <p:ph type="title"/>
          </p:nvPr>
        </p:nvSpPr>
        <p:spPr>
          <a:xfrm>
            <a:off x="713225" y="539500"/>
            <a:ext cx="7717500" cy="13460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Buono studio, </a:t>
            </a:r>
            <a:br>
              <a:rPr lang="en" dirty="0" smtClean="0"/>
            </a:br>
            <a:r>
              <a:rPr lang="en" dirty="0" smtClean="0"/>
              <a:t>ragazzi e ragazze!</a:t>
            </a:r>
            <a:endParaRPr dirty="0"/>
          </a:p>
        </p:txBody>
      </p:sp>
      <p:grpSp>
        <p:nvGrpSpPr>
          <p:cNvPr id="1858" name="Google Shape;1858;p48"/>
          <p:cNvGrpSpPr/>
          <p:nvPr/>
        </p:nvGrpSpPr>
        <p:grpSpPr>
          <a:xfrm>
            <a:off x="-853651" y="2967620"/>
            <a:ext cx="2948233" cy="2269674"/>
            <a:chOff x="903150" y="2728700"/>
            <a:chExt cx="3136752" cy="2414803"/>
          </a:xfrm>
        </p:grpSpPr>
        <p:sp>
          <p:nvSpPr>
            <p:cNvPr id="1859" name="Google Shape;1859;p48"/>
            <p:cNvSpPr/>
            <p:nvPr/>
          </p:nvSpPr>
          <p:spPr>
            <a:xfrm>
              <a:off x="2207017" y="4268654"/>
              <a:ext cx="560758" cy="871529"/>
            </a:xfrm>
            <a:custGeom>
              <a:avLst/>
              <a:gdLst/>
              <a:ahLst/>
              <a:cxnLst/>
              <a:rect l="l" t="t" r="r" b="b"/>
              <a:pathLst>
                <a:path w="2703" h="4201" extrusionOk="0">
                  <a:moveTo>
                    <a:pt x="667" y="0"/>
                  </a:moveTo>
                  <a:cubicBezTo>
                    <a:pt x="567" y="394"/>
                    <a:pt x="452" y="747"/>
                    <a:pt x="326" y="948"/>
                  </a:cubicBezTo>
                  <a:cubicBezTo>
                    <a:pt x="1" y="1465"/>
                    <a:pt x="230" y="4200"/>
                    <a:pt x="230" y="4200"/>
                  </a:cubicBezTo>
                  <a:lnTo>
                    <a:pt x="1144" y="4200"/>
                  </a:lnTo>
                  <a:lnTo>
                    <a:pt x="1144" y="4007"/>
                  </a:lnTo>
                  <a:cubicBezTo>
                    <a:pt x="1144" y="3747"/>
                    <a:pt x="906" y="3727"/>
                    <a:pt x="906" y="3727"/>
                  </a:cubicBezTo>
                  <a:lnTo>
                    <a:pt x="904" y="2084"/>
                  </a:lnTo>
                  <a:cubicBezTo>
                    <a:pt x="903" y="1843"/>
                    <a:pt x="1001" y="1611"/>
                    <a:pt x="1179" y="1430"/>
                  </a:cubicBezTo>
                  <a:cubicBezTo>
                    <a:pt x="1539" y="1064"/>
                    <a:pt x="2260" y="854"/>
                    <a:pt x="2702" y="0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0" name="Google Shape;1860;p48"/>
            <p:cNvSpPr/>
            <p:nvPr/>
          </p:nvSpPr>
          <p:spPr>
            <a:xfrm>
              <a:off x="3271064" y="3669933"/>
              <a:ext cx="589387" cy="1473571"/>
            </a:xfrm>
            <a:custGeom>
              <a:avLst/>
              <a:gdLst/>
              <a:ahLst/>
              <a:cxnLst/>
              <a:rect l="l" t="t" r="r" b="b"/>
              <a:pathLst>
                <a:path w="2841" h="7103" extrusionOk="0">
                  <a:moveTo>
                    <a:pt x="2604" y="1"/>
                  </a:moveTo>
                  <a:cubicBezTo>
                    <a:pt x="2604" y="1"/>
                    <a:pt x="1248" y="114"/>
                    <a:pt x="768" y="114"/>
                  </a:cubicBezTo>
                  <a:cubicBezTo>
                    <a:pt x="760" y="114"/>
                    <a:pt x="753" y="114"/>
                    <a:pt x="746" y="114"/>
                  </a:cubicBezTo>
                  <a:lnTo>
                    <a:pt x="137" y="2530"/>
                  </a:lnTo>
                  <a:cubicBezTo>
                    <a:pt x="62" y="2815"/>
                    <a:pt x="23" y="3106"/>
                    <a:pt x="22" y="3400"/>
                  </a:cubicBezTo>
                  <a:lnTo>
                    <a:pt x="0" y="7103"/>
                  </a:lnTo>
                  <a:lnTo>
                    <a:pt x="937" y="7103"/>
                  </a:lnTo>
                  <a:lnTo>
                    <a:pt x="937" y="6925"/>
                  </a:lnTo>
                  <a:cubicBezTo>
                    <a:pt x="937" y="6734"/>
                    <a:pt x="783" y="6580"/>
                    <a:pt x="592" y="6580"/>
                  </a:cubicBezTo>
                  <a:lnTo>
                    <a:pt x="590" y="6580"/>
                  </a:lnTo>
                  <a:lnTo>
                    <a:pt x="598" y="4787"/>
                  </a:lnTo>
                  <a:cubicBezTo>
                    <a:pt x="599" y="4518"/>
                    <a:pt x="686" y="4259"/>
                    <a:pt x="841" y="4058"/>
                  </a:cubicBezTo>
                  <a:cubicBezTo>
                    <a:pt x="1315" y="3444"/>
                    <a:pt x="2841" y="2960"/>
                    <a:pt x="2604" y="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1" name="Google Shape;1861;p48"/>
            <p:cNvSpPr/>
            <p:nvPr/>
          </p:nvSpPr>
          <p:spPr>
            <a:xfrm>
              <a:off x="903150" y="3495254"/>
              <a:ext cx="1360506" cy="956587"/>
            </a:xfrm>
            <a:custGeom>
              <a:avLst/>
              <a:gdLst/>
              <a:ahLst/>
              <a:cxnLst/>
              <a:rect l="l" t="t" r="r" b="b"/>
              <a:pathLst>
                <a:path w="6558" h="4611" extrusionOk="0">
                  <a:moveTo>
                    <a:pt x="6304" y="0"/>
                  </a:moveTo>
                  <a:cubicBezTo>
                    <a:pt x="5972" y="0"/>
                    <a:pt x="5318" y="447"/>
                    <a:pt x="5179" y="580"/>
                  </a:cubicBezTo>
                  <a:cubicBezTo>
                    <a:pt x="4630" y="1104"/>
                    <a:pt x="4200" y="1758"/>
                    <a:pt x="3571" y="2183"/>
                  </a:cubicBezTo>
                  <a:cubicBezTo>
                    <a:pt x="3096" y="2501"/>
                    <a:pt x="2540" y="2668"/>
                    <a:pt x="1974" y="2668"/>
                  </a:cubicBezTo>
                  <a:cubicBezTo>
                    <a:pt x="1826" y="2668"/>
                    <a:pt x="1676" y="2656"/>
                    <a:pt x="1527" y="2633"/>
                  </a:cubicBezTo>
                  <a:cubicBezTo>
                    <a:pt x="1309" y="2597"/>
                    <a:pt x="1068" y="2544"/>
                    <a:pt x="846" y="2544"/>
                  </a:cubicBezTo>
                  <a:cubicBezTo>
                    <a:pt x="640" y="2544"/>
                    <a:pt x="450" y="2590"/>
                    <a:pt x="311" y="2741"/>
                  </a:cubicBezTo>
                  <a:cubicBezTo>
                    <a:pt x="1" y="3075"/>
                    <a:pt x="240" y="3631"/>
                    <a:pt x="574" y="3941"/>
                  </a:cubicBezTo>
                  <a:cubicBezTo>
                    <a:pt x="1039" y="4373"/>
                    <a:pt x="1673" y="4611"/>
                    <a:pt x="2306" y="4611"/>
                  </a:cubicBezTo>
                  <a:cubicBezTo>
                    <a:pt x="2498" y="4611"/>
                    <a:pt x="2690" y="4589"/>
                    <a:pt x="2878" y="4544"/>
                  </a:cubicBezTo>
                  <a:cubicBezTo>
                    <a:pt x="3681" y="4349"/>
                    <a:pt x="4371" y="3733"/>
                    <a:pt x="4652" y="2956"/>
                  </a:cubicBezTo>
                  <a:cubicBezTo>
                    <a:pt x="4789" y="2580"/>
                    <a:pt x="4835" y="2178"/>
                    <a:pt x="4952" y="1795"/>
                  </a:cubicBezTo>
                  <a:cubicBezTo>
                    <a:pt x="5061" y="1445"/>
                    <a:pt x="5246" y="1097"/>
                    <a:pt x="5564" y="897"/>
                  </a:cubicBezTo>
                  <a:cubicBezTo>
                    <a:pt x="5848" y="718"/>
                    <a:pt x="6336" y="804"/>
                    <a:pt x="6452" y="443"/>
                  </a:cubicBezTo>
                  <a:cubicBezTo>
                    <a:pt x="6557" y="115"/>
                    <a:pt x="6472" y="0"/>
                    <a:pt x="6304" y="0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2" name="Google Shape;1862;p48"/>
            <p:cNvSpPr/>
            <p:nvPr/>
          </p:nvSpPr>
          <p:spPr>
            <a:xfrm>
              <a:off x="1884214" y="3229086"/>
              <a:ext cx="1970639" cy="1125664"/>
            </a:xfrm>
            <a:custGeom>
              <a:avLst/>
              <a:gdLst/>
              <a:ahLst/>
              <a:cxnLst/>
              <a:rect l="l" t="t" r="r" b="b"/>
              <a:pathLst>
                <a:path w="9499" h="5426" extrusionOk="0">
                  <a:moveTo>
                    <a:pt x="7734" y="0"/>
                  </a:moveTo>
                  <a:cubicBezTo>
                    <a:pt x="7236" y="0"/>
                    <a:pt x="6811" y="87"/>
                    <a:pt x="6811" y="87"/>
                  </a:cubicBezTo>
                  <a:cubicBezTo>
                    <a:pt x="6521" y="522"/>
                    <a:pt x="6060" y="801"/>
                    <a:pt x="5550" y="849"/>
                  </a:cubicBezTo>
                  <a:cubicBezTo>
                    <a:pt x="5031" y="899"/>
                    <a:pt x="4501" y="903"/>
                    <a:pt x="4406" y="910"/>
                  </a:cubicBezTo>
                  <a:lnTo>
                    <a:pt x="2013" y="1085"/>
                  </a:lnTo>
                  <a:cubicBezTo>
                    <a:pt x="863" y="1169"/>
                    <a:pt x="1" y="2207"/>
                    <a:pt x="88" y="3405"/>
                  </a:cubicBezTo>
                  <a:cubicBezTo>
                    <a:pt x="172" y="4550"/>
                    <a:pt x="1095" y="5426"/>
                    <a:pt x="2182" y="5426"/>
                  </a:cubicBezTo>
                  <a:cubicBezTo>
                    <a:pt x="2231" y="5426"/>
                    <a:pt x="2280" y="5424"/>
                    <a:pt x="2329" y="5421"/>
                  </a:cubicBezTo>
                  <a:lnTo>
                    <a:pt x="7486" y="5045"/>
                  </a:lnTo>
                  <a:cubicBezTo>
                    <a:pt x="8637" y="4961"/>
                    <a:pt x="9499" y="3922"/>
                    <a:pt x="9411" y="2725"/>
                  </a:cubicBezTo>
                  <a:cubicBezTo>
                    <a:pt x="9410" y="2706"/>
                    <a:pt x="9340" y="1740"/>
                    <a:pt x="9308" y="979"/>
                  </a:cubicBezTo>
                  <a:cubicBezTo>
                    <a:pt x="9274" y="169"/>
                    <a:pt x="8431" y="0"/>
                    <a:pt x="7734" y="0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3" name="Google Shape;1863;p48"/>
            <p:cNvSpPr/>
            <p:nvPr/>
          </p:nvSpPr>
          <p:spPr>
            <a:xfrm>
              <a:off x="3017344" y="3669933"/>
              <a:ext cx="663034" cy="1473571"/>
            </a:xfrm>
            <a:custGeom>
              <a:avLst/>
              <a:gdLst/>
              <a:ahLst/>
              <a:cxnLst/>
              <a:rect l="l" t="t" r="r" b="b"/>
              <a:pathLst>
                <a:path w="3196" h="7103" extrusionOk="0">
                  <a:moveTo>
                    <a:pt x="3196" y="1"/>
                  </a:moveTo>
                  <a:cubicBezTo>
                    <a:pt x="3196" y="1"/>
                    <a:pt x="1266" y="114"/>
                    <a:pt x="768" y="114"/>
                  </a:cubicBezTo>
                  <a:cubicBezTo>
                    <a:pt x="761" y="114"/>
                    <a:pt x="754" y="114"/>
                    <a:pt x="747" y="114"/>
                  </a:cubicBezTo>
                  <a:lnTo>
                    <a:pt x="137" y="2530"/>
                  </a:lnTo>
                  <a:cubicBezTo>
                    <a:pt x="62" y="2815"/>
                    <a:pt x="24" y="3106"/>
                    <a:pt x="21" y="3400"/>
                  </a:cubicBezTo>
                  <a:lnTo>
                    <a:pt x="0" y="7103"/>
                  </a:lnTo>
                  <a:lnTo>
                    <a:pt x="938" y="7103"/>
                  </a:lnTo>
                  <a:lnTo>
                    <a:pt x="938" y="6925"/>
                  </a:lnTo>
                  <a:cubicBezTo>
                    <a:pt x="938" y="6734"/>
                    <a:pt x="783" y="6580"/>
                    <a:pt x="592" y="6580"/>
                  </a:cubicBezTo>
                  <a:lnTo>
                    <a:pt x="590" y="6580"/>
                  </a:lnTo>
                  <a:lnTo>
                    <a:pt x="598" y="4787"/>
                  </a:lnTo>
                  <a:cubicBezTo>
                    <a:pt x="599" y="4518"/>
                    <a:pt x="686" y="4259"/>
                    <a:pt x="842" y="4058"/>
                  </a:cubicBezTo>
                  <a:cubicBezTo>
                    <a:pt x="1315" y="3444"/>
                    <a:pt x="3179" y="2870"/>
                    <a:pt x="3196" y="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4" name="Google Shape;1864;p48"/>
            <p:cNvSpPr/>
            <p:nvPr/>
          </p:nvSpPr>
          <p:spPr>
            <a:xfrm>
              <a:off x="1906205" y="3838180"/>
              <a:ext cx="657018" cy="1305323"/>
            </a:xfrm>
            <a:custGeom>
              <a:avLst/>
              <a:gdLst/>
              <a:ahLst/>
              <a:cxnLst/>
              <a:rect l="l" t="t" r="r" b="b"/>
              <a:pathLst>
                <a:path w="3167" h="6292" extrusionOk="0">
                  <a:moveTo>
                    <a:pt x="1134" y="1"/>
                  </a:moveTo>
                  <a:lnTo>
                    <a:pt x="0" y="659"/>
                  </a:lnTo>
                  <a:cubicBezTo>
                    <a:pt x="276" y="1735"/>
                    <a:pt x="839" y="2364"/>
                    <a:pt x="415" y="3040"/>
                  </a:cubicBezTo>
                  <a:cubicBezTo>
                    <a:pt x="104" y="3536"/>
                    <a:pt x="316" y="6292"/>
                    <a:pt x="316" y="6292"/>
                  </a:cubicBezTo>
                  <a:lnTo>
                    <a:pt x="1223" y="6292"/>
                  </a:lnTo>
                  <a:lnTo>
                    <a:pt x="1223" y="6112"/>
                  </a:lnTo>
                  <a:cubicBezTo>
                    <a:pt x="1223" y="5974"/>
                    <a:pt x="1129" y="5853"/>
                    <a:pt x="996" y="5818"/>
                  </a:cubicBezTo>
                  <a:lnTo>
                    <a:pt x="993" y="4175"/>
                  </a:lnTo>
                  <a:cubicBezTo>
                    <a:pt x="993" y="3934"/>
                    <a:pt x="1090" y="3703"/>
                    <a:pt x="1268" y="3522"/>
                  </a:cubicBezTo>
                  <a:cubicBezTo>
                    <a:pt x="1811" y="2970"/>
                    <a:pt x="3166" y="2774"/>
                    <a:pt x="3166" y="211"/>
                  </a:cubicBezTo>
                  <a:cubicBezTo>
                    <a:pt x="3166" y="211"/>
                    <a:pt x="1664" y="1"/>
                    <a:pt x="1134" y="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5" name="Google Shape;1865;p48"/>
            <p:cNvSpPr/>
            <p:nvPr/>
          </p:nvSpPr>
          <p:spPr>
            <a:xfrm>
              <a:off x="3617518" y="2728700"/>
              <a:ext cx="294797" cy="550592"/>
            </a:xfrm>
            <a:custGeom>
              <a:avLst/>
              <a:gdLst/>
              <a:ahLst/>
              <a:cxnLst/>
              <a:rect l="l" t="t" r="r" b="b"/>
              <a:pathLst>
                <a:path w="1421" h="2654" extrusionOk="0">
                  <a:moveTo>
                    <a:pt x="1355" y="1"/>
                  </a:moveTo>
                  <a:cubicBezTo>
                    <a:pt x="1336" y="1"/>
                    <a:pt x="1317" y="9"/>
                    <a:pt x="1304" y="26"/>
                  </a:cubicBezTo>
                  <a:cubicBezTo>
                    <a:pt x="1021" y="432"/>
                    <a:pt x="277" y="1518"/>
                    <a:pt x="126" y="1971"/>
                  </a:cubicBezTo>
                  <a:cubicBezTo>
                    <a:pt x="1" y="2345"/>
                    <a:pt x="460" y="2654"/>
                    <a:pt x="837" y="2654"/>
                  </a:cubicBezTo>
                  <a:cubicBezTo>
                    <a:pt x="1027" y="2654"/>
                    <a:pt x="1197" y="2575"/>
                    <a:pt x="1260" y="2386"/>
                  </a:cubicBezTo>
                  <a:cubicBezTo>
                    <a:pt x="1412" y="1930"/>
                    <a:pt x="1420" y="559"/>
                    <a:pt x="1417" y="57"/>
                  </a:cubicBezTo>
                  <a:cubicBezTo>
                    <a:pt x="1417" y="22"/>
                    <a:pt x="1386" y="1"/>
                    <a:pt x="1355" y="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6" name="Google Shape;1866;p48"/>
            <p:cNvSpPr/>
            <p:nvPr/>
          </p:nvSpPr>
          <p:spPr>
            <a:xfrm>
              <a:off x="3680170" y="2805459"/>
              <a:ext cx="231730" cy="473003"/>
            </a:xfrm>
            <a:custGeom>
              <a:avLst/>
              <a:gdLst/>
              <a:ahLst/>
              <a:cxnLst/>
              <a:rect l="l" t="t" r="r" b="b"/>
              <a:pathLst>
                <a:path w="1117" h="2280" extrusionOk="0">
                  <a:moveTo>
                    <a:pt x="1115" y="0"/>
                  </a:moveTo>
                  <a:lnTo>
                    <a:pt x="1115" y="0"/>
                  </a:lnTo>
                  <a:cubicBezTo>
                    <a:pt x="840" y="397"/>
                    <a:pt x="232" y="1292"/>
                    <a:pt x="105" y="1676"/>
                  </a:cubicBezTo>
                  <a:cubicBezTo>
                    <a:pt x="1" y="1985"/>
                    <a:pt x="347" y="2244"/>
                    <a:pt x="666" y="2279"/>
                  </a:cubicBezTo>
                  <a:cubicBezTo>
                    <a:pt x="807" y="2262"/>
                    <a:pt x="927" y="2191"/>
                    <a:pt x="975" y="2045"/>
                  </a:cubicBezTo>
                  <a:cubicBezTo>
                    <a:pt x="1107" y="1648"/>
                    <a:pt x="1117" y="468"/>
                    <a:pt x="1115" y="0"/>
                  </a:cubicBezTo>
                  <a:close/>
                </a:path>
              </a:pathLst>
            </a:custGeom>
            <a:solidFill>
              <a:srgbClr val="1F1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7" name="Google Shape;1867;p48"/>
            <p:cNvSpPr/>
            <p:nvPr/>
          </p:nvSpPr>
          <p:spPr>
            <a:xfrm>
              <a:off x="3241398" y="2728700"/>
              <a:ext cx="294382" cy="550592"/>
            </a:xfrm>
            <a:custGeom>
              <a:avLst/>
              <a:gdLst/>
              <a:ahLst/>
              <a:cxnLst/>
              <a:rect l="l" t="t" r="r" b="b"/>
              <a:pathLst>
                <a:path w="1419" h="2654" extrusionOk="0">
                  <a:moveTo>
                    <a:pt x="64" y="1"/>
                  </a:moveTo>
                  <a:cubicBezTo>
                    <a:pt x="33" y="1"/>
                    <a:pt x="3" y="22"/>
                    <a:pt x="3" y="57"/>
                  </a:cubicBezTo>
                  <a:cubicBezTo>
                    <a:pt x="0" y="559"/>
                    <a:pt x="7" y="1930"/>
                    <a:pt x="159" y="2386"/>
                  </a:cubicBezTo>
                  <a:cubicBezTo>
                    <a:pt x="223" y="2575"/>
                    <a:pt x="392" y="2654"/>
                    <a:pt x="583" y="2654"/>
                  </a:cubicBezTo>
                  <a:cubicBezTo>
                    <a:pt x="960" y="2654"/>
                    <a:pt x="1419" y="2345"/>
                    <a:pt x="1294" y="1971"/>
                  </a:cubicBezTo>
                  <a:cubicBezTo>
                    <a:pt x="1142" y="1518"/>
                    <a:pt x="399" y="432"/>
                    <a:pt x="115" y="26"/>
                  </a:cubicBezTo>
                  <a:cubicBezTo>
                    <a:pt x="102" y="9"/>
                    <a:pt x="83" y="1"/>
                    <a:pt x="64" y="1"/>
                  </a:cubicBezTo>
                  <a:close/>
                </a:path>
              </a:pathLst>
            </a:custGeom>
            <a:solidFill>
              <a:srgbClr val="96969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8" name="Google Shape;1868;p48"/>
            <p:cNvSpPr/>
            <p:nvPr/>
          </p:nvSpPr>
          <p:spPr>
            <a:xfrm>
              <a:off x="3241398" y="2805459"/>
              <a:ext cx="231730" cy="473003"/>
            </a:xfrm>
            <a:custGeom>
              <a:avLst/>
              <a:gdLst/>
              <a:ahLst/>
              <a:cxnLst/>
              <a:rect l="l" t="t" r="r" b="b"/>
              <a:pathLst>
                <a:path w="1117" h="2280" extrusionOk="0">
                  <a:moveTo>
                    <a:pt x="3" y="0"/>
                  </a:moveTo>
                  <a:lnTo>
                    <a:pt x="3" y="0"/>
                  </a:lnTo>
                  <a:cubicBezTo>
                    <a:pt x="0" y="468"/>
                    <a:pt x="10" y="1648"/>
                    <a:pt x="142" y="2045"/>
                  </a:cubicBezTo>
                  <a:cubicBezTo>
                    <a:pt x="191" y="2191"/>
                    <a:pt x="310" y="2262"/>
                    <a:pt x="451" y="2279"/>
                  </a:cubicBezTo>
                  <a:cubicBezTo>
                    <a:pt x="770" y="2244"/>
                    <a:pt x="1116" y="1985"/>
                    <a:pt x="1012" y="1676"/>
                  </a:cubicBezTo>
                  <a:cubicBezTo>
                    <a:pt x="885" y="1292"/>
                    <a:pt x="278" y="397"/>
                    <a:pt x="3" y="0"/>
                  </a:cubicBezTo>
                  <a:close/>
                </a:path>
              </a:pathLst>
            </a:custGeom>
            <a:solidFill>
              <a:srgbClr val="1F1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9" name="Google Shape;1869;p48"/>
            <p:cNvSpPr/>
            <p:nvPr/>
          </p:nvSpPr>
          <p:spPr>
            <a:xfrm>
              <a:off x="3108833" y="2901719"/>
              <a:ext cx="931069" cy="832734"/>
            </a:xfrm>
            <a:custGeom>
              <a:avLst/>
              <a:gdLst/>
              <a:ahLst/>
              <a:cxnLst/>
              <a:rect l="l" t="t" r="r" b="b"/>
              <a:pathLst>
                <a:path w="4488" h="4014" extrusionOk="0">
                  <a:moveTo>
                    <a:pt x="2260" y="1"/>
                  </a:moveTo>
                  <a:cubicBezTo>
                    <a:pt x="1319" y="1"/>
                    <a:pt x="484" y="601"/>
                    <a:pt x="184" y="1493"/>
                  </a:cubicBezTo>
                  <a:cubicBezTo>
                    <a:pt x="92" y="1767"/>
                    <a:pt x="0" y="2054"/>
                    <a:pt x="66" y="2347"/>
                  </a:cubicBezTo>
                  <a:cubicBezTo>
                    <a:pt x="124" y="2608"/>
                    <a:pt x="301" y="2795"/>
                    <a:pt x="447" y="3009"/>
                  </a:cubicBezTo>
                  <a:cubicBezTo>
                    <a:pt x="610" y="3246"/>
                    <a:pt x="779" y="3477"/>
                    <a:pt x="946" y="3710"/>
                  </a:cubicBezTo>
                  <a:cubicBezTo>
                    <a:pt x="1084" y="3900"/>
                    <a:pt x="1305" y="4014"/>
                    <a:pt x="1540" y="4014"/>
                  </a:cubicBezTo>
                  <a:lnTo>
                    <a:pt x="2979" y="4014"/>
                  </a:lnTo>
                  <a:cubicBezTo>
                    <a:pt x="3214" y="4014"/>
                    <a:pt x="3434" y="3900"/>
                    <a:pt x="3573" y="3710"/>
                  </a:cubicBezTo>
                  <a:cubicBezTo>
                    <a:pt x="3688" y="3594"/>
                    <a:pt x="3776" y="3427"/>
                    <a:pt x="3872" y="3294"/>
                  </a:cubicBezTo>
                  <a:cubicBezTo>
                    <a:pt x="3973" y="3154"/>
                    <a:pt x="4070" y="3012"/>
                    <a:pt x="4170" y="2872"/>
                  </a:cubicBezTo>
                  <a:cubicBezTo>
                    <a:pt x="4399" y="2553"/>
                    <a:pt x="4487" y="2202"/>
                    <a:pt x="4399" y="1814"/>
                  </a:cubicBezTo>
                  <a:cubicBezTo>
                    <a:pt x="4173" y="830"/>
                    <a:pt x="3294" y="1"/>
                    <a:pt x="2260" y="1"/>
                  </a:cubicBezTo>
                  <a:close/>
                </a:path>
              </a:pathLst>
            </a:custGeom>
            <a:solidFill>
              <a:srgbClr val="75757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0" name="Google Shape;1870;p48"/>
            <p:cNvSpPr/>
            <p:nvPr/>
          </p:nvSpPr>
          <p:spPr>
            <a:xfrm>
              <a:off x="3266293" y="3108346"/>
              <a:ext cx="622373" cy="572998"/>
            </a:xfrm>
            <a:custGeom>
              <a:avLst/>
              <a:gdLst/>
              <a:ahLst/>
              <a:cxnLst/>
              <a:rect l="l" t="t" r="r" b="b"/>
              <a:pathLst>
                <a:path w="3000" h="2762" extrusionOk="0">
                  <a:moveTo>
                    <a:pt x="757" y="0"/>
                  </a:moveTo>
                  <a:cubicBezTo>
                    <a:pt x="646" y="0"/>
                    <a:pt x="533" y="39"/>
                    <a:pt x="457" y="126"/>
                  </a:cubicBezTo>
                  <a:cubicBezTo>
                    <a:pt x="331" y="273"/>
                    <a:pt x="236" y="445"/>
                    <a:pt x="180" y="632"/>
                  </a:cubicBezTo>
                  <a:lnTo>
                    <a:pt x="31" y="1113"/>
                  </a:lnTo>
                  <a:cubicBezTo>
                    <a:pt x="1" y="1210"/>
                    <a:pt x="14" y="1316"/>
                    <a:pt x="65" y="1403"/>
                  </a:cubicBezTo>
                  <a:lnTo>
                    <a:pt x="834" y="2647"/>
                  </a:lnTo>
                  <a:cubicBezTo>
                    <a:pt x="879" y="2720"/>
                    <a:pt x="947" y="2762"/>
                    <a:pt x="1020" y="2762"/>
                  </a:cubicBezTo>
                  <a:lnTo>
                    <a:pt x="1980" y="2762"/>
                  </a:lnTo>
                  <a:cubicBezTo>
                    <a:pt x="2054" y="2762"/>
                    <a:pt x="2122" y="2720"/>
                    <a:pt x="2166" y="2647"/>
                  </a:cubicBezTo>
                  <a:lnTo>
                    <a:pt x="2936" y="1403"/>
                  </a:lnTo>
                  <a:cubicBezTo>
                    <a:pt x="2988" y="1316"/>
                    <a:pt x="3000" y="1210"/>
                    <a:pt x="2970" y="1113"/>
                  </a:cubicBezTo>
                  <a:lnTo>
                    <a:pt x="2822" y="632"/>
                  </a:lnTo>
                  <a:cubicBezTo>
                    <a:pt x="2766" y="445"/>
                    <a:pt x="2671" y="273"/>
                    <a:pt x="2543" y="126"/>
                  </a:cubicBezTo>
                  <a:cubicBezTo>
                    <a:pt x="2467" y="39"/>
                    <a:pt x="2355" y="0"/>
                    <a:pt x="2243" y="0"/>
                  </a:cubicBezTo>
                  <a:cubicBezTo>
                    <a:pt x="2055" y="0"/>
                    <a:pt x="1869" y="110"/>
                    <a:pt x="1869" y="286"/>
                  </a:cubicBezTo>
                  <a:lnTo>
                    <a:pt x="2041" y="1273"/>
                  </a:lnTo>
                  <a:lnTo>
                    <a:pt x="971" y="1273"/>
                  </a:lnTo>
                  <a:lnTo>
                    <a:pt x="1131" y="286"/>
                  </a:lnTo>
                  <a:cubicBezTo>
                    <a:pt x="1131" y="110"/>
                    <a:pt x="946" y="0"/>
                    <a:pt x="75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1" name="Google Shape;1871;p48"/>
            <p:cNvSpPr/>
            <p:nvPr/>
          </p:nvSpPr>
          <p:spPr>
            <a:xfrm>
              <a:off x="3445743" y="3355635"/>
              <a:ext cx="263471" cy="118251"/>
            </a:xfrm>
            <a:custGeom>
              <a:avLst/>
              <a:gdLst/>
              <a:ahLst/>
              <a:cxnLst/>
              <a:rect l="l" t="t" r="r" b="b"/>
              <a:pathLst>
                <a:path w="1270" h="570" extrusionOk="0">
                  <a:moveTo>
                    <a:pt x="239" y="1"/>
                  </a:moveTo>
                  <a:cubicBezTo>
                    <a:pt x="87" y="1"/>
                    <a:pt x="0" y="177"/>
                    <a:pt x="95" y="297"/>
                  </a:cubicBezTo>
                  <a:lnTo>
                    <a:pt x="474" y="525"/>
                  </a:lnTo>
                  <a:cubicBezTo>
                    <a:pt x="524" y="555"/>
                    <a:pt x="580" y="570"/>
                    <a:pt x="635" y="570"/>
                  </a:cubicBezTo>
                  <a:cubicBezTo>
                    <a:pt x="691" y="570"/>
                    <a:pt x="746" y="555"/>
                    <a:pt x="796" y="525"/>
                  </a:cubicBezTo>
                  <a:lnTo>
                    <a:pt x="1175" y="297"/>
                  </a:lnTo>
                  <a:cubicBezTo>
                    <a:pt x="1270" y="177"/>
                    <a:pt x="1184" y="1"/>
                    <a:pt x="1031" y="1"/>
                  </a:cubicBezTo>
                  <a:close/>
                </a:path>
              </a:pathLst>
            </a:custGeom>
            <a:solidFill>
              <a:srgbClr val="1F1F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2" name="Google Shape;1872;p48"/>
          <p:cNvGrpSpPr/>
          <p:nvPr/>
        </p:nvGrpSpPr>
        <p:grpSpPr>
          <a:xfrm>
            <a:off x="6616834" y="1443576"/>
            <a:ext cx="2948320" cy="5317751"/>
            <a:chOff x="6616834" y="1443576"/>
            <a:chExt cx="2948320" cy="5317751"/>
          </a:xfrm>
        </p:grpSpPr>
        <p:sp>
          <p:nvSpPr>
            <p:cNvPr id="1873" name="Google Shape;1873;p48"/>
            <p:cNvSpPr/>
            <p:nvPr/>
          </p:nvSpPr>
          <p:spPr>
            <a:xfrm>
              <a:off x="6616834" y="1974510"/>
              <a:ext cx="1353116" cy="1140048"/>
            </a:xfrm>
            <a:custGeom>
              <a:avLst/>
              <a:gdLst/>
              <a:ahLst/>
              <a:cxnLst/>
              <a:rect l="l" t="t" r="r" b="b"/>
              <a:pathLst>
                <a:path w="4985" h="4200" extrusionOk="0">
                  <a:moveTo>
                    <a:pt x="414" y="0"/>
                  </a:moveTo>
                  <a:cubicBezTo>
                    <a:pt x="404" y="0"/>
                    <a:pt x="393" y="1"/>
                    <a:pt x="382" y="1"/>
                  </a:cubicBezTo>
                  <a:cubicBezTo>
                    <a:pt x="1" y="31"/>
                    <a:pt x="111" y="531"/>
                    <a:pt x="354" y="863"/>
                  </a:cubicBezTo>
                  <a:cubicBezTo>
                    <a:pt x="641" y="1252"/>
                    <a:pt x="904" y="1373"/>
                    <a:pt x="1078" y="1637"/>
                  </a:cubicBezTo>
                  <a:cubicBezTo>
                    <a:pt x="1285" y="1954"/>
                    <a:pt x="1539" y="3143"/>
                    <a:pt x="2008" y="3778"/>
                  </a:cubicBezTo>
                  <a:cubicBezTo>
                    <a:pt x="2265" y="4126"/>
                    <a:pt x="2607" y="4200"/>
                    <a:pt x="2770" y="4200"/>
                  </a:cubicBezTo>
                  <a:cubicBezTo>
                    <a:pt x="2806" y="4200"/>
                    <a:pt x="2834" y="4196"/>
                    <a:pt x="2850" y="4191"/>
                  </a:cubicBezTo>
                  <a:cubicBezTo>
                    <a:pt x="3807" y="3891"/>
                    <a:pt x="4101" y="3583"/>
                    <a:pt x="4257" y="3480"/>
                  </a:cubicBezTo>
                  <a:cubicBezTo>
                    <a:pt x="4492" y="3324"/>
                    <a:pt x="4734" y="3181"/>
                    <a:pt x="4985" y="3052"/>
                  </a:cubicBezTo>
                  <a:lnTo>
                    <a:pt x="4555" y="1925"/>
                  </a:lnTo>
                  <a:cubicBezTo>
                    <a:pt x="4555" y="1925"/>
                    <a:pt x="3949" y="2281"/>
                    <a:pt x="3478" y="2618"/>
                  </a:cubicBezTo>
                  <a:cubicBezTo>
                    <a:pt x="3181" y="2830"/>
                    <a:pt x="2704" y="3117"/>
                    <a:pt x="2704" y="3117"/>
                  </a:cubicBezTo>
                  <a:cubicBezTo>
                    <a:pt x="2704" y="3117"/>
                    <a:pt x="2543" y="2840"/>
                    <a:pt x="2042" y="2100"/>
                  </a:cubicBezTo>
                  <a:cubicBezTo>
                    <a:pt x="1703" y="1598"/>
                    <a:pt x="1640" y="1467"/>
                    <a:pt x="1581" y="1113"/>
                  </a:cubicBezTo>
                  <a:cubicBezTo>
                    <a:pt x="1488" y="545"/>
                    <a:pt x="1544" y="629"/>
                    <a:pt x="1589" y="327"/>
                  </a:cubicBezTo>
                  <a:cubicBezTo>
                    <a:pt x="1577" y="325"/>
                    <a:pt x="1564" y="324"/>
                    <a:pt x="1552" y="324"/>
                  </a:cubicBezTo>
                  <a:cubicBezTo>
                    <a:pt x="1455" y="324"/>
                    <a:pt x="1386" y="382"/>
                    <a:pt x="1355" y="509"/>
                  </a:cubicBezTo>
                  <a:cubicBezTo>
                    <a:pt x="1326" y="634"/>
                    <a:pt x="1283" y="771"/>
                    <a:pt x="1283" y="771"/>
                  </a:cubicBezTo>
                  <a:cubicBezTo>
                    <a:pt x="1283" y="771"/>
                    <a:pt x="892" y="0"/>
                    <a:pt x="414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4" name="Google Shape;1874;p48"/>
            <p:cNvSpPr/>
            <p:nvPr/>
          </p:nvSpPr>
          <p:spPr>
            <a:xfrm>
              <a:off x="8175404" y="4709522"/>
              <a:ext cx="1246984" cy="1213608"/>
            </a:xfrm>
            <a:custGeom>
              <a:avLst/>
              <a:gdLst/>
              <a:ahLst/>
              <a:cxnLst/>
              <a:rect l="l" t="t" r="r" b="b"/>
              <a:pathLst>
                <a:path w="4594" h="4471" extrusionOk="0">
                  <a:moveTo>
                    <a:pt x="3834" y="0"/>
                  </a:moveTo>
                  <a:lnTo>
                    <a:pt x="1" y="149"/>
                  </a:lnTo>
                  <a:cubicBezTo>
                    <a:pt x="1" y="149"/>
                    <a:pt x="116" y="2029"/>
                    <a:pt x="513" y="2861"/>
                  </a:cubicBezTo>
                  <a:cubicBezTo>
                    <a:pt x="899" y="3666"/>
                    <a:pt x="1648" y="4470"/>
                    <a:pt x="2562" y="4470"/>
                  </a:cubicBezTo>
                  <a:cubicBezTo>
                    <a:pt x="2593" y="4470"/>
                    <a:pt x="2624" y="4469"/>
                    <a:pt x="2656" y="4468"/>
                  </a:cubicBezTo>
                  <a:cubicBezTo>
                    <a:pt x="3613" y="4410"/>
                    <a:pt x="4479" y="3803"/>
                    <a:pt x="4536" y="3560"/>
                  </a:cubicBezTo>
                  <a:cubicBezTo>
                    <a:pt x="4593" y="3316"/>
                    <a:pt x="3834" y="0"/>
                    <a:pt x="3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5" name="Google Shape;1875;p48"/>
            <p:cNvSpPr/>
            <p:nvPr/>
          </p:nvSpPr>
          <p:spPr>
            <a:xfrm>
              <a:off x="8140660" y="4827055"/>
              <a:ext cx="1324886" cy="1146834"/>
            </a:xfrm>
            <a:custGeom>
              <a:avLst/>
              <a:gdLst/>
              <a:ahLst/>
              <a:cxnLst/>
              <a:rect l="l" t="t" r="r" b="b"/>
              <a:pathLst>
                <a:path w="4881" h="4225" extrusionOk="0">
                  <a:moveTo>
                    <a:pt x="448" y="0"/>
                  </a:moveTo>
                  <a:lnTo>
                    <a:pt x="0" y="1"/>
                  </a:lnTo>
                  <a:cubicBezTo>
                    <a:pt x="0" y="1"/>
                    <a:pt x="4" y="2246"/>
                    <a:pt x="1058" y="3431"/>
                  </a:cubicBezTo>
                  <a:cubicBezTo>
                    <a:pt x="1596" y="4035"/>
                    <a:pt x="2257" y="4224"/>
                    <a:pt x="2842" y="4224"/>
                  </a:cubicBezTo>
                  <a:cubicBezTo>
                    <a:pt x="3404" y="4224"/>
                    <a:pt x="3894" y="4049"/>
                    <a:pt x="4133" y="3898"/>
                  </a:cubicBezTo>
                  <a:cubicBezTo>
                    <a:pt x="4617" y="3590"/>
                    <a:pt x="4880" y="3172"/>
                    <a:pt x="4880" y="3172"/>
                  </a:cubicBezTo>
                  <a:lnTo>
                    <a:pt x="4574" y="2923"/>
                  </a:lnTo>
                  <a:cubicBezTo>
                    <a:pt x="4574" y="2923"/>
                    <a:pt x="4252" y="3627"/>
                    <a:pt x="3380" y="3771"/>
                  </a:cubicBezTo>
                  <a:cubicBezTo>
                    <a:pt x="3180" y="3805"/>
                    <a:pt x="2986" y="3823"/>
                    <a:pt x="2799" y="3823"/>
                  </a:cubicBezTo>
                  <a:cubicBezTo>
                    <a:pt x="2174" y="3823"/>
                    <a:pt x="1636" y="3617"/>
                    <a:pt x="1245" y="3076"/>
                  </a:cubicBezTo>
                  <a:cubicBezTo>
                    <a:pt x="129" y="1534"/>
                    <a:pt x="448" y="0"/>
                    <a:pt x="4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6" name="Google Shape;1876;p48"/>
            <p:cNvSpPr/>
            <p:nvPr/>
          </p:nvSpPr>
          <p:spPr>
            <a:xfrm>
              <a:off x="8357807" y="2813797"/>
              <a:ext cx="1052363" cy="925882"/>
            </a:xfrm>
            <a:custGeom>
              <a:avLst/>
              <a:gdLst/>
              <a:ahLst/>
              <a:cxnLst/>
              <a:rect l="l" t="t" r="r" b="b"/>
              <a:pathLst>
                <a:path w="3877" h="3411" extrusionOk="0">
                  <a:moveTo>
                    <a:pt x="961" y="1"/>
                  </a:moveTo>
                  <a:cubicBezTo>
                    <a:pt x="961" y="1"/>
                    <a:pt x="1" y="2138"/>
                    <a:pt x="1243" y="3123"/>
                  </a:cubicBezTo>
                  <a:cubicBezTo>
                    <a:pt x="1502" y="3328"/>
                    <a:pt x="1768" y="3410"/>
                    <a:pt x="2027" y="3410"/>
                  </a:cubicBezTo>
                  <a:cubicBezTo>
                    <a:pt x="3010" y="3410"/>
                    <a:pt x="3877" y="2220"/>
                    <a:pt x="3774" y="2054"/>
                  </a:cubicBezTo>
                  <a:cubicBezTo>
                    <a:pt x="3644" y="1846"/>
                    <a:pt x="961" y="1"/>
                    <a:pt x="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7" name="Google Shape;1877;p48"/>
            <p:cNvSpPr/>
            <p:nvPr/>
          </p:nvSpPr>
          <p:spPr>
            <a:xfrm>
              <a:off x="8089088" y="2086614"/>
              <a:ext cx="538261" cy="384359"/>
            </a:xfrm>
            <a:custGeom>
              <a:avLst/>
              <a:gdLst/>
              <a:ahLst/>
              <a:cxnLst/>
              <a:rect l="l" t="t" r="r" b="b"/>
              <a:pathLst>
                <a:path w="1983" h="1416" extrusionOk="0">
                  <a:moveTo>
                    <a:pt x="367" y="0"/>
                  </a:moveTo>
                  <a:lnTo>
                    <a:pt x="367" y="661"/>
                  </a:lnTo>
                  <a:cubicBezTo>
                    <a:pt x="367" y="858"/>
                    <a:pt x="215" y="1044"/>
                    <a:pt x="1" y="1185"/>
                  </a:cubicBezTo>
                  <a:cubicBezTo>
                    <a:pt x="294" y="1333"/>
                    <a:pt x="619" y="1411"/>
                    <a:pt x="947" y="1415"/>
                  </a:cubicBezTo>
                  <a:cubicBezTo>
                    <a:pt x="958" y="1415"/>
                    <a:pt x="969" y="1415"/>
                    <a:pt x="980" y="1415"/>
                  </a:cubicBezTo>
                  <a:cubicBezTo>
                    <a:pt x="1411" y="1415"/>
                    <a:pt x="1765" y="1282"/>
                    <a:pt x="1983" y="1174"/>
                  </a:cubicBezTo>
                  <a:cubicBezTo>
                    <a:pt x="1728" y="1031"/>
                    <a:pt x="1511" y="846"/>
                    <a:pt x="1511" y="661"/>
                  </a:cubicBezTo>
                  <a:lnTo>
                    <a:pt x="1511" y="0"/>
                  </a:lnTo>
                  <a:lnTo>
                    <a:pt x="978" y="0"/>
                  </a:lnTo>
                  <a:cubicBezTo>
                    <a:pt x="978" y="0"/>
                    <a:pt x="964" y="26"/>
                    <a:pt x="939" y="70"/>
                  </a:cubicBezTo>
                  <a:cubicBezTo>
                    <a:pt x="915" y="26"/>
                    <a:pt x="900" y="0"/>
                    <a:pt x="900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8" name="Google Shape;1878;p48"/>
            <p:cNvSpPr/>
            <p:nvPr/>
          </p:nvSpPr>
          <p:spPr>
            <a:xfrm>
              <a:off x="7952828" y="2405011"/>
              <a:ext cx="809970" cy="299941"/>
            </a:xfrm>
            <a:custGeom>
              <a:avLst/>
              <a:gdLst/>
              <a:ahLst/>
              <a:cxnLst/>
              <a:rect l="l" t="t" r="r" b="b"/>
              <a:pathLst>
                <a:path w="2984" h="1105" extrusionOk="0">
                  <a:moveTo>
                    <a:pt x="2485" y="1"/>
                  </a:moveTo>
                  <a:cubicBezTo>
                    <a:pt x="2268" y="109"/>
                    <a:pt x="1916" y="242"/>
                    <a:pt x="1487" y="242"/>
                  </a:cubicBezTo>
                  <a:cubicBezTo>
                    <a:pt x="1475" y="242"/>
                    <a:pt x="1462" y="242"/>
                    <a:pt x="1449" y="242"/>
                  </a:cubicBezTo>
                  <a:cubicBezTo>
                    <a:pt x="1121" y="238"/>
                    <a:pt x="798" y="160"/>
                    <a:pt x="504" y="12"/>
                  </a:cubicBezTo>
                  <a:cubicBezTo>
                    <a:pt x="349" y="112"/>
                    <a:pt x="180" y="184"/>
                    <a:pt x="1" y="227"/>
                  </a:cubicBezTo>
                  <a:cubicBezTo>
                    <a:pt x="114" y="816"/>
                    <a:pt x="798" y="1104"/>
                    <a:pt x="1483" y="1104"/>
                  </a:cubicBezTo>
                  <a:cubicBezTo>
                    <a:pt x="2185" y="1104"/>
                    <a:pt x="2888" y="803"/>
                    <a:pt x="2983" y="215"/>
                  </a:cubicBezTo>
                  <a:cubicBezTo>
                    <a:pt x="2810" y="161"/>
                    <a:pt x="2643" y="90"/>
                    <a:pt x="2485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9" name="Google Shape;1879;p48"/>
            <p:cNvSpPr/>
            <p:nvPr/>
          </p:nvSpPr>
          <p:spPr>
            <a:xfrm>
              <a:off x="8106731" y="1529622"/>
              <a:ext cx="479359" cy="684029"/>
            </a:xfrm>
            <a:custGeom>
              <a:avLst/>
              <a:gdLst/>
              <a:ahLst/>
              <a:cxnLst/>
              <a:rect l="l" t="t" r="r" b="b"/>
              <a:pathLst>
                <a:path w="1766" h="2520" extrusionOk="0">
                  <a:moveTo>
                    <a:pt x="882" y="0"/>
                  </a:moveTo>
                  <a:cubicBezTo>
                    <a:pt x="396" y="1"/>
                    <a:pt x="1" y="395"/>
                    <a:pt x="0" y="883"/>
                  </a:cubicBezTo>
                  <a:lnTo>
                    <a:pt x="0" y="1636"/>
                  </a:lnTo>
                  <a:cubicBezTo>
                    <a:pt x="1" y="2124"/>
                    <a:pt x="396" y="2518"/>
                    <a:pt x="882" y="2519"/>
                  </a:cubicBezTo>
                  <a:cubicBezTo>
                    <a:pt x="1370" y="2518"/>
                    <a:pt x="1764" y="2124"/>
                    <a:pt x="1766" y="1636"/>
                  </a:cubicBezTo>
                  <a:lnTo>
                    <a:pt x="1766" y="883"/>
                  </a:lnTo>
                  <a:cubicBezTo>
                    <a:pt x="1764" y="395"/>
                    <a:pt x="1370" y="1"/>
                    <a:pt x="88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0" name="Google Shape;1880;p48"/>
            <p:cNvSpPr/>
            <p:nvPr/>
          </p:nvSpPr>
          <p:spPr>
            <a:xfrm>
              <a:off x="8063030" y="1810832"/>
              <a:ext cx="83603" cy="140334"/>
            </a:xfrm>
            <a:custGeom>
              <a:avLst/>
              <a:gdLst/>
              <a:ahLst/>
              <a:cxnLst/>
              <a:rect l="l" t="t" r="r" b="b"/>
              <a:pathLst>
                <a:path w="308" h="517" extrusionOk="0">
                  <a:moveTo>
                    <a:pt x="161" y="1"/>
                  </a:moveTo>
                  <a:cubicBezTo>
                    <a:pt x="92" y="1"/>
                    <a:pt x="23" y="34"/>
                    <a:pt x="16" y="163"/>
                  </a:cubicBezTo>
                  <a:cubicBezTo>
                    <a:pt x="1" y="431"/>
                    <a:pt x="211" y="517"/>
                    <a:pt x="211" y="517"/>
                  </a:cubicBezTo>
                  <a:lnTo>
                    <a:pt x="307" y="38"/>
                  </a:lnTo>
                  <a:cubicBezTo>
                    <a:pt x="307" y="38"/>
                    <a:pt x="234" y="1"/>
                    <a:pt x="161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1" name="Google Shape;1881;p48"/>
            <p:cNvSpPr/>
            <p:nvPr/>
          </p:nvSpPr>
          <p:spPr>
            <a:xfrm>
              <a:off x="8546182" y="1811104"/>
              <a:ext cx="83331" cy="140063"/>
            </a:xfrm>
            <a:custGeom>
              <a:avLst/>
              <a:gdLst/>
              <a:ahLst/>
              <a:cxnLst/>
              <a:rect l="l" t="t" r="r" b="b"/>
              <a:pathLst>
                <a:path w="307" h="516" extrusionOk="0">
                  <a:moveTo>
                    <a:pt x="148" y="0"/>
                  </a:moveTo>
                  <a:cubicBezTo>
                    <a:pt x="75" y="0"/>
                    <a:pt x="0" y="38"/>
                    <a:pt x="0" y="38"/>
                  </a:cubicBezTo>
                  <a:lnTo>
                    <a:pt x="96" y="516"/>
                  </a:lnTo>
                  <a:cubicBezTo>
                    <a:pt x="96" y="516"/>
                    <a:pt x="307" y="430"/>
                    <a:pt x="292" y="162"/>
                  </a:cubicBezTo>
                  <a:cubicBezTo>
                    <a:pt x="285" y="33"/>
                    <a:pt x="217" y="0"/>
                    <a:pt x="148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2" name="Google Shape;1882;p48"/>
            <p:cNvSpPr/>
            <p:nvPr/>
          </p:nvSpPr>
          <p:spPr>
            <a:xfrm>
              <a:off x="7549478" y="6341681"/>
              <a:ext cx="682665" cy="419646"/>
            </a:xfrm>
            <a:custGeom>
              <a:avLst/>
              <a:gdLst/>
              <a:ahLst/>
              <a:cxnLst/>
              <a:rect l="l" t="t" r="r" b="b"/>
              <a:pathLst>
                <a:path w="2515" h="1546" extrusionOk="0">
                  <a:moveTo>
                    <a:pt x="2119" y="0"/>
                  </a:moveTo>
                  <a:cubicBezTo>
                    <a:pt x="1696" y="0"/>
                    <a:pt x="320" y="979"/>
                    <a:pt x="320" y="979"/>
                  </a:cubicBezTo>
                  <a:cubicBezTo>
                    <a:pt x="320" y="979"/>
                    <a:pt x="1" y="1281"/>
                    <a:pt x="320" y="1442"/>
                  </a:cubicBezTo>
                  <a:cubicBezTo>
                    <a:pt x="457" y="1510"/>
                    <a:pt x="623" y="1545"/>
                    <a:pt x="790" y="1545"/>
                  </a:cubicBezTo>
                  <a:cubicBezTo>
                    <a:pt x="1043" y="1545"/>
                    <a:pt x="1302" y="1465"/>
                    <a:pt x="1476" y="1295"/>
                  </a:cubicBezTo>
                  <a:cubicBezTo>
                    <a:pt x="1766" y="1015"/>
                    <a:pt x="1773" y="809"/>
                    <a:pt x="1945" y="638"/>
                  </a:cubicBezTo>
                  <a:cubicBezTo>
                    <a:pt x="2119" y="467"/>
                    <a:pt x="2514" y="110"/>
                    <a:pt x="2172" y="7"/>
                  </a:cubicBezTo>
                  <a:cubicBezTo>
                    <a:pt x="2157" y="2"/>
                    <a:pt x="2139" y="0"/>
                    <a:pt x="21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3" name="Google Shape;1883;p48"/>
            <p:cNvSpPr/>
            <p:nvPr/>
          </p:nvSpPr>
          <p:spPr>
            <a:xfrm>
              <a:off x="7593179" y="4137059"/>
              <a:ext cx="775226" cy="2575151"/>
            </a:xfrm>
            <a:custGeom>
              <a:avLst/>
              <a:gdLst/>
              <a:ahLst/>
              <a:cxnLst/>
              <a:rect l="l" t="t" r="r" b="b"/>
              <a:pathLst>
                <a:path w="2856" h="9487" extrusionOk="0">
                  <a:moveTo>
                    <a:pt x="2199" y="0"/>
                  </a:moveTo>
                  <a:cubicBezTo>
                    <a:pt x="1666" y="0"/>
                    <a:pt x="915" y="171"/>
                    <a:pt x="915" y="171"/>
                  </a:cubicBezTo>
                  <a:cubicBezTo>
                    <a:pt x="915" y="171"/>
                    <a:pt x="908" y="1267"/>
                    <a:pt x="934" y="1747"/>
                  </a:cubicBezTo>
                  <a:cubicBezTo>
                    <a:pt x="958" y="2225"/>
                    <a:pt x="1002" y="2845"/>
                    <a:pt x="1008" y="3632"/>
                  </a:cubicBezTo>
                  <a:cubicBezTo>
                    <a:pt x="1009" y="3806"/>
                    <a:pt x="916" y="4593"/>
                    <a:pt x="934" y="5010"/>
                  </a:cubicBezTo>
                  <a:cubicBezTo>
                    <a:pt x="975" y="6024"/>
                    <a:pt x="1163" y="7293"/>
                    <a:pt x="1106" y="7638"/>
                  </a:cubicBezTo>
                  <a:cubicBezTo>
                    <a:pt x="1027" y="8098"/>
                    <a:pt x="777" y="8343"/>
                    <a:pt x="605" y="8571"/>
                  </a:cubicBezTo>
                  <a:cubicBezTo>
                    <a:pt x="124" y="9214"/>
                    <a:pt x="0" y="9139"/>
                    <a:pt x="102" y="9320"/>
                  </a:cubicBezTo>
                  <a:cubicBezTo>
                    <a:pt x="168" y="9438"/>
                    <a:pt x="360" y="9486"/>
                    <a:pt x="569" y="9486"/>
                  </a:cubicBezTo>
                  <a:cubicBezTo>
                    <a:pt x="758" y="9486"/>
                    <a:pt x="961" y="9447"/>
                    <a:pt x="1101" y="9382"/>
                  </a:cubicBezTo>
                  <a:cubicBezTo>
                    <a:pt x="1429" y="9234"/>
                    <a:pt x="1404" y="9098"/>
                    <a:pt x="1485" y="8931"/>
                  </a:cubicBezTo>
                  <a:cubicBezTo>
                    <a:pt x="1545" y="8815"/>
                    <a:pt x="1618" y="8708"/>
                    <a:pt x="1707" y="8615"/>
                  </a:cubicBezTo>
                  <a:cubicBezTo>
                    <a:pt x="1787" y="8532"/>
                    <a:pt x="1870" y="8528"/>
                    <a:pt x="1927" y="8461"/>
                  </a:cubicBezTo>
                  <a:cubicBezTo>
                    <a:pt x="2083" y="8281"/>
                    <a:pt x="1970" y="8149"/>
                    <a:pt x="1955" y="7803"/>
                  </a:cubicBezTo>
                  <a:cubicBezTo>
                    <a:pt x="1952" y="7742"/>
                    <a:pt x="2059" y="7043"/>
                    <a:pt x="2145" y="6577"/>
                  </a:cubicBezTo>
                  <a:cubicBezTo>
                    <a:pt x="2345" y="5473"/>
                    <a:pt x="2309" y="5051"/>
                    <a:pt x="2317" y="4896"/>
                  </a:cubicBezTo>
                  <a:cubicBezTo>
                    <a:pt x="2339" y="4486"/>
                    <a:pt x="2220" y="3788"/>
                    <a:pt x="2255" y="3575"/>
                  </a:cubicBezTo>
                  <a:cubicBezTo>
                    <a:pt x="2276" y="3450"/>
                    <a:pt x="2556" y="2503"/>
                    <a:pt x="2664" y="1943"/>
                  </a:cubicBezTo>
                  <a:cubicBezTo>
                    <a:pt x="2855" y="966"/>
                    <a:pt x="2791" y="414"/>
                    <a:pt x="2717" y="171"/>
                  </a:cubicBezTo>
                  <a:cubicBezTo>
                    <a:pt x="2679" y="43"/>
                    <a:pt x="2466" y="0"/>
                    <a:pt x="2199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4" name="Google Shape;1884;p48"/>
            <p:cNvSpPr/>
            <p:nvPr/>
          </p:nvSpPr>
          <p:spPr>
            <a:xfrm>
              <a:off x="7662123" y="6066714"/>
              <a:ext cx="321382" cy="565410"/>
            </a:xfrm>
            <a:custGeom>
              <a:avLst/>
              <a:gdLst/>
              <a:ahLst/>
              <a:cxnLst/>
              <a:rect l="l" t="t" r="r" b="b"/>
              <a:pathLst>
                <a:path w="1184" h="2083" extrusionOk="0">
                  <a:moveTo>
                    <a:pt x="1062" y="0"/>
                  </a:moveTo>
                  <a:cubicBezTo>
                    <a:pt x="1005" y="0"/>
                    <a:pt x="946" y="74"/>
                    <a:pt x="941" y="203"/>
                  </a:cubicBezTo>
                  <a:cubicBezTo>
                    <a:pt x="930" y="482"/>
                    <a:pt x="869" y="757"/>
                    <a:pt x="762" y="1013"/>
                  </a:cubicBezTo>
                  <a:cubicBezTo>
                    <a:pt x="647" y="1282"/>
                    <a:pt x="101" y="1907"/>
                    <a:pt x="101" y="1907"/>
                  </a:cubicBezTo>
                  <a:cubicBezTo>
                    <a:pt x="0" y="2026"/>
                    <a:pt x="75" y="2083"/>
                    <a:pt x="195" y="2083"/>
                  </a:cubicBezTo>
                  <a:cubicBezTo>
                    <a:pt x="290" y="2083"/>
                    <a:pt x="414" y="2047"/>
                    <a:pt x="500" y="1976"/>
                  </a:cubicBezTo>
                  <a:cubicBezTo>
                    <a:pt x="693" y="1816"/>
                    <a:pt x="855" y="1531"/>
                    <a:pt x="985" y="1182"/>
                  </a:cubicBezTo>
                  <a:cubicBezTo>
                    <a:pt x="1128" y="802"/>
                    <a:pt x="1165" y="636"/>
                    <a:pt x="1177" y="272"/>
                  </a:cubicBezTo>
                  <a:cubicBezTo>
                    <a:pt x="1183" y="84"/>
                    <a:pt x="1123" y="0"/>
                    <a:pt x="10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5" name="Google Shape;1885;p48"/>
            <p:cNvSpPr/>
            <p:nvPr/>
          </p:nvSpPr>
          <p:spPr>
            <a:xfrm>
              <a:off x="7668909" y="6539831"/>
              <a:ext cx="312967" cy="126491"/>
            </a:xfrm>
            <a:custGeom>
              <a:avLst/>
              <a:gdLst/>
              <a:ahLst/>
              <a:cxnLst/>
              <a:rect l="l" t="t" r="r" b="b"/>
              <a:pathLst>
                <a:path w="1153" h="466" extrusionOk="0">
                  <a:moveTo>
                    <a:pt x="380" y="0"/>
                  </a:moveTo>
                  <a:cubicBezTo>
                    <a:pt x="207" y="0"/>
                    <a:pt x="65" y="42"/>
                    <a:pt x="65" y="42"/>
                  </a:cubicBezTo>
                  <a:lnTo>
                    <a:pt x="1" y="113"/>
                  </a:lnTo>
                  <a:cubicBezTo>
                    <a:pt x="1" y="113"/>
                    <a:pt x="114" y="53"/>
                    <a:pt x="280" y="53"/>
                  </a:cubicBezTo>
                  <a:cubicBezTo>
                    <a:pt x="390" y="53"/>
                    <a:pt x="523" y="79"/>
                    <a:pt x="662" y="164"/>
                  </a:cubicBezTo>
                  <a:cubicBezTo>
                    <a:pt x="1014" y="378"/>
                    <a:pt x="1044" y="466"/>
                    <a:pt x="1044" y="466"/>
                  </a:cubicBezTo>
                  <a:lnTo>
                    <a:pt x="1152" y="339"/>
                  </a:lnTo>
                  <a:cubicBezTo>
                    <a:pt x="1152" y="339"/>
                    <a:pt x="918" y="137"/>
                    <a:pt x="650" y="42"/>
                  </a:cubicBezTo>
                  <a:cubicBezTo>
                    <a:pt x="561" y="11"/>
                    <a:pt x="467" y="0"/>
                    <a:pt x="3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6" name="Google Shape;1886;p48"/>
            <p:cNvSpPr/>
            <p:nvPr/>
          </p:nvSpPr>
          <p:spPr>
            <a:xfrm>
              <a:off x="7721024" y="6478486"/>
              <a:ext cx="297767" cy="131920"/>
            </a:xfrm>
            <a:custGeom>
              <a:avLst/>
              <a:gdLst/>
              <a:ahLst/>
              <a:cxnLst/>
              <a:rect l="l" t="t" r="r" b="b"/>
              <a:pathLst>
                <a:path w="1097" h="486" extrusionOk="0">
                  <a:moveTo>
                    <a:pt x="327" y="0"/>
                  </a:moveTo>
                  <a:cubicBezTo>
                    <a:pt x="179" y="0"/>
                    <a:pt x="86" y="30"/>
                    <a:pt x="86" y="30"/>
                  </a:cubicBezTo>
                  <a:lnTo>
                    <a:pt x="1" y="107"/>
                  </a:lnTo>
                  <a:cubicBezTo>
                    <a:pt x="1" y="107"/>
                    <a:pt x="140" y="60"/>
                    <a:pt x="317" y="60"/>
                  </a:cubicBezTo>
                  <a:cubicBezTo>
                    <a:pt x="417" y="60"/>
                    <a:pt x="529" y="75"/>
                    <a:pt x="635" y="122"/>
                  </a:cubicBezTo>
                  <a:cubicBezTo>
                    <a:pt x="927" y="252"/>
                    <a:pt x="1040" y="486"/>
                    <a:pt x="1040" y="486"/>
                  </a:cubicBezTo>
                  <a:lnTo>
                    <a:pt x="1097" y="355"/>
                  </a:lnTo>
                  <a:cubicBezTo>
                    <a:pt x="1097" y="355"/>
                    <a:pt x="953" y="127"/>
                    <a:pt x="635" y="41"/>
                  </a:cubicBezTo>
                  <a:cubicBezTo>
                    <a:pt x="518" y="10"/>
                    <a:pt x="413" y="0"/>
                    <a:pt x="3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7" name="Google Shape;1887;p48"/>
            <p:cNvSpPr/>
            <p:nvPr/>
          </p:nvSpPr>
          <p:spPr>
            <a:xfrm>
              <a:off x="7775582" y="6407097"/>
              <a:ext cx="283652" cy="120248"/>
            </a:xfrm>
            <a:custGeom>
              <a:avLst/>
              <a:gdLst/>
              <a:ahLst/>
              <a:cxnLst/>
              <a:rect l="l" t="t" r="r" b="b"/>
              <a:pathLst>
                <a:path w="1045" h="443" extrusionOk="0">
                  <a:moveTo>
                    <a:pt x="276" y="1"/>
                  </a:moveTo>
                  <a:cubicBezTo>
                    <a:pt x="140" y="1"/>
                    <a:pt x="64" y="42"/>
                    <a:pt x="64" y="42"/>
                  </a:cubicBezTo>
                  <a:lnTo>
                    <a:pt x="1" y="121"/>
                  </a:lnTo>
                  <a:cubicBezTo>
                    <a:pt x="1" y="121"/>
                    <a:pt x="126" y="64"/>
                    <a:pt x="291" y="64"/>
                  </a:cubicBezTo>
                  <a:cubicBezTo>
                    <a:pt x="363" y="64"/>
                    <a:pt x="443" y="75"/>
                    <a:pt x="523" y="107"/>
                  </a:cubicBezTo>
                  <a:cubicBezTo>
                    <a:pt x="785" y="208"/>
                    <a:pt x="964" y="442"/>
                    <a:pt x="964" y="442"/>
                  </a:cubicBezTo>
                  <a:lnTo>
                    <a:pt x="1045" y="357"/>
                  </a:lnTo>
                  <a:cubicBezTo>
                    <a:pt x="1045" y="357"/>
                    <a:pt x="811" y="136"/>
                    <a:pt x="523" y="42"/>
                  </a:cubicBezTo>
                  <a:cubicBezTo>
                    <a:pt x="427" y="11"/>
                    <a:pt x="344" y="1"/>
                    <a:pt x="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8" name="Google Shape;1888;p48"/>
            <p:cNvSpPr/>
            <p:nvPr/>
          </p:nvSpPr>
          <p:spPr>
            <a:xfrm>
              <a:off x="7881170" y="6241520"/>
              <a:ext cx="243751" cy="39902"/>
            </a:xfrm>
            <a:custGeom>
              <a:avLst/>
              <a:gdLst/>
              <a:ahLst/>
              <a:cxnLst/>
              <a:rect l="l" t="t" r="r" b="b"/>
              <a:pathLst>
                <a:path w="898" h="147" extrusionOk="0">
                  <a:moveTo>
                    <a:pt x="20" y="1"/>
                  </a:moveTo>
                  <a:lnTo>
                    <a:pt x="0" y="73"/>
                  </a:lnTo>
                  <a:cubicBezTo>
                    <a:pt x="0" y="73"/>
                    <a:pt x="348" y="147"/>
                    <a:pt x="604" y="147"/>
                  </a:cubicBezTo>
                  <a:cubicBezTo>
                    <a:pt x="860" y="147"/>
                    <a:pt x="898" y="109"/>
                    <a:pt x="898" y="109"/>
                  </a:cubicBezTo>
                  <a:lnTo>
                    <a:pt x="894" y="50"/>
                  </a:lnTo>
                  <a:cubicBezTo>
                    <a:pt x="785" y="65"/>
                    <a:pt x="676" y="73"/>
                    <a:pt x="566" y="73"/>
                  </a:cubicBezTo>
                  <a:cubicBezTo>
                    <a:pt x="547" y="73"/>
                    <a:pt x="527" y="72"/>
                    <a:pt x="507" y="72"/>
                  </a:cubicBezTo>
                  <a:cubicBezTo>
                    <a:pt x="307" y="67"/>
                    <a:pt x="20" y="1"/>
                    <a:pt x="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9" name="Google Shape;1889;p48"/>
            <p:cNvSpPr/>
            <p:nvPr/>
          </p:nvSpPr>
          <p:spPr>
            <a:xfrm>
              <a:off x="7894742" y="6178275"/>
              <a:ext cx="237508" cy="34201"/>
            </a:xfrm>
            <a:custGeom>
              <a:avLst/>
              <a:gdLst/>
              <a:ahLst/>
              <a:cxnLst/>
              <a:rect l="l" t="t" r="r" b="b"/>
              <a:pathLst>
                <a:path w="875" h="126" extrusionOk="0">
                  <a:moveTo>
                    <a:pt x="3" y="1"/>
                  </a:moveTo>
                  <a:lnTo>
                    <a:pt x="1" y="64"/>
                  </a:lnTo>
                  <a:cubicBezTo>
                    <a:pt x="1" y="64"/>
                    <a:pt x="356" y="125"/>
                    <a:pt x="540" y="126"/>
                  </a:cubicBezTo>
                  <a:cubicBezTo>
                    <a:pt x="545" y="126"/>
                    <a:pt x="550" y="126"/>
                    <a:pt x="555" y="126"/>
                  </a:cubicBezTo>
                  <a:cubicBezTo>
                    <a:pt x="756" y="126"/>
                    <a:pt x="865" y="104"/>
                    <a:pt x="865" y="104"/>
                  </a:cubicBezTo>
                  <a:lnTo>
                    <a:pt x="875" y="35"/>
                  </a:lnTo>
                  <a:lnTo>
                    <a:pt x="875" y="35"/>
                  </a:lnTo>
                  <a:cubicBezTo>
                    <a:pt x="811" y="38"/>
                    <a:pt x="666" y="51"/>
                    <a:pt x="531" y="51"/>
                  </a:cubicBezTo>
                  <a:cubicBezTo>
                    <a:pt x="525" y="51"/>
                    <a:pt x="520" y="51"/>
                    <a:pt x="514" y="51"/>
                  </a:cubicBezTo>
                  <a:cubicBezTo>
                    <a:pt x="361" y="50"/>
                    <a:pt x="3" y="1"/>
                    <a:pt x="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0" name="Google Shape;1890;p48"/>
            <p:cNvSpPr/>
            <p:nvPr/>
          </p:nvSpPr>
          <p:spPr>
            <a:xfrm>
              <a:off x="7895556" y="6120187"/>
              <a:ext cx="245651" cy="32573"/>
            </a:xfrm>
            <a:custGeom>
              <a:avLst/>
              <a:gdLst/>
              <a:ahLst/>
              <a:cxnLst/>
              <a:rect l="l" t="t" r="r" b="b"/>
              <a:pathLst>
                <a:path w="905" h="120" extrusionOk="0">
                  <a:moveTo>
                    <a:pt x="0" y="1"/>
                  </a:moveTo>
                  <a:lnTo>
                    <a:pt x="8" y="60"/>
                  </a:lnTo>
                  <a:cubicBezTo>
                    <a:pt x="8" y="60"/>
                    <a:pt x="341" y="120"/>
                    <a:pt x="488" y="120"/>
                  </a:cubicBezTo>
                  <a:lnTo>
                    <a:pt x="892" y="120"/>
                  </a:lnTo>
                  <a:lnTo>
                    <a:pt x="904" y="35"/>
                  </a:lnTo>
                  <a:cubicBezTo>
                    <a:pt x="904" y="35"/>
                    <a:pt x="592" y="29"/>
                    <a:pt x="455" y="29"/>
                  </a:cubicBezTo>
                  <a:cubicBezTo>
                    <a:pt x="317" y="29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1" name="Google Shape;1891;p48"/>
            <p:cNvSpPr/>
            <p:nvPr/>
          </p:nvSpPr>
          <p:spPr>
            <a:xfrm>
              <a:off x="8503295" y="6341681"/>
              <a:ext cx="682394" cy="419646"/>
            </a:xfrm>
            <a:custGeom>
              <a:avLst/>
              <a:gdLst/>
              <a:ahLst/>
              <a:cxnLst/>
              <a:rect l="l" t="t" r="r" b="b"/>
              <a:pathLst>
                <a:path w="2514" h="1546" extrusionOk="0">
                  <a:moveTo>
                    <a:pt x="396" y="0"/>
                  </a:moveTo>
                  <a:cubicBezTo>
                    <a:pt x="376" y="0"/>
                    <a:pt x="358" y="2"/>
                    <a:pt x="342" y="7"/>
                  </a:cubicBezTo>
                  <a:cubicBezTo>
                    <a:pt x="0" y="110"/>
                    <a:pt x="395" y="467"/>
                    <a:pt x="568" y="638"/>
                  </a:cubicBezTo>
                  <a:cubicBezTo>
                    <a:pt x="741" y="809"/>
                    <a:pt x="748" y="1015"/>
                    <a:pt x="1038" y="1295"/>
                  </a:cubicBezTo>
                  <a:cubicBezTo>
                    <a:pt x="1212" y="1465"/>
                    <a:pt x="1470" y="1545"/>
                    <a:pt x="1723" y="1545"/>
                  </a:cubicBezTo>
                  <a:cubicBezTo>
                    <a:pt x="1891" y="1545"/>
                    <a:pt x="2056" y="1510"/>
                    <a:pt x="2193" y="1442"/>
                  </a:cubicBezTo>
                  <a:cubicBezTo>
                    <a:pt x="2514" y="1281"/>
                    <a:pt x="2193" y="979"/>
                    <a:pt x="2193" y="979"/>
                  </a:cubicBezTo>
                  <a:cubicBezTo>
                    <a:pt x="2193" y="979"/>
                    <a:pt x="817" y="0"/>
                    <a:pt x="3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2" name="Google Shape;1892;p48"/>
            <p:cNvSpPr/>
            <p:nvPr/>
          </p:nvSpPr>
          <p:spPr>
            <a:xfrm>
              <a:off x="8384136" y="4137059"/>
              <a:ext cx="757854" cy="2575151"/>
            </a:xfrm>
            <a:custGeom>
              <a:avLst/>
              <a:gdLst/>
              <a:ahLst/>
              <a:cxnLst/>
              <a:rect l="l" t="t" r="r" b="b"/>
              <a:pathLst>
                <a:path w="2792" h="9487" extrusionOk="0">
                  <a:moveTo>
                    <a:pt x="592" y="0"/>
                  </a:moveTo>
                  <a:cubicBezTo>
                    <a:pt x="325" y="0"/>
                    <a:pt x="112" y="43"/>
                    <a:pt x="74" y="171"/>
                  </a:cubicBezTo>
                  <a:cubicBezTo>
                    <a:pt x="1" y="414"/>
                    <a:pt x="95" y="1224"/>
                    <a:pt x="286" y="2201"/>
                  </a:cubicBezTo>
                  <a:cubicBezTo>
                    <a:pt x="395" y="2760"/>
                    <a:pt x="528" y="3414"/>
                    <a:pt x="549" y="3539"/>
                  </a:cubicBezTo>
                  <a:cubicBezTo>
                    <a:pt x="585" y="3752"/>
                    <a:pt x="453" y="4486"/>
                    <a:pt x="475" y="4896"/>
                  </a:cubicBezTo>
                  <a:cubicBezTo>
                    <a:pt x="483" y="5051"/>
                    <a:pt x="446" y="5473"/>
                    <a:pt x="647" y="6577"/>
                  </a:cubicBezTo>
                  <a:cubicBezTo>
                    <a:pt x="731" y="7043"/>
                    <a:pt x="838" y="7742"/>
                    <a:pt x="836" y="7803"/>
                  </a:cubicBezTo>
                  <a:cubicBezTo>
                    <a:pt x="821" y="8149"/>
                    <a:pt x="709" y="8281"/>
                    <a:pt x="864" y="8461"/>
                  </a:cubicBezTo>
                  <a:cubicBezTo>
                    <a:pt x="921" y="8528"/>
                    <a:pt x="1005" y="8532"/>
                    <a:pt x="1084" y="8615"/>
                  </a:cubicBezTo>
                  <a:cubicBezTo>
                    <a:pt x="1173" y="8708"/>
                    <a:pt x="1247" y="8815"/>
                    <a:pt x="1306" y="8931"/>
                  </a:cubicBezTo>
                  <a:cubicBezTo>
                    <a:pt x="1387" y="9098"/>
                    <a:pt x="1363" y="9234"/>
                    <a:pt x="1690" y="9382"/>
                  </a:cubicBezTo>
                  <a:cubicBezTo>
                    <a:pt x="1830" y="9447"/>
                    <a:pt x="2034" y="9486"/>
                    <a:pt x="2223" y="9486"/>
                  </a:cubicBezTo>
                  <a:cubicBezTo>
                    <a:pt x="2432" y="9486"/>
                    <a:pt x="2623" y="9438"/>
                    <a:pt x="2689" y="9320"/>
                  </a:cubicBezTo>
                  <a:cubicBezTo>
                    <a:pt x="2791" y="9139"/>
                    <a:pt x="2667" y="9214"/>
                    <a:pt x="2186" y="8571"/>
                  </a:cubicBezTo>
                  <a:cubicBezTo>
                    <a:pt x="2014" y="8343"/>
                    <a:pt x="1764" y="8098"/>
                    <a:pt x="1686" y="7638"/>
                  </a:cubicBezTo>
                  <a:cubicBezTo>
                    <a:pt x="1628" y="7293"/>
                    <a:pt x="1817" y="6024"/>
                    <a:pt x="1858" y="5010"/>
                  </a:cubicBezTo>
                  <a:cubicBezTo>
                    <a:pt x="1875" y="4593"/>
                    <a:pt x="1767" y="3735"/>
                    <a:pt x="1769" y="3559"/>
                  </a:cubicBezTo>
                  <a:cubicBezTo>
                    <a:pt x="1774" y="2773"/>
                    <a:pt x="1833" y="2225"/>
                    <a:pt x="1858" y="1747"/>
                  </a:cubicBezTo>
                  <a:cubicBezTo>
                    <a:pt x="1883" y="1267"/>
                    <a:pt x="1875" y="171"/>
                    <a:pt x="1875" y="171"/>
                  </a:cubicBezTo>
                  <a:cubicBezTo>
                    <a:pt x="1875" y="171"/>
                    <a:pt x="1125" y="0"/>
                    <a:pt x="59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3" name="Google Shape;1893;p48"/>
            <p:cNvSpPr/>
            <p:nvPr/>
          </p:nvSpPr>
          <p:spPr>
            <a:xfrm>
              <a:off x="8751657" y="6066714"/>
              <a:ext cx="321382" cy="565410"/>
            </a:xfrm>
            <a:custGeom>
              <a:avLst/>
              <a:gdLst/>
              <a:ahLst/>
              <a:cxnLst/>
              <a:rect l="l" t="t" r="r" b="b"/>
              <a:pathLst>
                <a:path w="1184" h="2083" extrusionOk="0">
                  <a:moveTo>
                    <a:pt x="122" y="0"/>
                  </a:moveTo>
                  <a:cubicBezTo>
                    <a:pt x="61" y="0"/>
                    <a:pt x="1" y="84"/>
                    <a:pt x="6" y="272"/>
                  </a:cubicBezTo>
                  <a:cubicBezTo>
                    <a:pt x="18" y="636"/>
                    <a:pt x="57" y="802"/>
                    <a:pt x="198" y="1182"/>
                  </a:cubicBezTo>
                  <a:cubicBezTo>
                    <a:pt x="329" y="1531"/>
                    <a:pt x="491" y="1816"/>
                    <a:pt x="685" y="1976"/>
                  </a:cubicBezTo>
                  <a:cubicBezTo>
                    <a:pt x="770" y="2047"/>
                    <a:pt x="894" y="2083"/>
                    <a:pt x="989" y="2083"/>
                  </a:cubicBezTo>
                  <a:cubicBezTo>
                    <a:pt x="1108" y="2083"/>
                    <a:pt x="1184" y="2026"/>
                    <a:pt x="1084" y="1907"/>
                  </a:cubicBezTo>
                  <a:cubicBezTo>
                    <a:pt x="1084" y="1907"/>
                    <a:pt x="536" y="1282"/>
                    <a:pt x="423" y="1013"/>
                  </a:cubicBezTo>
                  <a:cubicBezTo>
                    <a:pt x="314" y="757"/>
                    <a:pt x="253" y="482"/>
                    <a:pt x="243" y="203"/>
                  </a:cubicBezTo>
                  <a:cubicBezTo>
                    <a:pt x="237" y="74"/>
                    <a:pt x="179" y="0"/>
                    <a:pt x="1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4" name="Google Shape;1894;p48"/>
            <p:cNvSpPr/>
            <p:nvPr/>
          </p:nvSpPr>
          <p:spPr>
            <a:xfrm>
              <a:off x="8753285" y="6539831"/>
              <a:ext cx="312696" cy="126491"/>
            </a:xfrm>
            <a:custGeom>
              <a:avLst/>
              <a:gdLst/>
              <a:ahLst/>
              <a:cxnLst/>
              <a:rect l="l" t="t" r="r" b="b"/>
              <a:pathLst>
                <a:path w="1152" h="466" extrusionOk="0">
                  <a:moveTo>
                    <a:pt x="773" y="0"/>
                  </a:moveTo>
                  <a:cubicBezTo>
                    <a:pt x="686" y="0"/>
                    <a:pt x="592" y="11"/>
                    <a:pt x="502" y="42"/>
                  </a:cubicBezTo>
                  <a:cubicBezTo>
                    <a:pt x="234" y="137"/>
                    <a:pt x="0" y="339"/>
                    <a:pt x="0" y="339"/>
                  </a:cubicBezTo>
                  <a:lnTo>
                    <a:pt x="109" y="466"/>
                  </a:lnTo>
                  <a:cubicBezTo>
                    <a:pt x="109" y="466"/>
                    <a:pt x="139" y="378"/>
                    <a:pt x="490" y="164"/>
                  </a:cubicBezTo>
                  <a:cubicBezTo>
                    <a:pt x="630" y="79"/>
                    <a:pt x="763" y="53"/>
                    <a:pt x="872" y="53"/>
                  </a:cubicBezTo>
                  <a:cubicBezTo>
                    <a:pt x="1039" y="53"/>
                    <a:pt x="1152" y="113"/>
                    <a:pt x="1152" y="113"/>
                  </a:cubicBezTo>
                  <a:lnTo>
                    <a:pt x="1087" y="42"/>
                  </a:lnTo>
                  <a:cubicBezTo>
                    <a:pt x="1087" y="42"/>
                    <a:pt x="946" y="0"/>
                    <a:pt x="7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5" name="Google Shape;1895;p48"/>
            <p:cNvSpPr/>
            <p:nvPr/>
          </p:nvSpPr>
          <p:spPr>
            <a:xfrm>
              <a:off x="8716099" y="6478486"/>
              <a:ext cx="297767" cy="131920"/>
            </a:xfrm>
            <a:custGeom>
              <a:avLst/>
              <a:gdLst/>
              <a:ahLst/>
              <a:cxnLst/>
              <a:rect l="l" t="t" r="r" b="b"/>
              <a:pathLst>
                <a:path w="1097" h="486" extrusionOk="0">
                  <a:moveTo>
                    <a:pt x="770" y="0"/>
                  </a:moveTo>
                  <a:cubicBezTo>
                    <a:pt x="684" y="0"/>
                    <a:pt x="579" y="10"/>
                    <a:pt x="463" y="41"/>
                  </a:cubicBezTo>
                  <a:cubicBezTo>
                    <a:pt x="144" y="127"/>
                    <a:pt x="0" y="355"/>
                    <a:pt x="0" y="355"/>
                  </a:cubicBezTo>
                  <a:lnTo>
                    <a:pt x="58" y="486"/>
                  </a:lnTo>
                  <a:cubicBezTo>
                    <a:pt x="58" y="486"/>
                    <a:pt x="170" y="252"/>
                    <a:pt x="463" y="122"/>
                  </a:cubicBezTo>
                  <a:cubicBezTo>
                    <a:pt x="569" y="75"/>
                    <a:pt x="681" y="60"/>
                    <a:pt x="781" y="60"/>
                  </a:cubicBezTo>
                  <a:cubicBezTo>
                    <a:pt x="958" y="60"/>
                    <a:pt x="1097" y="107"/>
                    <a:pt x="1097" y="107"/>
                  </a:cubicBezTo>
                  <a:lnTo>
                    <a:pt x="1011" y="30"/>
                  </a:lnTo>
                  <a:cubicBezTo>
                    <a:pt x="1011" y="30"/>
                    <a:pt x="919" y="0"/>
                    <a:pt x="7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6" name="Google Shape;1896;p48"/>
            <p:cNvSpPr/>
            <p:nvPr/>
          </p:nvSpPr>
          <p:spPr>
            <a:xfrm>
              <a:off x="8675927" y="6407097"/>
              <a:ext cx="283381" cy="120248"/>
            </a:xfrm>
            <a:custGeom>
              <a:avLst/>
              <a:gdLst/>
              <a:ahLst/>
              <a:cxnLst/>
              <a:rect l="l" t="t" r="r" b="b"/>
              <a:pathLst>
                <a:path w="1044" h="443" extrusionOk="0">
                  <a:moveTo>
                    <a:pt x="769" y="1"/>
                  </a:moveTo>
                  <a:cubicBezTo>
                    <a:pt x="701" y="1"/>
                    <a:pt x="618" y="11"/>
                    <a:pt x="522" y="42"/>
                  </a:cubicBezTo>
                  <a:cubicBezTo>
                    <a:pt x="235" y="136"/>
                    <a:pt x="1" y="357"/>
                    <a:pt x="1" y="357"/>
                  </a:cubicBezTo>
                  <a:lnTo>
                    <a:pt x="81" y="442"/>
                  </a:lnTo>
                  <a:cubicBezTo>
                    <a:pt x="81" y="442"/>
                    <a:pt x="261" y="208"/>
                    <a:pt x="523" y="107"/>
                  </a:cubicBezTo>
                  <a:cubicBezTo>
                    <a:pt x="603" y="75"/>
                    <a:pt x="683" y="64"/>
                    <a:pt x="755" y="64"/>
                  </a:cubicBezTo>
                  <a:cubicBezTo>
                    <a:pt x="919" y="64"/>
                    <a:pt x="1043" y="121"/>
                    <a:pt x="1043" y="121"/>
                  </a:cubicBezTo>
                  <a:lnTo>
                    <a:pt x="981" y="42"/>
                  </a:lnTo>
                  <a:cubicBezTo>
                    <a:pt x="981" y="42"/>
                    <a:pt x="905" y="1"/>
                    <a:pt x="7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7" name="Google Shape;1897;p48"/>
            <p:cNvSpPr/>
            <p:nvPr/>
          </p:nvSpPr>
          <p:spPr>
            <a:xfrm>
              <a:off x="8609969" y="6241520"/>
              <a:ext cx="244294" cy="39902"/>
            </a:xfrm>
            <a:custGeom>
              <a:avLst/>
              <a:gdLst/>
              <a:ahLst/>
              <a:cxnLst/>
              <a:rect l="l" t="t" r="r" b="b"/>
              <a:pathLst>
                <a:path w="900" h="147" extrusionOk="0">
                  <a:moveTo>
                    <a:pt x="878" y="1"/>
                  </a:moveTo>
                  <a:cubicBezTo>
                    <a:pt x="878" y="1"/>
                    <a:pt x="591" y="67"/>
                    <a:pt x="391" y="72"/>
                  </a:cubicBezTo>
                  <a:cubicBezTo>
                    <a:pt x="372" y="72"/>
                    <a:pt x="352" y="73"/>
                    <a:pt x="332" y="73"/>
                  </a:cubicBezTo>
                  <a:cubicBezTo>
                    <a:pt x="223" y="73"/>
                    <a:pt x="113" y="65"/>
                    <a:pt x="4" y="50"/>
                  </a:cubicBezTo>
                  <a:lnTo>
                    <a:pt x="1" y="109"/>
                  </a:lnTo>
                  <a:cubicBezTo>
                    <a:pt x="1" y="109"/>
                    <a:pt x="38" y="147"/>
                    <a:pt x="294" y="147"/>
                  </a:cubicBezTo>
                  <a:cubicBezTo>
                    <a:pt x="552" y="147"/>
                    <a:pt x="899" y="73"/>
                    <a:pt x="899" y="73"/>
                  </a:cubicBezTo>
                  <a:lnTo>
                    <a:pt x="87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8" name="Google Shape;1898;p48"/>
            <p:cNvSpPr/>
            <p:nvPr/>
          </p:nvSpPr>
          <p:spPr>
            <a:xfrm>
              <a:off x="8602911" y="6178275"/>
              <a:ext cx="237236" cy="34201"/>
            </a:xfrm>
            <a:custGeom>
              <a:avLst/>
              <a:gdLst/>
              <a:ahLst/>
              <a:cxnLst/>
              <a:rect l="l" t="t" r="r" b="b"/>
              <a:pathLst>
                <a:path w="874" h="126" extrusionOk="0">
                  <a:moveTo>
                    <a:pt x="872" y="1"/>
                  </a:moveTo>
                  <a:cubicBezTo>
                    <a:pt x="872" y="1"/>
                    <a:pt x="514" y="50"/>
                    <a:pt x="360" y="51"/>
                  </a:cubicBezTo>
                  <a:cubicBezTo>
                    <a:pt x="355" y="51"/>
                    <a:pt x="349" y="51"/>
                    <a:pt x="343" y="51"/>
                  </a:cubicBezTo>
                  <a:cubicBezTo>
                    <a:pt x="210" y="51"/>
                    <a:pt x="64" y="38"/>
                    <a:pt x="1" y="35"/>
                  </a:cubicBezTo>
                  <a:lnTo>
                    <a:pt x="1" y="35"/>
                  </a:lnTo>
                  <a:lnTo>
                    <a:pt x="10" y="104"/>
                  </a:lnTo>
                  <a:cubicBezTo>
                    <a:pt x="10" y="104"/>
                    <a:pt x="119" y="126"/>
                    <a:pt x="320" y="126"/>
                  </a:cubicBezTo>
                  <a:cubicBezTo>
                    <a:pt x="325" y="126"/>
                    <a:pt x="330" y="126"/>
                    <a:pt x="335" y="126"/>
                  </a:cubicBezTo>
                  <a:cubicBezTo>
                    <a:pt x="518" y="125"/>
                    <a:pt x="874" y="64"/>
                    <a:pt x="874" y="64"/>
                  </a:cubicBezTo>
                  <a:lnTo>
                    <a:pt x="8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9" name="Google Shape;1899;p48"/>
            <p:cNvSpPr/>
            <p:nvPr/>
          </p:nvSpPr>
          <p:spPr>
            <a:xfrm>
              <a:off x="8594225" y="6120187"/>
              <a:ext cx="245651" cy="32573"/>
            </a:xfrm>
            <a:custGeom>
              <a:avLst/>
              <a:gdLst/>
              <a:ahLst/>
              <a:cxnLst/>
              <a:rect l="l" t="t" r="r" b="b"/>
              <a:pathLst>
                <a:path w="905" h="120" extrusionOk="0">
                  <a:moveTo>
                    <a:pt x="904" y="1"/>
                  </a:moveTo>
                  <a:cubicBezTo>
                    <a:pt x="904" y="1"/>
                    <a:pt x="587" y="29"/>
                    <a:pt x="451" y="29"/>
                  </a:cubicBezTo>
                  <a:cubicBezTo>
                    <a:pt x="314" y="29"/>
                    <a:pt x="0" y="35"/>
                    <a:pt x="0" y="35"/>
                  </a:cubicBezTo>
                  <a:lnTo>
                    <a:pt x="14" y="120"/>
                  </a:lnTo>
                  <a:lnTo>
                    <a:pt x="415" y="120"/>
                  </a:lnTo>
                  <a:cubicBezTo>
                    <a:pt x="564" y="120"/>
                    <a:pt x="896" y="60"/>
                    <a:pt x="896" y="60"/>
                  </a:cubicBezTo>
                  <a:lnTo>
                    <a:pt x="9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0" name="Google Shape;1900;p48"/>
            <p:cNvSpPr/>
            <p:nvPr/>
          </p:nvSpPr>
          <p:spPr>
            <a:xfrm>
              <a:off x="8427565" y="4408497"/>
              <a:ext cx="468773" cy="362372"/>
            </a:xfrm>
            <a:custGeom>
              <a:avLst/>
              <a:gdLst/>
              <a:ahLst/>
              <a:cxnLst/>
              <a:rect l="l" t="t" r="r" b="b"/>
              <a:pathLst>
                <a:path w="1727" h="1335" extrusionOk="0">
                  <a:moveTo>
                    <a:pt x="1727" y="0"/>
                  </a:moveTo>
                  <a:cubicBezTo>
                    <a:pt x="1727" y="0"/>
                    <a:pt x="456" y="370"/>
                    <a:pt x="285" y="467"/>
                  </a:cubicBezTo>
                  <a:cubicBezTo>
                    <a:pt x="185" y="524"/>
                    <a:pt x="89" y="591"/>
                    <a:pt x="1" y="667"/>
                  </a:cubicBezTo>
                  <a:lnTo>
                    <a:pt x="152" y="1334"/>
                  </a:lnTo>
                  <a:cubicBezTo>
                    <a:pt x="152" y="1334"/>
                    <a:pt x="758" y="1118"/>
                    <a:pt x="929" y="929"/>
                  </a:cubicBezTo>
                  <a:cubicBezTo>
                    <a:pt x="1101" y="741"/>
                    <a:pt x="1096" y="747"/>
                    <a:pt x="1226" y="724"/>
                  </a:cubicBezTo>
                  <a:cubicBezTo>
                    <a:pt x="1357" y="702"/>
                    <a:pt x="1706" y="570"/>
                    <a:pt x="1706" y="570"/>
                  </a:cubicBezTo>
                  <a:lnTo>
                    <a:pt x="1727" y="0"/>
                  </a:ln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1" name="Google Shape;1901;p48"/>
            <p:cNvSpPr/>
            <p:nvPr/>
          </p:nvSpPr>
          <p:spPr>
            <a:xfrm>
              <a:off x="7846155" y="4356652"/>
              <a:ext cx="484516" cy="428604"/>
            </a:xfrm>
            <a:custGeom>
              <a:avLst/>
              <a:gdLst/>
              <a:ahLst/>
              <a:cxnLst/>
              <a:rect l="l" t="t" r="r" b="b"/>
              <a:pathLst>
                <a:path w="1785" h="1579" extrusionOk="0">
                  <a:moveTo>
                    <a:pt x="1" y="0"/>
                  </a:moveTo>
                  <a:lnTo>
                    <a:pt x="1" y="749"/>
                  </a:lnTo>
                  <a:cubicBezTo>
                    <a:pt x="1" y="749"/>
                    <a:pt x="55" y="803"/>
                    <a:pt x="142" y="949"/>
                  </a:cubicBezTo>
                  <a:cubicBezTo>
                    <a:pt x="200" y="1044"/>
                    <a:pt x="341" y="1215"/>
                    <a:pt x="473" y="1292"/>
                  </a:cubicBezTo>
                  <a:cubicBezTo>
                    <a:pt x="893" y="1536"/>
                    <a:pt x="1632" y="1579"/>
                    <a:pt x="1632" y="1579"/>
                  </a:cubicBezTo>
                  <a:lnTo>
                    <a:pt x="1785" y="8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2" name="Google Shape;1902;p48"/>
            <p:cNvSpPr/>
            <p:nvPr/>
          </p:nvSpPr>
          <p:spPr>
            <a:xfrm>
              <a:off x="8010915" y="2568688"/>
              <a:ext cx="451129" cy="135991"/>
            </a:xfrm>
            <a:custGeom>
              <a:avLst/>
              <a:gdLst/>
              <a:ahLst/>
              <a:cxnLst/>
              <a:rect l="l" t="t" r="r" b="b"/>
              <a:pathLst>
                <a:path w="1662" h="501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462" y="436"/>
                    <a:pt x="901" y="486"/>
                  </a:cubicBezTo>
                  <a:cubicBezTo>
                    <a:pt x="991" y="496"/>
                    <a:pt x="1076" y="501"/>
                    <a:pt x="1154" y="501"/>
                  </a:cubicBezTo>
                  <a:cubicBezTo>
                    <a:pt x="1457" y="501"/>
                    <a:pt x="1661" y="438"/>
                    <a:pt x="1661" y="438"/>
                  </a:cubicBezTo>
                  <a:cubicBezTo>
                    <a:pt x="1661" y="438"/>
                    <a:pt x="464" y="330"/>
                    <a:pt x="1" y="0"/>
                  </a:cubicBezTo>
                  <a:close/>
                </a:path>
              </a:pathLst>
            </a:custGeom>
            <a:solidFill>
              <a:srgbClr val="F4C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3" name="Google Shape;1903;p48"/>
            <p:cNvSpPr/>
            <p:nvPr/>
          </p:nvSpPr>
          <p:spPr>
            <a:xfrm>
              <a:off x="8032358" y="5161195"/>
              <a:ext cx="73288" cy="143592"/>
            </a:xfrm>
            <a:custGeom>
              <a:avLst/>
              <a:gdLst/>
              <a:ahLst/>
              <a:cxnLst/>
              <a:rect l="l" t="t" r="r" b="b"/>
              <a:pathLst>
                <a:path w="270" h="529" extrusionOk="0">
                  <a:moveTo>
                    <a:pt x="88" y="0"/>
                  </a:moveTo>
                  <a:lnTo>
                    <a:pt x="88" y="0"/>
                  </a:lnTo>
                  <a:cubicBezTo>
                    <a:pt x="99" y="60"/>
                    <a:pt x="106" y="119"/>
                    <a:pt x="110" y="179"/>
                  </a:cubicBezTo>
                  <a:cubicBezTo>
                    <a:pt x="116" y="306"/>
                    <a:pt x="76" y="430"/>
                    <a:pt x="0" y="529"/>
                  </a:cubicBezTo>
                  <a:cubicBezTo>
                    <a:pt x="0" y="529"/>
                    <a:pt x="269" y="486"/>
                    <a:pt x="211" y="165"/>
                  </a:cubicBezTo>
                  <a:cubicBezTo>
                    <a:pt x="176" y="107"/>
                    <a:pt x="135" y="50"/>
                    <a:pt x="88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4" name="Google Shape;1904;p48"/>
            <p:cNvSpPr/>
            <p:nvPr/>
          </p:nvSpPr>
          <p:spPr>
            <a:xfrm>
              <a:off x="8614040" y="5161195"/>
              <a:ext cx="73288" cy="143592"/>
            </a:xfrm>
            <a:custGeom>
              <a:avLst/>
              <a:gdLst/>
              <a:ahLst/>
              <a:cxnLst/>
              <a:rect l="l" t="t" r="r" b="b"/>
              <a:pathLst>
                <a:path w="270" h="529" extrusionOk="0">
                  <a:moveTo>
                    <a:pt x="182" y="0"/>
                  </a:moveTo>
                  <a:cubicBezTo>
                    <a:pt x="135" y="50"/>
                    <a:pt x="94" y="107"/>
                    <a:pt x="58" y="165"/>
                  </a:cubicBezTo>
                  <a:cubicBezTo>
                    <a:pt x="1" y="486"/>
                    <a:pt x="270" y="529"/>
                    <a:pt x="270" y="529"/>
                  </a:cubicBezTo>
                  <a:cubicBezTo>
                    <a:pt x="193" y="430"/>
                    <a:pt x="154" y="306"/>
                    <a:pt x="160" y="179"/>
                  </a:cubicBezTo>
                  <a:cubicBezTo>
                    <a:pt x="163" y="119"/>
                    <a:pt x="172" y="60"/>
                    <a:pt x="182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5" name="Google Shape;1905;p48"/>
            <p:cNvSpPr/>
            <p:nvPr/>
          </p:nvSpPr>
          <p:spPr>
            <a:xfrm>
              <a:off x="7996529" y="1443576"/>
              <a:ext cx="697594" cy="378116"/>
            </a:xfrm>
            <a:custGeom>
              <a:avLst/>
              <a:gdLst/>
              <a:ahLst/>
              <a:cxnLst/>
              <a:rect l="l" t="t" r="r" b="b"/>
              <a:pathLst>
                <a:path w="2570" h="1393" extrusionOk="0">
                  <a:moveTo>
                    <a:pt x="1217" y="1"/>
                  </a:moveTo>
                  <a:cubicBezTo>
                    <a:pt x="890" y="1"/>
                    <a:pt x="568" y="86"/>
                    <a:pt x="391" y="318"/>
                  </a:cubicBezTo>
                  <a:cubicBezTo>
                    <a:pt x="0" y="833"/>
                    <a:pt x="307" y="1392"/>
                    <a:pt x="307" y="1392"/>
                  </a:cubicBezTo>
                  <a:lnTo>
                    <a:pt x="438" y="1392"/>
                  </a:lnTo>
                  <a:cubicBezTo>
                    <a:pt x="515" y="1220"/>
                    <a:pt x="563" y="1037"/>
                    <a:pt x="580" y="849"/>
                  </a:cubicBezTo>
                  <a:cubicBezTo>
                    <a:pt x="729" y="1008"/>
                    <a:pt x="1161" y="1129"/>
                    <a:pt x="1161" y="1129"/>
                  </a:cubicBezTo>
                  <a:cubicBezTo>
                    <a:pt x="1161" y="1129"/>
                    <a:pt x="1178" y="980"/>
                    <a:pt x="1133" y="866"/>
                  </a:cubicBezTo>
                  <a:lnTo>
                    <a:pt x="1133" y="866"/>
                  </a:lnTo>
                  <a:cubicBezTo>
                    <a:pt x="1202" y="929"/>
                    <a:pt x="1515" y="1100"/>
                    <a:pt x="1515" y="1100"/>
                  </a:cubicBezTo>
                  <a:cubicBezTo>
                    <a:pt x="1535" y="1019"/>
                    <a:pt x="1533" y="935"/>
                    <a:pt x="1509" y="855"/>
                  </a:cubicBezTo>
                  <a:lnTo>
                    <a:pt x="1509" y="855"/>
                  </a:lnTo>
                  <a:cubicBezTo>
                    <a:pt x="1607" y="963"/>
                    <a:pt x="1827" y="1088"/>
                    <a:pt x="1827" y="1088"/>
                  </a:cubicBezTo>
                  <a:cubicBezTo>
                    <a:pt x="1827" y="1088"/>
                    <a:pt x="1920" y="918"/>
                    <a:pt x="1976" y="918"/>
                  </a:cubicBezTo>
                  <a:cubicBezTo>
                    <a:pt x="1979" y="918"/>
                    <a:pt x="1982" y="919"/>
                    <a:pt x="1984" y="920"/>
                  </a:cubicBezTo>
                  <a:cubicBezTo>
                    <a:pt x="2014" y="1081"/>
                    <a:pt x="2059" y="1239"/>
                    <a:pt x="2119" y="1392"/>
                  </a:cubicBezTo>
                  <a:lnTo>
                    <a:pt x="2250" y="1392"/>
                  </a:lnTo>
                  <a:cubicBezTo>
                    <a:pt x="2250" y="1392"/>
                    <a:pt x="2569" y="611"/>
                    <a:pt x="2173" y="263"/>
                  </a:cubicBezTo>
                  <a:cubicBezTo>
                    <a:pt x="2016" y="126"/>
                    <a:pt x="1613" y="1"/>
                    <a:pt x="1217" y="1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6" name="Google Shape;1906;p48"/>
            <p:cNvSpPr/>
            <p:nvPr/>
          </p:nvSpPr>
          <p:spPr>
            <a:xfrm>
              <a:off x="8373279" y="2445455"/>
              <a:ext cx="557533" cy="1189722"/>
            </a:xfrm>
            <a:custGeom>
              <a:avLst/>
              <a:gdLst/>
              <a:ahLst/>
              <a:cxnLst/>
              <a:rect l="l" t="t" r="r" b="b"/>
              <a:pathLst>
                <a:path w="2054" h="4383" extrusionOk="0">
                  <a:moveTo>
                    <a:pt x="1" y="0"/>
                  </a:moveTo>
                  <a:lnTo>
                    <a:pt x="1" y="4382"/>
                  </a:lnTo>
                  <a:lnTo>
                    <a:pt x="1847" y="4382"/>
                  </a:lnTo>
                  <a:cubicBezTo>
                    <a:pt x="1910" y="3811"/>
                    <a:pt x="1672" y="2120"/>
                    <a:pt x="1672" y="2120"/>
                  </a:cubicBezTo>
                  <a:cubicBezTo>
                    <a:pt x="1672" y="2120"/>
                    <a:pt x="1900" y="1800"/>
                    <a:pt x="1977" y="1414"/>
                  </a:cubicBezTo>
                  <a:cubicBezTo>
                    <a:pt x="2053" y="1024"/>
                    <a:pt x="2038" y="190"/>
                    <a:pt x="2038" y="190"/>
                  </a:cubicBezTo>
                  <a:lnTo>
                    <a:pt x="1552" y="20"/>
                  </a:lnTo>
                  <a:lnTo>
                    <a:pt x="711" y="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7" name="Google Shape;1907;p48"/>
            <p:cNvSpPr/>
            <p:nvPr/>
          </p:nvSpPr>
          <p:spPr>
            <a:xfrm>
              <a:off x="7788611" y="2419940"/>
              <a:ext cx="584948" cy="1215237"/>
            </a:xfrm>
            <a:custGeom>
              <a:avLst/>
              <a:gdLst/>
              <a:ahLst/>
              <a:cxnLst/>
              <a:rect l="l" t="t" r="r" b="b"/>
              <a:pathLst>
                <a:path w="2155" h="4477" extrusionOk="0">
                  <a:moveTo>
                    <a:pt x="667" y="1"/>
                  </a:moveTo>
                  <a:lnTo>
                    <a:pt x="1" y="314"/>
                  </a:lnTo>
                  <a:cubicBezTo>
                    <a:pt x="1" y="314"/>
                    <a:pt x="75" y="1118"/>
                    <a:pt x="151" y="1508"/>
                  </a:cubicBezTo>
                  <a:cubicBezTo>
                    <a:pt x="227" y="1894"/>
                    <a:pt x="456" y="2214"/>
                    <a:pt x="456" y="2214"/>
                  </a:cubicBezTo>
                  <a:cubicBezTo>
                    <a:pt x="456" y="2214"/>
                    <a:pt x="318" y="3914"/>
                    <a:pt x="376" y="4476"/>
                  </a:cubicBezTo>
                  <a:lnTo>
                    <a:pt x="2155" y="4476"/>
                  </a:lnTo>
                  <a:lnTo>
                    <a:pt x="2155" y="94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8" name="Google Shape;1908;p48"/>
            <p:cNvSpPr/>
            <p:nvPr/>
          </p:nvSpPr>
          <p:spPr>
            <a:xfrm>
              <a:off x="8346407" y="2774438"/>
              <a:ext cx="54288" cy="885437"/>
            </a:xfrm>
            <a:custGeom>
              <a:avLst/>
              <a:gdLst/>
              <a:ahLst/>
              <a:cxnLst/>
              <a:rect l="l" t="t" r="r" b="b"/>
              <a:pathLst>
                <a:path w="200" h="3262" extrusionOk="0">
                  <a:moveTo>
                    <a:pt x="0" y="0"/>
                  </a:moveTo>
                  <a:lnTo>
                    <a:pt x="0" y="3261"/>
                  </a:lnTo>
                  <a:lnTo>
                    <a:pt x="199" y="326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9" name="Google Shape;1909;p48"/>
            <p:cNvSpPr/>
            <p:nvPr/>
          </p:nvSpPr>
          <p:spPr>
            <a:xfrm>
              <a:off x="7815483" y="3634898"/>
              <a:ext cx="1150895" cy="1239666"/>
            </a:xfrm>
            <a:custGeom>
              <a:avLst/>
              <a:gdLst/>
              <a:ahLst/>
              <a:cxnLst/>
              <a:rect l="l" t="t" r="r" b="b"/>
              <a:pathLst>
                <a:path w="4240" h="4567" extrusionOk="0">
                  <a:moveTo>
                    <a:pt x="281" y="0"/>
                  </a:moveTo>
                  <a:cubicBezTo>
                    <a:pt x="281" y="0"/>
                    <a:pt x="0" y="833"/>
                    <a:pt x="0" y="1721"/>
                  </a:cubicBezTo>
                  <a:cubicBezTo>
                    <a:pt x="0" y="2468"/>
                    <a:pt x="55" y="4567"/>
                    <a:pt x="55" y="4567"/>
                  </a:cubicBezTo>
                  <a:lnTo>
                    <a:pt x="4184" y="4567"/>
                  </a:lnTo>
                  <a:cubicBezTo>
                    <a:pt x="4184" y="4567"/>
                    <a:pt x="4238" y="2468"/>
                    <a:pt x="4238" y="1721"/>
                  </a:cubicBezTo>
                  <a:cubicBezTo>
                    <a:pt x="4239" y="833"/>
                    <a:pt x="3958" y="0"/>
                    <a:pt x="3958" y="0"/>
                  </a:cubicBezTo>
                  <a:lnTo>
                    <a:pt x="2120" y="1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0" name="Google Shape;1910;p48"/>
            <p:cNvSpPr/>
            <p:nvPr/>
          </p:nvSpPr>
          <p:spPr>
            <a:xfrm>
              <a:off x="7862984" y="3626212"/>
              <a:ext cx="1039334" cy="52931"/>
            </a:xfrm>
            <a:custGeom>
              <a:avLst/>
              <a:gdLst/>
              <a:ahLst/>
              <a:cxnLst/>
              <a:rect l="l" t="t" r="r" b="b"/>
              <a:pathLst>
                <a:path w="3829" h="195" extrusionOk="0">
                  <a:moveTo>
                    <a:pt x="98" y="0"/>
                  </a:moveTo>
                  <a:cubicBezTo>
                    <a:pt x="44" y="0"/>
                    <a:pt x="1" y="44"/>
                    <a:pt x="1" y="98"/>
                  </a:cubicBezTo>
                  <a:cubicBezTo>
                    <a:pt x="1" y="151"/>
                    <a:pt x="44" y="195"/>
                    <a:pt x="98" y="195"/>
                  </a:cubicBezTo>
                  <a:lnTo>
                    <a:pt x="3732" y="195"/>
                  </a:lnTo>
                  <a:cubicBezTo>
                    <a:pt x="3786" y="195"/>
                    <a:pt x="3829" y="151"/>
                    <a:pt x="3829" y="98"/>
                  </a:cubicBezTo>
                  <a:cubicBezTo>
                    <a:pt x="3829" y="44"/>
                    <a:pt x="3786" y="0"/>
                    <a:pt x="37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1" name="Google Shape;1911;p48"/>
            <p:cNvSpPr/>
            <p:nvPr/>
          </p:nvSpPr>
          <p:spPr>
            <a:xfrm>
              <a:off x="8509538" y="2703593"/>
              <a:ext cx="903615" cy="1189722"/>
            </a:xfrm>
            <a:custGeom>
              <a:avLst/>
              <a:gdLst/>
              <a:ahLst/>
              <a:cxnLst/>
              <a:rect l="l" t="t" r="r" b="b"/>
              <a:pathLst>
                <a:path w="3329" h="4383" extrusionOk="0">
                  <a:moveTo>
                    <a:pt x="1842" y="0"/>
                  </a:moveTo>
                  <a:lnTo>
                    <a:pt x="1842" y="0"/>
                  </a:lnTo>
                  <a:cubicBezTo>
                    <a:pt x="1842" y="0"/>
                    <a:pt x="1843" y="2"/>
                    <a:pt x="1845" y="4"/>
                  </a:cubicBezTo>
                  <a:lnTo>
                    <a:pt x="767" y="115"/>
                  </a:lnTo>
                  <a:cubicBezTo>
                    <a:pt x="767" y="115"/>
                    <a:pt x="1346" y="1187"/>
                    <a:pt x="1656" y="1515"/>
                  </a:cubicBezTo>
                  <a:cubicBezTo>
                    <a:pt x="1844" y="1712"/>
                    <a:pt x="2046" y="1896"/>
                    <a:pt x="2261" y="2063"/>
                  </a:cubicBezTo>
                  <a:cubicBezTo>
                    <a:pt x="2261" y="2063"/>
                    <a:pt x="1937" y="2485"/>
                    <a:pt x="1810" y="2761"/>
                  </a:cubicBezTo>
                  <a:cubicBezTo>
                    <a:pt x="1724" y="2944"/>
                    <a:pt x="1484" y="3525"/>
                    <a:pt x="1484" y="3525"/>
                  </a:cubicBezTo>
                  <a:cubicBezTo>
                    <a:pt x="1484" y="3525"/>
                    <a:pt x="1314" y="3372"/>
                    <a:pt x="1079" y="3372"/>
                  </a:cubicBezTo>
                  <a:cubicBezTo>
                    <a:pt x="960" y="3372"/>
                    <a:pt x="823" y="3411"/>
                    <a:pt x="684" y="3529"/>
                  </a:cubicBezTo>
                  <a:cubicBezTo>
                    <a:pt x="271" y="3882"/>
                    <a:pt x="1" y="4268"/>
                    <a:pt x="236" y="4354"/>
                  </a:cubicBezTo>
                  <a:cubicBezTo>
                    <a:pt x="290" y="4374"/>
                    <a:pt x="342" y="4382"/>
                    <a:pt x="394" y="4382"/>
                  </a:cubicBezTo>
                  <a:cubicBezTo>
                    <a:pt x="564" y="4382"/>
                    <a:pt x="729" y="4291"/>
                    <a:pt x="954" y="4230"/>
                  </a:cubicBezTo>
                  <a:cubicBezTo>
                    <a:pt x="1005" y="4216"/>
                    <a:pt x="1052" y="4211"/>
                    <a:pt x="1098" y="4211"/>
                  </a:cubicBezTo>
                  <a:cubicBezTo>
                    <a:pt x="1249" y="4211"/>
                    <a:pt x="1375" y="4271"/>
                    <a:pt x="1500" y="4271"/>
                  </a:cubicBezTo>
                  <a:cubicBezTo>
                    <a:pt x="1556" y="4271"/>
                    <a:pt x="1611" y="4259"/>
                    <a:pt x="1668" y="4225"/>
                  </a:cubicBezTo>
                  <a:cubicBezTo>
                    <a:pt x="1734" y="4188"/>
                    <a:pt x="1996" y="3802"/>
                    <a:pt x="2085" y="3678"/>
                  </a:cubicBezTo>
                  <a:cubicBezTo>
                    <a:pt x="2325" y="3346"/>
                    <a:pt x="2918" y="2564"/>
                    <a:pt x="3085" y="2252"/>
                  </a:cubicBezTo>
                  <a:cubicBezTo>
                    <a:pt x="3328" y="1801"/>
                    <a:pt x="3169" y="1609"/>
                    <a:pt x="3094" y="1515"/>
                  </a:cubicBezTo>
                  <a:cubicBezTo>
                    <a:pt x="2727" y="1050"/>
                    <a:pt x="1844" y="0"/>
                    <a:pt x="184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2" name="Google Shape;1912;p48"/>
            <p:cNvSpPr/>
            <p:nvPr/>
          </p:nvSpPr>
          <p:spPr>
            <a:xfrm>
              <a:off x="7952828" y="2309736"/>
              <a:ext cx="1252413" cy="868065"/>
            </a:xfrm>
            <a:custGeom>
              <a:avLst/>
              <a:gdLst/>
              <a:ahLst/>
              <a:cxnLst/>
              <a:rect l="l" t="t" r="r" b="b"/>
              <a:pathLst>
                <a:path w="4614" h="3198" extrusionOk="0">
                  <a:moveTo>
                    <a:pt x="2186" y="1"/>
                  </a:moveTo>
                  <a:cubicBezTo>
                    <a:pt x="2186" y="1"/>
                    <a:pt x="1653" y="356"/>
                    <a:pt x="1140" y="356"/>
                  </a:cubicBezTo>
                  <a:cubicBezTo>
                    <a:pt x="1108" y="356"/>
                    <a:pt x="1077" y="355"/>
                    <a:pt x="1046" y="352"/>
                  </a:cubicBezTo>
                  <a:cubicBezTo>
                    <a:pt x="652" y="316"/>
                    <a:pt x="442" y="225"/>
                    <a:pt x="286" y="225"/>
                  </a:cubicBezTo>
                  <a:cubicBezTo>
                    <a:pt x="179" y="225"/>
                    <a:pt x="98" y="267"/>
                    <a:pt x="1" y="399"/>
                  </a:cubicBezTo>
                  <a:cubicBezTo>
                    <a:pt x="1" y="399"/>
                    <a:pt x="502" y="1468"/>
                    <a:pt x="1254" y="2027"/>
                  </a:cubicBezTo>
                  <a:cubicBezTo>
                    <a:pt x="1933" y="2532"/>
                    <a:pt x="2728" y="3197"/>
                    <a:pt x="3609" y="3197"/>
                  </a:cubicBezTo>
                  <a:cubicBezTo>
                    <a:pt x="3704" y="3197"/>
                    <a:pt x="3801" y="3189"/>
                    <a:pt x="3898" y="3173"/>
                  </a:cubicBezTo>
                  <a:cubicBezTo>
                    <a:pt x="4533" y="3064"/>
                    <a:pt x="4613" y="2051"/>
                    <a:pt x="4613" y="2051"/>
                  </a:cubicBezTo>
                  <a:cubicBezTo>
                    <a:pt x="4613" y="2051"/>
                    <a:pt x="4308" y="1351"/>
                    <a:pt x="4081" y="1205"/>
                  </a:cubicBezTo>
                  <a:cubicBezTo>
                    <a:pt x="3853" y="1058"/>
                    <a:pt x="3905" y="831"/>
                    <a:pt x="3707" y="740"/>
                  </a:cubicBezTo>
                  <a:cubicBezTo>
                    <a:pt x="3510" y="649"/>
                    <a:pt x="3519" y="490"/>
                    <a:pt x="3193" y="360"/>
                  </a:cubicBezTo>
                  <a:cubicBezTo>
                    <a:pt x="3085" y="317"/>
                    <a:pt x="2659" y="320"/>
                    <a:pt x="2527" y="188"/>
                  </a:cubicBezTo>
                  <a:cubicBezTo>
                    <a:pt x="2393" y="56"/>
                    <a:pt x="2186" y="1"/>
                    <a:pt x="21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3" name="Google Shape;1913;p48"/>
            <p:cNvSpPr/>
            <p:nvPr/>
          </p:nvSpPr>
          <p:spPr>
            <a:xfrm>
              <a:off x="7481349" y="2496757"/>
              <a:ext cx="434029" cy="720673"/>
            </a:xfrm>
            <a:custGeom>
              <a:avLst/>
              <a:gdLst/>
              <a:ahLst/>
              <a:cxnLst/>
              <a:rect l="l" t="t" r="r" b="b"/>
              <a:pathLst>
                <a:path w="1599" h="2655" extrusionOk="0">
                  <a:moveTo>
                    <a:pt x="1205" y="1"/>
                  </a:moveTo>
                  <a:cubicBezTo>
                    <a:pt x="1205" y="1"/>
                    <a:pt x="519" y="86"/>
                    <a:pt x="341" y="467"/>
                  </a:cubicBezTo>
                  <a:cubicBezTo>
                    <a:pt x="341" y="467"/>
                    <a:pt x="304" y="455"/>
                    <a:pt x="255" y="455"/>
                  </a:cubicBezTo>
                  <a:cubicBezTo>
                    <a:pt x="155" y="455"/>
                    <a:pt x="1" y="503"/>
                    <a:pt x="2" y="798"/>
                  </a:cubicBezTo>
                  <a:cubicBezTo>
                    <a:pt x="3" y="1236"/>
                    <a:pt x="181" y="1804"/>
                    <a:pt x="171" y="2169"/>
                  </a:cubicBezTo>
                  <a:cubicBezTo>
                    <a:pt x="162" y="2533"/>
                    <a:pt x="359" y="2654"/>
                    <a:pt x="437" y="2654"/>
                  </a:cubicBezTo>
                  <a:cubicBezTo>
                    <a:pt x="437" y="2654"/>
                    <a:pt x="438" y="2654"/>
                    <a:pt x="438" y="2654"/>
                  </a:cubicBezTo>
                  <a:cubicBezTo>
                    <a:pt x="516" y="2652"/>
                    <a:pt x="687" y="2429"/>
                    <a:pt x="760" y="2423"/>
                  </a:cubicBezTo>
                  <a:cubicBezTo>
                    <a:pt x="765" y="2422"/>
                    <a:pt x="770" y="2422"/>
                    <a:pt x="776" y="2422"/>
                  </a:cubicBezTo>
                  <a:cubicBezTo>
                    <a:pt x="816" y="2422"/>
                    <a:pt x="871" y="2431"/>
                    <a:pt x="930" y="2431"/>
                  </a:cubicBezTo>
                  <a:cubicBezTo>
                    <a:pt x="986" y="2431"/>
                    <a:pt x="1045" y="2423"/>
                    <a:pt x="1097" y="2394"/>
                  </a:cubicBezTo>
                  <a:cubicBezTo>
                    <a:pt x="1211" y="2328"/>
                    <a:pt x="1599" y="1930"/>
                    <a:pt x="1599" y="1930"/>
                  </a:cubicBezTo>
                  <a:cubicBezTo>
                    <a:pt x="1599" y="1930"/>
                    <a:pt x="1290" y="1502"/>
                    <a:pt x="1210" y="665"/>
                  </a:cubicBezTo>
                  <a:cubicBezTo>
                    <a:pt x="1190" y="444"/>
                    <a:pt x="1188" y="222"/>
                    <a:pt x="12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4" name="Google Shape;1914;p48"/>
            <p:cNvSpPr/>
            <p:nvPr/>
          </p:nvSpPr>
          <p:spPr>
            <a:xfrm>
              <a:off x="8810829" y="2800768"/>
              <a:ext cx="754325" cy="2819719"/>
            </a:xfrm>
            <a:custGeom>
              <a:avLst/>
              <a:gdLst/>
              <a:ahLst/>
              <a:cxnLst/>
              <a:rect l="l" t="t" r="r" b="b"/>
              <a:pathLst>
                <a:path w="2779" h="10388" extrusionOk="0">
                  <a:moveTo>
                    <a:pt x="1337" y="1"/>
                  </a:moveTo>
                  <a:cubicBezTo>
                    <a:pt x="1337" y="1"/>
                    <a:pt x="67" y="994"/>
                    <a:pt x="67" y="1157"/>
                  </a:cubicBezTo>
                  <a:cubicBezTo>
                    <a:pt x="64" y="1637"/>
                    <a:pt x="572" y="1730"/>
                    <a:pt x="572" y="1730"/>
                  </a:cubicBezTo>
                  <a:cubicBezTo>
                    <a:pt x="572" y="1730"/>
                    <a:pt x="360" y="1757"/>
                    <a:pt x="364" y="2031"/>
                  </a:cubicBezTo>
                  <a:cubicBezTo>
                    <a:pt x="367" y="2304"/>
                    <a:pt x="479" y="2327"/>
                    <a:pt x="239" y="2453"/>
                  </a:cubicBezTo>
                  <a:cubicBezTo>
                    <a:pt x="0" y="2580"/>
                    <a:pt x="404" y="2902"/>
                    <a:pt x="404" y="2902"/>
                  </a:cubicBezTo>
                  <a:cubicBezTo>
                    <a:pt x="404" y="2902"/>
                    <a:pt x="536" y="3474"/>
                    <a:pt x="536" y="4646"/>
                  </a:cubicBezTo>
                  <a:cubicBezTo>
                    <a:pt x="536" y="5600"/>
                    <a:pt x="527" y="7347"/>
                    <a:pt x="911" y="7966"/>
                  </a:cubicBezTo>
                  <a:cubicBezTo>
                    <a:pt x="1037" y="8167"/>
                    <a:pt x="1454" y="8456"/>
                    <a:pt x="1451" y="8738"/>
                  </a:cubicBezTo>
                  <a:cubicBezTo>
                    <a:pt x="1449" y="9020"/>
                    <a:pt x="1307" y="9500"/>
                    <a:pt x="1334" y="9665"/>
                  </a:cubicBezTo>
                  <a:cubicBezTo>
                    <a:pt x="1450" y="10355"/>
                    <a:pt x="2360" y="10388"/>
                    <a:pt x="2360" y="10388"/>
                  </a:cubicBezTo>
                  <a:cubicBezTo>
                    <a:pt x="2360" y="10388"/>
                    <a:pt x="2411" y="9213"/>
                    <a:pt x="2377" y="8346"/>
                  </a:cubicBezTo>
                  <a:cubicBezTo>
                    <a:pt x="2342" y="7481"/>
                    <a:pt x="2478" y="6119"/>
                    <a:pt x="2411" y="5179"/>
                  </a:cubicBezTo>
                  <a:cubicBezTo>
                    <a:pt x="2344" y="4240"/>
                    <a:pt x="2449" y="2790"/>
                    <a:pt x="2702" y="2081"/>
                  </a:cubicBezTo>
                  <a:cubicBezTo>
                    <a:pt x="2779" y="1864"/>
                    <a:pt x="2712" y="1380"/>
                    <a:pt x="2308" y="1155"/>
                  </a:cubicBezTo>
                  <a:cubicBezTo>
                    <a:pt x="2190" y="1090"/>
                    <a:pt x="2103" y="765"/>
                    <a:pt x="1967" y="501"/>
                  </a:cubicBezTo>
                  <a:cubicBezTo>
                    <a:pt x="1831" y="238"/>
                    <a:pt x="1337" y="1"/>
                    <a:pt x="13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5" name="Google Shape;1915;p48"/>
            <p:cNvSpPr/>
            <p:nvPr/>
          </p:nvSpPr>
          <p:spPr>
            <a:xfrm>
              <a:off x="7882527" y="2412340"/>
              <a:ext cx="228279" cy="401731"/>
            </a:xfrm>
            <a:custGeom>
              <a:avLst/>
              <a:gdLst/>
              <a:ahLst/>
              <a:cxnLst/>
              <a:rect l="l" t="t" r="r" b="b"/>
              <a:pathLst>
                <a:path w="841" h="1480" extrusionOk="0">
                  <a:moveTo>
                    <a:pt x="303" y="1"/>
                  </a:moveTo>
                  <a:cubicBezTo>
                    <a:pt x="303" y="1"/>
                    <a:pt x="137" y="197"/>
                    <a:pt x="76" y="744"/>
                  </a:cubicBezTo>
                  <a:cubicBezTo>
                    <a:pt x="14" y="1290"/>
                    <a:pt x="0" y="1480"/>
                    <a:pt x="0" y="1480"/>
                  </a:cubicBezTo>
                  <a:lnTo>
                    <a:pt x="835" y="1480"/>
                  </a:lnTo>
                  <a:cubicBezTo>
                    <a:pt x="835" y="1480"/>
                    <a:pt x="840" y="692"/>
                    <a:pt x="727" y="402"/>
                  </a:cubicBezTo>
                  <a:cubicBezTo>
                    <a:pt x="612" y="111"/>
                    <a:pt x="303" y="1"/>
                    <a:pt x="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6" name="Google Shape;1916;p48"/>
            <p:cNvSpPr/>
            <p:nvPr/>
          </p:nvSpPr>
          <p:spPr>
            <a:xfrm>
              <a:off x="7881984" y="2813797"/>
              <a:ext cx="227465" cy="92832"/>
            </a:xfrm>
            <a:custGeom>
              <a:avLst/>
              <a:gdLst/>
              <a:ahLst/>
              <a:cxnLst/>
              <a:rect l="l" t="t" r="r" b="b"/>
              <a:pathLst>
                <a:path w="838" h="342" extrusionOk="0">
                  <a:moveTo>
                    <a:pt x="1" y="1"/>
                  </a:moveTo>
                  <a:lnTo>
                    <a:pt x="1" y="341"/>
                  </a:lnTo>
                  <a:lnTo>
                    <a:pt x="837" y="341"/>
                  </a:lnTo>
                  <a:lnTo>
                    <a:pt x="83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7" name="Google Shape;1917;p48"/>
            <p:cNvSpPr/>
            <p:nvPr/>
          </p:nvSpPr>
          <p:spPr>
            <a:xfrm>
              <a:off x="7969386" y="2419940"/>
              <a:ext cx="509488" cy="124862"/>
            </a:xfrm>
            <a:custGeom>
              <a:avLst/>
              <a:gdLst/>
              <a:ahLst/>
              <a:cxnLst/>
              <a:rect l="l" t="t" r="r" b="b"/>
              <a:pathLst>
                <a:path w="1877" h="460" extrusionOk="0">
                  <a:moveTo>
                    <a:pt x="1" y="1"/>
                  </a:moveTo>
                  <a:cubicBezTo>
                    <a:pt x="1" y="1"/>
                    <a:pt x="451" y="459"/>
                    <a:pt x="1079" y="459"/>
                  </a:cubicBezTo>
                  <a:cubicBezTo>
                    <a:pt x="1411" y="459"/>
                    <a:pt x="1876" y="188"/>
                    <a:pt x="1876" y="188"/>
                  </a:cubicBezTo>
                  <a:lnTo>
                    <a:pt x="1876" y="188"/>
                  </a:lnTo>
                  <a:cubicBezTo>
                    <a:pt x="1876" y="188"/>
                    <a:pt x="1362" y="282"/>
                    <a:pt x="994" y="282"/>
                  </a:cubicBezTo>
                  <a:cubicBezTo>
                    <a:pt x="964" y="282"/>
                    <a:pt x="936" y="282"/>
                    <a:pt x="909" y="280"/>
                  </a:cubicBezTo>
                  <a:cubicBezTo>
                    <a:pt x="540" y="26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8" name="Google Shape;1918;p48"/>
            <p:cNvSpPr/>
            <p:nvPr/>
          </p:nvSpPr>
          <p:spPr>
            <a:xfrm>
              <a:off x="8378979" y="2360495"/>
              <a:ext cx="339568" cy="252982"/>
            </a:xfrm>
            <a:custGeom>
              <a:avLst/>
              <a:gdLst/>
              <a:ahLst/>
              <a:cxnLst/>
              <a:rect l="l" t="t" r="r" b="b"/>
              <a:pathLst>
                <a:path w="1251" h="932" extrusionOk="0">
                  <a:moveTo>
                    <a:pt x="957" y="1"/>
                  </a:moveTo>
                  <a:cubicBezTo>
                    <a:pt x="957" y="1"/>
                    <a:pt x="974" y="312"/>
                    <a:pt x="737" y="503"/>
                  </a:cubicBezTo>
                  <a:cubicBezTo>
                    <a:pt x="499" y="695"/>
                    <a:pt x="1" y="931"/>
                    <a:pt x="1" y="931"/>
                  </a:cubicBezTo>
                  <a:cubicBezTo>
                    <a:pt x="1" y="931"/>
                    <a:pt x="585" y="917"/>
                    <a:pt x="883" y="717"/>
                  </a:cubicBezTo>
                  <a:cubicBezTo>
                    <a:pt x="1203" y="503"/>
                    <a:pt x="1251" y="132"/>
                    <a:pt x="1251" y="132"/>
                  </a:cubicBezTo>
                  <a:lnTo>
                    <a:pt x="95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9" name="Google Shape;1919;p48"/>
            <p:cNvSpPr/>
            <p:nvPr/>
          </p:nvSpPr>
          <p:spPr>
            <a:xfrm>
              <a:off x="8236476" y="2621890"/>
              <a:ext cx="756225" cy="152821"/>
            </a:xfrm>
            <a:custGeom>
              <a:avLst/>
              <a:gdLst/>
              <a:ahLst/>
              <a:cxnLst/>
              <a:rect l="l" t="t" r="r" b="b"/>
              <a:pathLst>
                <a:path w="2786" h="563" extrusionOk="0">
                  <a:moveTo>
                    <a:pt x="2398" y="1"/>
                  </a:moveTo>
                  <a:cubicBezTo>
                    <a:pt x="2291" y="1"/>
                    <a:pt x="2175" y="14"/>
                    <a:pt x="2067" y="55"/>
                  </a:cubicBezTo>
                  <a:cubicBezTo>
                    <a:pt x="1766" y="168"/>
                    <a:pt x="1579" y="284"/>
                    <a:pt x="1227" y="284"/>
                  </a:cubicBezTo>
                  <a:cubicBezTo>
                    <a:pt x="1200" y="284"/>
                    <a:pt x="1172" y="283"/>
                    <a:pt x="1143" y="282"/>
                  </a:cubicBezTo>
                  <a:cubicBezTo>
                    <a:pt x="734" y="262"/>
                    <a:pt x="1" y="111"/>
                    <a:pt x="1" y="111"/>
                  </a:cubicBezTo>
                  <a:lnTo>
                    <a:pt x="1" y="111"/>
                  </a:lnTo>
                  <a:cubicBezTo>
                    <a:pt x="1" y="111"/>
                    <a:pt x="835" y="555"/>
                    <a:pt x="1263" y="562"/>
                  </a:cubicBezTo>
                  <a:cubicBezTo>
                    <a:pt x="1270" y="563"/>
                    <a:pt x="1276" y="563"/>
                    <a:pt x="1283" y="563"/>
                  </a:cubicBezTo>
                  <a:cubicBezTo>
                    <a:pt x="1704" y="563"/>
                    <a:pt x="2135" y="345"/>
                    <a:pt x="2356" y="228"/>
                  </a:cubicBezTo>
                  <a:cubicBezTo>
                    <a:pt x="2493" y="155"/>
                    <a:pt x="2637" y="97"/>
                    <a:pt x="2785" y="55"/>
                  </a:cubicBezTo>
                  <a:cubicBezTo>
                    <a:pt x="2785" y="55"/>
                    <a:pt x="2611" y="1"/>
                    <a:pt x="2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0" name="Google Shape;1920;p48"/>
            <p:cNvSpPr/>
            <p:nvPr/>
          </p:nvSpPr>
          <p:spPr>
            <a:xfrm>
              <a:off x="8330392" y="2801039"/>
              <a:ext cx="935645" cy="370244"/>
            </a:xfrm>
            <a:custGeom>
              <a:avLst/>
              <a:gdLst/>
              <a:ahLst/>
              <a:cxnLst/>
              <a:rect l="l" t="t" r="r" b="b"/>
              <a:pathLst>
                <a:path w="3447" h="1364" extrusionOk="0">
                  <a:moveTo>
                    <a:pt x="1" y="1"/>
                  </a:moveTo>
                  <a:cubicBezTo>
                    <a:pt x="1" y="1"/>
                    <a:pt x="670" y="580"/>
                    <a:pt x="1307" y="886"/>
                  </a:cubicBezTo>
                  <a:cubicBezTo>
                    <a:pt x="1695" y="1072"/>
                    <a:pt x="2096" y="1232"/>
                    <a:pt x="2507" y="1364"/>
                  </a:cubicBezTo>
                  <a:lnTo>
                    <a:pt x="2197" y="1013"/>
                  </a:lnTo>
                  <a:cubicBezTo>
                    <a:pt x="2197" y="1013"/>
                    <a:pt x="2422" y="1006"/>
                    <a:pt x="2712" y="834"/>
                  </a:cubicBezTo>
                  <a:cubicBezTo>
                    <a:pt x="3002" y="662"/>
                    <a:pt x="3447" y="612"/>
                    <a:pt x="3447" y="612"/>
                  </a:cubicBezTo>
                  <a:cubicBezTo>
                    <a:pt x="3447" y="612"/>
                    <a:pt x="3290" y="446"/>
                    <a:pt x="2993" y="446"/>
                  </a:cubicBezTo>
                  <a:cubicBezTo>
                    <a:pt x="2924" y="446"/>
                    <a:pt x="2847" y="455"/>
                    <a:pt x="2763" y="477"/>
                  </a:cubicBezTo>
                  <a:cubicBezTo>
                    <a:pt x="2442" y="562"/>
                    <a:pt x="2149" y="704"/>
                    <a:pt x="1833" y="704"/>
                  </a:cubicBezTo>
                  <a:cubicBezTo>
                    <a:pt x="1712" y="704"/>
                    <a:pt x="1588" y="683"/>
                    <a:pt x="1458" y="630"/>
                  </a:cubicBezTo>
                  <a:cubicBezTo>
                    <a:pt x="986" y="44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1" name="Google Shape;1921;p48"/>
            <p:cNvSpPr/>
            <p:nvPr/>
          </p:nvSpPr>
          <p:spPr>
            <a:xfrm>
              <a:off x="8842587" y="2710650"/>
              <a:ext cx="381370" cy="169921"/>
            </a:xfrm>
            <a:custGeom>
              <a:avLst/>
              <a:gdLst/>
              <a:ahLst/>
              <a:cxnLst/>
              <a:rect l="l" t="t" r="r" b="b"/>
              <a:pathLst>
                <a:path w="1405" h="626" extrusionOk="0">
                  <a:moveTo>
                    <a:pt x="1034" y="0"/>
                  </a:moveTo>
                  <a:cubicBezTo>
                    <a:pt x="1034" y="0"/>
                    <a:pt x="537" y="143"/>
                    <a:pt x="275" y="235"/>
                  </a:cubicBezTo>
                  <a:cubicBezTo>
                    <a:pt x="14" y="328"/>
                    <a:pt x="0" y="625"/>
                    <a:pt x="0" y="625"/>
                  </a:cubicBezTo>
                  <a:cubicBezTo>
                    <a:pt x="0" y="625"/>
                    <a:pt x="535" y="381"/>
                    <a:pt x="791" y="381"/>
                  </a:cubicBezTo>
                  <a:cubicBezTo>
                    <a:pt x="794" y="381"/>
                    <a:pt x="796" y="381"/>
                    <a:pt x="799" y="381"/>
                  </a:cubicBezTo>
                  <a:cubicBezTo>
                    <a:pt x="1055" y="381"/>
                    <a:pt x="1404" y="434"/>
                    <a:pt x="1404" y="434"/>
                  </a:cubicBezTo>
                  <a:lnTo>
                    <a:pt x="10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2" name="Google Shape;1922;p48"/>
            <p:cNvSpPr/>
            <p:nvPr/>
          </p:nvSpPr>
          <p:spPr>
            <a:xfrm>
              <a:off x="9098820" y="3149295"/>
              <a:ext cx="385441" cy="239953"/>
            </a:xfrm>
            <a:custGeom>
              <a:avLst/>
              <a:gdLst/>
              <a:ahLst/>
              <a:cxnLst/>
              <a:rect l="l" t="t" r="r" b="b"/>
              <a:pathLst>
                <a:path w="1420" h="884" extrusionOk="0">
                  <a:moveTo>
                    <a:pt x="471" y="0"/>
                  </a:moveTo>
                  <a:cubicBezTo>
                    <a:pt x="330" y="0"/>
                    <a:pt x="172" y="23"/>
                    <a:pt x="0" y="81"/>
                  </a:cubicBezTo>
                  <a:cubicBezTo>
                    <a:pt x="0" y="81"/>
                    <a:pt x="36" y="75"/>
                    <a:pt x="98" y="75"/>
                  </a:cubicBezTo>
                  <a:cubicBezTo>
                    <a:pt x="229" y="75"/>
                    <a:pt x="480" y="100"/>
                    <a:pt x="770" y="250"/>
                  </a:cubicBezTo>
                  <a:cubicBezTo>
                    <a:pt x="1197" y="474"/>
                    <a:pt x="1419" y="883"/>
                    <a:pt x="1419" y="883"/>
                  </a:cubicBezTo>
                  <a:cubicBezTo>
                    <a:pt x="1419" y="883"/>
                    <a:pt x="1419" y="387"/>
                    <a:pt x="1231" y="250"/>
                  </a:cubicBezTo>
                  <a:cubicBezTo>
                    <a:pt x="1095" y="152"/>
                    <a:pt x="836" y="0"/>
                    <a:pt x="4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3" name="Google Shape;1923;p48"/>
            <p:cNvSpPr/>
            <p:nvPr/>
          </p:nvSpPr>
          <p:spPr>
            <a:xfrm>
              <a:off x="9033947" y="3245112"/>
              <a:ext cx="391141" cy="554552"/>
            </a:xfrm>
            <a:custGeom>
              <a:avLst/>
              <a:gdLst/>
              <a:ahLst/>
              <a:cxnLst/>
              <a:rect l="l" t="t" r="r" b="b"/>
              <a:pathLst>
                <a:path w="1441" h="2043" extrusionOk="0">
                  <a:moveTo>
                    <a:pt x="504" y="1"/>
                  </a:moveTo>
                  <a:cubicBezTo>
                    <a:pt x="491" y="1"/>
                    <a:pt x="478" y="1"/>
                    <a:pt x="465" y="2"/>
                  </a:cubicBezTo>
                  <a:cubicBezTo>
                    <a:pt x="465" y="2"/>
                    <a:pt x="168" y="75"/>
                    <a:pt x="1" y="192"/>
                  </a:cubicBezTo>
                  <a:cubicBezTo>
                    <a:pt x="50" y="218"/>
                    <a:pt x="91" y="227"/>
                    <a:pt x="129" y="227"/>
                  </a:cubicBezTo>
                  <a:cubicBezTo>
                    <a:pt x="210" y="227"/>
                    <a:pt x="280" y="188"/>
                    <a:pt x="398" y="188"/>
                  </a:cubicBezTo>
                  <a:cubicBezTo>
                    <a:pt x="420" y="188"/>
                    <a:pt x="444" y="189"/>
                    <a:pt x="470" y="192"/>
                  </a:cubicBezTo>
                  <a:cubicBezTo>
                    <a:pt x="795" y="232"/>
                    <a:pt x="944" y="564"/>
                    <a:pt x="1029" y="796"/>
                  </a:cubicBezTo>
                  <a:cubicBezTo>
                    <a:pt x="1114" y="1028"/>
                    <a:pt x="1283" y="2042"/>
                    <a:pt x="1283" y="2042"/>
                  </a:cubicBezTo>
                  <a:cubicBezTo>
                    <a:pt x="1283" y="2042"/>
                    <a:pt x="1441" y="993"/>
                    <a:pt x="1286" y="635"/>
                  </a:cubicBezTo>
                  <a:cubicBezTo>
                    <a:pt x="1136" y="286"/>
                    <a:pt x="939" y="1"/>
                    <a:pt x="5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4" name="Google Shape;1924;p48"/>
            <p:cNvSpPr/>
            <p:nvPr/>
          </p:nvSpPr>
          <p:spPr>
            <a:xfrm>
              <a:off x="8962560" y="3365359"/>
              <a:ext cx="324096" cy="747003"/>
            </a:xfrm>
            <a:custGeom>
              <a:avLst/>
              <a:gdLst/>
              <a:ahLst/>
              <a:cxnLst/>
              <a:rect l="l" t="t" r="r" b="b"/>
              <a:pathLst>
                <a:path w="1194" h="2752" extrusionOk="0">
                  <a:moveTo>
                    <a:pt x="13" y="1"/>
                  </a:moveTo>
                  <a:lnTo>
                    <a:pt x="13" y="1"/>
                  </a:lnTo>
                  <a:cubicBezTo>
                    <a:pt x="13" y="1"/>
                    <a:pt x="0" y="204"/>
                    <a:pt x="209" y="248"/>
                  </a:cubicBezTo>
                  <a:cubicBezTo>
                    <a:pt x="417" y="292"/>
                    <a:pt x="698" y="581"/>
                    <a:pt x="839" y="992"/>
                  </a:cubicBezTo>
                  <a:cubicBezTo>
                    <a:pt x="981" y="1403"/>
                    <a:pt x="1032" y="2752"/>
                    <a:pt x="1032" y="2752"/>
                  </a:cubicBezTo>
                  <a:cubicBezTo>
                    <a:pt x="1032" y="2752"/>
                    <a:pt x="1194" y="913"/>
                    <a:pt x="1032" y="498"/>
                  </a:cubicBezTo>
                  <a:cubicBezTo>
                    <a:pt x="839" y="1"/>
                    <a:pt x="13" y="1"/>
                    <a:pt x="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5" name="Google Shape;1925;p48"/>
            <p:cNvSpPr/>
            <p:nvPr/>
          </p:nvSpPr>
          <p:spPr>
            <a:xfrm>
              <a:off x="7895013" y="2354252"/>
              <a:ext cx="136533" cy="116991"/>
            </a:xfrm>
            <a:custGeom>
              <a:avLst/>
              <a:gdLst/>
              <a:ahLst/>
              <a:cxnLst/>
              <a:rect l="l" t="t" r="r" b="b"/>
              <a:pathLst>
                <a:path w="503" h="431" extrusionOk="0">
                  <a:moveTo>
                    <a:pt x="289" y="1"/>
                  </a:moveTo>
                  <a:cubicBezTo>
                    <a:pt x="97" y="1"/>
                    <a:pt x="1" y="232"/>
                    <a:pt x="137" y="367"/>
                  </a:cubicBezTo>
                  <a:cubicBezTo>
                    <a:pt x="181" y="411"/>
                    <a:pt x="234" y="430"/>
                    <a:pt x="287" y="430"/>
                  </a:cubicBezTo>
                  <a:cubicBezTo>
                    <a:pt x="397" y="430"/>
                    <a:pt x="503" y="344"/>
                    <a:pt x="503" y="215"/>
                  </a:cubicBezTo>
                  <a:cubicBezTo>
                    <a:pt x="503" y="96"/>
                    <a:pt x="407" y="1"/>
                    <a:pt x="2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6" name="Google Shape;1926;p48"/>
            <p:cNvSpPr/>
            <p:nvPr/>
          </p:nvSpPr>
          <p:spPr>
            <a:xfrm>
              <a:off x="9123249" y="4007311"/>
              <a:ext cx="155534" cy="1165563"/>
            </a:xfrm>
            <a:custGeom>
              <a:avLst/>
              <a:gdLst/>
              <a:ahLst/>
              <a:cxnLst/>
              <a:rect l="l" t="t" r="r" b="b"/>
              <a:pathLst>
                <a:path w="573" h="4294" extrusionOk="0">
                  <a:moveTo>
                    <a:pt x="0" y="0"/>
                  </a:moveTo>
                  <a:cubicBezTo>
                    <a:pt x="0" y="1"/>
                    <a:pt x="19" y="1169"/>
                    <a:pt x="133" y="1964"/>
                  </a:cubicBezTo>
                  <a:cubicBezTo>
                    <a:pt x="246" y="2758"/>
                    <a:pt x="52" y="3847"/>
                    <a:pt x="52" y="3847"/>
                  </a:cubicBezTo>
                  <a:lnTo>
                    <a:pt x="300" y="4293"/>
                  </a:lnTo>
                  <a:cubicBezTo>
                    <a:pt x="300" y="4293"/>
                    <a:pt x="572" y="2875"/>
                    <a:pt x="512" y="2076"/>
                  </a:cubicBezTo>
                  <a:cubicBezTo>
                    <a:pt x="451" y="1277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7" name="Google Shape;1927;p48"/>
            <p:cNvSpPr/>
            <p:nvPr/>
          </p:nvSpPr>
          <p:spPr>
            <a:xfrm>
              <a:off x="9265751" y="4892471"/>
              <a:ext cx="134904" cy="728545"/>
            </a:xfrm>
            <a:custGeom>
              <a:avLst/>
              <a:gdLst/>
              <a:ahLst/>
              <a:cxnLst/>
              <a:rect l="l" t="t" r="r" b="b"/>
              <a:pathLst>
                <a:path w="497" h="2684" extrusionOk="0">
                  <a:moveTo>
                    <a:pt x="429" y="0"/>
                  </a:moveTo>
                  <a:cubicBezTo>
                    <a:pt x="429" y="0"/>
                    <a:pt x="171" y="1379"/>
                    <a:pt x="94" y="1794"/>
                  </a:cubicBezTo>
                  <a:cubicBezTo>
                    <a:pt x="18" y="2209"/>
                    <a:pt x="1" y="2470"/>
                    <a:pt x="1" y="2470"/>
                  </a:cubicBezTo>
                  <a:lnTo>
                    <a:pt x="429" y="2683"/>
                  </a:lnTo>
                  <a:cubicBezTo>
                    <a:pt x="389" y="2250"/>
                    <a:pt x="389" y="1814"/>
                    <a:pt x="429" y="1381"/>
                  </a:cubicBezTo>
                  <a:cubicBezTo>
                    <a:pt x="497" y="682"/>
                    <a:pt x="476" y="344"/>
                    <a:pt x="4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8" name="Google Shape;1928;p48"/>
            <p:cNvSpPr/>
            <p:nvPr/>
          </p:nvSpPr>
          <p:spPr>
            <a:xfrm>
              <a:off x="8852087" y="3588482"/>
              <a:ext cx="363998" cy="1637055"/>
            </a:xfrm>
            <a:custGeom>
              <a:avLst/>
              <a:gdLst/>
              <a:ahLst/>
              <a:cxnLst/>
              <a:rect l="l" t="t" r="r" b="b"/>
              <a:pathLst>
                <a:path w="1341" h="6031" extrusionOk="0">
                  <a:moveTo>
                    <a:pt x="246" y="0"/>
                  </a:moveTo>
                  <a:lnTo>
                    <a:pt x="0" y="171"/>
                  </a:lnTo>
                  <a:cubicBezTo>
                    <a:pt x="0" y="171"/>
                    <a:pt x="178" y="297"/>
                    <a:pt x="269" y="648"/>
                  </a:cubicBezTo>
                  <a:cubicBezTo>
                    <a:pt x="346" y="947"/>
                    <a:pt x="275" y="3376"/>
                    <a:pt x="301" y="4108"/>
                  </a:cubicBezTo>
                  <a:cubicBezTo>
                    <a:pt x="324" y="4762"/>
                    <a:pt x="548" y="5100"/>
                    <a:pt x="826" y="5445"/>
                  </a:cubicBezTo>
                  <a:cubicBezTo>
                    <a:pt x="1106" y="5792"/>
                    <a:pt x="1277" y="6030"/>
                    <a:pt x="1277" y="6030"/>
                  </a:cubicBezTo>
                  <a:lnTo>
                    <a:pt x="1341" y="5598"/>
                  </a:lnTo>
                  <a:cubicBezTo>
                    <a:pt x="1341" y="5598"/>
                    <a:pt x="1149" y="5255"/>
                    <a:pt x="992" y="5077"/>
                  </a:cubicBezTo>
                  <a:cubicBezTo>
                    <a:pt x="671" y="4708"/>
                    <a:pt x="625" y="4370"/>
                    <a:pt x="611" y="3690"/>
                  </a:cubicBezTo>
                  <a:cubicBezTo>
                    <a:pt x="594" y="2965"/>
                    <a:pt x="639" y="1772"/>
                    <a:pt x="676" y="1025"/>
                  </a:cubicBezTo>
                  <a:cubicBezTo>
                    <a:pt x="715" y="278"/>
                    <a:pt x="246" y="0"/>
                    <a:pt x="2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9" name="Google Shape;1929;p48"/>
            <p:cNvSpPr/>
            <p:nvPr/>
          </p:nvSpPr>
          <p:spPr>
            <a:xfrm>
              <a:off x="9110220" y="5091436"/>
              <a:ext cx="355312" cy="599340"/>
            </a:xfrm>
            <a:custGeom>
              <a:avLst/>
              <a:gdLst/>
              <a:ahLst/>
              <a:cxnLst/>
              <a:rect l="l" t="t" r="r" b="b"/>
              <a:pathLst>
                <a:path w="1309" h="2208" extrusionOk="0">
                  <a:moveTo>
                    <a:pt x="147" y="1"/>
                  </a:moveTo>
                  <a:cubicBezTo>
                    <a:pt x="147" y="1"/>
                    <a:pt x="0" y="753"/>
                    <a:pt x="48" y="1146"/>
                  </a:cubicBezTo>
                  <a:cubicBezTo>
                    <a:pt x="95" y="1539"/>
                    <a:pt x="250" y="1915"/>
                    <a:pt x="667" y="2086"/>
                  </a:cubicBezTo>
                  <a:cubicBezTo>
                    <a:pt x="916" y="2187"/>
                    <a:pt x="1095" y="2208"/>
                    <a:pt x="1200" y="2208"/>
                  </a:cubicBezTo>
                  <a:cubicBezTo>
                    <a:pt x="1272" y="2208"/>
                    <a:pt x="1308" y="2198"/>
                    <a:pt x="1308" y="2198"/>
                  </a:cubicBezTo>
                  <a:lnTo>
                    <a:pt x="1262" y="1830"/>
                  </a:lnTo>
                  <a:cubicBezTo>
                    <a:pt x="1262" y="1830"/>
                    <a:pt x="1254" y="1830"/>
                    <a:pt x="1240" y="1830"/>
                  </a:cubicBezTo>
                  <a:cubicBezTo>
                    <a:pt x="1157" y="1830"/>
                    <a:pt x="861" y="1817"/>
                    <a:pt x="673" y="1641"/>
                  </a:cubicBezTo>
                  <a:cubicBezTo>
                    <a:pt x="454" y="1437"/>
                    <a:pt x="257" y="1163"/>
                    <a:pt x="295" y="889"/>
                  </a:cubicBezTo>
                  <a:cubicBezTo>
                    <a:pt x="334" y="616"/>
                    <a:pt x="390" y="61"/>
                    <a:pt x="390" y="61"/>
                  </a:cubicBezTo>
                  <a:lnTo>
                    <a:pt x="1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0" name="Google Shape;1930;p48"/>
            <p:cNvSpPr/>
            <p:nvPr/>
          </p:nvSpPr>
          <p:spPr>
            <a:xfrm>
              <a:off x="7829055" y="4843070"/>
              <a:ext cx="1120765" cy="49674"/>
            </a:xfrm>
            <a:custGeom>
              <a:avLst/>
              <a:gdLst/>
              <a:ahLst/>
              <a:cxnLst/>
              <a:rect l="l" t="t" r="r" b="b"/>
              <a:pathLst>
                <a:path w="4129" h="183" extrusionOk="0">
                  <a:moveTo>
                    <a:pt x="1" y="1"/>
                  </a:moveTo>
                  <a:lnTo>
                    <a:pt x="1" y="182"/>
                  </a:lnTo>
                  <a:lnTo>
                    <a:pt x="4128" y="182"/>
                  </a:lnTo>
                  <a:lnTo>
                    <a:pt x="41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31" name="Google Shape;1931;p48"/>
          <p:cNvGrpSpPr/>
          <p:nvPr/>
        </p:nvGrpSpPr>
        <p:grpSpPr>
          <a:xfrm>
            <a:off x="1815115" y="729374"/>
            <a:ext cx="941186" cy="168547"/>
            <a:chOff x="6" y="276689"/>
            <a:chExt cx="733753" cy="131400"/>
          </a:xfrm>
        </p:grpSpPr>
        <p:grpSp>
          <p:nvGrpSpPr>
            <p:cNvPr id="1932" name="Google Shape;1932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1933" name="Google Shape;1933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4" name="Google Shape;1934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5" name="Google Shape;1935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36" name="Google Shape;1936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7" name="Google Shape;1937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38" name="Google Shape;1938;p48"/>
          <p:cNvGrpSpPr/>
          <p:nvPr/>
        </p:nvGrpSpPr>
        <p:grpSpPr>
          <a:xfrm>
            <a:off x="6352206" y="780127"/>
            <a:ext cx="941186" cy="168547"/>
            <a:chOff x="6" y="276689"/>
            <a:chExt cx="733753" cy="131400"/>
          </a:xfrm>
        </p:grpSpPr>
        <p:grpSp>
          <p:nvGrpSpPr>
            <p:cNvPr id="1939" name="Google Shape;1939;p48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1940" name="Google Shape;1940;p48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1" name="Google Shape;1941;p48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2" name="Google Shape;1942;p48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943" name="Google Shape;1943;p48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4" name="Google Shape;1944;p48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4"/>
          <p:cNvSpPr/>
          <p:nvPr/>
        </p:nvSpPr>
        <p:spPr>
          <a:xfrm>
            <a:off x="685800" y="824346"/>
            <a:ext cx="7848600" cy="3505199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4"/>
          <p:cNvSpPr txBox="1">
            <a:spLocks noGrp="1"/>
          </p:cNvSpPr>
          <p:nvPr>
            <p:ph type="title"/>
          </p:nvPr>
        </p:nvSpPr>
        <p:spPr>
          <a:xfrm>
            <a:off x="1846977" y="253417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I lassi di tempo </a:t>
            </a:r>
            <a:endParaRPr dirty="0"/>
          </a:p>
        </p:txBody>
      </p:sp>
      <p:sp>
        <p:nvSpPr>
          <p:cNvPr id="1639" name="Google Shape;1639;p44"/>
          <p:cNvSpPr txBox="1">
            <a:spLocks noGrp="1"/>
          </p:cNvSpPr>
          <p:nvPr>
            <p:ph type="subTitle" idx="1"/>
          </p:nvPr>
        </p:nvSpPr>
        <p:spPr>
          <a:xfrm>
            <a:off x="685800" y="891833"/>
            <a:ext cx="7848600" cy="34377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buNone/>
            </a:pPr>
            <a:r>
              <a:rPr lang="en" dirty="0" smtClean="0"/>
              <a:t>Come ricorderai di certo, i lassi di tempo hanno una specifica definizione. A partire da uno dei più brevi abbiamo:</a:t>
            </a:r>
          </a:p>
          <a:p>
            <a:pPr marL="0" lvl="0" indent="0" algn="l" rtl="0">
              <a:spcBef>
                <a:spcPts val="0"/>
              </a:spcBef>
            </a:pPr>
            <a:r>
              <a:rPr lang="it-IT" dirty="0" smtClean="0"/>
              <a:t> - S</a:t>
            </a:r>
            <a:r>
              <a:rPr lang="en" dirty="0" smtClean="0"/>
              <a:t>econdo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- Minuto =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60 secondi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- Ora =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60 minuti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- Giorno =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24 ore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- Settimana =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7 giorni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- Mese =</a:t>
            </a:r>
          </a:p>
          <a:p>
            <a:pPr marL="0" lvl="0" indent="0" algn="l" rtl="0">
              <a:spcBef>
                <a:spcPts val="0"/>
              </a:spcBef>
            </a:pPr>
            <a:r>
              <a:rPr lang="en" dirty="0" smtClean="0"/>
              <a:t>28/30/31 giorni</a:t>
            </a:r>
          </a:p>
          <a:p>
            <a:pPr marL="0" lvl="0" indent="0" algn="l" rtl="0">
              <a:spcBef>
                <a:spcPts val="0"/>
              </a:spcBef>
            </a:pPr>
            <a:endParaRPr dirty="0"/>
          </a:p>
        </p:txBody>
      </p:sp>
      <p:sp>
        <p:nvSpPr>
          <p:cNvPr id="1656" name="Google Shape;1656;p44"/>
          <p:cNvSpPr/>
          <p:nvPr/>
        </p:nvSpPr>
        <p:spPr>
          <a:xfrm>
            <a:off x="3962839" y="4489762"/>
            <a:ext cx="1205521" cy="433276"/>
          </a:xfrm>
          <a:custGeom>
            <a:avLst/>
            <a:gdLst/>
            <a:ahLst/>
            <a:cxnLst/>
            <a:rect l="l" t="t" r="r" b="b"/>
            <a:pathLst>
              <a:path w="5011" h="1801" extrusionOk="0">
                <a:moveTo>
                  <a:pt x="2508" y="746"/>
                </a:moveTo>
                <a:cubicBezTo>
                  <a:pt x="2614" y="853"/>
                  <a:pt x="2548" y="969"/>
                  <a:pt x="2525" y="1014"/>
                </a:cubicBezTo>
                <a:cubicBezTo>
                  <a:pt x="2520" y="1024"/>
                  <a:pt x="2514" y="1032"/>
                  <a:pt x="2508" y="1040"/>
                </a:cubicBezTo>
                <a:cubicBezTo>
                  <a:pt x="2501" y="1032"/>
                  <a:pt x="2497" y="1024"/>
                  <a:pt x="2492" y="1014"/>
                </a:cubicBezTo>
                <a:cubicBezTo>
                  <a:pt x="2469" y="969"/>
                  <a:pt x="2402" y="853"/>
                  <a:pt x="2508" y="746"/>
                </a:cubicBezTo>
                <a:close/>
                <a:moveTo>
                  <a:pt x="2723" y="648"/>
                </a:moveTo>
                <a:cubicBezTo>
                  <a:pt x="2914" y="648"/>
                  <a:pt x="3166" y="834"/>
                  <a:pt x="3112" y="1207"/>
                </a:cubicBezTo>
                <a:cubicBezTo>
                  <a:pt x="3063" y="1321"/>
                  <a:pt x="2914" y="1611"/>
                  <a:pt x="2508" y="1611"/>
                </a:cubicBezTo>
                <a:cubicBezTo>
                  <a:pt x="2102" y="1611"/>
                  <a:pt x="1954" y="1321"/>
                  <a:pt x="1905" y="1207"/>
                </a:cubicBezTo>
                <a:cubicBezTo>
                  <a:pt x="1850" y="834"/>
                  <a:pt x="2102" y="648"/>
                  <a:pt x="2293" y="648"/>
                </a:cubicBezTo>
                <a:cubicBezTo>
                  <a:pt x="2322" y="648"/>
                  <a:pt x="2350" y="652"/>
                  <a:pt x="2375" y="661"/>
                </a:cubicBezTo>
                <a:cubicBezTo>
                  <a:pt x="2243" y="803"/>
                  <a:pt x="2292" y="1005"/>
                  <a:pt x="2319" y="1102"/>
                </a:cubicBezTo>
                <a:cubicBezTo>
                  <a:pt x="2320" y="1107"/>
                  <a:pt x="2322" y="1112"/>
                  <a:pt x="2323" y="1116"/>
                </a:cubicBezTo>
                <a:cubicBezTo>
                  <a:pt x="2279" y="1133"/>
                  <a:pt x="2237" y="1164"/>
                  <a:pt x="2239" y="1202"/>
                </a:cubicBezTo>
                <a:cubicBezTo>
                  <a:pt x="2247" y="1315"/>
                  <a:pt x="2357" y="1338"/>
                  <a:pt x="2416" y="1338"/>
                </a:cubicBezTo>
                <a:cubicBezTo>
                  <a:pt x="2421" y="1338"/>
                  <a:pt x="2426" y="1338"/>
                  <a:pt x="2430" y="1337"/>
                </a:cubicBezTo>
                <a:cubicBezTo>
                  <a:pt x="2454" y="1326"/>
                  <a:pt x="2481" y="1321"/>
                  <a:pt x="2508" y="1321"/>
                </a:cubicBezTo>
                <a:cubicBezTo>
                  <a:pt x="2534" y="1321"/>
                  <a:pt x="2561" y="1326"/>
                  <a:pt x="2586" y="1337"/>
                </a:cubicBezTo>
                <a:cubicBezTo>
                  <a:pt x="2590" y="1338"/>
                  <a:pt x="2594" y="1338"/>
                  <a:pt x="2599" y="1338"/>
                </a:cubicBezTo>
                <a:cubicBezTo>
                  <a:pt x="2658" y="1338"/>
                  <a:pt x="2769" y="1315"/>
                  <a:pt x="2776" y="1202"/>
                </a:cubicBezTo>
                <a:cubicBezTo>
                  <a:pt x="2779" y="1164"/>
                  <a:pt x="2736" y="1133"/>
                  <a:pt x="2692" y="1116"/>
                </a:cubicBezTo>
                <a:cubicBezTo>
                  <a:pt x="2693" y="1112"/>
                  <a:pt x="2696" y="1107"/>
                  <a:pt x="2697" y="1102"/>
                </a:cubicBezTo>
                <a:cubicBezTo>
                  <a:pt x="2725" y="1005"/>
                  <a:pt x="2773" y="803"/>
                  <a:pt x="2641" y="661"/>
                </a:cubicBezTo>
                <a:cubicBezTo>
                  <a:pt x="2666" y="652"/>
                  <a:pt x="2694" y="648"/>
                  <a:pt x="2723" y="648"/>
                </a:cubicBezTo>
                <a:close/>
                <a:moveTo>
                  <a:pt x="1559" y="1"/>
                </a:moveTo>
                <a:cubicBezTo>
                  <a:pt x="1532" y="1"/>
                  <a:pt x="1503" y="5"/>
                  <a:pt x="1475" y="14"/>
                </a:cubicBezTo>
                <a:cubicBezTo>
                  <a:pt x="1382" y="44"/>
                  <a:pt x="1172" y="198"/>
                  <a:pt x="1323" y="573"/>
                </a:cubicBezTo>
                <a:cubicBezTo>
                  <a:pt x="1211" y="393"/>
                  <a:pt x="952" y="228"/>
                  <a:pt x="759" y="201"/>
                </a:cubicBezTo>
                <a:cubicBezTo>
                  <a:pt x="724" y="196"/>
                  <a:pt x="689" y="194"/>
                  <a:pt x="654" y="194"/>
                </a:cubicBezTo>
                <a:cubicBezTo>
                  <a:pt x="429" y="194"/>
                  <a:pt x="233" y="300"/>
                  <a:pt x="134" y="514"/>
                </a:cubicBezTo>
                <a:cubicBezTo>
                  <a:pt x="1" y="798"/>
                  <a:pt x="134" y="1072"/>
                  <a:pt x="214" y="1177"/>
                </a:cubicBezTo>
                <a:cubicBezTo>
                  <a:pt x="303" y="1296"/>
                  <a:pt x="488" y="1375"/>
                  <a:pt x="628" y="1375"/>
                </a:cubicBezTo>
                <a:cubicBezTo>
                  <a:pt x="653" y="1375"/>
                  <a:pt x="678" y="1372"/>
                  <a:pt x="699" y="1367"/>
                </a:cubicBezTo>
                <a:cubicBezTo>
                  <a:pt x="997" y="1292"/>
                  <a:pt x="1183" y="832"/>
                  <a:pt x="835" y="675"/>
                </a:cubicBezTo>
                <a:cubicBezTo>
                  <a:pt x="796" y="657"/>
                  <a:pt x="750" y="649"/>
                  <a:pt x="705" y="649"/>
                </a:cubicBezTo>
                <a:cubicBezTo>
                  <a:pt x="622" y="649"/>
                  <a:pt x="540" y="676"/>
                  <a:pt x="495" y="725"/>
                </a:cubicBezTo>
                <a:cubicBezTo>
                  <a:pt x="378" y="849"/>
                  <a:pt x="460" y="935"/>
                  <a:pt x="499" y="961"/>
                </a:cubicBezTo>
                <a:cubicBezTo>
                  <a:pt x="528" y="979"/>
                  <a:pt x="553" y="986"/>
                  <a:pt x="577" y="986"/>
                </a:cubicBezTo>
                <a:cubicBezTo>
                  <a:pt x="647" y="986"/>
                  <a:pt x="698" y="926"/>
                  <a:pt x="745" y="926"/>
                </a:cubicBezTo>
                <a:cubicBezTo>
                  <a:pt x="768" y="926"/>
                  <a:pt x="789" y="941"/>
                  <a:pt x="811" y="983"/>
                </a:cubicBezTo>
                <a:cubicBezTo>
                  <a:pt x="852" y="1065"/>
                  <a:pt x="752" y="1176"/>
                  <a:pt x="654" y="1204"/>
                </a:cubicBezTo>
                <a:cubicBezTo>
                  <a:pt x="631" y="1210"/>
                  <a:pt x="606" y="1214"/>
                  <a:pt x="582" y="1214"/>
                </a:cubicBezTo>
                <a:cubicBezTo>
                  <a:pt x="500" y="1214"/>
                  <a:pt x="413" y="1179"/>
                  <a:pt x="344" y="1117"/>
                </a:cubicBezTo>
                <a:cubicBezTo>
                  <a:pt x="198" y="989"/>
                  <a:pt x="150" y="757"/>
                  <a:pt x="231" y="580"/>
                </a:cubicBezTo>
                <a:cubicBezTo>
                  <a:pt x="304" y="421"/>
                  <a:pt x="481" y="313"/>
                  <a:pt x="657" y="313"/>
                </a:cubicBezTo>
                <a:cubicBezTo>
                  <a:pt x="675" y="313"/>
                  <a:pt x="694" y="315"/>
                  <a:pt x="712" y="317"/>
                </a:cubicBezTo>
                <a:cubicBezTo>
                  <a:pt x="829" y="333"/>
                  <a:pt x="1014" y="394"/>
                  <a:pt x="1130" y="504"/>
                </a:cubicBezTo>
                <a:cubicBezTo>
                  <a:pt x="1306" y="669"/>
                  <a:pt x="1524" y="987"/>
                  <a:pt x="1700" y="1231"/>
                </a:cubicBezTo>
                <a:cubicBezTo>
                  <a:pt x="1675" y="1218"/>
                  <a:pt x="1651" y="1207"/>
                  <a:pt x="1624" y="1198"/>
                </a:cubicBezTo>
                <a:cubicBezTo>
                  <a:pt x="1578" y="1183"/>
                  <a:pt x="1529" y="1175"/>
                  <a:pt x="1479" y="1175"/>
                </a:cubicBezTo>
                <a:cubicBezTo>
                  <a:pt x="1476" y="1175"/>
                  <a:pt x="1473" y="1175"/>
                  <a:pt x="1469" y="1175"/>
                </a:cubicBezTo>
                <a:cubicBezTo>
                  <a:pt x="1456" y="1175"/>
                  <a:pt x="1442" y="1177"/>
                  <a:pt x="1430" y="1178"/>
                </a:cubicBezTo>
                <a:cubicBezTo>
                  <a:pt x="1416" y="1179"/>
                  <a:pt x="1401" y="1182"/>
                  <a:pt x="1389" y="1185"/>
                </a:cubicBezTo>
                <a:cubicBezTo>
                  <a:pt x="1358" y="1192"/>
                  <a:pt x="1330" y="1205"/>
                  <a:pt x="1304" y="1221"/>
                </a:cubicBezTo>
                <a:lnTo>
                  <a:pt x="1286" y="1236"/>
                </a:lnTo>
                <a:lnTo>
                  <a:pt x="1269" y="1251"/>
                </a:lnTo>
                <a:cubicBezTo>
                  <a:pt x="1258" y="1262"/>
                  <a:pt x="1247" y="1274"/>
                  <a:pt x="1238" y="1287"/>
                </a:cubicBezTo>
                <a:cubicBezTo>
                  <a:pt x="1233" y="1294"/>
                  <a:pt x="1228" y="1300"/>
                  <a:pt x="1225" y="1307"/>
                </a:cubicBezTo>
                <a:cubicBezTo>
                  <a:pt x="1220" y="1314"/>
                  <a:pt x="1217" y="1322"/>
                  <a:pt x="1213" y="1329"/>
                </a:cubicBezTo>
                <a:cubicBezTo>
                  <a:pt x="1206" y="1344"/>
                  <a:pt x="1200" y="1360"/>
                  <a:pt x="1197" y="1375"/>
                </a:cubicBezTo>
                <a:cubicBezTo>
                  <a:pt x="1189" y="1408"/>
                  <a:pt x="1185" y="1440"/>
                  <a:pt x="1189" y="1473"/>
                </a:cubicBezTo>
                <a:cubicBezTo>
                  <a:pt x="1193" y="1503"/>
                  <a:pt x="1201" y="1533"/>
                  <a:pt x="1215" y="1560"/>
                </a:cubicBezTo>
                <a:cubicBezTo>
                  <a:pt x="1235" y="1602"/>
                  <a:pt x="1269" y="1636"/>
                  <a:pt x="1310" y="1657"/>
                </a:cubicBezTo>
                <a:cubicBezTo>
                  <a:pt x="1320" y="1661"/>
                  <a:pt x="1331" y="1664"/>
                  <a:pt x="1342" y="1664"/>
                </a:cubicBezTo>
                <a:cubicBezTo>
                  <a:pt x="1345" y="1664"/>
                  <a:pt x="1348" y="1664"/>
                  <a:pt x="1351" y="1664"/>
                </a:cubicBezTo>
                <a:cubicBezTo>
                  <a:pt x="1362" y="1663"/>
                  <a:pt x="1370" y="1657"/>
                  <a:pt x="1376" y="1647"/>
                </a:cubicBezTo>
                <a:cubicBezTo>
                  <a:pt x="1380" y="1638"/>
                  <a:pt x="1382" y="1627"/>
                  <a:pt x="1380" y="1617"/>
                </a:cubicBezTo>
                <a:cubicBezTo>
                  <a:pt x="1379" y="1612"/>
                  <a:pt x="1378" y="1606"/>
                  <a:pt x="1377" y="1602"/>
                </a:cubicBezTo>
                <a:cubicBezTo>
                  <a:pt x="1375" y="1596"/>
                  <a:pt x="1373" y="1590"/>
                  <a:pt x="1371" y="1584"/>
                </a:cubicBezTo>
                <a:cubicBezTo>
                  <a:pt x="1358" y="1558"/>
                  <a:pt x="1349" y="1532"/>
                  <a:pt x="1339" y="1505"/>
                </a:cubicBezTo>
                <a:cubicBezTo>
                  <a:pt x="1335" y="1489"/>
                  <a:pt x="1332" y="1474"/>
                  <a:pt x="1332" y="1459"/>
                </a:cubicBezTo>
                <a:cubicBezTo>
                  <a:pt x="1331" y="1445"/>
                  <a:pt x="1334" y="1430"/>
                  <a:pt x="1338" y="1416"/>
                </a:cubicBezTo>
                <a:cubicBezTo>
                  <a:pt x="1342" y="1402"/>
                  <a:pt x="1349" y="1388"/>
                  <a:pt x="1357" y="1375"/>
                </a:cubicBezTo>
                <a:cubicBezTo>
                  <a:pt x="1364" y="1365"/>
                  <a:pt x="1373" y="1356"/>
                  <a:pt x="1384" y="1349"/>
                </a:cubicBezTo>
                <a:cubicBezTo>
                  <a:pt x="1396" y="1342"/>
                  <a:pt x="1408" y="1336"/>
                  <a:pt x="1423" y="1333"/>
                </a:cubicBezTo>
                <a:cubicBezTo>
                  <a:pt x="1451" y="1326"/>
                  <a:pt x="1480" y="1322"/>
                  <a:pt x="1509" y="1322"/>
                </a:cubicBezTo>
                <a:cubicBezTo>
                  <a:pt x="1534" y="1322"/>
                  <a:pt x="1560" y="1325"/>
                  <a:pt x="1584" y="1330"/>
                </a:cubicBezTo>
                <a:cubicBezTo>
                  <a:pt x="1621" y="1338"/>
                  <a:pt x="1659" y="1349"/>
                  <a:pt x="1694" y="1364"/>
                </a:cubicBezTo>
                <a:cubicBezTo>
                  <a:pt x="1728" y="1378"/>
                  <a:pt x="1761" y="1396"/>
                  <a:pt x="1792" y="1415"/>
                </a:cubicBezTo>
                <a:cubicBezTo>
                  <a:pt x="1829" y="1436"/>
                  <a:pt x="1861" y="1458"/>
                  <a:pt x="1889" y="1478"/>
                </a:cubicBezTo>
                <a:cubicBezTo>
                  <a:pt x="1927" y="1522"/>
                  <a:pt x="1977" y="1581"/>
                  <a:pt x="1977" y="1581"/>
                </a:cubicBezTo>
                <a:cubicBezTo>
                  <a:pt x="1977" y="1581"/>
                  <a:pt x="2043" y="1642"/>
                  <a:pt x="2080" y="1668"/>
                </a:cubicBezTo>
                <a:cubicBezTo>
                  <a:pt x="2208" y="1756"/>
                  <a:pt x="2357" y="1800"/>
                  <a:pt x="2505" y="1800"/>
                </a:cubicBezTo>
                <a:cubicBezTo>
                  <a:pt x="2654" y="1800"/>
                  <a:pt x="2803" y="1756"/>
                  <a:pt x="2931" y="1668"/>
                </a:cubicBezTo>
                <a:cubicBezTo>
                  <a:pt x="2958" y="1650"/>
                  <a:pt x="3050" y="1554"/>
                  <a:pt x="3113" y="1485"/>
                </a:cubicBezTo>
                <a:cubicBezTo>
                  <a:pt x="3144" y="1464"/>
                  <a:pt x="3180" y="1439"/>
                  <a:pt x="3220" y="1416"/>
                </a:cubicBezTo>
                <a:cubicBezTo>
                  <a:pt x="3251" y="1397"/>
                  <a:pt x="3284" y="1379"/>
                  <a:pt x="3318" y="1365"/>
                </a:cubicBezTo>
                <a:cubicBezTo>
                  <a:pt x="3353" y="1350"/>
                  <a:pt x="3389" y="1340"/>
                  <a:pt x="3427" y="1331"/>
                </a:cubicBezTo>
                <a:cubicBezTo>
                  <a:pt x="3454" y="1326"/>
                  <a:pt x="3482" y="1324"/>
                  <a:pt x="3510" y="1324"/>
                </a:cubicBezTo>
                <a:cubicBezTo>
                  <a:pt x="3519" y="1324"/>
                  <a:pt x="3529" y="1324"/>
                  <a:pt x="3538" y="1324"/>
                </a:cubicBezTo>
                <a:cubicBezTo>
                  <a:pt x="3555" y="1327"/>
                  <a:pt x="3573" y="1330"/>
                  <a:pt x="3589" y="1334"/>
                </a:cubicBezTo>
                <a:cubicBezTo>
                  <a:pt x="3602" y="1337"/>
                  <a:pt x="3615" y="1342"/>
                  <a:pt x="3627" y="1350"/>
                </a:cubicBezTo>
                <a:cubicBezTo>
                  <a:pt x="3637" y="1357"/>
                  <a:pt x="3647" y="1365"/>
                  <a:pt x="3655" y="1376"/>
                </a:cubicBezTo>
                <a:cubicBezTo>
                  <a:pt x="3663" y="1389"/>
                  <a:pt x="3669" y="1402"/>
                  <a:pt x="3674" y="1417"/>
                </a:cubicBezTo>
                <a:cubicBezTo>
                  <a:pt x="3677" y="1431"/>
                  <a:pt x="3679" y="1445"/>
                  <a:pt x="3679" y="1460"/>
                </a:cubicBezTo>
                <a:cubicBezTo>
                  <a:pt x="3678" y="1475"/>
                  <a:pt x="3676" y="1491"/>
                  <a:pt x="3672" y="1506"/>
                </a:cubicBezTo>
                <a:cubicBezTo>
                  <a:pt x="3663" y="1533"/>
                  <a:pt x="3653" y="1560"/>
                  <a:pt x="3641" y="1585"/>
                </a:cubicBezTo>
                <a:cubicBezTo>
                  <a:pt x="3639" y="1591"/>
                  <a:pt x="3636" y="1597"/>
                  <a:pt x="3635" y="1603"/>
                </a:cubicBezTo>
                <a:cubicBezTo>
                  <a:pt x="3633" y="1608"/>
                  <a:pt x="3632" y="1613"/>
                  <a:pt x="3632" y="1618"/>
                </a:cubicBezTo>
                <a:cubicBezTo>
                  <a:pt x="3629" y="1629"/>
                  <a:pt x="3632" y="1639"/>
                  <a:pt x="3636" y="1649"/>
                </a:cubicBezTo>
                <a:cubicBezTo>
                  <a:pt x="3641" y="1658"/>
                  <a:pt x="3650" y="1664"/>
                  <a:pt x="3661" y="1665"/>
                </a:cubicBezTo>
                <a:cubicBezTo>
                  <a:pt x="3663" y="1665"/>
                  <a:pt x="3665" y="1665"/>
                  <a:pt x="3668" y="1665"/>
                </a:cubicBezTo>
                <a:cubicBezTo>
                  <a:pt x="3679" y="1665"/>
                  <a:pt x="3691" y="1663"/>
                  <a:pt x="3701" y="1658"/>
                </a:cubicBezTo>
                <a:cubicBezTo>
                  <a:pt x="3743" y="1637"/>
                  <a:pt x="3775" y="1603"/>
                  <a:pt x="3795" y="1561"/>
                </a:cubicBezTo>
                <a:cubicBezTo>
                  <a:pt x="3809" y="1534"/>
                  <a:pt x="3819" y="1505"/>
                  <a:pt x="3822" y="1474"/>
                </a:cubicBezTo>
                <a:cubicBezTo>
                  <a:pt x="3826" y="1441"/>
                  <a:pt x="3823" y="1408"/>
                  <a:pt x="3815" y="1376"/>
                </a:cubicBezTo>
                <a:cubicBezTo>
                  <a:pt x="3811" y="1361"/>
                  <a:pt x="3805" y="1344"/>
                  <a:pt x="3799" y="1330"/>
                </a:cubicBezTo>
                <a:cubicBezTo>
                  <a:pt x="3795" y="1322"/>
                  <a:pt x="3791" y="1315"/>
                  <a:pt x="3787" y="1308"/>
                </a:cubicBezTo>
                <a:cubicBezTo>
                  <a:pt x="3782" y="1301"/>
                  <a:pt x="3779" y="1294"/>
                  <a:pt x="3774" y="1288"/>
                </a:cubicBezTo>
                <a:cubicBezTo>
                  <a:pt x="3765" y="1275"/>
                  <a:pt x="3754" y="1264"/>
                  <a:pt x="3743" y="1252"/>
                </a:cubicBezTo>
                <a:lnTo>
                  <a:pt x="3725" y="1237"/>
                </a:lnTo>
                <a:cubicBezTo>
                  <a:pt x="3719" y="1232"/>
                  <a:pt x="3713" y="1227"/>
                  <a:pt x="3706" y="1223"/>
                </a:cubicBezTo>
                <a:cubicBezTo>
                  <a:pt x="3682" y="1206"/>
                  <a:pt x="3653" y="1193"/>
                  <a:pt x="3623" y="1186"/>
                </a:cubicBezTo>
                <a:cubicBezTo>
                  <a:pt x="3609" y="1183"/>
                  <a:pt x="3596" y="1181"/>
                  <a:pt x="3582" y="1179"/>
                </a:cubicBezTo>
                <a:cubicBezTo>
                  <a:pt x="3568" y="1178"/>
                  <a:pt x="3555" y="1176"/>
                  <a:pt x="3541" y="1176"/>
                </a:cubicBezTo>
                <a:cubicBezTo>
                  <a:pt x="3538" y="1176"/>
                  <a:pt x="3535" y="1176"/>
                  <a:pt x="3532" y="1176"/>
                </a:cubicBezTo>
                <a:cubicBezTo>
                  <a:pt x="3482" y="1176"/>
                  <a:pt x="3434" y="1184"/>
                  <a:pt x="3387" y="1199"/>
                </a:cubicBezTo>
                <a:cubicBezTo>
                  <a:pt x="3361" y="1209"/>
                  <a:pt x="3336" y="1219"/>
                  <a:pt x="3312" y="1232"/>
                </a:cubicBezTo>
                <a:cubicBezTo>
                  <a:pt x="3488" y="989"/>
                  <a:pt x="3706" y="670"/>
                  <a:pt x="3882" y="505"/>
                </a:cubicBezTo>
                <a:cubicBezTo>
                  <a:pt x="3998" y="395"/>
                  <a:pt x="4181" y="335"/>
                  <a:pt x="4300" y="318"/>
                </a:cubicBezTo>
                <a:cubicBezTo>
                  <a:pt x="4318" y="316"/>
                  <a:pt x="4338" y="314"/>
                  <a:pt x="4357" y="314"/>
                </a:cubicBezTo>
                <a:cubicBezTo>
                  <a:pt x="4531" y="314"/>
                  <a:pt x="4707" y="422"/>
                  <a:pt x="4780" y="581"/>
                </a:cubicBezTo>
                <a:cubicBezTo>
                  <a:pt x="4862" y="759"/>
                  <a:pt x="4814" y="990"/>
                  <a:pt x="4668" y="1119"/>
                </a:cubicBezTo>
                <a:cubicBezTo>
                  <a:pt x="4598" y="1180"/>
                  <a:pt x="4510" y="1215"/>
                  <a:pt x="4429" y="1215"/>
                </a:cubicBezTo>
                <a:cubicBezTo>
                  <a:pt x="4405" y="1215"/>
                  <a:pt x="4381" y="1212"/>
                  <a:pt x="4358" y="1205"/>
                </a:cubicBezTo>
                <a:cubicBezTo>
                  <a:pt x="4261" y="1177"/>
                  <a:pt x="4160" y="1065"/>
                  <a:pt x="4201" y="984"/>
                </a:cubicBezTo>
                <a:cubicBezTo>
                  <a:pt x="4223" y="942"/>
                  <a:pt x="4244" y="927"/>
                  <a:pt x="4267" y="927"/>
                </a:cubicBezTo>
                <a:cubicBezTo>
                  <a:pt x="4314" y="927"/>
                  <a:pt x="4365" y="987"/>
                  <a:pt x="4435" y="987"/>
                </a:cubicBezTo>
                <a:cubicBezTo>
                  <a:pt x="4459" y="987"/>
                  <a:pt x="4484" y="980"/>
                  <a:pt x="4513" y="962"/>
                </a:cubicBezTo>
                <a:cubicBezTo>
                  <a:pt x="4552" y="936"/>
                  <a:pt x="4634" y="851"/>
                  <a:pt x="4517" y="727"/>
                </a:cubicBezTo>
                <a:cubicBezTo>
                  <a:pt x="4471" y="678"/>
                  <a:pt x="4389" y="650"/>
                  <a:pt x="4307" y="650"/>
                </a:cubicBezTo>
                <a:cubicBezTo>
                  <a:pt x="4262" y="650"/>
                  <a:pt x="4216" y="658"/>
                  <a:pt x="4177" y="676"/>
                </a:cubicBezTo>
                <a:cubicBezTo>
                  <a:pt x="3829" y="833"/>
                  <a:pt x="4015" y="1293"/>
                  <a:pt x="4311" y="1368"/>
                </a:cubicBezTo>
                <a:cubicBezTo>
                  <a:pt x="4333" y="1373"/>
                  <a:pt x="4357" y="1376"/>
                  <a:pt x="4383" y="1376"/>
                </a:cubicBezTo>
                <a:cubicBezTo>
                  <a:pt x="4523" y="1376"/>
                  <a:pt x="4708" y="1297"/>
                  <a:pt x="4798" y="1178"/>
                </a:cubicBezTo>
                <a:cubicBezTo>
                  <a:pt x="4878" y="1073"/>
                  <a:pt x="5011" y="799"/>
                  <a:pt x="4878" y="515"/>
                </a:cubicBezTo>
                <a:cubicBezTo>
                  <a:pt x="4778" y="302"/>
                  <a:pt x="4582" y="195"/>
                  <a:pt x="4356" y="195"/>
                </a:cubicBezTo>
                <a:cubicBezTo>
                  <a:pt x="4322" y="195"/>
                  <a:pt x="4287" y="197"/>
                  <a:pt x="4252" y="202"/>
                </a:cubicBezTo>
                <a:cubicBezTo>
                  <a:pt x="4059" y="229"/>
                  <a:pt x="3801" y="394"/>
                  <a:pt x="3689" y="574"/>
                </a:cubicBezTo>
                <a:cubicBezTo>
                  <a:pt x="3842" y="198"/>
                  <a:pt x="3633" y="44"/>
                  <a:pt x="3539" y="14"/>
                </a:cubicBezTo>
                <a:cubicBezTo>
                  <a:pt x="3511" y="5"/>
                  <a:pt x="3483" y="1"/>
                  <a:pt x="3456" y="1"/>
                </a:cubicBezTo>
                <a:cubicBezTo>
                  <a:pt x="3327" y="1"/>
                  <a:pt x="3216" y="89"/>
                  <a:pt x="3174" y="167"/>
                </a:cubicBezTo>
                <a:cubicBezTo>
                  <a:pt x="3131" y="248"/>
                  <a:pt x="3120" y="446"/>
                  <a:pt x="3303" y="521"/>
                </a:cubicBezTo>
                <a:cubicBezTo>
                  <a:pt x="3323" y="529"/>
                  <a:pt x="3343" y="533"/>
                  <a:pt x="3361" y="533"/>
                </a:cubicBezTo>
                <a:cubicBezTo>
                  <a:pt x="3469" y="533"/>
                  <a:pt x="3526" y="400"/>
                  <a:pt x="3445" y="345"/>
                </a:cubicBezTo>
                <a:cubicBezTo>
                  <a:pt x="3407" y="318"/>
                  <a:pt x="3361" y="280"/>
                  <a:pt x="3374" y="236"/>
                </a:cubicBezTo>
                <a:cubicBezTo>
                  <a:pt x="3387" y="195"/>
                  <a:pt x="3443" y="159"/>
                  <a:pt x="3490" y="159"/>
                </a:cubicBezTo>
                <a:cubicBezTo>
                  <a:pt x="3565" y="161"/>
                  <a:pt x="3647" y="262"/>
                  <a:pt x="3647" y="352"/>
                </a:cubicBezTo>
                <a:cubicBezTo>
                  <a:pt x="3646" y="474"/>
                  <a:pt x="3634" y="573"/>
                  <a:pt x="3527" y="724"/>
                </a:cubicBezTo>
                <a:cubicBezTo>
                  <a:pt x="3489" y="775"/>
                  <a:pt x="3293" y="1027"/>
                  <a:pt x="3235" y="1101"/>
                </a:cubicBezTo>
                <a:cubicBezTo>
                  <a:pt x="3188" y="615"/>
                  <a:pt x="2876" y="524"/>
                  <a:pt x="2712" y="524"/>
                </a:cubicBezTo>
                <a:cubicBezTo>
                  <a:pt x="2687" y="524"/>
                  <a:pt x="2666" y="526"/>
                  <a:pt x="2650" y="529"/>
                </a:cubicBezTo>
                <a:cubicBezTo>
                  <a:pt x="2601" y="538"/>
                  <a:pt x="2553" y="552"/>
                  <a:pt x="2507" y="571"/>
                </a:cubicBezTo>
                <a:cubicBezTo>
                  <a:pt x="2462" y="552"/>
                  <a:pt x="2414" y="538"/>
                  <a:pt x="2364" y="529"/>
                </a:cubicBezTo>
                <a:cubicBezTo>
                  <a:pt x="2348" y="526"/>
                  <a:pt x="2327" y="524"/>
                  <a:pt x="2303" y="524"/>
                </a:cubicBezTo>
                <a:cubicBezTo>
                  <a:pt x="2140" y="524"/>
                  <a:pt x="1827" y="615"/>
                  <a:pt x="1779" y="1101"/>
                </a:cubicBezTo>
                <a:cubicBezTo>
                  <a:pt x="1721" y="1027"/>
                  <a:pt x="1525" y="775"/>
                  <a:pt x="1487" y="724"/>
                </a:cubicBezTo>
                <a:cubicBezTo>
                  <a:pt x="1380" y="573"/>
                  <a:pt x="1369" y="474"/>
                  <a:pt x="1368" y="352"/>
                </a:cubicBezTo>
                <a:cubicBezTo>
                  <a:pt x="1368" y="261"/>
                  <a:pt x="1449" y="161"/>
                  <a:pt x="1524" y="159"/>
                </a:cubicBezTo>
                <a:cubicBezTo>
                  <a:pt x="1571" y="159"/>
                  <a:pt x="1627" y="195"/>
                  <a:pt x="1640" y="236"/>
                </a:cubicBezTo>
                <a:cubicBezTo>
                  <a:pt x="1653" y="280"/>
                  <a:pt x="1609" y="318"/>
                  <a:pt x="1569" y="345"/>
                </a:cubicBezTo>
                <a:cubicBezTo>
                  <a:pt x="1489" y="400"/>
                  <a:pt x="1545" y="533"/>
                  <a:pt x="1653" y="533"/>
                </a:cubicBezTo>
                <a:cubicBezTo>
                  <a:pt x="1671" y="533"/>
                  <a:pt x="1691" y="529"/>
                  <a:pt x="1712" y="521"/>
                </a:cubicBezTo>
                <a:cubicBezTo>
                  <a:pt x="1894" y="445"/>
                  <a:pt x="1884" y="248"/>
                  <a:pt x="1840" y="167"/>
                </a:cubicBezTo>
                <a:cubicBezTo>
                  <a:pt x="1799" y="90"/>
                  <a:pt x="1687" y="1"/>
                  <a:pt x="155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639;p44"/>
          <p:cNvSpPr txBox="1">
            <a:spLocks/>
          </p:cNvSpPr>
          <p:nvPr/>
        </p:nvSpPr>
        <p:spPr>
          <a:xfrm>
            <a:off x="3338944" y="1425233"/>
            <a:ext cx="2757055" cy="271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dirty="0" smtClean="0"/>
              <a:t>- Anno =</a:t>
            </a:r>
          </a:p>
          <a:p>
            <a:pPr marL="0" indent="0" algn="l"/>
            <a:r>
              <a:rPr lang="it-IT" dirty="0" smtClean="0"/>
              <a:t>365 giorni e 6 ore</a:t>
            </a:r>
          </a:p>
          <a:p>
            <a:pPr marL="0" indent="0" algn="l"/>
            <a:r>
              <a:rPr lang="it-IT" dirty="0" smtClean="0"/>
              <a:t>- Lustro =</a:t>
            </a:r>
          </a:p>
          <a:p>
            <a:pPr marL="0" indent="0" algn="l"/>
            <a:r>
              <a:rPr lang="it-IT" dirty="0" smtClean="0"/>
              <a:t>5 anni</a:t>
            </a:r>
          </a:p>
          <a:p>
            <a:pPr marL="0" indent="0" algn="l"/>
            <a:r>
              <a:rPr lang="it-IT" dirty="0" smtClean="0"/>
              <a:t>- Decennio =</a:t>
            </a:r>
          </a:p>
          <a:p>
            <a:pPr marL="0" indent="0" algn="l"/>
            <a:r>
              <a:rPr lang="it-IT" dirty="0" smtClean="0"/>
              <a:t>10 anni</a:t>
            </a:r>
          </a:p>
          <a:p>
            <a:pPr marL="0" indent="0" algn="l"/>
            <a:r>
              <a:rPr lang="it-IT" dirty="0" smtClean="0"/>
              <a:t>- Secolo =</a:t>
            </a:r>
          </a:p>
          <a:p>
            <a:pPr marL="0" indent="0" algn="l"/>
            <a:r>
              <a:rPr lang="it-IT" dirty="0" smtClean="0"/>
              <a:t>100 anni</a:t>
            </a:r>
          </a:p>
          <a:p>
            <a:pPr marL="0" indent="0" algn="l"/>
            <a:r>
              <a:rPr lang="it-IT" dirty="0" smtClean="0"/>
              <a:t>- Millennio =</a:t>
            </a:r>
          </a:p>
          <a:p>
            <a:pPr marL="0" indent="0" algn="l"/>
            <a:r>
              <a:rPr lang="it-IT" dirty="0" smtClean="0"/>
              <a:t>1000 anni</a:t>
            </a:r>
          </a:p>
          <a:p>
            <a:pPr marL="0" indent="0" algn="l"/>
            <a:endParaRPr lang="it-IT" dirty="0"/>
          </a:p>
        </p:txBody>
      </p:sp>
      <p:sp>
        <p:nvSpPr>
          <p:cNvPr id="39" name="Google Shape;1639;p44"/>
          <p:cNvSpPr txBox="1">
            <a:spLocks/>
          </p:cNvSpPr>
          <p:nvPr/>
        </p:nvSpPr>
        <p:spPr>
          <a:xfrm>
            <a:off x="5507180" y="1492720"/>
            <a:ext cx="2757055" cy="271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dirty="0" smtClean="0"/>
              <a:t>- Età =</a:t>
            </a:r>
          </a:p>
          <a:p>
            <a:pPr marL="0" indent="0" algn="l"/>
            <a:r>
              <a:rPr lang="it-IT" smtClean="0"/>
              <a:t>migliaia </a:t>
            </a:r>
            <a:r>
              <a:rPr lang="it-IT" dirty="0" smtClean="0"/>
              <a:t>di anni</a:t>
            </a:r>
          </a:p>
          <a:p>
            <a:pPr marL="0" indent="0" algn="l"/>
            <a:r>
              <a:rPr lang="it-IT" dirty="0" smtClean="0"/>
              <a:t>- Epoca =</a:t>
            </a:r>
          </a:p>
          <a:p>
            <a:pPr marL="0" indent="0" algn="l"/>
            <a:r>
              <a:rPr lang="it-IT" dirty="0" smtClean="0"/>
              <a:t>milioni di anni</a:t>
            </a:r>
          </a:p>
          <a:p>
            <a:pPr marL="0" indent="0" algn="l"/>
            <a:r>
              <a:rPr lang="it-IT" dirty="0" smtClean="0"/>
              <a:t>- Periodo =</a:t>
            </a:r>
          </a:p>
          <a:p>
            <a:pPr marL="0" indent="0" algn="l"/>
            <a:r>
              <a:rPr lang="it-IT" dirty="0" smtClean="0"/>
              <a:t>decine di milioni di anni</a:t>
            </a:r>
          </a:p>
          <a:p>
            <a:pPr marL="0" indent="0" algn="l"/>
            <a:r>
              <a:rPr lang="it-IT" dirty="0" smtClean="0"/>
              <a:t>- Era =</a:t>
            </a:r>
          </a:p>
          <a:p>
            <a:pPr marL="0" indent="0" algn="l"/>
            <a:r>
              <a:rPr lang="it-IT" dirty="0" smtClean="0"/>
              <a:t>centinaia di milioni di anni</a:t>
            </a:r>
          </a:p>
          <a:p>
            <a:pPr marL="0" indent="0" algn="l"/>
            <a:r>
              <a:rPr lang="it-IT" dirty="0" smtClean="0"/>
              <a:t>- Eone =</a:t>
            </a:r>
          </a:p>
          <a:p>
            <a:pPr marL="0" indent="0" algn="l"/>
            <a:r>
              <a:rPr lang="it-IT" dirty="0" smtClean="0"/>
              <a:t>miliardi di anni</a:t>
            </a:r>
          </a:p>
          <a:p>
            <a:pPr marL="0" indent="0" algn="l"/>
            <a:r>
              <a:rPr lang="it-IT" dirty="0" smtClean="0"/>
              <a:t> 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" grpId="0" build="p"/>
      <p:bldP spid="38" grpId="0" build="p"/>
      <p:bldP spid="3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7" name="Google Shape;1677;p45"/>
          <p:cNvSpPr txBox="1">
            <a:spLocks noGrp="1"/>
          </p:cNvSpPr>
          <p:nvPr>
            <p:ph type="title"/>
          </p:nvPr>
        </p:nvSpPr>
        <p:spPr>
          <a:xfrm>
            <a:off x="708087" y="190076"/>
            <a:ext cx="77175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La linea del tempo</a:t>
            </a:r>
            <a:endParaRPr dirty="0"/>
          </a:p>
        </p:txBody>
      </p:sp>
      <p:grpSp>
        <p:nvGrpSpPr>
          <p:cNvPr id="1695" name="Google Shape;1695;p45"/>
          <p:cNvGrpSpPr/>
          <p:nvPr/>
        </p:nvGrpSpPr>
        <p:grpSpPr>
          <a:xfrm>
            <a:off x="731426" y="351749"/>
            <a:ext cx="941186" cy="168547"/>
            <a:chOff x="6" y="276689"/>
            <a:chExt cx="733753" cy="131400"/>
          </a:xfrm>
        </p:grpSpPr>
        <p:grpSp>
          <p:nvGrpSpPr>
            <p:cNvPr id="1696" name="Google Shape;1696;p45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1697" name="Google Shape;1697;p45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45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45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0" name="Google Shape;1700;p45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5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2" name="Google Shape;1702;p45"/>
          <p:cNvGrpSpPr/>
          <p:nvPr/>
        </p:nvGrpSpPr>
        <p:grpSpPr>
          <a:xfrm>
            <a:off x="7507776" y="351749"/>
            <a:ext cx="941186" cy="168547"/>
            <a:chOff x="6" y="276689"/>
            <a:chExt cx="733753" cy="131400"/>
          </a:xfrm>
        </p:grpSpPr>
        <p:grpSp>
          <p:nvGrpSpPr>
            <p:cNvPr id="1703" name="Google Shape;1703;p45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1704" name="Google Shape;1704;p45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45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1706;p45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7" name="Google Shape;1707;p45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5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429491" y="762000"/>
            <a:ext cx="82157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Noi </a:t>
            </a:r>
            <a:r>
              <a:rPr lang="it-IT" dirty="0"/>
              <a:t>contiamo gli anni dalla NASCITA DI CRISTO </a:t>
            </a:r>
            <a:r>
              <a:rPr lang="it-IT" dirty="0" smtClean="0"/>
              <a:t>(anno 0) </a:t>
            </a:r>
            <a:r>
              <a:rPr lang="it-IT" dirty="0"/>
              <a:t>e li dividiamo </a:t>
            </a:r>
            <a:r>
              <a:rPr lang="it-IT" dirty="0" smtClean="0"/>
              <a:t>in </a:t>
            </a:r>
            <a:r>
              <a:rPr lang="it-IT" dirty="0"/>
              <a:t>ANNI AVANTI CRISTO (a.C</a:t>
            </a:r>
            <a:r>
              <a:rPr lang="it-IT" dirty="0" smtClean="0"/>
              <a:t>.) e </a:t>
            </a:r>
            <a:r>
              <a:rPr lang="it-IT" dirty="0"/>
              <a:t>ANNI DOPO CRISTO (d.C</a:t>
            </a:r>
            <a:r>
              <a:rPr lang="it-IT" dirty="0" smtClean="0"/>
              <a:t>.). Sulla linea del tempo li raggruppiamo solitamente in SECOLI.</a:t>
            </a:r>
            <a:r>
              <a:rPr lang="it-IT" dirty="0"/>
              <a:t> Per scrivere i secoli si usano i NUMERI ROMANI e si leggono come NUMERI ORDINALI (primo, secondo, </a:t>
            </a:r>
            <a:r>
              <a:rPr lang="it-IT" dirty="0" err="1"/>
              <a:t>ecc</a:t>
            </a:r>
            <a:r>
              <a:rPr lang="it-IT" dirty="0"/>
              <a:t>). Il primo (I) secolo </a:t>
            </a:r>
            <a:r>
              <a:rPr lang="it-IT" dirty="0" err="1"/>
              <a:t>d.C</a:t>
            </a:r>
            <a:r>
              <a:rPr lang="it-IT" dirty="0"/>
              <a:t>  dura dall’anno 0 all’anno 100;  il secondo (II) secolo d.C. dura dall’anno 101 all’anno 200;  il terzo (III) secolo d.C. dura dall’anno 201 all’anno 300 d.C. e così via. </a:t>
            </a:r>
            <a:endParaRPr lang="it-IT" dirty="0" smtClean="0"/>
          </a:p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691" y="1956163"/>
            <a:ext cx="9144000" cy="318733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95" name="Google Shape;1695;p45"/>
          <p:cNvGrpSpPr/>
          <p:nvPr/>
        </p:nvGrpSpPr>
        <p:grpSpPr>
          <a:xfrm>
            <a:off x="731426" y="351749"/>
            <a:ext cx="941186" cy="168547"/>
            <a:chOff x="6" y="276689"/>
            <a:chExt cx="733753" cy="131400"/>
          </a:xfrm>
        </p:grpSpPr>
        <p:grpSp>
          <p:nvGrpSpPr>
            <p:cNvPr id="1696" name="Google Shape;1696;p45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1697" name="Google Shape;1697;p45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8" name="Google Shape;1698;p45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9" name="Google Shape;1699;p45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0" name="Google Shape;1700;p45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5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02" name="Google Shape;1702;p45"/>
          <p:cNvGrpSpPr/>
          <p:nvPr/>
        </p:nvGrpSpPr>
        <p:grpSpPr>
          <a:xfrm>
            <a:off x="7507776" y="351749"/>
            <a:ext cx="941186" cy="168547"/>
            <a:chOff x="6" y="276689"/>
            <a:chExt cx="733753" cy="131400"/>
          </a:xfrm>
        </p:grpSpPr>
        <p:grpSp>
          <p:nvGrpSpPr>
            <p:cNvPr id="1703" name="Google Shape;1703;p45"/>
            <p:cNvGrpSpPr/>
            <p:nvPr/>
          </p:nvGrpSpPr>
          <p:grpSpPr>
            <a:xfrm>
              <a:off x="6" y="276689"/>
              <a:ext cx="445357" cy="131256"/>
              <a:chOff x="888166" y="1663976"/>
              <a:chExt cx="991444" cy="292200"/>
            </a:xfrm>
          </p:grpSpPr>
          <p:sp>
            <p:nvSpPr>
              <p:cNvPr id="1704" name="Google Shape;1704;p45"/>
              <p:cNvSpPr/>
              <p:nvPr/>
            </p:nvSpPr>
            <p:spPr>
              <a:xfrm rot="2700000">
                <a:off x="930957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5" name="Google Shape;1705;p45"/>
              <p:cNvSpPr/>
              <p:nvPr/>
            </p:nvSpPr>
            <p:spPr>
              <a:xfrm rot="2700000">
                <a:off x="1280579" y="1706768"/>
                <a:ext cx="206617" cy="20661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6" name="Google Shape;1706;p45"/>
              <p:cNvSpPr/>
              <p:nvPr/>
            </p:nvSpPr>
            <p:spPr>
              <a:xfrm rot="2700000">
                <a:off x="1630201" y="1706768"/>
                <a:ext cx="206617" cy="206617"/>
              </a:xfrm>
              <a:prstGeom prst="rect">
                <a:avLst/>
              </a:prstGeom>
              <a:solidFill>
                <a:srgbClr val="05544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07" name="Google Shape;1707;p45"/>
            <p:cNvSpPr/>
            <p:nvPr/>
          </p:nvSpPr>
          <p:spPr>
            <a:xfrm rot="2700000">
              <a:off x="477404" y="295932"/>
              <a:ext cx="92914" cy="92914"/>
            </a:xfrm>
            <a:prstGeom prst="rect">
              <a:avLst/>
            </a:prstGeom>
            <a:solidFill>
              <a:srgbClr val="99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8" name="Google Shape;1708;p45"/>
            <p:cNvSpPr/>
            <p:nvPr/>
          </p:nvSpPr>
          <p:spPr>
            <a:xfrm rot="2700000">
              <a:off x="621603" y="295932"/>
              <a:ext cx="92914" cy="92914"/>
            </a:xfrm>
            <a:prstGeom prst="rect">
              <a:avLst/>
            </a:prstGeom>
            <a:solidFill>
              <a:srgbClr val="0554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CasellaDiTesto 1"/>
          <p:cNvSpPr txBox="1"/>
          <p:nvPr/>
        </p:nvSpPr>
        <p:spPr>
          <a:xfrm>
            <a:off x="731424" y="3532910"/>
            <a:ext cx="821574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La stessa cosa si fa per calcolare i secoli prima di Cristo, procedendo però all’indietro sulla linea del tempo:  il primo (I) secolo </a:t>
            </a:r>
            <a:r>
              <a:rPr lang="it-IT" dirty="0" err="1"/>
              <a:t>a.C</a:t>
            </a:r>
            <a:r>
              <a:rPr lang="it-IT" dirty="0"/>
              <a:t>  dura dall’anno 0 all’anno 100 a.C.;  il secondo (II) secolo a.C. dura dall’anno 101 a.C. all’anno 200 a.C. ... ecc.</a:t>
            </a:r>
          </a:p>
          <a:p>
            <a:r>
              <a:rPr lang="it-IT" dirty="0" smtClean="0"/>
              <a:t>Ovviamente </a:t>
            </a:r>
            <a:r>
              <a:rPr lang="it-IT" dirty="0"/>
              <a:t>la linea del tempo continua!</a:t>
            </a:r>
          </a:p>
          <a:p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824" y="432843"/>
            <a:ext cx="9144000" cy="318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9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4"/>
          <p:cNvSpPr/>
          <p:nvPr/>
        </p:nvSpPr>
        <p:spPr>
          <a:xfrm>
            <a:off x="685800" y="824346"/>
            <a:ext cx="7848600" cy="3505199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4"/>
          <p:cNvSpPr txBox="1">
            <a:spLocks noGrp="1"/>
          </p:cNvSpPr>
          <p:nvPr>
            <p:ph type="title"/>
          </p:nvPr>
        </p:nvSpPr>
        <p:spPr>
          <a:xfrm>
            <a:off x="1846977" y="253417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I numeri romani</a:t>
            </a:r>
            <a:endParaRPr dirty="0"/>
          </a:p>
        </p:txBody>
      </p:sp>
      <p:sp>
        <p:nvSpPr>
          <p:cNvPr id="1639" name="Google Shape;1639;p44"/>
          <p:cNvSpPr txBox="1">
            <a:spLocks noGrp="1"/>
          </p:cNvSpPr>
          <p:nvPr>
            <p:ph type="subTitle" idx="1"/>
          </p:nvPr>
        </p:nvSpPr>
        <p:spPr>
          <a:xfrm>
            <a:off x="685800" y="765360"/>
            <a:ext cx="7848600" cy="34377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en" dirty="0" smtClean="0"/>
              <a:t>A questo punto dobbiamo ricordarci che </a:t>
            </a:r>
            <a:r>
              <a:rPr lang="it-IT" dirty="0" smtClean="0"/>
              <a:t>i</a:t>
            </a:r>
            <a:r>
              <a:rPr lang="en" dirty="0" smtClean="0"/>
              <a:t> </a:t>
            </a:r>
            <a:r>
              <a:rPr lang="en" dirty="0"/>
              <a:t>Romani per indicare </a:t>
            </a:r>
            <a:r>
              <a:rPr lang="it-IT" dirty="0" smtClean="0"/>
              <a:t>i</a:t>
            </a:r>
            <a:r>
              <a:rPr lang="en" dirty="0" smtClean="0"/>
              <a:t> numeri usavano le lettere. Questi sono </a:t>
            </a:r>
            <a:r>
              <a:rPr lang="it-IT" dirty="0" smtClean="0"/>
              <a:t>i</a:t>
            </a:r>
            <a:r>
              <a:rPr lang="en" dirty="0" smtClean="0"/>
              <a:t> simboli base:</a:t>
            </a:r>
          </a:p>
          <a:p>
            <a:pPr marL="0" lvl="0" indent="0" algn="l" rtl="0">
              <a:spcBef>
                <a:spcPts val="0"/>
              </a:spcBef>
            </a:pPr>
            <a:endParaRPr lang="it-IT" dirty="0"/>
          </a:p>
          <a:p>
            <a:pPr marL="0" lvl="0" indent="0" algn="l" rtl="0">
              <a:spcBef>
                <a:spcPts val="0"/>
              </a:spcBef>
            </a:pPr>
            <a:r>
              <a:rPr lang="it-IT" b="1" dirty="0" smtClean="0"/>
              <a:t>I = 1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it-IT" b="1" dirty="0" smtClean="0"/>
              <a:t>V = 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it-IT" b="1" dirty="0" smtClean="0"/>
              <a:t>X = 10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L = 50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C = 100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D = 500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M = 1000</a:t>
            </a:r>
          </a:p>
          <a:p>
            <a:pPr marL="0" lvl="0" indent="0" algn="l" rtl="0">
              <a:spcBef>
                <a:spcPts val="0"/>
              </a:spcBef>
            </a:pPr>
            <a:endParaRPr dirty="0"/>
          </a:p>
        </p:txBody>
      </p:sp>
      <p:sp>
        <p:nvSpPr>
          <p:cNvPr id="1656" name="Google Shape;1656;p44"/>
          <p:cNvSpPr/>
          <p:nvPr/>
        </p:nvSpPr>
        <p:spPr>
          <a:xfrm>
            <a:off x="3962839" y="4489762"/>
            <a:ext cx="1205521" cy="433276"/>
          </a:xfrm>
          <a:custGeom>
            <a:avLst/>
            <a:gdLst/>
            <a:ahLst/>
            <a:cxnLst/>
            <a:rect l="l" t="t" r="r" b="b"/>
            <a:pathLst>
              <a:path w="5011" h="1801" extrusionOk="0">
                <a:moveTo>
                  <a:pt x="2508" y="746"/>
                </a:moveTo>
                <a:cubicBezTo>
                  <a:pt x="2614" y="853"/>
                  <a:pt x="2548" y="969"/>
                  <a:pt x="2525" y="1014"/>
                </a:cubicBezTo>
                <a:cubicBezTo>
                  <a:pt x="2520" y="1024"/>
                  <a:pt x="2514" y="1032"/>
                  <a:pt x="2508" y="1040"/>
                </a:cubicBezTo>
                <a:cubicBezTo>
                  <a:pt x="2501" y="1032"/>
                  <a:pt x="2497" y="1024"/>
                  <a:pt x="2492" y="1014"/>
                </a:cubicBezTo>
                <a:cubicBezTo>
                  <a:pt x="2469" y="969"/>
                  <a:pt x="2402" y="853"/>
                  <a:pt x="2508" y="746"/>
                </a:cubicBezTo>
                <a:close/>
                <a:moveTo>
                  <a:pt x="2723" y="648"/>
                </a:moveTo>
                <a:cubicBezTo>
                  <a:pt x="2914" y="648"/>
                  <a:pt x="3166" y="834"/>
                  <a:pt x="3112" y="1207"/>
                </a:cubicBezTo>
                <a:cubicBezTo>
                  <a:pt x="3063" y="1321"/>
                  <a:pt x="2914" y="1611"/>
                  <a:pt x="2508" y="1611"/>
                </a:cubicBezTo>
                <a:cubicBezTo>
                  <a:pt x="2102" y="1611"/>
                  <a:pt x="1954" y="1321"/>
                  <a:pt x="1905" y="1207"/>
                </a:cubicBezTo>
                <a:cubicBezTo>
                  <a:pt x="1850" y="834"/>
                  <a:pt x="2102" y="648"/>
                  <a:pt x="2293" y="648"/>
                </a:cubicBezTo>
                <a:cubicBezTo>
                  <a:pt x="2322" y="648"/>
                  <a:pt x="2350" y="652"/>
                  <a:pt x="2375" y="661"/>
                </a:cubicBezTo>
                <a:cubicBezTo>
                  <a:pt x="2243" y="803"/>
                  <a:pt x="2292" y="1005"/>
                  <a:pt x="2319" y="1102"/>
                </a:cubicBezTo>
                <a:cubicBezTo>
                  <a:pt x="2320" y="1107"/>
                  <a:pt x="2322" y="1112"/>
                  <a:pt x="2323" y="1116"/>
                </a:cubicBezTo>
                <a:cubicBezTo>
                  <a:pt x="2279" y="1133"/>
                  <a:pt x="2237" y="1164"/>
                  <a:pt x="2239" y="1202"/>
                </a:cubicBezTo>
                <a:cubicBezTo>
                  <a:pt x="2247" y="1315"/>
                  <a:pt x="2357" y="1338"/>
                  <a:pt x="2416" y="1338"/>
                </a:cubicBezTo>
                <a:cubicBezTo>
                  <a:pt x="2421" y="1338"/>
                  <a:pt x="2426" y="1338"/>
                  <a:pt x="2430" y="1337"/>
                </a:cubicBezTo>
                <a:cubicBezTo>
                  <a:pt x="2454" y="1326"/>
                  <a:pt x="2481" y="1321"/>
                  <a:pt x="2508" y="1321"/>
                </a:cubicBezTo>
                <a:cubicBezTo>
                  <a:pt x="2534" y="1321"/>
                  <a:pt x="2561" y="1326"/>
                  <a:pt x="2586" y="1337"/>
                </a:cubicBezTo>
                <a:cubicBezTo>
                  <a:pt x="2590" y="1338"/>
                  <a:pt x="2594" y="1338"/>
                  <a:pt x="2599" y="1338"/>
                </a:cubicBezTo>
                <a:cubicBezTo>
                  <a:pt x="2658" y="1338"/>
                  <a:pt x="2769" y="1315"/>
                  <a:pt x="2776" y="1202"/>
                </a:cubicBezTo>
                <a:cubicBezTo>
                  <a:pt x="2779" y="1164"/>
                  <a:pt x="2736" y="1133"/>
                  <a:pt x="2692" y="1116"/>
                </a:cubicBezTo>
                <a:cubicBezTo>
                  <a:pt x="2693" y="1112"/>
                  <a:pt x="2696" y="1107"/>
                  <a:pt x="2697" y="1102"/>
                </a:cubicBezTo>
                <a:cubicBezTo>
                  <a:pt x="2725" y="1005"/>
                  <a:pt x="2773" y="803"/>
                  <a:pt x="2641" y="661"/>
                </a:cubicBezTo>
                <a:cubicBezTo>
                  <a:pt x="2666" y="652"/>
                  <a:pt x="2694" y="648"/>
                  <a:pt x="2723" y="648"/>
                </a:cubicBezTo>
                <a:close/>
                <a:moveTo>
                  <a:pt x="1559" y="1"/>
                </a:moveTo>
                <a:cubicBezTo>
                  <a:pt x="1532" y="1"/>
                  <a:pt x="1503" y="5"/>
                  <a:pt x="1475" y="14"/>
                </a:cubicBezTo>
                <a:cubicBezTo>
                  <a:pt x="1382" y="44"/>
                  <a:pt x="1172" y="198"/>
                  <a:pt x="1323" y="573"/>
                </a:cubicBezTo>
                <a:cubicBezTo>
                  <a:pt x="1211" y="393"/>
                  <a:pt x="952" y="228"/>
                  <a:pt x="759" y="201"/>
                </a:cubicBezTo>
                <a:cubicBezTo>
                  <a:pt x="724" y="196"/>
                  <a:pt x="689" y="194"/>
                  <a:pt x="654" y="194"/>
                </a:cubicBezTo>
                <a:cubicBezTo>
                  <a:pt x="429" y="194"/>
                  <a:pt x="233" y="300"/>
                  <a:pt x="134" y="514"/>
                </a:cubicBezTo>
                <a:cubicBezTo>
                  <a:pt x="1" y="798"/>
                  <a:pt x="134" y="1072"/>
                  <a:pt x="214" y="1177"/>
                </a:cubicBezTo>
                <a:cubicBezTo>
                  <a:pt x="303" y="1296"/>
                  <a:pt x="488" y="1375"/>
                  <a:pt x="628" y="1375"/>
                </a:cubicBezTo>
                <a:cubicBezTo>
                  <a:pt x="653" y="1375"/>
                  <a:pt x="678" y="1372"/>
                  <a:pt x="699" y="1367"/>
                </a:cubicBezTo>
                <a:cubicBezTo>
                  <a:pt x="997" y="1292"/>
                  <a:pt x="1183" y="832"/>
                  <a:pt x="835" y="675"/>
                </a:cubicBezTo>
                <a:cubicBezTo>
                  <a:pt x="796" y="657"/>
                  <a:pt x="750" y="649"/>
                  <a:pt x="705" y="649"/>
                </a:cubicBezTo>
                <a:cubicBezTo>
                  <a:pt x="622" y="649"/>
                  <a:pt x="540" y="676"/>
                  <a:pt x="495" y="725"/>
                </a:cubicBezTo>
                <a:cubicBezTo>
                  <a:pt x="378" y="849"/>
                  <a:pt x="460" y="935"/>
                  <a:pt x="499" y="961"/>
                </a:cubicBezTo>
                <a:cubicBezTo>
                  <a:pt x="528" y="979"/>
                  <a:pt x="553" y="986"/>
                  <a:pt x="577" y="986"/>
                </a:cubicBezTo>
                <a:cubicBezTo>
                  <a:pt x="647" y="986"/>
                  <a:pt x="698" y="926"/>
                  <a:pt x="745" y="926"/>
                </a:cubicBezTo>
                <a:cubicBezTo>
                  <a:pt x="768" y="926"/>
                  <a:pt x="789" y="941"/>
                  <a:pt x="811" y="983"/>
                </a:cubicBezTo>
                <a:cubicBezTo>
                  <a:pt x="852" y="1065"/>
                  <a:pt x="752" y="1176"/>
                  <a:pt x="654" y="1204"/>
                </a:cubicBezTo>
                <a:cubicBezTo>
                  <a:pt x="631" y="1210"/>
                  <a:pt x="606" y="1214"/>
                  <a:pt x="582" y="1214"/>
                </a:cubicBezTo>
                <a:cubicBezTo>
                  <a:pt x="500" y="1214"/>
                  <a:pt x="413" y="1179"/>
                  <a:pt x="344" y="1117"/>
                </a:cubicBezTo>
                <a:cubicBezTo>
                  <a:pt x="198" y="989"/>
                  <a:pt x="150" y="757"/>
                  <a:pt x="231" y="580"/>
                </a:cubicBezTo>
                <a:cubicBezTo>
                  <a:pt x="304" y="421"/>
                  <a:pt x="481" y="313"/>
                  <a:pt x="657" y="313"/>
                </a:cubicBezTo>
                <a:cubicBezTo>
                  <a:pt x="675" y="313"/>
                  <a:pt x="694" y="315"/>
                  <a:pt x="712" y="317"/>
                </a:cubicBezTo>
                <a:cubicBezTo>
                  <a:pt x="829" y="333"/>
                  <a:pt x="1014" y="394"/>
                  <a:pt x="1130" y="504"/>
                </a:cubicBezTo>
                <a:cubicBezTo>
                  <a:pt x="1306" y="669"/>
                  <a:pt x="1524" y="987"/>
                  <a:pt x="1700" y="1231"/>
                </a:cubicBezTo>
                <a:cubicBezTo>
                  <a:pt x="1675" y="1218"/>
                  <a:pt x="1651" y="1207"/>
                  <a:pt x="1624" y="1198"/>
                </a:cubicBezTo>
                <a:cubicBezTo>
                  <a:pt x="1578" y="1183"/>
                  <a:pt x="1529" y="1175"/>
                  <a:pt x="1479" y="1175"/>
                </a:cubicBezTo>
                <a:cubicBezTo>
                  <a:pt x="1476" y="1175"/>
                  <a:pt x="1473" y="1175"/>
                  <a:pt x="1469" y="1175"/>
                </a:cubicBezTo>
                <a:cubicBezTo>
                  <a:pt x="1456" y="1175"/>
                  <a:pt x="1442" y="1177"/>
                  <a:pt x="1430" y="1178"/>
                </a:cubicBezTo>
                <a:cubicBezTo>
                  <a:pt x="1416" y="1179"/>
                  <a:pt x="1401" y="1182"/>
                  <a:pt x="1389" y="1185"/>
                </a:cubicBezTo>
                <a:cubicBezTo>
                  <a:pt x="1358" y="1192"/>
                  <a:pt x="1330" y="1205"/>
                  <a:pt x="1304" y="1221"/>
                </a:cubicBezTo>
                <a:lnTo>
                  <a:pt x="1286" y="1236"/>
                </a:lnTo>
                <a:lnTo>
                  <a:pt x="1269" y="1251"/>
                </a:lnTo>
                <a:cubicBezTo>
                  <a:pt x="1258" y="1262"/>
                  <a:pt x="1247" y="1274"/>
                  <a:pt x="1238" y="1287"/>
                </a:cubicBezTo>
                <a:cubicBezTo>
                  <a:pt x="1233" y="1294"/>
                  <a:pt x="1228" y="1300"/>
                  <a:pt x="1225" y="1307"/>
                </a:cubicBezTo>
                <a:cubicBezTo>
                  <a:pt x="1220" y="1314"/>
                  <a:pt x="1217" y="1322"/>
                  <a:pt x="1213" y="1329"/>
                </a:cubicBezTo>
                <a:cubicBezTo>
                  <a:pt x="1206" y="1344"/>
                  <a:pt x="1200" y="1360"/>
                  <a:pt x="1197" y="1375"/>
                </a:cubicBezTo>
                <a:cubicBezTo>
                  <a:pt x="1189" y="1408"/>
                  <a:pt x="1185" y="1440"/>
                  <a:pt x="1189" y="1473"/>
                </a:cubicBezTo>
                <a:cubicBezTo>
                  <a:pt x="1193" y="1503"/>
                  <a:pt x="1201" y="1533"/>
                  <a:pt x="1215" y="1560"/>
                </a:cubicBezTo>
                <a:cubicBezTo>
                  <a:pt x="1235" y="1602"/>
                  <a:pt x="1269" y="1636"/>
                  <a:pt x="1310" y="1657"/>
                </a:cubicBezTo>
                <a:cubicBezTo>
                  <a:pt x="1320" y="1661"/>
                  <a:pt x="1331" y="1664"/>
                  <a:pt x="1342" y="1664"/>
                </a:cubicBezTo>
                <a:cubicBezTo>
                  <a:pt x="1345" y="1664"/>
                  <a:pt x="1348" y="1664"/>
                  <a:pt x="1351" y="1664"/>
                </a:cubicBezTo>
                <a:cubicBezTo>
                  <a:pt x="1362" y="1663"/>
                  <a:pt x="1370" y="1657"/>
                  <a:pt x="1376" y="1647"/>
                </a:cubicBezTo>
                <a:cubicBezTo>
                  <a:pt x="1380" y="1638"/>
                  <a:pt x="1382" y="1627"/>
                  <a:pt x="1380" y="1617"/>
                </a:cubicBezTo>
                <a:cubicBezTo>
                  <a:pt x="1379" y="1612"/>
                  <a:pt x="1378" y="1606"/>
                  <a:pt x="1377" y="1602"/>
                </a:cubicBezTo>
                <a:cubicBezTo>
                  <a:pt x="1375" y="1596"/>
                  <a:pt x="1373" y="1590"/>
                  <a:pt x="1371" y="1584"/>
                </a:cubicBezTo>
                <a:cubicBezTo>
                  <a:pt x="1358" y="1558"/>
                  <a:pt x="1349" y="1532"/>
                  <a:pt x="1339" y="1505"/>
                </a:cubicBezTo>
                <a:cubicBezTo>
                  <a:pt x="1335" y="1489"/>
                  <a:pt x="1332" y="1474"/>
                  <a:pt x="1332" y="1459"/>
                </a:cubicBezTo>
                <a:cubicBezTo>
                  <a:pt x="1331" y="1445"/>
                  <a:pt x="1334" y="1430"/>
                  <a:pt x="1338" y="1416"/>
                </a:cubicBezTo>
                <a:cubicBezTo>
                  <a:pt x="1342" y="1402"/>
                  <a:pt x="1349" y="1388"/>
                  <a:pt x="1357" y="1375"/>
                </a:cubicBezTo>
                <a:cubicBezTo>
                  <a:pt x="1364" y="1365"/>
                  <a:pt x="1373" y="1356"/>
                  <a:pt x="1384" y="1349"/>
                </a:cubicBezTo>
                <a:cubicBezTo>
                  <a:pt x="1396" y="1342"/>
                  <a:pt x="1408" y="1336"/>
                  <a:pt x="1423" y="1333"/>
                </a:cubicBezTo>
                <a:cubicBezTo>
                  <a:pt x="1451" y="1326"/>
                  <a:pt x="1480" y="1322"/>
                  <a:pt x="1509" y="1322"/>
                </a:cubicBezTo>
                <a:cubicBezTo>
                  <a:pt x="1534" y="1322"/>
                  <a:pt x="1560" y="1325"/>
                  <a:pt x="1584" y="1330"/>
                </a:cubicBezTo>
                <a:cubicBezTo>
                  <a:pt x="1621" y="1338"/>
                  <a:pt x="1659" y="1349"/>
                  <a:pt x="1694" y="1364"/>
                </a:cubicBezTo>
                <a:cubicBezTo>
                  <a:pt x="1728" y="1378"/>
                  <a:pt x="1761" y="1396"/>
                  <a:pt x="1792" y="1415"/>
                </a:cubicBezTo>
                <a:cubicBezTo>
                  <a:pt x="1829" y="1436"/>
                  <a:pt x="1861" y="1458"/>
                  <a:pt x="1889" y="1478"/>
                </a:cubicBezTo>
                <a:cubicBezTo>
                  <a:pt x="1927" y="1522"/>
                  <a:pt x="1977" y="1581"/>
                  <a:pt x="1977" y="1581"/>
                </a:cubicBezTo>
                <a:cubicBezTo>
                  <a:pt x="1977" y="1581"/>
                  <a:pt x="2043" y="1642"/>
                  <a:pt x="2080" y="1668"/>
                </a:cubicBezTo>
                <a:cubicBezTo>
                  <a:pt x="2208" y="1756"/>
                  <a:pt x="2357" y="1800"/>
                  <a:pt x="2505" y="1800"/>
                </a:cubicBezTo>
                <a:cubicBezTo>
                  <a:pt x="2654" y="1800"/>
                  <a:pt x="2803" y="1756"/>
                  <a:pt x="2931" y="1668"/>
                </a:cubicBezTo>
                <a:cubicBezTo>
                  <a:pt x="2958" y="1650"/>
                  <a:pt x="3050" y="1554"/>
                  <a:pt x="3113" y="1485"/>
                </a:cubicBezTo>
                <a:cubicBezTo>
                  <a:pt x="3144" y="1464"/>
                  <a:pt x="3180" y="1439"/>
                  <a:pt x="3220" y="1416"/>
                </a:cubicBezTo>
                <a:cubicBezTo>
                  <a:pt x="3251" y="1397"/>
                  <a:pt x="3284" y="1379"/>
                  <a:pt x="3318" y="1365"/>
                </a:cubicBezTo>
                <a:cubicBezTo>
                  <a:pt x="3353" y="1350"/>
                  <a:pt x="3389" y="1340"/>
                  <a:pt x="3427" y="1331"/>
                </a:cubicBezTo>
                <a:cubicBezTo>
                  <a:pt x="3454" y="1326"/>
                  <a:pt x="3482" y="1324"/>
                  <a:pt x="3510" y="1324"/>
                </a:cubicBezTo>
                <a:cubicBezTo>
                  <a:pt x="3519" y="1324"/>
                  <a:pt x="3529" y="1324"/>
                  <a:pt x="3538" y="1324"/>
                </a:cubicBezTo>
                <a:cubicBezTo>
                  <a:pt x="3555" y="1327"/>
                  <a:pt x="3573" y="1330"/>
                  <a:pt x="3589" y="1334"/>
                </a:cubicBezTo>
                <a:cubicBezTo>
                  <a:pt x="3602" y="1337"/>
                  <a:pt x="3615" y="1342"/>
                  <a:pt x="3627" y="1350"/>
                </a:cubicBezTo>
                <a:cubicBezTo>
                  <a:pt x="3637" y="1357"/>
                  <a:pt x="3647" y="1365"/>
                  <a:pt x="3655" y="1376"/>
                </a:cubicBezTo>
                <a:cubicBezTo>
                  <a:pt x="3663" y="1389"/>
                  <a:pt x="3669" y="1402"/>
                  <a:pt x="3674" y="1417"/>
                </a:cubicBezTo>
                <a:cubicBezTo>
                  <a:pt x="3677" y="1431"/>
                  <a:pt x="3679" y="1445"/>
                  <a:pt x="3679" y="1460"/>
                </a:cubicBezTo>
                <a:cubicBezTo>
                  <a:pt x="3678" y="1475"/>
                  <a:pt x="3676" y="1491"/>
                  <a:pt x="3672" y="1506"/>
                </a:cubicBezTo>
                <a:cubicBezTo>
                  <a:pt x="3663" y="1533"/>
                  <a:pt x="3653" y="1560"/>
                  <a:pt x="3641" y="1585"/>
                </a:cubicBezTo>
                <a:cubicBezTo>
                  <a:pt x="3639" y="1591"/>
                  <a:pt x="3636" y="1597"/>
                  <a:pt x="3635" y="1603"/>
                </a:cubicBezTo>
                <a:cubicBezTo>
                  <a:pt x="3633" y="1608"/>
                  <a:pt x="3632" y="1613"/>
                  <a:pt x="3632" y="1618"/>
                </a:cubicBezTo>
                <a:cubicBezTo>
                  <a:pt x="3629" y="1629"/>
                  <a:pt x="3632" y="1639"/>
                  <a:pt x="3636" y="1649"/>
                </a:cubicBezTo>
                <a:cubicBezTo>
                  <a:pt x="3641" y="1658"/>
                  <a:pt x="3650" y="1664"/>
                  <a:pt x="3661" y="1665"/>
                </a:cubicBezTo>
                <a:cubicBezTo>
                  <a:pt x="3663" y="1665"/>
                  <a:pt x="3665" y="1665"/>
                  <a:pt x="3668" y="1665"/>
                </a:cubicBezTo>
                <a:cubicBezTo>
                  <a:pt x="3679" y="1665"/>
                  <a:pt x="3691" y="1663"/>
                  <a:pt x="3701" y="1658"/>
                </a:cubicBezTo>
                <a:cubicBezTo>
                  <a:pt x="3743" y="1637"/>
                  <a:pt x="3775" y="1603"/>
                  <a:pt x="3795" y="1561"/>
                </a:cubicBezTo>
                <a:cubicBezTo>
                  <a:pt x="3809" y="1534"/>
                  <a:pt x="3819" y="1505"/>
                  <a:pt x="3822" y="1474"/>
                </a:cubicBezTo>
                <a:cubicBezTo>
                  <a:pt x="3826" y="1441"/>
                  <a:pt x="3823" y="1408"/>
                  <a:pt x="3815" y="1376"/>
                </a:cubicBezTo>
                <a:cubicBezTo>
                  <a:pt x="3811" y="1361"/>
                  <a:pt x="3805" y="1344"/>
                  <a:pt x="3799" y="1330"/>
                </a:cubicBezTo>
                <a:cubicBezTo>
                  <a:pt x="3795" y="1322"/>
                  <a:pt x="3791" y="1315"/>
                  <a:pt x="3787" y="1308"/>
                </a:cubicBezTo>
                <a:cubicBezTo>
                  <a:pt x="3782" y="1301"/>
                  <a:pt x="3779" y="1294"/>
                  <a:pt x="3774" y="1288"/>
                </a:cubicBezTo>
                <a:cubicBezTo>
                  <a:pt x="3765" y="1275"/>
                  <a:pt x="3754" y="1264"/>
                  <a:pt x="3743" y="1252"/>
                </a:cubicBezTo>
                <a:lnTo>
                  <a:pt x="3725" y="1237"/>
                </a:lnTo>
                <a:cubicBezTo>
                  <a:pt x="3719" y="1232"/>
                  <a:pt x="3713" y="1227"/>
                  <a:pt x="3706" y="1223"/>
                </a:cubicBezTo>
                <a:cubicBezTo>
                  <a:pt x="3682" y="1206"/>
                  <a:pt x="3653" y="1193"/>
                  <a:pt x="3623" y="1186"/>
                </a:cubicBezTo>
                <a:cubicBezTo>
                  <a:pt x="3609" y="1183"/>
                  <a:pt x="3596" y="1181"/>
                  <a:pt x="3582" y="1179"/>
                </a:cubicBezTo>
                <a:cubicBezTo>
                  <a:pt x="3568" y="1178"/>
                  <a:pt x="3555" y="1176"/>
                  <a:pt x="3541" y="1176"/>
                </a:cubicBezTo>
                <a:cubicBezTo>
                  <a:pt x="3538" y="1176"/>
                  <a:pt x="3535" y="1176"/>
                  <a:pt x="3532" y="1176"/>
                </a:cubicBezTo>
                <a:cubicBezTo>
                  <a:pt x="3482" y="1176"/>
                  <a:pt x="3434" y="1184"/>
                  <a:pt x="3387" y="1199"/>
                </a:cubicBezTo>
                <a:cubicBezTo>
                  <a:pt x="3361" y="1209"/>
                  <a:pt x="3336" y="1219"/>
                  <a:pt x="3312" y="1232"/>
                </a:cubicBezTo>
                <a:cubicBezTo>
                  <a:pt x="3488" y="989"/>
                  <a:pt x="3706" y="670"/>
                  <a:pt x="3882" y="505"/>
                </a:cubicBezTo>
                <a:cubicBezTo>
                  <a:pt x="3998" y="395"/>
                  <a:pt x="4181" y="335"/>
                  <a:pt x="4300" y="318"/>
                </a:cubicBezTo>
                <a:cubicBezTo>
                  <a:pt x="4318" y="316"/>
                  <a:pt x="4338" y="314"/>
                  <a:pt x="4357" y="314"/>
                </a:cubicBezTo>
                <a:cubicBezTo>
                  <a:pt x="4531" y="314"/>
                  <a:pt x="4707" y="422"/>
                  <a:pt x="4780" y="581"/>
                </a:cubicBezTo>
                <a:cubicBezTo>
                  <a:pt x="4862" y="759"/>
                  <a:pt x="4814" y="990"/>
                  <a:pt x="4668" y="1119"/>
                </a:cubicBezTo>
                <a:cubicBezTo>
                  <a:pt x="4598" y="1180"/>
                  <a:pt x="4510" y="1215"/>
                  <a:pt x="4429" y="1215"/>
                </a:cubicBezTo>
                <a:cubicBezTo>
                  <a:pt x="4405" y="1215"/>
                  <a:pt x="4381" y="1212"/>
                  <a:pt x="4358" y="1205"/>
                </a:cubicBezTo>
                <a:cubicBezTo>
                  <a:pt x="4261" y="1177"/>
                  <a:pt x="4160" y="1065"/>
                  <a:pt x="4201" y="984"/>
                </a:cubicBezTo>
                <a:cubicBezTo>
                  <a:pt x="4223" y="942"/>
                  <a:pt x="4244" y="927"/>
                  <a:pt x="4267" y="927"/>
                </a:cubicBezTo>
                <a:cubicBezTo>
                  <a:pt x="4314" y="927"/>
                  <a:pt x="4365" y="987"/>
                  <a:pt x="4435" y="987"/>
                </a:cubicBezTo>
                <a:cubicBezTo>
                  <a:pt x="4459" y="987"/>
                  <a:pt x="4484" y="980"/>
                  <a:pt x="4513" y="962"/>
                </a:cubicBezTo>
                <a:cubicBezTo>
                  <a:pt x="4552" y="936"/>
                  <a:pt x="4634" y="851"/>
                  <a:pt x="4517" y="727"/>
                </a:cubicBezTo>
                <a:cubicBezTo>
                  <a:pt x="4471" y="678"/>
                  <a:pt x="4389" y="650"/>
                  <a:pt x="4307" y="650"/>
                </a:cubicBezTo>
                <a:cubicBezTo>
                  <a:pt x="4262" y="650"/>
                  <a:pt x="4216" y="658"/>
                  <a:pt x="4177" y="676"/>
                </a:cubicBezTo>
                <a:cubicBezTo>
                  <a:pt x="3829" y="833"/>
                  <a:pt x="4015" y="1293"/>
                  <a:pt x="4311" y="1368"/>
                </a:cubicBezTo>
                <a:cubicBezTo>
                  <a:pt x="4333" y="1373"/>
                  <a:pt x="4357" y="1376"/>
                  <a:pt x="4383" y="1376"/>
                </a:cubicBezTo>
                <a:cubicBezTo>
                  <a:pt x="4523" y="1376"/>
                  <a:pt x="4708" y="1297"/>
                  <a:pt x="4798" y="1178"/>
                </a:cubicBezTo>
                <a:cubicBezTo>
                  <a:pt x="4878" y="1073"/>
                  <a:pt x="5011" y="799"/>
                  <a:pt x="4878" y="515"/>
                </a:cubicBezTo>
                <a:cubicBezTo>
                  <a:pt x="4778" y="302"/>
                  <a:pt x="4582" y="195"/>
                  <a:pt x="4356" y="195"/>
                </a:cubicBezTo>
                <a:cubicBezTo>
                  <a:pt x="4322" y="195"/>
                  <a:pt x="4287" y="197"/>
                  <a:pt x="4252" y="202"/>
                </a:cubicBezTo>
                <a:cubicBezTo>
                  <a:pt x="4059" y="229"/>
                  <a:pt x="3801" y="394"/>
                  <a:pt x="3689" y="574"/>
                </a:cubicBezTo>
                <a:cubicBezTo>
                  <a:pt x="3842" y="198"/>
                  <a:pt x="3633" y="44"/>
                  <a:pt x="3539" y="14"/>
                </a:cubicBezTo>
                <a:cubicBezTo>
                  <a:pt x="3511" y="5"/>
                  <a:pt x="3483" y="1"/>
                  <a:pt x="3456" y="1"/>
                </a:cubicBezTo>
                <a:cubicBezTo>
                  <a:pt x="3327" y="1"/>
                  <a:pt x="3216" y="89"/>
                  <a:pt x="3174" y="167"/>
                </a:cubicBezTo>
                <a:cubicBezTo>
                  <a:pt x="3131" y="248"/>
                  <a:pt x="3120" y="446"/>
                  <a:pt x="3303" y="521"/>
                </a:cubicBezTo>
                <a:cubicBezTo>
                  <a:pt x="3323" y="529"/>
                  <a:pt x="3343" y="533"/>
                  <a:pt x="3361" y="533"/>
                </a:cubicBezTo>
                <a:cubicBezTo>
                  <a:pt x="3469" y="533"/>
                  <a:pt x="3526" y="400"/>
                  <a:pt x="3445" y="345"/>
                </a:cubicBezTo>
                <a:cubicBezTo>
                  <a:pt x="3407" y="318"/>
                  <a:pt x="3361" y="280"/>
                  <a:pt x="3374" y="236"/>
                </a:cubicBezTo>
                <a:cubicBezTo>
                  <a:pt x="3387" y="195"/>
                  <a:pt x="3443" y="159"/>
                  <a:pt x="3490" y="159"/>
                </a:cubicBezTo>
                <a:cubicBezTo>
                  <a:pt x="3565" y="161"/>
                  <a:pt x="3647" y="262"/>
                  <a:pt x="3647" y="352"/>
                </a:cubicBezTo>
                <a:cubicBezTo>
                  <a:pt x="3646" y="474"/>
                  <a:pt x="3634" y="573"/>
                  <a:pt x="3527" y="724"/>
                </a:cubicBezTo>
                <a:cubicBezTo>
                  <a:pt x="3489" y="775"/>
                  <a:pt x="3293" y="1027"/>
                  <a:pt x="3235" y="1101"/>
                </a:cubicBezTo>
                <a:cubicBezTo>
                  <a:pt x="3188" y="615"/>
                  <a:pt x="2876" y="524"/>
                  <a:pt x="2712" y="524"/>
                </a:cubicBezTo>
                <a:cubicBezTo>
                  <a:pt x="2687" y="524"/>
                  <a:pt x="2666" y="526"/>
                  <a:pt x="2650" y="529"/>
                </a:cubicBezTo>
                <a:cubicBezTo>
                  <a:pt x="2601" y="538"/>
                  <a:pt x="2553" y="552"/>
                  <a:pt x="2507" y="571"/>
                </a:cubicBezTo>
                <a:cubicBezTo>
                  <a:pt x="2462" y="552"/>
                  <a:pt x="2414" y="538"/>
                  <a:pt x="2364" y="529"/>
                </a:cubicBezTo>
                <a:cubicBezTo>
                  <a:pt x="2348" y="526"/>
                  <a:pt x="2327" y="524"/>
                  <a:pt x="2303" y="524"/>
                </a:cubicBezTo>
                <a:cubicBezTo>
                  <a:pt x="2140" y="524"/>
                  <a:pt x="1827" y="615"/>
                  <a:pt x="1779" y="1101"/>
                </a:cubicBezTo>
                <a:cubicBezTo>
                  <a:pt x="1721" y="1027"/>
                  <a:pt x="1525" y="775"/>
                  <a:pt x="1487" y="724"/>
                </a:cubicBezTo>
                <a:cubicBezTo>
                  <a:pt x="1380" y="573"/>
                  <a:pt x="1369" y="474"/>
                  <a:pt x="1368" y="352"/>
                </a:cubicBezTo>
                <a:cubicBezTo>
                  <a:pt x="1368" y="261"/>
                  <a:pt x="1449" y="161"/>
                  <a:pt x="1524" y="159"/>
                </a:cubicBezTo>
                <a:cubicBezTo>
                  <a:pt x="1571" y="159"/>
                  <a:pt x="1627" y="195"/>
                  <a:pt x="1640" y="236"/>
                </a:cubicBezTo>
                <a:cubicBezTo>
                  <a:pt x="1653" y="280"/>
                  <a:pt x="1609" y="318"/>
                  <a:pt x="1569" y="345"/>
                </a:cubicBezTo>
                <a:cubicBezTo>
                  <a:pt x="1489" y="400"/>
                  <a:pt x="1545" y="533"/>
                  <a:pt x="1653" y="533"/>
                </a:cubicBezTo>
                <a:cubicBezTo>
                  <a:pt x="1671" y="533"/>
                  <a:pt x="1691" y="529"/>
                  <a:pt x="1712" y="521"/>
                </a:cubicBezTo>
                <a:cubicBezTo>
                  <a:pt x="1894" y="445"/>
                  <a:pt x="1884" y="248"/>
                  <a:pt x="1840" y="167"/>
                </a:cubicBezTo>
                <a:cubicBezTo>
                  <a:pt x="1799" y="90"/>
                  <a:pt x="1687" y="1"/>
                  <a:pt x="155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639;p44"/>
          <p:cNvSpPr txBox="1">
            <a:spLocks/>
          </p:cNvSpPr>
          <p:nvPr/>
        </p:nvSpPr>
        <p:spPr>
          <a:xfrm>
            <a:off x="2001982" y="1355960"/>
            <a:ext cx="6026727" cy="28808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Per formare gli altri numeri occorre seguire</a:t>
            </a:r>
            <a:r>
              <a:rPr lang="it-IT" sz="1800" dirty="0"/>
              <a:t> </a:t>
            </a:r>
            <a:r>
              <a:rPr lang="it-IT" sz="1800" b="1" dirty="0"/>
              <a:t>poche semplici regole</a:t>
            </a:r>
            <a:r>
              <a:rPr lang="it-IT" sz="1800" dirty="0"/>
              <a:t>. Se in una sequenza il primo simbolo è quello di maggiore valore, per ottenere il risultato bisogna </a:t>
            </a:r>
            <a:r>
              <a:rPr lang="it-IT" sz="1800" b="1" dirty="0"/>
              <a:t>sommare</a:t>
            </a:r>
            <a:r>
              <a:rPr lang="it-IT" sz="1800" dirty="0"/>
              <a:t> (ad esempio XVIII = 18, CXV = 115); viceversa, se il valore del primo simbolo è inferiore al secondo si deve </a:t>
            </a:r>
            <a:r>
              <a:rPr lang="it-IT" sz="1800" b="1" dirty="0"/>
              <a:t>sottrarre</a:t>
            </a:r>
            <a:r>
              <a:rPr lang="it-IT" sz="1800" dirty="0"/>
              <a:t> (ad esempio IX = 9, XL = 40</a:t>
            </a:r>
            <a:r>
              <a:rPr lang="it-IT" sz="1800" dirty="0" smtClean="0"/>
              <a:t>).</a:t>
            </a:r>
          </a:p>
          <a:p>
            <a:pPr marL="0" indent="0" algn="l"/>
            <a:r>
              <a:rPr lang="it-IT" sz="1800" dirty="0"/>
              <a:t>I simboli </a:t>
            </a:r>
            <a:r>
              <a:rPr lang="it-IT" sz="1800" b="1" dirty="0"/>
              <a:t>I, X, C </a:t>
            </a:r>
            <a:r>
              <a:rPr lang="it-IT" sz="1800" dirty="0"/>
              <a:t>e</a:t>
            </a:r>
            <a:r>
              <a:rPr lang="it-IT" sz="1800" b="1" dirty="0"/>
              <a:t> M </a:t>
            </a:r>
            <a:r>
              <a:rPr lang="it-IT" sz="1800" dirty="0"/>
              <a:t>possono essere </a:t>
            </a:r>
            <a:r>
              <a:rPr lang="it-IT" sz="1800" b="1" dirty="0"/>
              <a:t>ripetuti</a:t>
            </a:r>
            <a:r>
              <a:rPr lang="it-IT" sz="1800" dirty="0"/>
              <a:t> consecutivamente, di solito </a:t>
            </a:r>
            <a:r>
              <a:rPr lang="it-IT" sz="1800" b="1" dirty="0"/>
              <a:t>massimo tre volte</a:t>
            </a:r>
            <a:r>
              <a:rPr lang="it-IT" sz="1800" dirty="0"/>
              <a:t>, mentre i simboli</a:t>
            </a:r>
            <a:r>
              <a:rPr lang="it-IT" sz="1800" b="1" dirty="0"/>
              <a:t> V, L </a:t>
            </a:r>
            <a:r>
              <a:rPr lang="it-IT" sz="1800" dirty="0"/>
              <a:t>e</a:t>
            </a:r>
            <a:r>
              <a:rPr lang="it-IT" sz="1800" b="1" dirty="0"/>
              <a:t> D </a:t>
            </a:r>
            <a:r>
              <a:rPr lang="it-IT" sz="1800" dirty="0"/>
              <a:t>non possono essere mai usati più di una volta consecutiva</a:t>
            </a:r>
            <a:r>
              <a:rPr lang="it-IT" sz="1800" dirty="0" smtClean="0"/>
              <a:t>.</a:t>
            </a:r>
            <a:r>
              <a:rPr lang="it-IT" sz="1800" b="1" dirty="0"/>
              <a:t> </a:t>
            </a: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324385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" grpId="0" build="p"/>
      <p:bldP spid="3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4"/>
          <p:cNvSpPr/>
          <p:nvPr/>
        </p:nvSpPr>
        <p:spPr>
          <a:xfrm>
            <a:off x="685800" y="824346"/>
            <a:ext cx="7848600" cy="3505199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4"/>
          <p:cNvSpPr txBox="1">
            <a:spLocks noGrp="1"/>
          </p:cNvSpPr>
          <p:nvPr>
            <p:ph type="title"/>
          </p:nvPr>
        </p:nvSpPr>
        <p:spPr>
          <a:xfrm>
            <a:off x="1846977" y="253417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I numeri romani</a:t>
            </a:r>
            <a:endParaRPr dirty="0"/>
          </a:p>
        </p:txBody>
      </p:sp>
      <p:sp>
        <p:nvSpPr>
          <p:cNvPr id="1639" name="Google Shape;1639;p44"/>
          <p:cNvSpPr txBox="1">
            <a:spLocks noGrp="1"/>
          </p:cNvSpPr>
          <p:nvPr>
            <p:ph type="subTitle" idx="1"/>
          </p:nvPr>
        </p:nvSpPr>
        <p:spPr>
          <a:xfrm>
            <a:off x="685800" y="765360"/>
            <a:ext cx="7848600" cy="343771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</a:pPr>
            <a:endParaRPr lang="it-IT" dirty="0"/>
          </a:p>
          <a:p>
            <a:pPr marL="0" lvl="0" indent="0" algn="l" rtl="0">
              <a:spcBef>
                <a:spcPts val="0"/>
              </a:spcBef>
            </a:pPr>
            <a:r>
              <a:rPr lang="it-IT" b="1" dirty="0" smtClean="0"/>
              <a:t>I = 1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it-IT" b="1" dirty="0" smtClean="0"/>
              <a:t>V = 5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it-IT" b="1" dirty="0" smtClean="0"/>
              <a:t>X = 10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L = 50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C = 100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D = 500</a:t>
            </a:r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</a:pPr>
            <a:r>
              <a:rPr lang="en" b="1" dirty="0" smtClean="0"/>
              <a:t>M = 1000</a:t>
            </a:r>
          </a:p>
          <a:p>
            <a:pPr marL="0" lvl="0" indent="0" algn="l" rtl="0">
              <a:spcBef>
                <a:spcPts val="0"/>
              </a:spcBef>
            </a:pPr>
            <a:endParaRPr dirty="0"/>
          </a:p>
        </p:txBody>
      </p:sp>
      <p:sp>
        <p:nvSpPr>
          <p:cNvPr id="1656" name="Google Shape;1656;p44"/>
          <p:cNvSpPr/>
          <p:nvPr/>
        </p:nvSpPr>
        <p:spPr>
          <a:xfrm>
            <a:off x="3962839" y="4489762"/>
            <a:ext cx="1205521" cy="433276"/>
          </a:xfrm>
          <a:custGeom>
            <a:avLst/>
            <a:gdLst/>
            <a:ahLst/>
            <a:cxnLst/>
            <a:rect l="l" t="t" r="r" b="b"/>
            <a:pathLst>
              <a:path w="5011" h="1801" extrusionOk="0">
                <a:moveTo>
                  <a:pt x="2508" y="746"/>
                </a:moveTo>
                <a:cubicBezTo>
                  <a:pt x="2614" y="853"/>
                  <a:pt x="2548" y="969"/>
                  <a:pt x="2525" y="1014"/>
                </a:cubicBezTo>
                <a:cubicBezTo>
                  <a:pt x="2520" y="1024"/>
                  <a:pt x="2514" y="1032"/>
                  <a:pt x="2508" y="1040"/>
                </a:cubicBezTo>
                <a:cubicBezTo>
                  <a:pt x="2501" y="1032"/>
                  <a:pt x="2497" y="1024"/>
                  <a:pt x="2492" y="1014"/>
                </a:cubicBezTo>
                <a:cubicBezTo>
                  <a:pt x="2469" y="969"/>
                  <a:pt x="2402" y="853"/>
                  <a:pt x="2508" y="746"/>
                </a:cubicBezTo>
                <a:close/>
                <a:moveTo>
                  <a:pt x="2723" y="648"/>
                </a:moveTo>
                <a:cubicBezTo>
                  <a:pt x="2914" y="648"/>
                  <a:pt x="3166" y="834"/>
                  <a:pt x="3112" y="1207"/>
                </a:cubicBezTo>
                <a:cubicBezTo>
                  <a:pt x="3063" y="1321"/>
                  <a:pt x="2914" y="1611"/>
                  <a:pt x="2508" y="1611"/>
                </a:cubicBezTo>
                <a:cubicBezTo>
                  <a:pt x="2102" y="1611"/>
                  <a:pt x="1954" y="1321"/>
                  <a:pt x="1905" y="1207"/>
                </a:cubicBezTo>
                <a:cubicBezTo>
                  <a:pt x="1850" y="834"/>
                  <a:pt x="2102" y="648"/>
                  <a:pt x="2293" y="648"/>
                </a:cubicBezTo>
                <a:cubicBezTo>
                  <a:pt x="2322" y="648"/>
                  <a:pt x="2350" y="652"/>
                  <a:pt x="2375" y="661"/>
                </a:cubicBezTo>
                <a:cubicBezTo>
                  <a:pt x="2243" y="803"/>
                  <a:pt x="2292" y="1005"/>
                  <a:pt x="2319" y="1102"/>
                </a:cubicBezTo>
                <a:cubicBezTo>
                  <a:pt x="2320" y="1107"/>
                  <a:pt x="2322" y="1112"/>
                  <a:pt x="2323" y="1116"/>
                </a:cubicBezTo>
                <a:cubicBezTo>
                  <a:pt x="2279" y="1133"/>
                  <a:pt x="2237" y="1164"/>
                  <a:pt x="2239" y="1202"/>
                </a:cubicBezTo>
                <a:cubicBezTo>
                  <a:pt x="2247" y="1315"/>
                  <a:pt x="2357" y="1338"/>
                  <a:pt x="2416" y="1338"/>
                </a:cubicBezTo>
                <a:cubicBezTo>
                  <a:pt x="2421" y="1338"/>
                  <a:pt x="2426" y="1338"/>
                  <a:pt x="2430" y="1337"/>
                </a:cubicBezTo>
                <a:cubicBezTo>
                  <a:pt x="2454" y="1326"/>
                  <a:pt x="2481" y="1321"/>
                  <a:pt x="2508" y="1321"/>
                </a:cubicBezTo>
                <a:cubicBezTo>
                  <a:pt x="2534" y="1321"/>
                  <a:pt x="2561" y="1326"/>
                  <a:pt x="2586" y="1337"/>
                </a:cubicBezTo>
                <a:cubicBezTo>
                  <a:pt x="2590" y="1338"/>
                  <a:pt x="2594" y="1338"/>
                  <a:pt x="2599" y="1338"/>
                </a:cubicBezTo>
                <a:cubicBezTo>
                  <a:pt x="2658" y="1338"/>
                  <a:pt x="2769" y="1315"/>
                  <a:pt x="2776" y="1202"/>
                </a:cubicBezTo>
                <a:cubicBezTo>
                  <a:pt x="2779" y="1164"/>
                  <a:pt x="2736" y="1133"/>
                  <a:pt x="2692" y="1116"/>
                </a:cubicBezTo>
                <a:cubicBezTo>
                  <a:pt x="2693" y="1112"/>
                  <a:pt x="2696" y="1107"/>
                  <a:pt x="2697" y="1102"/>
                </a:cubicBezTo>
                <a:cubicBezTo>
                  <a:pt x="2725" y="1005"/>
                  <a:pt x="2773" y="803"/>
                  <a:pt x="2641" y="661"/>
                </a:cubicBezTo>
                <a:cubicBezTo>
                  <a:pt x="2666" y="652"/>
                  <a:pt x="2694" y="648"/>
                  <a:pt x="2723" y="648"/>
                </a:cubicBezTo>
                <a:close/>
                <a:moveTo>
                  <a:pt x="1559" y="1"/>
                </a:moveTo>
                <a:cubicBezTo>
                  <a:pt x="1532" y="1"/>
                  <a:pt x="1503" y="5"/>
                  <a:pt x="1475" y="14"/>
                </a:cubicBezTo>
                <a:cubicBezTo>
                  <a:pt x="1382" y="44"/>
                  <a:pt x="1172" y="198"/>
                  <a:pt x="1323" y="573"/>
                </a:cubicBezTo>
                <a:cubicBezTo>
                  <a:pt x="1211" y="393"/>
                  <a:pt x="952" y="228"/>
                  <a:pt x="759" y="201"/>
                </a:cubicBezTo>
                <a:cubicBezTo>
                  <a:pt x="724" y="196"/>
                  <a:pt x="689" y="194"/>
                  <a:pt x="654" y="194"/>
                </a:cubicBezTo>
                <a:cubicBezTo>
                  <a:pt x="429" y="194"/>
                  <a:pt x="233" y="300"/>
                  <a:pt x="134" y="514"/>
                </a:cubicBezTo>
                <a:cubicBezTo>
                  <a:pt x="1" y="798"/>
                  <a:pt x="134" y="1072"/>
                  <a:pt x="214" y="1177"/>
                </a:cubicBezTo>
                <a:cubicBezTo>
                  <a:pt x="303" y="1296"/>
                  <a:pt x="488" y="1375"/>
                  <a:pt x="628" y="1375"/>
                </a:cubicBezTo>
                <a:cubicBezTo>
                  <a:pt x="653" y="1375"/>
                  <a:pt x="678" y="1372"/>
                  <a:pt x="699" y="1367"/>
                </a:cubicBezTo>
                <a:cubicBezTo>
                  <a:pt x="997" y="1292"/>
                  <a:pt x="1183" y="832"/>
                  <a:pt x="835" y="675"/>
                </a:cubicBezTo>
                <a:cubicBezTo>
                  <a:pt x="796" y="657"/>
                  <a:pt x="750" y="649"/>
                  <a:pt x="705" y="649"/>
                </a:cubicBezTo>
                <a:cubicBezTo>
                  <a:pt x="622" y="649"/>
                  <a:pt x="540" y="676"/>
                  <a:pt x="495" y="725"/>
                </a:cubicBezTo>
                <a:cubicBezTo>
                  <a:pt x="378" y="849"/>
                  <a:pt x="460" y="935"/>
                  <a:pt x="499" y="961"/>
                </a:cubicBezTo>
                <a:cubicBezTo>
                  <a:pt x="528" y="979"/>
                  <a:pt x="553" y="986"/>
                  <a:pt x="577" y="986"/>
                </a:cubicBezTo>
                <a:cubicBezTo>
                  <a:pt x="647" y="986"/>
                  <a:pt x="698" y="926"/>
                  <a:pt x="745" y="926"/>
                </a:cubicBezTo>
                <a:cubicBezTo>
                  <a:pt x="768" y="926"/>
                  <a:pt x="789" y="941"/>
                  <a:pt x="811" y="983"/>
                </a:cubicBezTo>
                <a:cubicBezTo>
                  <a:pt x="852" y="1065"/>
                  <a:pt x="752" y="1176"/>
                  <a:pt x="654" y="1204"/>
                </a:cubicBezTo>
                <a:cubicBezTo>
                  <a:pt x="631" y="1210"/>
                  <a:pt x="606" y="1214"/>
                  <a:pt x="582" y="1214"/>
                </a:cubicBezTo>
                <a:cubicBezTo>
                  <a:pt x="500" y="1214"/>
                  <a:pt x="413" y="1179"/>
                  <a:pt x="344" y="1117"/>
                </a:cubicBezTo>
                <a:cubicBezTo>
                  <a:pt x="198" y="989"/>
                  <a:pt x="150" y="757"/>
                  <a:pt x="231" y="580"/>
                </a:cubicBezTo>
                <a:cubicBezTo>
                  <a:pt x="304" y="421"/>
                  <a:pt x="481" y="313"/>
                  <a:pt x="657" y="313"/>
                </a:cubicBezTo>
                <a:cubicBezTo>
                  <a:pt x="675" y="313"/>
                  <a:pt x="694" y="315"/>
                  <a:pt x="712" y="317"/>
                </a:cubicBezTo>
                <a:cubicBezTo>
                  <a:pt x="829" y="333"/>
                  <a:pt x="1014" y="394"/>
                  <a:pt x="1130" y="504"/>
                </a:cubicBezTo>
                <a:cubicBezTo>
                  <a:pt x="1306" y="669"/>
                  <a:pt x="1524" y="987"/>
                  <a:pt x="1700" y="1231"/>
                </a:cubicBezTo>
                <a:cubicBezTo>
                  <a:pt x="1675" y="1218"/>
                  <a:pt x="1651" y="1207"/>
                  <a:pt x="1624" y="1198"/>
                </a:cubicBezTo>
                <a:cubicBezTo>
                  <a:pt x="1578" y="1183"/>
                  <a:pt x="1529" y="1175"/>
                  <a:pt x="1479" y="1175"/>
                </a:cubicBezTo>
                <a:cubicBezTo>
                  <a:pt x="1476" y="1175"/>
                  <a:pt x="1473" y="1175"/>
                  <a:pt x="1469" y="1175"/>
                </a:cubicBezTo>
                <a:cubicBezTo>
                  <a:pt x="1456" y="1175"/>
                  <a:pt x="1442" y="1177"/>
                  <a:pt x="1430" y="1178"/>
                </a:cubicBezTo>
                <a:cubicBezTo>
                  <a:pt x="1416" y="1179"/>
                  <a:pt x="1401" y="1182"/>
                  <a:pt x="1389" y="1185"/>
                </a:cubicBezTo>
                <a:cubicBezTo>
                  <a:pt x="1358" y="1192"/>
                  <a:pt x="1330" y="1205"/>
                  <a:pt x="1304" y="1221"/>
                </a:cubicBezTo>
                <a:lnTo>
                  <a:pt x="1286" y="1236"/>
                </a:lnTo>
                <a:lnTo>
                  <a:pt x="1269" y="1251"/>
                </a:lnTo>
                <a:cubicBezTo>
                  <a:pt x="1258" y="1262"/>
                  <a:pt x="1247" y="1274"/>
                  <a:pt x="1238" y="1287"/>
                </a:cubicBezTo>
                <a:cubicBezTo>
                  <a:pt x="1233" y="1294"/>
                  <a:pt x="1228" y="1300"/>
                  <a:pt x="1225" y="1307"/>
                </a:cubicBezTo>
                <a:cubicBezTo>
                  <a:pt x="1220" y="1314"/>
                  <a:pt x="1217" y="1322"/>
                  <a:pt x="1213" y="1329"/>
                </a:cubicBezTo>
                <a:cubicBezTo>
                  <a:pt x="1206" y="1344"/>
                  <a:pt x="1200" y="1360"/>
                  <a:pt x="1197" y="1375"/>
                </a:cubicBezTo>
                <a:cubicBezTo>
                  <a:pt x="1189" y="1408"/>
                  <a:pt x="1185" y="1440"/>
                  <a:pt x="1189" y="1473"/>
                </a:cubicBezTo>
                <a:cubicBezTo>
                  <a:pt x="1193" y="1503"/>
                  <a:pt x="1201" y="1533"/>
                  <a:pt x="1215" y="1560"/>
                </a:cubicBezTo>
                <a:cubicBezTo>
                  <a:pt x="1235" y="1602"/>
                  <a:pt x="1269" y="1636"/>
                  <a:pt x="1310" y="1657"/>
                </a:cubicBezTo>
                <a:cubicBezTo>
                  <a:pt x="1320" y="1661"/>
                  <a:pt x="1331" y="1664"/>
                  <a:pt x="1342" y="1664"/>
                </a:cubicBezTo>
                <a:cubicBezTo>
                  <a:pt x="1345" y="1664"/>
                  <a:pt x="1348" y="1664"/>
                  <a:pt x="1351" y="1664"/>
                </a:cubicBezTo>
                <a:cubicBezTo>
                  <a:pt x="1362" y="1663"/>
                  <a:pt x="1370" y="1657"/>
                  <a:pt x="1376" y="1647"/>
                </a:cubicBezTo>
                <a:cubicBezTo>
                  <a:pt x="1380" y="1638"/>
                  <a:pt x="1382" y="1627"/>
                  <a:pt x="1380" y="1617"/>
                </a:cubicBezTo>
                <a:cubicBezTo>
                  <a:pt x="1379" y="1612"/>
                  <a:pt x="1378" y="1606"/>
                  <a:pt x="1377" y="1602"/>
                </a:cubicBezTo>
                <a:cubicBezTo>
                  <a:pt x="1375" y="1596"/>
                  <a:pt x="1373" y="1590"/>
                  <a:pt x="1371" y="1584"/>
                </a:cubicBezTo>
                <a:cubicBezTo>
                  <a:pt x="1358" y="1558"/>
                  <a:pt x="1349" y="1532"/>
                  <a:pt x="1339" y="1505"/>
                </a:cubicBezTo>
                <a:cubicBezTo>
                  <a:pt x="1335" y="1489"/>
                  <a:pt x="1332" y="1474"/>
                  <a:pt x="1332" y="1459"/>
                </a:cubicBezTo>
                <a:cubicBezTo>
                  <a:pt x="1331" y="1445"/>
                  <a:pt x="1334" y="1430"/>
                  <a:pt x="1338" y="1416"/>
                </a:cubicBezTo>
                <a:cubicBezTo>
                  <a:pt x="1342" y="1402"/>
                  <a:pt x="1349" y="1388"/>
                  <a:pt x="1357" y="1375"/>
                </a:cubicBezTo>
                <a:cubicBezTo>
                  <a:pt x="1364" y="1365"/>
                  <a:pt x="1373" y="1356"/>
                  <a:pt x="1384" y="1349"/>
                </a:cubicBezTo>
                <a:cubicBezTo>
                  <a:pt x="1396" y="1342"/>
                  <a:pt x="1408" y="1336"/>
                  <a:pt x="1423" y="1333"/>
                </a:cubicBezTo>
                <a:cubicBezTo>
                  <a:pt x="1451" y="1326"/>
                  <a:pt x="1480" y="1322"/>
                  <a:pt x="1509" y="1322"/>
                </a:cubicBezTo>
                <a:cubicBezTo>
                  <a:pt x="1534" y="1322"/>
                  <a:pt x="1560" y="1325"/>
                  <a:pt x="1584" y="1330"/>
                </a:cubicBezTo>
                <a:cubicBezTo>
                  <a:pt x="1621" y="1338"/>
                  <a:pt x="1659" y="1349"/>
                  <a:pt x="1694" y="1364"/>
                </a:cubicBezTo>
                <a:cubicBezTo>
                  <a:pt x="1728" y="1378"/>
                  <a:pt x="1761" y="1396"/>
                  <a:pt x="1792" y="1415"/>
                </a:cubicBezTo>
                <a:cubicBezTo>
                  <a:pt x="1829" y="1436"/>
                  <a:pt x="1861" y="1458"/>
                  <a:pt x="1889" y="1478"/>
                </a:cubicBezTo>
                <a:cubicBezTo>
                  <a:pt x="1927" y="1522"/>
                  <a:pt x="1977" y="1581"/>
                  <a:pt x="1977" y="1581"/>
                </a:cubicBezTo>
                <a:cubicBezTo>
                  <a:pt x="1977" y="1581"/>
                  <a:pt x="2043" y="1642"/>
                  <a:pt x="2080" y="1668"/>
                </a:cubicBezTo>
                <a:cubicBezTo>
                  <a:pt x="2208" y="1756"/>
                  <a:pt x="2357" y="1800"/>
                  <a:pt x="2505" y="1800"/>
                </a:cubicBezTo>
                <a:cubicBezTo>
                  <a:pt x="2654" y="1800"/>
                  <a:pt x="2803" y="1756"/>
                  <a:pt x="2931" y="1668"/>
                </a:cubicBezTo>
                <a:cubicBezTo>
                  <a:pt x="2958" y="1650"/>
                  <a:pt x="3050" y="1554"/>
                  <a:pt x="3113" y="1485"/>
                </a:cubicBezTo>
                <a:cubicBezTo>
                  <a:pt x="3144" y="1464"/>
                  <a:pt x="3180" y="1439"/>
                  <a:pt x="3220" y="1416"/>
                </a:cubicBezTo>
                <a:cubicBezTo>
                  <a:pt x="3251" y="1397"/>
                  <a:pt x="3284" y="1379"/>
                  <a:pt x="3318" y="1365"/>
                </a:cubicBezTo>
                <a:cubicBezTo>
                  <a:pt x="3353" y="1350"/>
                  <a:pt x="3389" y="1340"/>
                  <a:pt x="3427" y="1331"/>
                </a:cubicBezTo>
                <a:cubicBezTo>
                  <a:pt x="3454" y="1326"/>
                  <a:pt x="3482" y="1324"/>
                  <a:pt x="3510" y="1324"/>
                </a:cubicBezTo>
                <a:cubicBezTo>
                  <a:pt x="3519" y="1324"/>
                  <a:pt x="3529" y="1324"/>
                  <a:pt x="3538" y="1324"/>
                </a:cubicBezTo>
                <a:cubicBezTo>
                  <a:pt x="3555" y="1327"/>
                  <a:pt x="3573" y="1330"/>
                  <a:pt x="3589" y="1334"/>
                </a:cubicBezTo>
                <a:cubicBezTo>
                  <a:pt x="3602" y="1337"/>
                  <a:pt x="3615" y="1342"/>
                  <a:pt x="3627" y="1350"/>
                </a:cubicBezTo>
                <a:cubicBezTo>
                  <a:pt x="3637" y="1357"/>
                  <a:pt x="3647" y="1365"/>
                  <a:pt x="3655" y="1376"/>
                </a:cubicBezTo>
                <a:cubicBezTo>
                  <a:pt x="3663" y="1389"/>
                  <a:pt x="3669" y="1402"/>
                  <a:pt x="3674" y="1417"/>
                </a:cubicBezTo>
                <a:cubicBezTo>
                  <a:pt x="3677" y="1431"/>
                  <a:pt x="3679" y="1445"/>
                  <a:pt x="3679" y="1460"/>
                </a:cubicBezTo>
                <a:cubicBezTo>
                  <a:pt x="3678" y="1475"/>
                  <a:pt x="3676" y="1491"/>
                  <a:pt x="3672" y="1506"/>
                </a:cubicBezTo>
                <a:cubicBezTo>
                  <a:pt x="3663" y="1533"/>
                  <a:pt x="3653" y="1560"/>
                  <a:pt x="3641" y="1585"/>
                </a:cubicBezTo>
                <a:cubicBezTo>
                  <a:pt x="3639" y="1591"/>
                  <a:pt x="3636" y="1597"/>
                  <a:pt x="3635" y="1603"/>
                </a:cubicBezTo>
                <a:cubicBezTo>
                  <a:pt x="3633" y="1608"/>
                  <a:pt x="3632" y="1613"/>
                  <a:pt x="3632" y="1618"/>
                </a:cubicBezTo>
                <a:cubicBezTo>
                  <a:pt x="3629" y="1629"/>
                  <a:pt x="3632" y="1639"/>
                  <a:pt x="3636" y="1649"/>
                </a:cubicBezTo>
                <a:cubicBezTo>
                  <a:pt x="3641" y="1658"/>
                  <a:pt x="3650" y="1664"/>
                  <a:pt x="3661" y="1665"/>
                </a:cubicBezTo>
                <a:cubicBezTo>
                  <a:pt x="3663" y="1665"/>
                  <a:pt x="3665" y="1665"/>
                  <a:pt x="3668" y="1665"/>
                </a:cubicBezTo>
                <a:cubicBezTo>
                  <a:pt x="3679" y="1665"/>
                  <a:pt x="3691" y="1663"/>
                  <a:pt x="3701" y="1658"/>
                </a:cubicBezTo>
                <a:cubicBezTo>
                  <a:pt x="3743" y="1637"/>
                  <a:pt x="3775" y="1603"/>
                  <a:pt x="3795" y="1561"/>
                </a:cubicBezTo>
                <a:cubicBezTo>
                  <a:pt x="3809" y="1534"/>
                  <a:pt x="3819" y="1505"/>
                  <a:pt x="3822" y="1474"/>
                </a:cubicBezTo>
                <a:cubicBezTo>
                  <a:pt x="3826" y="1441"/>
                  <a:pt x="3823" y="1408"/>
                  <a:pt x="3815" y="1376"/>
                </a:cubicBezTo>
                <a:cubicBezTo>
                  <a:pt x="3811" y="1361"/>
                  <a:pt x="3805" y="1344"/>
                  <a:pt x="3799" y="1330"/>
                </a:cubicBezTo>
                <a:cubicBezTo>
                  <a:pt x="3795" y="1322"/>
                  <a:pt x="3791" y="1315"/>
                  <a:pt x="3787" y="1308"/>
                </a:cubicBezTo>
                <a:cubicBezTo>
                  <a:pt x="3782" y="1301"/>
                  <a:pt x="3779" y="1294"/>
                  <a:pt x="3774" y="1288"/>
                </a:cubicBezTo>
                <a:cubicBezTo>
                  <a:pt x="3765" y="1275"/>
                  <a:pt x="3754" y="1264"/>
                  <a:pt x="3743" y="1252"/>
                </a:cubicBezTo>
                <a:lnTo>
                  <a:pt x="3725" y="1237"/>
                </a:lnTo>
                <a:cubicBezTo>
                  <a:pt x="3719" y="1232"/>
                  <a:pt x="3713" y="1227"/>
                  <a:pt x="3706" y="1223"/>
                </a:cubicBezTo>
                <a:cubicBezTo>
                  <a:pt x="3682" y="1206"/>
                  <a:pt x="3653" y="1193"/>
                  <a:pt x="3623" y="1186"/>
                </a:cubicBezTo>
                <a:cubicBezTo>
                  <a:pt x="3609" y="1183"/>
                  <a:pt x="3596" y="1181"/>
                  <a:pt x="3582" y="1179"/>
                </a:cubicBezTo>
                <a:cubicBezTo>
                  <a:pt x="3568" y="1178"/>
                  <a:pt x="3555" y="1176"/>
                  <a:pt x="3541" y="1176"/>
                </a:cubicBezTo>
                <a:cubicBezTo>
                  <a:pt x="3538" y="1176"/>
                  <a:pt x="3535" y="1176"/>
                  <a:pt x="3532" y="1176"/>
                </a:cubicBezTo>
                <a:cubicBezTo>
                  <a:pt x="3482" y="1176"/>
                  <a:pt x="3434" y="1184"/>
                  <a:pt x="3387" y="1199"/>
                </a:cubicBezTo>
                <a:cubicBezTo>
                  <a:pt x="3361" y="1209"/>
                  <a:pt x="3336" y="1219"/>
                  <a:pt x="3312" y="1232"/>
                </a:cubicBezTo>
                <a:cubicBezTo>
                  <a:pt x="3488" y="989"/>
                  <a:pt x="3706" y="670"/>
                  <a:pt x="3882" y="505"/>
                </a:cubicBezTo>
                <a:cubicBezTo>
                  <a:pt x="3998" y="395"/>
                  <a:pt x="4181" y="335"/>
                  <a:pt x="4300" y="318"/>
                </a:cubicBezTo>
                <a:cubicBezTo>
                  <a:pt x="4318" y="316"/>
                  <a:pt x="4338" y="314"/>
                  <a:pt x="4357" y="314"/>
                </a:cubicBezTo>
                <a:cubicBezTo>
                  <a:pt x="4531" y="314"/>
                  <a:pt x="4707" y="422"/>
                  <a:pt x="4780" y="581"/>
                </a:cubicBezTo>
                <a:cubicBezTo>
                  <a:pt x="4862" y="759"/>
                  <a:pt x="4814" y="990"/>
                  <a:pt x="4668" y="1119"/>
                </a:cubicBezTo>
                <a:cubicBezTo>
                  <a:pt x="4598" y="1180"/>
                  <a:pt x="4510" y="1215"/>
                  <a:pt x="4429" y="1215"/>
                </a:cubicBezTo>
                <a:cubicBezTo>
                  <a:pt x="4405" y="1215"/>
                  <a:pt x="4381" y="1212"/>
                  <a:pt x="4358" y="1205"/>
                </a:cubicBezTo>
                <a:cubicBezTo>
                  <a:pt x="4261" y="1177"/>
                  <a:pt x="4160" y="1065"/>
                  <a:pt x="4201" y="984"/>
                </a:cubicBezTo>
                <a:cubicBezTo>
                  <a:pt x="4223" y="942"/>
                  <a:pt x="4244" y="927"/>
                  <a:pt x="4267" y="927"/>
                </a:cubicBezTo>
                <a:cubicBezTo>
                  <a:pt x="4314" y="927"/>
                  <a:pt x="4365" y="987"/>
                  <a:pt x="4435" y="987"/>
                </a:cubicBezTo>
                <a:cubicBezTo>
                  <a:pt x="4459" y="987"/>
                  <a:pt x="4484" y="980"/>
                  <a:pt x="4513" y="962"/>
                </a:cubicBezTo>
                <a:cubicBezTo>
                  <a:pt x="4552" y="936"/>
                  <a:pt x="4634" y="851"/>
                  <a:pt x="4517" y="727"/>
                </a:cubicBezTo>
                <a:cubicBezTo>
                  <a:pt x="4471" y="678"/>
                  <a:pt x="4389" y="650"/>
                  <a:pt x="4307" y="650"/>
                </a:cubicBezTo>
                <a:cubicBezTo>
                  <a:pt x="4262" y="650"/>
                  <a:pt x="4216" y="658"/>
                  <a:pt x="4177" y="676"/>
                </a:cubicBezTo>
                <a:cubicBezTo>
                  <a:pt x="3829" y="833"/>
                  <a:pt x="4015" y="1293"/>
                  <a:pt x="4311" y="1368"/>
                </a:cubicBezTo>
                <a:cubicBezTo>
                  <a:pt x="4333" y="1373"/>
                  <a:pt x="4357" y="1376"/>
                  <a:pt x="4383" y="1376"/>
                </a:cubicBezTo>
                <a:cubicBezTo>
                  <a:pt x="4523" y="1376"/>
                  <a:pt x="4708" y="1297"/>
                  <a:pt x="4798" y="1178"/>
                </a:cubicBezTo>
                <a:cubicBezTo>
                  <a:pt x="4878" y="1073"/>
                  <a:pt x="5011" y="799"/>
                  <a:pt x="4878" y="515"/>
                </a:cubicBezTo>
                <a:cubicBezTo>
                  <a:pt x="4778" y="302"/>
                  <a:pt x="4582" y="195"/>
                  <a:pt x="4356" y="195"/>
                </a:cubicBezTo>
                <a:cubicBezTo>
                  <a:pt x="4322" y="195"/>
                  <a:pt x="4287" y="197"/>
                  <a:pt x="4252" y="202"/>
                </a:cubicBezTo>
                <a:cubicBezTo>
                  <a:pt x="4059" y="229"/>
                  <a:pt x="3801" y="394"/>
                  <a:pt x="3689" y="574"/>
                </a:cubicBezTo>
                <a:cubicBezTo>
                  <a:pt x="3842" y="198"/>
                  <a:pt x="3633" y="44"/>
                  <a:pt x="3539" y="14"/>
                </a:cubicBezTo>
                <a:cubicBezTo>
                  <a:pt x="3511" y="5"/>
                  <a:pt x="3483" y="1"/>
                  <a:pt x="3456" y="1"/>
                </a:cubicBezTo>
                <a:cubicBezTo>
                  <a:pt x="3327" y="1"/>
                  <a:pt x="3216" y="89"/>
                  <a:pt x="3174" y="167"/>
                </a:cubicBezTo>
                <a:cubicBezTo>
                  <a:pt x="3131" y="248"/>
                  <a:pt x="3120" y="446"/>
                  <a:pt x="3303" y="521"/>
                </a:cubicBezTo>
                <a:cubicBezTo>
                  <a:pt x="3323" y="529"/>
                  <a:pt x="3343" y="533"/>
                  <a:pt x="3361" y="533"/>
                </a:cubicBezTo>
                <a:cubicBezTo>
                  <a:pt x="3469" y="533"/>
                  <a:pt x="3526" y="400"/>
                  <a:pt x="3445" y="345"/>
                </a:cubicBezTo>
                <a:cubicBezTo>
                  <a:pt x="3407" y="318"/>
                  <a:pt x="3361" y="280"/>
                  <a:pt x="3374" y="236"/>
                </a:cubicBezTo>
                <a:cubicBezTo>
                  <a:pt x="3387" y="195"/>
                  <a:pt x="3443" y="159"/>
                  <a:pt x="3490" y="159"/>
                </a:cubicBezTo>
                <a:cubicBezTo>
                  <a:pt x="3565" y="161"/>
                  <a:pt x="3647" y="262"/>
                  <a:pt x="3647" y="352"/>
                </a:cubicBezTo>
                <a:cubicBezTo>
                  <a:pt x="3646" y="474"/>
                  <a:pt x="3634" y="573"/>
                  <a:pt x="3527" y="724"/>
                </a:cubicBezTo>
                <a:cubicBezTo>
                  <a:pt x="3489" y="775"/>
                  <a:pt x="3293" y="1027"/>
                  <a:pt x="3235" y="1101"/>
                </a:cubicBezTo>
                <a:cubicBezTo>
                  <a:pt x="3188" y="615"/>
                  <a:pt x="2876" y="524"/>
                  <a:pt x="2712" y="524"/>
                </a:cubicBezTo>
                <a:cubicBezTo>
                  <a:pt x="2687" y="524"/>
                  <a:pt x="2666" y="526"/>
                  <a:pt x="2650" y="529"/>
                </a:cubicBezTo>
                <a:cubicBezTo>
                  <a:pt x="2601" y="538"/>
                  <a:pt x="2553" y="552"/>
                  <a:pt x="2507" y="571"/>
                </a:cubicBezTo>
                <a:cubicBezTo>
                  <a:pt x="2462" y="552"/>
                  <a:pt x="2414" y="538"/>
                  <a:pt x="2364" y="529"/>
                </a:cubicBezTo>
                <a:cubicBezTo>
                  <a:pt x="2348" y="526"/>
                  <a:pt x="2327" y="524"/>
                  <a:pt x="2303" y="524"/>
                </a:cubicBezTo>
                <a:cubicBezTo>
                  <a:pt x="2140" y="524"/>
                  <a:pt x="1827" y="615"/>
                  <a:pt x="1779" y="1101"/>
                </a:cubicBezTo>
                <a:cubicBezTo>
                  <a:pt x="1721" y="1027"/>
                  <a:pt x="1525" y="775"/>
                  <a:pt x="1487" y="724"/>
                </a:cubicBezTo>
                <a:cubicBezTo>
                  <a:pt x="1380" y="573"/>
                  <a:pt x="1369" y="474"/>
                  <a:pt x="1368" y="352"/>
                </a:cubicBezTo>
                <a:cubicBezTo>
                  <a:pt x="1368" y="261"/>
                  <a:pt x="1449" y="161"/>
                  <a:pt x="1524" y="159"/>
                </a:cubicBezTo>
                <a:cubicBezTo>
                  <a:pt x="1571" y="159"/>
                  <a:pt x="1627" y="195"/>
                  <a:pt x="1640" y="236"/>
                </a:cubicBezTo>
                <a:cubicBezTo>
                  <a:pt x="1653" y="280"/>
                  <a:pt x="1609" y="318"/>
                  <a:pt x="1569" y="345"/>
                </a:cubicBezTo>
                <a:cubicBezTo>
                  <a:pt x="1489" y="400"/>
                  <a:pt x="1545" y="533"/>
                  <a:pt x="1653" y="533"/>
                </a:cubicBezTo>
                <a:cubicBezTo>
                  <a:pt x="1671" y="533"/>
                  <a:pt x="1691" y="529"/>
                  <a:pt x="1712" y="521"/>
                </a:cubicBezTo>
                <a:cubicBezTo>
                  <a:pt x="1894" y="445"/>
                  <a:pt x="1884" y="248"/>
                  <a:pt x="1840" y="167"/>
                </a:cubicBezTo>
                <a:cubicBezTo>
                  <a:pt x="1799" y="90"/>
                  <a:pt x="1687" y="1"/>
                  <a:pt x="155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639;p44"/>
          <p:cNvSpPr txBox="1">
            <a:spLocks/>
          </p:cNvSpPr>
          <p:nvPr/>
        </p:nvSpPr>
        <p:spPr>
          <a:xfrm>
            <a:off x="1593402" y="983380"/>
            <a:ext cx="6255327" cy="271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b="1" dirty="0" smtClean="0"/>
              <a:t>La </a:t>
            </a:r>
            <a:r>
              <a:rPr lang="it-IT" sz="1800" b="1" dirty="0"/>
              <a:t>sottrazione è stata </a:t>
            </a:r>
            <a:r>
              <a:rPr lang="it-IT" sz="1800" b="1" dirty="0" smtClean="0"/>
              <a:t>però introdotta </a:t>
            </a:r>
            <a:r>
              <a:rPr lang="it-IT" sz="1800" b="1" dirty="0"/>
              <a:t>solo durante il Medioevo, perché</a:t>
            </a:r>
            <a:r>
              <a:rPr lang="it-IT" sz="1800" dirty="0"/>
              <a:t> </a:t>
            </a:r>
            <a:r>
              <a:rPr lang="it-IT" sz="1800" b="1" dirty="0"/>
              <a:t>nell’antica Roma il sistema era solo additivo</a:t>
            </a:r>
            <a:r>
              <a:rPr lang="it-IT" sz="1800" dirty="0"/>
              <a:t>, e cioè</a:t>
            </a:r>
            <a:r>
              <a:rPr lang="it-IT" sz="1800" b="1" dirty="0"/>
              <a:t> i simboli venivano ripetuti</a:t>
            </a:r>
            <a:r>
              <a:rPr lang="it-IT" sz="1800" dirty="0"/>
              <a:t> fino a quattro volte per ottenere la cifra desiderata. Per esempio, in molti degli 80 ingressi del Colosseo si trova ancora il numero quattro scritto così: IIII e non così: IV.</a:t>
            </a:r>
          </a:p>
        </p:txBody>
      </p:sp>
      <p:grpSp>
        <p:nvGrpSpPr>
          <p:cNvPr id="7" name="Google Shape;1743;p46"/>
          <p:cNvGrpSpPr/>
          <p:nvPr/>
        </p:nvGrpSpPr>
        <p:grpSpPr>
          <a:xfrm>
            <a:off x="5144282" y="2456932"/>
            <a:ext cx="3394328" cy="1863540"/>
            <a:chOff x="3671525" y="714199"/>
            <a:chExt cx="3145459" cy="1726694"/>
          </a:xfrm>
        </p:grpSpPr>
        <p:sp>
          <p:nvSpPr>
            <p:cNvPr id="8" name="Google Shape;1744;p46"/>
            <p:cNvSpPr/>
            <p:nvPr/>
          </p:nvSpPr>
          <p:spPr>
            <a:xfrm>
              <a:off x="3731747" y="714199"/>
              <a:ext cx="2235893" cy="1717261"/>
            </a:xfrm>
            <a:custGeom>
              <a:avLst/>
              <a:gdLst/>
              <a:ahLst/>
              <a:cxnLst/>
              <a:rect l="l" t="t" r="r" b="b"/>
              <a:pathLst>
                <a:path w="15408" h="11834" extrusionOk="0">
                  <a:moveTo>
                    <a:pt x="9045" y="0"/>
                  </a:moveTo>
                  <a:lnTo>
                    <a:pt x="3229" y="892"/>
                  </a:lnTo>
                  <a:lnTo>
                    <a:pt x="1" y="11834"/>
                  </a:lnTo>
                  <a:lnTo>
                    <a:pt x="1" y="11834"/>
                  </a:lnTo>
                  <a:lnTo>
                    <a:pt x="15407" y="11726"/>
                  </a:lnTo>
                  <a:lnTo>
                    <a:pt x="9045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745;p46"/>
            <p:cNvSpPr/>
            <p:nvPr/>
          </p:nvSpPr>
          <p:spPr>
            <a:xfrm>
              <a:off x="4414209" y="1207001"/>
              <a:ext cx="2366495" cy="1203563"/>
            </a:xfrm>
            <a:custGeom>
              <a:avLst/>
              <a:gdLst/>
              <a:ahLst/>
              <a:cxnLst/>
              <a:rect l="l" t="t" r="r" b="b"/>
              <a:pathLst>
                <a:path w="16308" h="8294" extrusionOk="0">
                  <a:moveTo>
                    <a:pt x="1532" y="1"/>
                  </a:moveTo>
                  <a:lnTo>
                    <a:pt x="0" y="8153"/>
                  </a:lnTo>
                  <a:lnTo>
                    <a:pt x="16307" y="8293"/>
                  </a:lnTo>
                  <a:lnTo>
                    <a:pt x="12550" y="808"/>
                  </a:lnTo>
                  <a:lnTo>
                    <a:pt x="1532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746;p46"/>
            <p:cNvSpPr/>
            <p:nvPr/>
          </p:nvSpPr>
          <p:spPr>
            <a:xfrm>
              <a:off x="4228466" y="870485"/>
              <a:ext cx="133504" cy="285727"/>
            </a:xfrm>
            <a:custGeom>
              <a:avLst/>
              <a:gdLst/>
              <a:ahLst/>
              <a:cxnLst/>
              <a:rect l="l" t="t" r="r" b="b"/>
              <a:pathLst>
                <a:path w="920" h="1969" extrusionOk="0">
                  <a:moveTo>
                    <a:pt x="459" y="0"/>
                  </a:moveTo>
                  <a:cubicBezTo>
                    <a:pt x="131" y="0"/>
                    <a:pt x="0" y="378"/>
                    <a:pt x="0" y="378"/>
                  </a:cubicBezTo>
                  <a:lnTo>
                    <a:pt x="0" y="1968"/>
                  </a:lnTo>
                  <a:lnTo>
                    <a:pt x="919" y="1968"/>
                  </a:lnTo>
                  <a:lnTo>
                    <a:pt x="919" y="378"/>
                  </a:lnTo>
                  <a:cubicBezTo>
                    <a:pt x="919" y="378"/>
                    <a:pt x="820" y="0"/>
                    <a:pt x="459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747;p46"/>
            <p:cNvSpPr/>
            <p:nvPr/>
          </p:nvSpPr>
          <p:spPr>
            <a:xfrm>
              <a:off x="4466595" y="870485"/>
              <a:ext cx="133504" cy="285727"/>
            </a:xfrm>
            <a:custGeom>
              <a:avLst/>
              <a:gdLst/>
              <a:ahLst/>
              <a:cxnLst/>
              <a:rect l="l" t="t" r="r" b="b"/>
              <a:pathLst>
                <a:path w="920" h="1969" extrusionOk="0">
                  <a:moveTo>
                    <a:pt x="460" y="0"/>
                  </a:moveTo>
                  <a:cubicBezTo>
                    <a:pt x="132" y="0"/>
                    <a:pt x="1" y="378"/>
                    <a:pt x="1" y="378"/>
                  </a:cubicBezTo>
                  <a:lnTo>
                    <a:pt x="1" y="1968"/>
                  </a:lnTo>
                  <a:lnTo>
                    <a:pt x="919" y="1968"/>
                  </a:lnTo>
                  <a:lnTo>
                    <a:pt x="919" y="378"/>
                  </a:lnTo>
                  <a:cubicBezTo>
                    <a:pt x="919" y="378"/>
                    <a:pt x="821" y="0"/>
                    <a:pt x="46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748;p46"/>
            <p:cNvSpPr/>
            <p:nvPr/>
          </p:nvSpPr>
          <p:spPr>
            <a:xfrm>
              <a:off x="4672509" y="870485"/>
              <a:ext cx="133504" cy="285727"/>
            </a:xfrm>
            <a:custGeom>
              <a:avLst/>
              <a:gdLst/>
              <a:ahLst/>
              <a:cxnLst/>
              <a:rect l="l" t="t" r="r" b="b"/>
              <a:pathLst>
                <a:path w="920" h="1969" extrusionOk="0">
                  <a:moveTo>
                    <a:pt x="461" y="0"/>
                  </a:moveTo>
                  <a:cubicBezTo>
                    <a:pt x="133" y="0"/>
                    <a:pt x="1" y="378"/>
                    <a:pt x="1" y="378"/>
                  </a:cubicBezTo>
                  <a:lnTo>
                    <a:pt x="1" y="1968"/>
                  </a:lnTo>
                  <a:lnTo>
                    <a:pt x="919" y="1968"/>
                  </a:lnTo>
                  <a:lnTo>
                    <a:pt x="919" y="378"/>
                  </a:lnTo>
                  <a:cubicBezTo>
                    <a:pt x="919" y="378"/>
                    <a:pt x="821" y="0"/>
                    <a:pt x="46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749;p46"/>
            <p:cNvSpPr/>
            <p:nvPr/>
          </p:nvSpPr>
          <p:spPr>
            <a:xfrm>
              <a:off x="4910783" y="870485"/>
              <a:ext cx="133504" cy="285727"/>
            </a:xfrm>
            <a:custGeom>
              <a:avLst/>
              <a:gdLst/>
              <a:ahLst/>
              <a:cxnLst/>
              <a:rect l="l" t="t" r="r" b="b"/>
              <a:pathLst>
                <a:path w="920" h="1969" extrusionOk="0">
                  <a:moveTo>
                    <a:pt x="460" y="0"/>
                  </a:moveTo>
                  <a:cubicBezTo>
                    <a:pt x="132" y="0"/>
                    <a:pt x="1" y="378"/>
                    <a:pt x="1" y="378"/>
                  </a:cubicBezTo>
                  <a:lnTo>
                    <a:pt x="1" y="1968"/>
                  </a:lnTo>
                  <a:lnTo>
                    <a:pt x="920" y="1968"/>
                  </a:lnTo>
                  <a:lnTo>
                    <a:pt x="920" y="378"/>
                  </a:lnTo>
                  <a:cubicBezTo>
                    <a:pt x="920" y="378"/>
                    <a:pt x="821" y="0"/>
                    <a:pt x="46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750;p46"/>
            <p:cNvSpPr/>
            <p:nvPr/>
          </p:nvSpPr>
          <p:spPr>
            <a:xfrm>
              <a:off x="4095108" y="1322656"/>
              <a:ext cx="144387" cy="356977"/>
            </a:xfrm>
            <a:custGeom>
              <a:avLst/>
              <a:gdLst/>
              <a:ahLst/>
              <a:cxnLst/>
              <a:rect l="l" t="t" r="r" b="b"/>
              <a:pathLst>
                <a:path w="995" h="2460" extrusionOk="0">
                  <a:moveTo>
                    <a:pt x="498" y="0"/>
                  </a:moveTo>
                  <a:cubicBezTo>
                    <a:pt x="143" y="0"/>
                    <a:pt x="1" y="472"/>
                    <a:pt x="1" y="472"/>
                  </a:cubicBezTo>
                  <a:lnTo>
                    <a:pt x="1" y="2459"/>
                  </a:lnTo>
                  <a:lnTo>
                    <a:pt x="995" y="2459"/>
                  </a:lnTo>
                  <a:lnTo>
                    <a:pt x="995" y="472"/>
                  </a:lnTo>
                  <a:cubicBezTo>
                    <a:pt x="995" y="472"/>
                    <a:pt x="888" y="0"/>
                    <a:pt x="49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751;p46"/>
            <p:cNvSpPr/>
            <p:nvPr/>
          </p:nvSpPr>
          <p:spPr>
            <a:xfrm>
              <a:off x="4352972" y="1322656"/>
              <a:ext cx="144242" cy="356977"/>
            </a:xfrm>
            <a:custGeom>
              <a:avLst/>
              <a:gdLst/>
              <a:ahLst/>
              <a:cxnLst/>
              <a:rect l="l" t="t" r="r" b="b"/>
              <a:pathLst>
                <a:path w="994" h="2460" extrusionOk="0">
                  <a:moveTo>
                    <a:pt x="497" y="0"/>
                  </a:moveTo>
                  <a:cubicBezTo>
                    <a:pt x="143" y="0"/>
                    <a:pt x="0" y="472"/>
                    <a:pt x="0" y="472"/>
                  </a:cubicBezTo>
                  <a:lnTo>
                    <a:pt x="0" y="2459"/>
                  </a:lnTo>
                  <a:lnTo>
                    <a:pt x="994" y="2459"/>
                  </a:lnTo>
                  <a:lnTo>
                    <a:pt x="994" y="472"/>
                  </a:lnTo>
                  <a:cubicBezTo>
                    <a:pt x="994" y="472"/>
                    <a:pt x="888" y="0"/>
                    <a:pt x="49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752;p46"/>
            <p:cNvSpPr/>
            <p:nvPr/>
          </p:nvSpPr>
          <p:spPr>
            <a:xfrm>
              <a:off x="4034741" y="1639001"/>
              <a:ext cx="238420" cy="60802"/>
            </a:xfrm>
            <a:custGeom>
              <a:avLst/>
              <a:gdLst/>
              <a:ahLst/>
              <a:cxnLst/>
              <a:rect l="l" t="t" r="r" b="b"/>
              <a:pathLst>
                <a:path w="1643" h="419" extrusionOk="0">
                  <a:moveTo>
                    <a:pt x="1" y="1"/>
                  </a:moveTo>
                  <a:lnTo>
                    <a:pt x="1" y="419"/>
                  </a:lnTo>
                  <a:lnTo>
                    <a:pt x="1642" y="419"/>
                  </a:lnTo>
                  <a:lnTo>
                    <a:pt x="1642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53;p46"/>
            <p:cNvSpPr/>
            <p:nvPr/>
          </p:nvSpPr>
          <p:spPr>
            <a:xfrm>
              <a:off x="4333672" y="1639001"/>
              <a:ext cx="199820" cy="60802"/>
            </a:xfrm>
            <a:custGeom>
              <a:avLst/>
              <a:gdLst/>
              <a:ahLst/>
              <a:cxnLst/>
              <a:rect l="l" t="t" r="r" b="b"/>
              <a:pathLst>
                <a:path w="1377" h="419" extrusionOk="0">
                  <a:moveTo>
                    <a:pt x="0" y="1"/>
                  </a:moveTo>
                  <a:lnTo>
                    <a:pt x="0" y="419"/>
                  </a:lnTo>
                  <a:lnTo>
                    <a:pt x="1376" y="419"/>
                  </a:lnTo>
                  <a:lnTo>
                    <a:pt x="13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754;p46"/>
            <p:cNvSpPr/>
            <p:nvPr/>
          </p:nvSpPr>
          <p:spPr>
            <a:xfrm>
              <a:off x="3671525" y="2327269"/>
              <a:ext cx="3145459" cy="113623"/>
            </a:xfrm>
            <a:custGeom>
              <a:avLst/>
              <a:gdLst/>
              <a:ahLst/>
              <a:cxnLst/>
              <a:rect l="l" t="t" r="r" b="b"/>
              <a:pathLst>
                <a:path w="21676" h="783" extrusionOk="0">
                  <a:moveTo>
                    <a:pt x="0" y="1"/>
                  </a:moveTo>
                  <a:lnTo>
                    <a:pt x="0" y="782"/>
                  </a:lnTo>
                  <a:lnTo>
                    <a:pt x="21676" y="782"/>
                  </a:lnTo>
                  <a:lnTo>
                    <a:pt x="216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755;p46"/>
            <p:cNvSpPr/>
            <p:nvPr/>
          </p:nvSpPr>
          <p:spPr>
            <a:xfrm>
              <a:off x="4034741" y="1172464"/>
              <a:ext cx="1292372" cy="84020"/>
            </a:xfrm>
            <a:custGeom>
              <a:avLst/>
              <a:gdLst/>
              <a:ahLst/>
              <a:cxnLst/>
              <a:rect l="l" t="t" r="r" b="b"/>
              <a:pathLst>
                <a:path w="8906" h="579" extrusionOk="0">
                  <a:moveTo>
                    <a:pt x="1" y="1"/>
                  </a:moveTo>
                  <a:lnTo>
                    <a:pt x="1" y="579"/>
                  </a:lnTo>
                  <a:lnTo>
                    <a:pt x="8905" y="579"/>
                  </a:lnTo>
                  <a:lnTo>
                    <a:pt x="89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756;p46"/>
            <p:cNvSpPr/>
            <p:nvPr/>
          </p:nvSpPr>
          <p:spPr>
            <a:xfrm>
              <a:off x="3897465" y="1750737"/>
              <a:ext cx="2616669" cy="116090"/>
            </a:xfrm>
            <a:custGeom>
              <a:avLst/>
              <a:gdLst/>
              <a:ahLst/>
              <a:cxnLst/>
              <a:rect l="l" t="t" r="r" b="b"/>
              <a:pathLst>
                <a:path w="18032" h="800" extrusionOk="0">
                  <a:moveTo>
                    <a:pt x="0" y="0"/>
                  </a:moveTo>
                  <a:lnTo>
                    <a:pt x="0" y="800"/>
                  </a:lnTo>
                  <a:lnTo>
                    <a:pt x="18032" y="800"/>
                  </a:lnTo>
                  <a:lnTo>
                    <a:pt x="18032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757;p46"/>
            <p:cNvSpPr/>
            <p:nvPr/>
          </p:nvSpPr>
          <p:spPr>
            <a:xfrm>
              <a:off x="5326965" y="1256339"/>
              <a:ext cx="932783" cy="1184553"/>
            </a:xfrm>
            <a:custGeom>
              <a:avLst/>
              <a:gdLst/>
              <a:ahLst/>
              <a:cxnLst/>
              <a:rect l="l" t="t" r="r" b="b"/>
              <a:pathLst>
                <a:path w="6428" h="8163" extrusionOk="0">
                  <a:moveTo>
                    <a:pt x="0" y="1"/>
                  </a:moveTo>
                  <a:lnTo>
                    <a:pt x="1298" y="3407"/>
                  </a:lnTo>
                  <a:lnTo>
                    <a:pt x="1298" y="8012"/>
                  </a:lnTo>
                  <a:lnTo>
                    <a:pt x="6427" y="8162"/>
                  </a:lnTo>
                  <a:lnTo>
                    <a:pt x="4869" y="3407"/>
                  </a:lnTo>
                  <a:lnTo>
                    <a:pt x="3533" y="3407"/>
                  </a:lnTo>
                  <a:lnTo>
                    <a:pt x="3214" y="244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758;p46"/>
            <p:cNvSpPr/>
            <p:nvPr/>
          </p:nvSpPr>
          <p:spPr>
            <a:xfrm>
              <a:off x="5588747" y="1342826"/>
              <a:ext cx="144242" cy="356977"/>
            </a:xfrm>
            <a:custGeom>
              <a:avLst/>
              <a:gdLst/>
              <a:ahLst/>
              <a:cxnLst/>
              <a:rect l="l" t="t" r="r" b="b"/>
              <a:pathLst>
                <a:path w="994" h="2460" extrusionOk="0">
                  <a:moveTo>
                    <a:pt x="498" y="1"/>
                  </a:moveTo>
                  <a:cubicBezTo>
                    <a:pt x="143" y="1"/>
                    <a:pt x="0" y="472"/>
                    <a:pt x="0" y="472"/>
                  </a:cubicBezTo>
                  <a:lnTo>
                    <a:pt x="0" y="2460"/>
                  </a:lnTo>
                  <a:lnTo>
                    <a:pt x="994" y="2460"/>
                  </a:lnTo>
                  <a:lnTo>
                    <a:pt x="994" y="472"/>
                  </a:lnTo>
                  <a:cubicBezTo>
                    <a:pt x="994" y="472"/>
                    <a:pt x="888" y="1"/>
                    <a:pt x="4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759;p46"/>
            <p:cNvSpPr/>
            <p:nvPr/>
          </p:nvSpPr>
          <p:spPr>
            <a:xfrm>
              <a:off x="5552179" y="1653512"/>
              <a:ext cx="226085" cy="66462"/>
            </a:xfrm>
            <a:custGeom>
              <a:avLst/>
              <a:gdLst/>
              <a:ahLst/>
              <a:cxnLst/>
              <a:rect l="l" t="t" r="r" b="b"/>
              <a:pathLst>
                <a:path w="1558" h="458" extrusionOk="0">
                  <a:moveTo>
                    <a:pt x="0" y="0"/>
                  </a:moveTo>
                  <a:lnTo>
                    <a:pt x="0" y="458"/>
                  </a:lnTo>
                  <a:lnTo>
                    <a:pt x="1558" y="458"/>
                  </a:lnTo>
                  <a:lnTo>
                    <a:pt x="1558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760;p46"/>
            <p:cNvSpPr/>
            <p:nvPr/>
          </p:nvSpPr>
          <p:spPr>
            <a:xfrm>
              <a:off x="5625461" y="1988867"/>
              <a:ext cx="144242" cy="356977"/>
            </a:xfrm>
            <a:custGeom>
              <a:avLst/>
              <a:gdLst/>
              <a:ahLst/>
              <a:cxnLst/>
              <a:rect l="l" t="t" r="r" b="b"/>
              <a:pathLst>
                <a:path w="994" h="2460" extrusionOk="0">
                  <a:moveTo>
                    <a:pt x="496" y="0"/>
                  </a:moveTo>
                  <a:cubicBezTo>
                    <a:pt x="142" y="0"/>
                    <a:pt x="0" y="472"/>
                    <a:pt x="0" y="472"/>
                  </a:cubicBezTo>
                  <a:lnTo>
                    <a:pt x="0" y="2459"/>
                  </a:lnTo>
                  <a:lnTo>
                    <a:pt x="994" y="2459"/>
                  </a:lnTo>
                  <a:lnTo>
                    <a:pt x="994" y="472"/>
                  </a:lnTo>
                  <a:cubicBezTo>
                    <a:pt x="994" y="472"/>
                    <a:pt x="887" y="0"/>
                    <a:pt x="49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761;p46"/>
            <p:cNvSpPr/>
            <p:nvPr/>
          </p:nvSpPr>
          <p:spPr>
            <a:xfrm>
              <a:off x="5588747" y="2299408"/>
              <a:ext cx="226230" cy="66607"/>
            </a:xfrm>
            <a:custGeom>
              <a:avLst/>
              <a:gdLst/>
              <a:ahLst/>
              <a:cxnLst/>
              <a:rect l="l" t="t" r="r" b="b"/>
              <a:pathLst>
                <a:path w="1559" h="459" extrusionOk="0">
                  <a:moveTo>
                    <a:pt x="0" y="1"/>
                  </a:moveTo>
                  <a:lnTo>
                    <a:pt x="0" y="459"/>
                  </a:lnTo>
                  <a:lnTo>
                    <a:pt x="1559" y="459"/>
                  </a:lnTo>
                  <a:lnTo>
                    <a:pt x="155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762;p46"/>
            <p:cNvSpPr/>
            <p:nvPr/>
          </p:nvSpPr>
          <p:spPr>
            <a:xfrm>
              <a:off x="5912057" y="1978854"/>
              <a:ext cx="144387" cy="356977"/>
            </a:xfrm>
            <a:custGeom>
              <a:avLst/>
              <a:gdLst/>
              <a:ahLst/>
              <a:cxnLst/>
              <a:rect l="l" t="t" r="r" b="b"/>
              <a:pathLst>
                <a:path w="995" h="2460" extrusionOk="0">
                  <a:moveTo>
                    <a:pt x="497" y="1"/>
                  </a:moveTo>
                  <a:cubicBezTo>
                    <a:pt x="143" y="1"/>
                    <a:pt x="1" y="471"/>
                    <a:pt x="1" y="471"/>
                  </a:cubicBezTo>
                  <a:lnTo>
                    <a:pt x="1" y="2460"/>
                  </a:lnTo>
                  <a:lnTo>
                    <a:pt x="994" y="2460"/>
                  </a:lnTo>
                  <a:lnTo>
                    <a:pt x="994" y="471"/>
                  </a:lnTo>
                  <a:cubicBezTo>
                    <a:pt x="994" y="471"/>
                    <a:pt x="887" y="1"/>
                    <a:pt x="49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763;p46"/>
            <p:cNvSpPr/>
            <p:nvPr/>
          </p:nvSpPr>
          <p:spPr>
            <a:xfrm>
              <a:off x="5875344" y="2289395"/>
              <a:ext cx="226375" cy="66462"/>
            </a:xfrm>
            <a:custGeom>
              <a:avLst/>
              <a:gdLst/>
              <a:ahLst/>
              <a:cxnLst/>
              <a:rect l="l" t="t" r="r" b="b"/>
              <a:pathLst>
                <a:path w="1560" h="458" extrusionOk="0">
                  <a:moveTo>
                    <a:pt x="1" y="0"/>
                  </a:moveTo>
                  <a:lnTo>
                    <a:pt x="1" y="458"/>
                  </a:lnTo>
                  <a:lnTo>
                    <a:pt x="1559" y="458"/>
                  </a:lnTo>
                  <a:lnTo>
                    <a:pt x="15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764;p46"/>
            <p:cNvSpPr/>
            <p:nvPr/>
          </p:nvSpPr>
          <p:spPr>
            <a:xfrm>
              <a:off x="4575574" y="1322656"/>
              <a:ext cx="144387" cy="356977"/>
            </a:xfrm>
            <a:custGeom>
              <a:avLst/>
              <a:gdLst/>
              <a:ahLst/>
              <a:cxnLst/>
              <a:rect l="l" t="t" r="r" b="b"/>
              <a:pathLst>
                <a:path w="995" h="2460" extrusionOk="0">
                  <a:moveTo>
                    <a:pt x="497" y="0"/>
                  </a:moveTo>
                  <a:cubicBezTo>
                    <a:pt x="144" y="0"/>
                    <a:pt x="1" y="472"/>
                    <a:pt x="1" y="472"/>
                  </a:cubicBezTo>
                  <a:lnTo>
                    <a:pt x="1" y="2459"/>
                  </a:lnTo>
                  <a:lnTo>
                    <a:pt x="995" y="2459"/>
                  </a:lnTo>
                  <a:lnTo>
                    <a:pt x="995" y="472"/>
                  </a:lnTo>
                  <a:cubicBezTo>
                    <a:pt x="995" y="472"/>
                    <a:pt x="887" y="0"/>
                    <a:pt x="4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765;p46"/>
            <p:cNvSpPr/>
            <p:nvPr/>
          </p:nvSpPr>
          <p:spPr>
            <a:xfrm>
              <a:off x="4833438" y="1322656"/>
              <a:ext cx="144097" cy="356977"/>
            </a:xfrm>
            <a:custGeom>
              <a:avLst/>
              <a:gdLst/>
              <a:ahLst/>
              <a:cxnLst/>
              <a:rect l="l" t="t" r="r" b="b"/>
              <a:pathLst>
                <a:path w="993" h="2460" extrusionOk="0">
                  <a:moveTo>
                    <a:pt x="496" y="0"/>
                  </a:moveTo>
                  <a:cubicBezTo>
                    <a:pt x="142" y="0"/>
                    <a:pt x="0" y="472"/>
                    <a:pt x="0" y="472"/>
                  </a:cubicBezTo>
                  <a:lnTo>
                    <a:pt x="0" y="2459"/>
                  </a:lnTo>
                  <a:lnTo>
                    <a:pt x="993" y="2459"/>
                  </a:lnTo>
                  <a:lnTo>
                    <a:pt x="993" y="472"/>
                  </a:lnTo>
                  <a:cubicBezTo>
                    <a:pt x="993" y="472"/>
                    <a:pt x="887" y="0"/>
                    <a:pt x="49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766;p46"/>
            <p:cNvSpPr/>
            <p:nvPr/>
          </p:nvSpPr>
          <p:spPr>
            <a:xfrm>
              <a:off x="4555258" y="1639001"/>
              <a:ext cx="184148" cy="60802"/>
            </a:xfrm>
            <a:custGeom>
              <a:avLst/>
              <a:gdLst/>
              <a:ahLst/>
              <a:cxnLst/>
              <a:rect l="l" t="t" r="r" b="b"/>
              <a:pathLst>
                <a:path w="1269" h="419" extrusionOk="0">
                  <a:moveTo>
                    <a:pt x="1" y="1"/>
                  </a:moveTo>
                  <a:lnTo>
                    <a:pt x="1" y="419"/>
                  </a:lnTo>
                  <a:lnTo>
                    <a:pt x="1269" y="419"/>
                  </a:lnTo>
                  <a:lnTo>
                    <a:pt x="12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767;p46"/>
            <p:cNvSpPr/>
            <p:nvPr/>
          </p:nvSpPr>
          <p:spPr>
            <a:xfrm>
              <a:off x="4805867" y="1639001"/>
              <a:ext cx="214331" cy="60802"/>
            </a:xfrm>
            <a:custGeom>
              <a:avLst/>
              <a:gdLst/>
              <a:ahLst/>
              <a:cxnLst/>
              <a:rect l="l" t="t" r="r" b="b"/>
              <a:pathLst>
                <a:path w="1477" h="419" extrusionOk="0">
                  <a:moveTo>
                    <a:pt x="0" y="1"/>
                  </a:moveTo>
                  <a:lnTo>
                    <a:pt x="0" y="419"/>
                  </a:lnTo>
                  <a:lnTo>
                    <a:pt x="1476" y="419"/>
                  </a:lnTo>
                  <a:lnTo>
                    <a:pt x="14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768;p46"/>
            <p:cNvSpPr/>
            <p:nvPr/>
          </p:nvSpPr>
          <p:spPr>
            <a:xfrm>
              <a:off x="5126130" y="1332668"/>
              <a:ext cx="144387" cy="356977"/>
            </a:xfrm>
            <a:custGeom>
              <a:avLst/>
              <a:gdLst/>
              <a:ahLst/>
              <a:cxnLst/>
              <a:rect l="l" t="t" r="r" b="b"/>
              <a:pathLst>
                <a:path w="995" h="2460" extrusionOk="0">
                  <a:moveTo>
                    <a:pt x="497" y="1"/>
                  </a:moveTo>
                  <a:cubicBezTo>
                    <a:pt x="143" y="1"/>
                    <a:pt x="0" y="473"/>
                    <a:pt x="0" y="473"/>
                  </a:cubicBezTo>
                  <a:lnTo>
                    <a:pt x="0" y="2460"/>
                  </a:lnTo>
                  <a:lnTo>
                    <a:pt x="994" y="2460"/>
                  </a:lnTo>
                  <a:lnTo>
                    <a:pt x="994" y="473"/>
                  </a:lnTo>
                  <a:cubicBezTo>
                    <a:pt x="994" y="473"/>
                    <a:pt x="887" y="1"/>
                    <a:pt x="4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769;p46"/>
            <p:cNvSpPr/>
            <p:nvPr/>
          </p:nvSpPr>
          <p:spPr>
            <a:xfrm>
              <a:off x="5098558" y="1649159"/>
              <a:ext cx="214331" cy="60802"/>
            </a:xfrm>
            <a:custGeom>
              <a:avLst/>
              <a:gdLst/>
              <a:ahLst/>
              <a:cxnLst/>
              <a:rect l="l" t="t" r="r" b="b"/>
              <a:pathLst>
                <a:path w="1477" h="419" extrusionOk="0">
                  <a:moveTo>
                    <a:pt x="1" y="0"/>
                  </a:moveTo>
                  <a:lnTo>
                    <a:pt x="1" y="418"/>
                  </a:lnTo>
                  <a:lnTo>
                    <a:pt x="1477" y="418"/>
                  </a:lnTo>
                  <a:lnTo>
                    <a:pt x="14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770;p46"/>
            <p:cNvSpPr/>
            <p:nvPr/>
          </p:nvSpPr>
          <p:spPr>
            <a:xfrm>
              <a:off x="3914588" y="1912393"/>
              <a:ext cx="144387" cy="356977"/>
            </a:xfrm>
            <a:custGeom>
              <a:avLst/>
              <a:gdLst/>
              <a:ahLst/>
              <a:cxnLst/>
              <a:rect l="l" t="t" r="r" b="b"/>
              <a:pathLst>
                <a:path w="995" h="2460" extrusionOk="0">
                  <a:moveTo>
                    <a:pt x="498" y="1"/>
                  </a:moveTo>
                  <a:cubicBezTo>
                    <a:pt x="143" y="1"/>
                    <a:pt x="0" y="473"/>
                    <a:pt x="0" y="473"/>
                  </a:cubicBezTo>
                  <a:lnTo>
                    <a:pt x="0" y="2460"/>
                  </a:lnTo>
                  <a:lnTo>
                    <a:pt x="994" y="2460"/>
                  </a:lnTo>
                  <a:lnTo>
                    <a:pt x="994" y="473"/>
                  </a:lnTo>
                  <a:cubicBezTo>
                    <a:pt x="994" y="473"/>
                    <a:pt x="888" y="1"/>
                    <a:pt x="498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771;p46"/>
            <p:cNvSpPr/>
            <p:nvPr/>
          </p:nvSpPr>
          <p:spPr>
            <a:xfrm>
              <a:off x="4172452" y="1912393"/>
              <a:ext cx="144242" cy="356977"/>
            </a:xfrm>
            <a:custGeom>
              <a:avLst/>
              <a:gdLst/>
              <a:ahLst/>
              <a:cxnLst/>
              <a:rect l="l" t="t" r="r" b="b"/>
              <a:pathLst>
                <a:path w="994" h="2460" extrusionOk="0">
                  <a:moveTo>
                    <a:pt x="497" y="1"/>
                  </a:moveTo>
                  <a:cubicBezTo>
                    <a:pt x="142" y="1"/>
                    <a:pt x="1" y="473"/>
                    <a:pt x="1" y="473"/>
                  </a:cubicBezTo>
                  <a:lnTo>
                    <a:pt x="1" y="2460"/>
                  </a:lnTo>
                  <a:lnTo>
                    <a:pt x="993" y="2460"/>
                  </a:lnTo>
                  <a:lnTo>
                    <a:pt x="993" y="473"/>
                  </a:lnTo>
                  <a:cubicBezTo>
                    <a:pt x="993" y="473"/>
                    <a:pt x="887" y="1"/>
                    <a:pt x="4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772;p46"/>
            <p:cNvSpPr/>
            <p:nvPr/>
          </p:nvSpPr>
          <p:spPr>
            <a:xfrm>
              <a:off x="3894127" y="2228883"/>
              <a:ext cx="184293" cy="60657"/>
            </a:xfrm>
            <a:custGeom>
              <a:avLst/>
              <a:gdLst/>
              <a:ahLst/>
              <a:cxnLst/>
              <a:rect l="l" t="t" r="r" b="b"/>
              <a:pathLst>
                <a:path w="1270" h="418" extrusionOk="0">
                  <a:moveTo>
                    <a:pt x="1" y="0"/>
                  </a:moveTo>
                  <a:lnTo>
                    <a:pt x="1" y="417"/>
                  </a:lnTo>
                  <a:lnTo>
                    <a:pt x="1269" y="417"/>
                  </a:lnTo>
                  <a:lnTo>
                    <a:pt x="126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773;p46"/>
            <p:cNvSpPr/>
            <p:nvPr/>
          </p:nvSpPr>
          <p:spPr>
            <a:xfrm>
              <a:off x="4144736" y="2228883"/>
              <a:ext cx="214331" cy="60657"/>
            </a:xfrm>
            <a:custGeom>
              <a:avLst/>
              <a:gdLst/>
              <a:ahLst/>
              <a:cxnLst/>
              <a:rect l="l" t="t" r="r" b="b"/>
              <a:pathLst>
                <a:path w="1477" h="418" extrusionOk="0">
                  <a:moveTo>
                    <a:pt x="1" y="0"/>
                  </a:moveTo>
                  <a:lnTo>
                    <a:pt x="1" y="417"/>
                  </a:lnTo>
                  <a:lnTo>
                    <a:pt x="1477" y="417"/>
                  </a:lnTo>
                  <a:lnTo>
                    <a:pt x="147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774;p46"/>
            <p:cNvSpPr/>
            <p:nvPr/>
          </p:nvSpPr>
          <p:spPr>
            <a:xfrm>
              <a:off x="4465144" y="1922551"/>
              <a:ext cx="144242" cy="356832"/>
            </a:xfrm>
            <a:custGeom>
              <a:avLst/>
              <a:gdLst/>
              <a:ahLst/>
              <a:cxnLst/>
              <a:rect l="l" t="t" r="r" b="b"/>
              <a:pathLst>
                <a:path w="994" h="2459" extrusionOk="0">
                  <a:moveTo>
                    <a:pt x="497" y="1"/>
                  </a:moveTo>
                  <a:cubicBezTo>
                    <a:pt x="142" y="1"/>
                    <a:pt x="1" y="472"/>
                    <a:pt x="1" y="472"/>
                  </a:cubicBezTo>
                  <a:lnTo>
                    <a:pt x="1" y="2458"/>
                  </a:lnTo>
                  <a:lnTo>
                    <a:pt x="993" y="2458"/>
                  </a:lnTo>
                  <a:lnTo>
                    <a:pt x="993" y="472"/>
                  </a:lnTo>
                  <a:cubicBezTo>
                    <a:pt x="993" y="472"/>
                    <a:pt x="887" y="1"/>
                    <a:pt x="497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775;p46"/>
            <p:cNvSpPr/>
            <p:nvPr/>
          </p:nvSpPr>
          <p:spPr>
            <a:xfrm>
              <a:off x="4437717" y="2238896"/>
              <a:ext cx="214331" cy="60657"/>
            </a:xfrm>
            <a:custGeom>
              <a:avLst/>
              <a:gdLst/>
              <a:ahLst/>
              <a:cxnLst/>
              <a:rect l="l" t="t" r="r" b="b"/>
              <a:pathLst>
                <a:path w="1477" h="418" extrusionOk="0">
                  <a:moveTo>
                    <a:pt x="0" y="1"/>
                  </a:moveTo>
                  <a:lnTo>
                    <a:pt x="0" y="418"/>
                  </a:lnTo>
                  <a:lnTo>
                    <a:pt x="1476" y="418"/>
                  </a:lnTo>
                  <a:lnTo>
                    <a:pt x="14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776;p46"/>
            <p:cNvSpPr/>
            <p:nvPr/>
          </p:nvSpPr>
          <p:spPr>
            <a:xfrm>
              <a:off x="4767703" y="1915440"/>
              <a:ext cx="144387" cy="356977"/>
            </a:xfrm>
            <a:custGeom>
              <a:avLst/>
              <a:gdLst/>
              <a:ahLst/>
              <a:cxnLst/>
              <a:rect l="l" t="t" r="r" b="b"/>
              <a:pathLst>
                <a:path w="995" h="2460" extrusionOk="0">
                  <a:moveTo>
                    <a:pt x="497" y="0"/>
                  </a:moveTo>
                  <a:cubicBezTo>
                    <a:pt x="142" y="0"/>
                    <a:pt x="1" y="472"/>
                    <a:pt x="1" y="472"/>
                  </a:cubicBezTo>
                  <a:lnTo>
                    <a:pt x="1" y="2459"/>
                  </a:lnTo>
                  <a:lnTo>
                    <a:pt x="994" y="2459"/>
                  </a:lnTo>
                  <a:lnTo>
                    <a:pt x="994" y="472"/>
                  </a:lnTo>
                  <a:cubicBezTo>
                    <a:pt x="994" y="472"/>
                    <a:pt x="887" y="0"/>
                    <a:pt x="4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777;p46"/>
            <p:cNvSpPr/>
            <p:nvPr/>
          </p:nvSpPr>
          <p:spPr>
            <a:xfrm>
              <a:off x="5025422" y="1915440"/>
              <a:ext cx="144242" cy="356977"/>
            </a:xfrm>
            <a:custGeom>
              <a:avLst/>
              <a:gdLst/>
              <a:ahLst/>
              <a:cxnLst/>
              <a:rect l="l" t="t" r="r" b="b"/>
              <a:pathLst>
                <a:path w="994" h="2460" extrusionOk="0">
                  <a:moveTo>
                    <a:pt x="497" y="0"/>
                  </a:moveTo>
                  <a:cubicBezTo>
                    <a:pt x="142" y="0"/>
                    <a:pt x="1" y="472"/>
                    <a:pt x="1" y="472"/>
                  </a:cubicBezTo>
                  <a:lnTo>
                    <a:pt x="1" y="2459"/>
                  </a:lnTo>
                  <a:lnTo>
                    <a:pt x="993" y="2459"/>
                  </a:lnTo>
                  <a:lnTo>
                    <a:pt x="993" y="472"/>
                  </a:lnTo>
                  <a:cubicBezTo>
                    <a:pt x="993" y="472"/>
                    <a:pt x="887" y="0"/>
                    <a:pt x="497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778;p46"/>
            <p:cNvSpPr/>
            <p:nvPr/>
          </p:nvSpPr>
          <p:spPr>
            <a:xfrm>
              <a:off x="4747387" y="2231785"/>
              <a:ext cx="184148" cy="60802"/>
            </a:xfrm>
            <a:custGeom>
              <a:avLst/>
              <a:gdLst/>
              <a:ahLst/>
              <a:cxnLst/>
              <a:rect l="l" t="t" r="r" b="b"/>
              <a:pathLst>
                <a:path w="1269" h="419" extrusionOk="0">
                  <a:moveTo>
                    <a:pt x="0" y="1"/>
                  </a:moveTo>
                  <a:lnTo>
                    <a:pt x="0" y="419"/>
                  </a:lnTo>
                  <a:lnTo>
                    <a:pt x="1268" y="419"/>
                  </a:lnTo>
                  <a:lnTo>
                    <a:pt x="1268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779;p46"/>
            <p:cNvSpPr/>
            <p:nvPr/>
          </p:nvSpPr>
          <p:spPr>
            <a:xfrm>
              <a:off x="4997996" y="2231785"/>
              <a:ext cx="214331" cy="60802"/>
            </a:xfrm>
            <a:custGeom>
              <a:avLst/>
              <a:gdLst/>
              <a:ahLst/>
              <a:cxnLst/>
              <a:rect l="l" t="t" r="r" b="b"/>
              <a:pathLst>
                <a:path w="1477" h="419" extrusionOk="0">
                  <a:moveTo>
                    <a:pt x="0" y="1"/>
                  </a:moveTo>
                  <a:lnTo>
                    <a:pt x="0" y="419"/>
                  </a:lnTo>
                  <a:lnTo>
                    <a:pt x="1476" y="419"/>
                  </a:lnTo>
                  <a:lnTo>
                    <a:pt x="1476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780;p46"/>
            <p:cNvSpPr/>
            <p:nvPr/>
          </p:nvSpPr>
          <p:spPr>
            <a:xfrm>
              <a:off x="5318258" y="1905427"/>
              <a:ext cx="144242" cy="356832"/>
            </a:xfrm>
            <a:custGeom>
              <a:avLst/>
              <a:gdLst/>
              <a:ahLst/>
              <a:cxnLst/>
              <a:rect l="l" t="t" r="r" b="b"/>
              <a:pathLst>
                <a:path w="994" h="2459" extrusionOk="0">
                  <a:moveTo>
                    <a:pt x="498" y="1"/>
                  </a:moveTo>
                  <a:cubicBezTo>
                    <a:pt x="143" y="1"/>
                    <a:pt x="0" y="471"/>
                    <a:pt x="0" y="471"/>
                  </a:cubicBezTo>
                  <a:lnTo>
                    <a:pt x="0" y="2459"/>
                  </a:lnTo>
                  <a:lnTo>
                    <a:pt x="994" y="2459"/>
                  </a:lnTo>
                  <a:lnTo>
                    <a:pt x="994" y="471"/>
                  </a:lnTo>
                  <a:cubicBezTo>
                    <a:pt x="994" y="471"/>
                    <a:pt x="887" y="1"/>
                    <a:pt x="498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781;p46"/>
            <p:cNvSpPr/>
            <p:nvPr/>
          </p:nvSpPr>
          <p:spPr>
            <a:xfrm>
              <a:off x="5290832" y="2221773"/>
              <a:ext cx="214186" cy="60657"/>
            </a:xfrm>
            <a:custGeom>
              <a:avLst/>
              <a:gdLst/>
              <a:ahLst/>
              <a:cxnLst/>
              <a:rect l="l" t="t" r="r" b="b"/>
              <a:pathLst>
                <a:path w="1476" h="418" extrusionOk="0">
                  <a:moveTo>
                    <a:pt x="1" y="1"/>
                  </a:moveTo>
                  <a:lnTo>
                    <a:pt x="1" y="418"/>
                  </a:lnTo>
                  <a:lnTo>
                    <a:pt x="1475" y="418"/>
                  </a:lnTo>
                  <a:lnTo>
                    <a:pt x="147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782;p46"/>
            <p:cNvSpPr/>
            <p:nvPr/>
          </p:nvSpPr>
          <p:spPr>
            <a:xfrm>
              <a:off x="5871861" y="1342826"/>
              <a:ext cx="144097" cy="356977"/>
            </a:xfrm>
            <a:custGeom>
              <a:avLst/>
              <a:gdLst/>
              <a:ahLst/>
              <a:cxnLst/>
              <a:rect l="l" t="t" r="r" b="b"/>
              <a:pathLst>
                <a:path w="993" h="2460" extrusionOk="0">
                  <a:moveTo>
                    <a:pt x="496" y="1"/>
                  </a:moveTo>
                  <a:cubicBezTo>
                    <a:pt x="142" y="1"/>
                    <a:pt x="0" y="472"/>
                    <a:pt x="0" y="472"/>
                  </a:cubicBezTo>
                  <a:lnTo>
                    <a:pt x="0" y="2460"/>
                  </a:lnTo>
                  <a:lnTo>
                    <a:pt x="993" y="2460"/>
                  </a:lnTo>
                  <a:lnTo>
                    <a:pt x="993" y="472"/>
                  </a:lnTo>
                  <a:cubicBezTo>
                    <a:pt x="993" y="472"/>
                    <a:pt x="887" y="1"/>
                    <a:pt x="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783;p46"/>
            <p:cNvSpPr/>
            <p:nvPr/>
          </p:nvSpPr>
          <p:spPr>
            <a:xfrm>
              <a:off x="6121599" y="1404789"/>
              <a:ext cx="112172" cy="299077"/>
            </a:xfrm>
            <a:custGeom>
              <a:avLst/>
              <a:gdLst/>
              <a:ahLst/>
              <a:cxnLst/>
              <a:rect l="l" t="t" r="r" b="b"/>
              <a:pathLst>
                <a:path w="773" h="2061" extrusionOk="0">
                  <a:moveTo>
                    <a:pt x="376" y="0"/>
                  </a:moveTo>
                  <a:cubicBezTo>
                    <a:pt x="375" y="0"/>
                    <a:pt x="373" y="0"/>
                    <a:pt x="371" y="0"/>
                  </a:cubicBezTo>
                  <a:cubicBezTo>
                    <a:pt x="103" y="5"/>
                    <a:pt x="1" y="400"/>
                    <a:pt x="1" y="400"/>
                  </a:cubicBezTo>
                  <a:lnTo>
                    <a:pt x="21" y="2060"/>
                  </a:lnTo>
                  <a:lnTo>
                    <a:pt x="772" y="2050"/>
                  </a:lnTo>
                  <a:lnTo>
                    <a:pt x="752" y="389"/>
                  </a:lnTo>
                  <a:cubicBezTo>
                    <a:pt x="752" y="389"/>
                    <a:pt x="667" y="0"/>
                    <a:pt x="376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784;p46"/>
            <p:cNvSpPr/>
            <p:nvPr/>
          </p:nvSpPr>
          <p:spPr>
            <a:xfrm>
              <a:off x="5851401" y="1659171"/>
              <a:ext cx="184148" cy="60657"/>
            </a:xfrm>
            <a:custGeom>
              <a:avLst/>
              <a:gdLst/>
              <a:ahLst/>
              <a:cxnLst/>
              <a:rect l="l" t="t" r="r" b="b"/>
              <a:pathLst>
                <a:path w="1269" h="418" extrusionOk="0">
                  <a:moveTo>
                    <a:pt x="1" y="1"/>
                  </a:moveTo>
                  <a:lnTo>
                    <a:pt x="1" y="418"/>
                  </a:lnTo>
                  <a:lnTo>
                    <a:pt x="1269" y="418"/>
                  </a:lnTo>
                  <a:lnTo>
                    <a:pt x="1269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785;p46"/>
            <p:cNvSpPr/>
            <p:nvPr/>
          </p:nvSpPr>
          <p:spPr>
            <a:xfrm>
              <a:off x="6102009" y="1669184"/>
              <a:ext cx="162091" cy="50789"/>
            </a:xfrm>
            <a:custGeom>
              <a:avLst/>
              <a:gdLst/>
              <a:ahLst/>
              <a:cxnLst/>
              <a:rect l="l" t="t" r="r" b="b"/>
              <a:pathLst>
                <a:path w="1117" h="350" extrusionOk="0">
                  <a:moveTo>
                    <a:pt x="0" y="0"/>
                  </a:moveTo>
                  <a:lnTo>
                    <a:pt x="0" y="350"/>
                  </a:lnTo>
                  <a:lnTo>
                    <a:pt x="1116" y="350"/>
                  </a:lnTo>
                  <a:lnTo>
                    <a:pt x="111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786;p46"/>
            <p:cNvSpPr/>
            <p:nvPr/>
          </p:nvSpPr>
          <p:spPr>
            <a:xfrm>
              <a:off x="6291526" y="1912393"/>
              <a:ext cx="144242" cy="356977"/>
            </a:xfrm>
            <a:custGeom>
              <a:avLst/>
              <a:gdLst/>
              <a:ahLst/>
              <a:cxnLst/>
              <a:rect l="l" t="t" r="r" b="b"/>
              <a:pathLst>
                <a:path w="994" h="2460" extrusionOk="0">
                  <a:moveTo>
                    <a:pt x="496" y="1"/>
                  </a:moveTo>
                  <a:cubicBezTo>
                    <a:pt x="142" y="1"/>
                    <a:pt x="0" y="473"/>
                    <a:pt x="0" y="473"/>
                  </a:cubicBezTo>
                  <a:lnTo>
                    <a:pt x="0" y="2460"/>
                  </a:lnTo>
                  <a:lnTo>
                    <a:pt x="994" y="2460"/>
                  </a:lnTo>
                  <a:lnTo>
                    <a:pt x="994" y="473"/>
                  </a:lnTo>
                  <a:cubicBezTo>
                    <a:pt x="994" y="473"/>
                    <a:pt x="886" y="1"/>
                    <a:pt x="49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787;p46"/>
            <p:cNvSpPr/>
            <p:nvPr/>
          </p:nvSpPr>
          <p:spPr>
            <a:xfrm>
              <a:off x="6263955" y="2228883"/>
              <a:ext cx="214331" cy="60657"/>
            </a:xfrm>
            <a:custGeom>
              <a:avLst/>
              <a:gdLst/>
              <a:ahLst/>
              <a:cxnLst/>
              <a:rect l="l" t="t" r="r" b="b"/>
              <a:pathLst>
                <a:path w="1477" h="418" extrusionOk="0">
                  <a:moveTo>
                    <a:pt x="0" y="0"/>
                  </a:moveTo>
                  <a:lnTo>
                    <a:pt x="0" y="417"/>
                  </a:lnTo>
                  <a:lnTo>
                    <a:pt x="1476" y="417"/>
                  </a:lnTo>
                  <a:lnTo>
                    <a:pt x="147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46275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4"/>
          <p:cNvSpPr/>
          <p:nvPr/>
        </p:nvSpPr>
        <p:spPr>
          <a:xfrm>
            <a:off x="685800" y="824346"/>
            <a:ext cx="7848600" cy="3505199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4"/>
          <p:cNvSpPr txBox="1">
            <a:spLocks noGrp="1"/>
          </p:cNvSpPr>
          <p:nvPr>
            <p:ph type="title"/>
          </p:nvPr>
        </p:nvSpPr>
        <p:spPr>
          <a:xfrm>
            <a:off x="1846977" y="253417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I numeri romani</a:t>
            </a:r>
            <a:endParaRPr dirty="0"/>
          </a:p>
        </p:txBody>
      </p:sp>
      <p:sp>
        <p:nvSpPr>
          <p:cNvPr id="1656" name="Google Shape;1656;p44"/>
          <p:cNvSpPr/>
          <p:nvPr/>
        </p:nvSpPr>
        <p:spPr>
          <a:xfrm>
            <a:off x="3962839" y="4489762"/>
            <a:ext cx="1205521" cy="433276"/>
          </a:xfrm>
          <a:custGeom>
            <a:avLst/>
            <a:gdLst/>
            <a:ahLst/>
            <a:cxnLst/>
            <a:rect l="l" t="t" r="r" b="b"/>
            <a:pathLst>
              <a:path w="5011" h="1801" extrusionOk="0">
                <a:moveTo>
                  <a:pt x="2508" y="746"/>
                </a:moveTo>
                <a:cubicBezTo>
                  <a:pt x="2614" y="853"/>
                  <a:pt x="2548" y="969"/>
                  <a:pt x="2525" y="1014"/>
                </a:cubicBezTo>
                <a:cubicBezTo>
                  <a:pt x="2520" y="1024"/>
                  <a:pt x="2514" y="1032"/>
                  <a:pt x="2508" y="1040"/>
                </a:cubicBezTo>
                <a:cubicBezTo>
                  <a:pt x="2501" y="1032"/>
                  <a:pt x="2497" y="1024"/>
                  <a:pt x="2492" y="1014"/>
                </a:cubicBezTo>
                <a:cubicBezTo>
                  <a:pt x="2469" y="969"/>
                  <a:pt x="2402" y="853"/>
                  <a:pt x="2508" y="746"/>
                </a:cubicBezTo>
                <a:close/>
                <a:moveTo>
                  <a:pt x="2723" y="648"/>
                </a:moveTo>
                <a:cubicBezTo>
                  <a:pt x="2914" y="648"/>
                  <a:pt x="3166" y="834"/>
                  <a:pt x="3112" y="1207"/>
                </a:cubicBezTo>
                <a:cubicBezTo>
                  <a:pt x="3063" y="1321"/>
                  <a:pt x="2914" y="1611"/>
                  <a:pt x="2508" y="1611"/>
                </a:cubicBezTo>
                <a:cubicBezTo>
                  <a:pt x="2102" y="1611"/>
                  <a:pt x="1954" y="1321"/>
                  <a:pt x="1905" y="1207"/>
                </a:cubicBezTo>
                <a:cubicBezTo>
                  <a:pt x="1850" y="834"/>
                  <a:pt x="2102" y="648"/>
                  <a:pt x="2293" y="648"/>
                </a:cubicBezTo>
                <a:cubicBezTo>
                  <a:pt x="2322" y="648"/>
                  <a:pt x="2350" y="652"/>
                  <a:pt x="2375" y="661"/>
                </a:cubicBezTo>
                <a:cubicBezTo>
                  <a:pt x="2243" y="803"/>
                  <a:pt x="2292" y="1005"/>
                  <a:pt x="2319" y="1102"/>
                </a:cubicBezTo>
                <a:cubicBezTo>
                  <a:pt x="2320" y="1107"/>
                  <a:pt x="2322" y="1112"/>
                  <a:pt x="2323" y="1116"/>
                </a:cubicBezTo>
                <a:cubicBezTo>
                  <a:pt x="2279" y="1133"/>
                  <a:pt x="2237" y="1164"/>
                  <a:pt x="2239" y="1202"/>
                </a:cubicBezTo>
                <a:cubicBezTo>
                  <a:pt x="2247" y="1315"/>
                  <a:pt x="2357" y="1338"/>
                  <a:pt x="2416" y="1338"/>
                </a:cubicBezTo>
                <a:cubicBezTo>
                  <a:pt x="2421" y="1338"/>
                  <a:pt x="2426" y="1338"/>
                  <a:pt x="2430" y="1337"/>
                </a:cubicBezTo>
                <a:cubicBezTo>
                  <a:pt x="2454" y="1326"/>
                  <a:pt x="2481" y="1321"/>
                  <a:pt x="2508" y="1321"/>
                </a:cubicBezTo>
                <a:cubicBezTo>
                  <a:pt x="2534" y="1321"/>
                  <a:pt x="2561" y="1326"/>
                  <a:pt x="2586" y="1337"/>
                </a:cubicBezTo>
                <a:cubicBezTo>
                  <a:pt x="2590" y="1338"/>
                  <a:pt x="2594" y="1338"/>
                  <a:pt x="2599" y="1338"/>
                </a:cubicBezTo>
                <a:cubicBezTo>
                  <a:pt x="2658" y="1338"/>
                  <a:pt x="2769" y="1315"/>
                  <a:pt x="2776" y="1202"/>
                </a:cubicBezTo>
                <a:cubicBezTo>
                  <a:pt x="2779" y="1164"/>
                  <a:pt x="2736" y="1133"/>
                  <a:pt x="2692" y="1116"/>
                </a:cubicBezTo>
                <a:cubicBezTo>
                  <a:pt x="2693" y="1112"/>
                  <a:pt x="2696" y="1107"/>
                  <a:pt x="2697" y="1102"/>
                </a:cubicBezTo>
                <a:cubicBezTo>
                  <a:pt x="2725" y="1005"/>
                  <a:pt x="2773" y="803"/>
                  <a:pt x="2641" y="661"/>
                </a:cubicBezTo>
                <a:cubicBezTo>
                  <a:pt x="2666" y="652"/>
                  <a:pt x="2694" y="648"/>
                  <a:pt x="2723" y="648"/>
                </a:cubicBezTo>
                <a:close/>
                <a:moveTo>
                  <a:pt x="1559" y="1"/>
                </a:moveTo>
                <a:cubicBezTo>
                  <a:pt x="1532" y="1"/>
                  <a:pt x="1503" y="5"/>
                  <a:pt x="1475" y="14"/>
                </a:cubicBezTo>
                <a:cubicBezTo>
                  <a:pt x="1382" y="44"/>
                  <a:pt x="1172" y="198"/>
                  <a:pt x="1323" y="573"/>
                </a:cubicBezTo>
                <a:cubicBezTo>
                  <a:pt x="1211" y="393"/>
                  <a:pt x="952" y="228"/>
                  <a:pt x="759" y="201"/>
                </a:cubicBezTo>
                <a:cubicBezTo>
                  <a:pt x="724" y="196"/>
                  <a:pt x="689" y="194"/>
                  <a:pt x="654" y="194"/>
                </a:cubicBezTo>
                <a:cubicBezTo>
                  <a:pt x="429" y="194"/>
                  <a:pt x="233" y="300"/>
                  <a:pt x="134" y="514"/>
                </a:cubicBezTo>
                <a:cubicBezTo>
                  <a:pt x="1" y="798"/>
                  <a:pt x="134" y="1072"/>
                  <a:pt x="214" y="1177"/>
                </a:cubicBezTo>
                <a:cubicBezTo>
                  <a:pt x="303" y="1296"/>
                  <a:pt x="488" y="1375"/>
                  <a:pt x="628" y="1375"/>
                </a:cubicBezTo>
                <a:cubicBezTo>
                  <a:pt x="653" y="1375"/>
                  <a:pt x="678" y="1372"/>
                  <a:pt x="699" y="1367"/>
                </a:cubicBezTo>
                <a:cubicBezTo>
                  <a:pt x="997" y="1292"/>
                  <a:pt x="1183" y="832"/>
                  <a:pt x="835" y="675"/>
                </a:cubicBezTo>
                <a:cubicBezTo>
                  <a:pt x="796" y="657"/>
                  <a:pt x="750" y="649"/>
                  <a:pt x="705" y="649"/>
                </a:cubicBezTo>
                <a:cubicBezTo>
                  <a:pt x="622" y="649"/>
                  <a:pt x="540" y="676"/>
                  <a:pt x="495" y="725"/>
                </a:cubicBezTo>
                <a:cubicBezTo>
                  <a:pt x="378" y="849"/>
                  <a:pt x="460" y="935"/>
                  <a:pt x="499" y="961"/>
                </a:cubicBezTo>
                <a:cubicBezTo>
                  <a:pt x="528" y="979"/>
                  <a:pt x="553" y="986"/>
                  <a:pt x="577" y="986"/>
                </a:cubicBezTo>
                <a:cubicBezTo>
                  <a:pt x="647" y="986"/>
                  <a:pt x="698" y="926"/>
                  <a:pt x="745" y="926"/>
                </a:cubicBezTo>
                <a:cubicBezTo>
                  <a:pt x="768" y="926"/>
                  <a:pt x="789" y="941"/>
                  <a:pt x="811" y="983"/>
                </a:cubicBezTo>
                <a:cubicBezTo>
                  <a:pt x="852" y="1065"/>
                  <a:pt x="752" y="1176"/>
                  <a:pt x="654" y="1204"/>
                </a:cubicBezTo>
                <a:cubicBezTo>
                  <a:pt x="631" y="1210"/>
                  <a:pt x="606" y="1214"/>
                  <a:pt x="582" y="1214"/>
                </a:cubicBezTo>
                <a:cubicBezTo>
                  <a:pt x="500" y="1214"/>
                  <a:pt x="413" y="1179"/>
                  <a:pt x="344" y="1117"/>
                </a:cubicBezTo>
                <a:cubicBezTo>
                  <a:pt x="198" y="989"/>
                  <a:pt x="150" y="757"/>
                  <a:pt x="231" y="580"/>
                </a:cubicBezTo>
                <a:cubicBezTo>
                  <a:pt x="304" y="421"/>
                  <a:pt x="481" y="313"/>
                  <a:pt x="657" y="313"/>
                </a:cubicBezTo>
                <a:cubicBezTo>
                  <a:pt x="675" y="313"/>
                  <a:pt x="694" y="315"/>
                  <a:pt x="712" y="317"/>
                </a:cubicBezTo>
                <a:cubicBezTo>
                  <a:pt x="829" y="333"/>
                  <a:pt x="1014" y="394"/>
                  <a:pt x="1130" y="504"/>
                </a:cubicBezTo>
                <a:cubicBezTo>
                  <a:pt x="1306" y="669"/>
                  <a:pt x="1524" y="987"/>
                  <a:pt x="1700" y="1231"/>
                </a:cubicBezTo>
                <a:cubicBezTo>
                  <a:pt x="1675" y="1218"/>
                  <a:pt x="1651" y="1207"/>
                  <a:pt x="1624" y="1198"/>
                </a:cubicBezTo>
                <a:cubicBezTo>
                  <a:pt x="1578" y="1183"/>
                  <a:pt x="1529" y="1175"/>
                  <a:pt x="1479" y="1175"/>
                </a:cubicBezTo>
                <a:cubicBezTo>
                  <a:pt x="1476" y="1175"/>
                  <a:pt x="1473" y="1175"/>
                  <a:pt x="1469" y="1175"/>
                </a:cubicBezTo>
                <a:cubicBezTo>
                  <a:pt x="1456" y="1175"/>
                  <a:pt x="1442" y="1177"/>
                  <a:pt x="1430" y="1178"/>
                </a:cubicBezTo>
                <a:cubicBezTo>
                  <a:pt x="1416" y="1179"/>
                  <a:pt x="1401" y="1182"/>
                  <a:pt x="1389" y="1185"/>
                </a:cubicBezTo>
                <a:cubicBezTo>
                  <a:pt x="1358" y="1192"/>
                  <a:pt x="1330" y="1205"/>
                  <a:pt x="1304" y="1221"/>
                </a:cubicBezTo>
                <a:lnTo>
                  <a:pt x="1286" y="1236"/>
                </a:lnTo>
                <a:lnTo>
                  <a:pt x="1269" y="1251"/>
                </a:lnTo>
                <a:cubicBezTo>
                  <a:pt x="1258" y="1262"/>
                  <a:pt x="1247" y="1274"/>
                  <a:pt x="1238" y="1287"/>
                </a:cubicBezTo>
                <a:cubicBezTo>
                  <a:pt x="1233" y="1294"/>
                  <a:pt x="1228" y="1300"/>
                  <a:pt x="1225" y="1307"/>
                </a:cubicBezTo>
                <a:cubicBezTo>
                  <a:pt x="1220" y="1314"/>
                  <a:pt x="1217" y="1322"/>
                  <a:pt x="1213" y="1329"/>
                </a:cubicBezTo>
                <a:cubicBezTo>
                  <a:pt x="1206" y="1344"/>
                  <a:pt x="1200" y="1360"/>
                  <a:pt x="1197" y="1375"/>
                </a:cubicBezTo>
                <a:cubicBezTo>
                  <a:pt x="1189" y="1408"/>
                  <a:pt x="1185" y="1440"/>
                  <a:pt x="1189" y="1473"/>
                </a:cubicBezTo>
                <a:cubicBezTo>
                  <a:pt x="1193" y="1503"/>
                  <a:pt x="1201" y="1533"/>
                  <a:pt x="1215" y="1560"/>
                </a:cubicBezTo>
                <a:cubicBezTo>
                  <a:pt x="1235" y="1602"/>
                  <a:pt x="1269" y="1636"/>
                  <a:pt x="1310" y="1657"/>
                </a:cubicBezTo>
                <a:cubicBezTo>
                  <a:pt x="1320" y="1661"/>
                  <a:pt x="1331" y="1664"/>
                  <a:pt x="1342" y="1664"/>
                </a:cubicBezTo>
                <a:cubicBezTo>
                  <a:pt x="1345" y="1664"/>
                  <a:pt x="1348" y="1664"/>
                  <a:pt x="1351" y="1664"/>
                </a:cubicBezTo>
                <a:cubicBezTo>
                  <a:pt x="1362" y="1663"/>
                  <a:pt x="1370" y="1657"/>
                  <a:pt x="1376" y="1647"/>
                </a:cubicBezTo>
                <a:cubicBezTo>
                  <a:pt x="1380" y="1638"/>
                  <a:pt x="1382" y="1627"/>
                  <a:pt x="1380" y="1617"/>
                </a:cubicBezTo>
                <a:cubicBezTo>
                  <a:pt x="1379" y="1612"/>
                  <a:pt x="1378" y="1606"/>
                  <a:pt x="1377" y="1602"/>
                </a:cubicBezTo>
                <a:cubicBezTo>
                  <a:pt x="1375" y="1596"/>
                  <a:pt x="1373" y="1590"/>
                  <a:pt x="1371" y="1584"/>
                </a:cubicBezTo>
                <a:cubicBezTo>
                  <a:pt x="1358" y="1558"/>
                  <a:pt x="1349" y="1532"/>
                  <a:pt x="1339" y="1505"/>
                </a:cubicBezTo>
                <a:cubicBezTo>
                  <a:pt x="1335" y="1489"/>
                  <a:pt x="1332" y="1474"/>
                  <a:pt x="1332" y="1459"/>
                </a:cubicBezTo>
                <a:cubicBezTo>
                  <a:pt x="1331" y="1445"/>
                  <a:pt x="1334" y="1430"/>
                  <a:pt x="1338" y="1416"/>
                </a:cubicBezTo>
                <a:cubicBezTo>
                  <a:pt x="1342" y="1402"/>
                  <a:pt x="1349" y="1388"/>
                  <a:pt x="1357" y="1375"/>
                </a:cubicBezTo>
                <a:cubicBezTo>
                  <a:pt x="1364" y="1365"/>
                  <a:pt x="1373" y="1356"/>
                  <a:pt x="1384" y="1349"/>
                </a:cubicBezTo>
                <a:cubicBezTo>
                  <a:pt x="1396" y="1342"/>
                  <a:pt x="1408" y="1336"/>
                  <a:pt x="1423" y="1333"/>
                </a:cubicBezTo>
                <a:cubicBezTo>
                  <a:pt x="1451" y="1326"/>
                  <a:pt x="1480" y="1322"/>
                  <a:pt x="1509" y="1322"/>
                </a:cubicBezTo>
                <a:cubicBezTo>
                  <a:pt x="1534" y="1322"/>
                  <a:pt x="1560" y="1325"/>
                  <a:pt x="1584" y="1330"/>
                </a:cubicBezTo>
                <a:cubicBezTo>
                  <a:pt x="1621" y="1338"/>
                  <a:pt x="1659" y="1349"/>
                  <a:pt x="1694" y="1364"/>
                </a:cubicBezTo>
                <a:cubicBezTo>
                  <a:pt x="1728" y="1378"/>
                  <a:pt x="1761" y="1396"/>
                  <a:pt x="1792" y="1415"/>
                </a:cubicBezTo>
                <a:cubicBezTo>
                  <a:pt x="1829" y="1436"/>
                  <a:pt x="1861" y="1458"/>
                  <a:pt x="1889" y="1478"/>
                </a:cubicBezTo>
                <a:cubicBezTo>
                  <a:pt x="1927" y="1522"/>
                  <a:pt x="1977" y="1581"/>
                  <a:pt x="1977" y="1581"/>
                </a:cubicBezTo>
                <a:cubicBezTo>
                  <a:pt x="1977" y="1581"/>
                  <a:pt x="2043" y="1642"/>
                  <a:pt x="2080" y="1668"/>
                </a:cubicBezTo>
                <a:cubicBezTo>
                  <a:pt x="2208" y="1756"/>
                  <a:pt x="2357" y="1800"/>
                  <a:pt x="2505" y="1800"/>
                </a:cubicBezTo>
                <a:cubicBezTo>
                  <a:pt x="2654" y="1800"/>
                  <a:pt x="2803" y="1756"/>
                  <a:pt x="2931" y="1668"/>
                </a:cubicBezTo>
                <a:cubicBezTo>
                  <a:pt x="2958" y="1650"/>
                  <a:pt x="3050" y="1554"/>
                  <a:pt x="3113" y="1485"/>
                </a:cubicBezTo>
                <a:cubicBezTo>
                  <a:pt x="3144" y="1464"/>
                  <a:pt x="3180" y="1439"/>
                  <a:pt x="3220" y="1416"/>
                </a:cubicBezTo>
                <a:cubicBezTo>
                  <a:pt x="3251" y="1397"/>
                  <a:pt x="3284" y="1379"/>
                  <a:pt x="3318" y="1365"/>
                </a:cubicBezTo>
                <a:cubicBezTo>
                  <a:pt x="3353" y="1350"/>
                  <a:pt x="3389" y="1340"/>
                  <a:pt x="3427" y="1331"/>
                </a:cubicBezTo>
                <a:cubicBezTo>
                  <a:pt x="3454" y="1326"/>
                  <a:pt x="3482" y="1324"/>
                  <a:pt x="3510" y="1324"/>
                </a:cubicBezTo>
                <a:cubicBezTo>
                  <a:pt x="3519" y="1324"/>
                  <a:pt x="3529" y="1324"/>
                  <a:pt x="3538" y="1324"/>
                </a:cubicBezTo>
                <a:cubicBezTo>
                  <a:pt x="3555" y="1327"/>
                  <a:pt x="3573" y="1330"/>
                  <a:pt x="3589" y="1334"/>
                </a:cubicBezTo>
                <a:cubicBezTo>
                  <a:pt x="3602" y="1337"/>
                  <a:pt x="3615" y="1342"/>
                  <a:pt x="3627" y="1350"/>
                </a:cubicBezTo>
                <a:cubicBezTo>
                  <a:pt x="3637" y="1357"/>
                  <a:pt x="3647" y="1365"/>
                  <a:pt x="3655" y="1376"/>
                </a:cubicBezTo>
                <a:cubicBezTo>
                  <a:pt x="3663" y="1389"/>
                  <a:pt x="3669" y="1402"/>
                  <a:pt x="3674" y="1417"/>
                </a:cubicBezTo>
                <a:cubicBezTo>
                  <a:pt x="3677" y="1431"/>
                  <a:pt x="3679" y="1445"/>
                  <a:pt x="3679" y="1460"/>
                </a:cubicBezTo>
                <a:cubicBezTo>
                  <a:pt x="3678" y="1475"/>
                  <a:pt x="3676" y="1491"/>
                  <a:pt x="3672" y="1506"/>
                </a:cubicBezTo>
                <a:cubicBezTo>
                  <a:pt x="3663" y="1533"/>
                  <a:pt x="3653" y="1560"/>
                  <a:pt x="3641" y="1585"/>
                </a:cubicBezTo>
                <a:cubicBezTo>
                  <a:pt x="3639" y="1591"/>
                  <a:pt x="3636" y="1597"/>
                  <a:pt x="3635" y="1603"/>
                </a:cubicBezTo>
                <a:cubicBezTo>
                  <a:pt x="3633" y="1608"/>
                  <a:pt x="3632" y="1613"/>
                  <a:pt x="3632" y="1618"/>
                </a:cubicBezTo>
                <a:cubicBezTo>
                  <a:pt x="3629" y="1629"/>
                  <a:pt x="3632" y="1639"/>
                  <a:pt x="3636" y="1649"/>
                </a:cubicBezTo>
                <a:cubicBezTo>
                  <a:pt x="3641" y="1658"/>
                  <a:pt x="3650" y="1664"/>
                  <a:pt x="3661" y="1665"/>
                </a:cubicBezTo>
                <a:cubicBezTo>
                  <a:pt x="3663" y="1665"/>
                  <a:pt x="3665" y="1665"/>
                  <a:pt x="3668" y="1665"/>
                </a:cubicBezTo>
                <a:cubicBezTo>
                  <a:pt x="3679" y="1665"/>
                  <a:pt x="3691" y="1663"/>
                  <a:pt x="3701" y="1658"/>
                </a:cubicBezTo>
                <a:cubicBezTo>
                  <a:pt x="3743" y="1637"/>
                  <a:pt x="3775" y="1603"/>
                  <a:pt x="3795" y="1561"/>
                </a:cubicBezTo>
                <a:cubicBezTo>
                  <a:pt x="3809" y="1534"/>
                  <a:pt x="3819" y="1505"/>
                  <a:pt x="3822" y="1474"/>
                </a:cubicBezTo>
                <a:cubicBezTo>
                  <a:pt x="3826" y="1441"/>
                  <a:pt x="3823" y="1408"/>
                  <a:pt x="3815" y="1376"/>
                </a:cubicBezTo>
                <a:cubicBezTo>
                  <a:pt x="3811" y="1361"/>
                  <a:pt x="3805" y="1344"/>
                  <a:pt x="3799" y="1330"/>
                </a:cubicBezTo>
                <a:cubicBezTo>
                  <a:pt x="3795" y="1322"/>
                  <a:pt x="3791" y="1315"/>
                  <a:pt x="3787" y="1308"/>
                </a:cubicBezTo>
                <a:cubicBezTo>
                  <a:pt x="3782" y="1301"/>
                  <a:pt x="3779" y="1294"/>
                  <a:pt x="3774" y="1288"/>
                </a:cubicBezTo>
                <a:cubicBezTo>
                  <a:pt x="3765" y="1275"/>
                  <a:pt x="3754" y="1264"/>
                  <a:pt x="3743" y="1252"/>
                </a:cubicBezTo>
                <a:lnTo>
                  <a:pt x="3725" y="1237"/>
                </a:lnTo>
                <a:cubicBezTo>
                  <a:pt x="3719" y="1232"/>
                  <a:pt x="3713" y="1227"/>
                  <a:pt x="3706" y="1223"/>
                </a:cubicBezTo>
                <a:cubicBezTo>
                  <a:pt x="3682" y="1206"/>
                  <a:pt x="3653" y="1193"/>
                  <a:pt x="3623" y="1186"/>
                </a:cubicBezTo>
                <a:cubicBezTo>
                  <a:pt x="3609" y="1183"/>
                  <a:pt x="3596" y="1181"/>
                  <a:pt x="3582" y="1179"/>
                </a:cubicBezTo>
                <a:cubicBezTo>
                  <a:pt x="3568" y="1178"/>
                  <a:pt x="3555" y="1176"/>
                  <a:pt x="3541" y="1176"/>
                </a:cubicBezTo>
                <a:cubicBezTo>
                  <a:pt x="3538" y="1176"/>
                  <a:pt x="3535" y="1176"/>
                  <a:pt x="3532" y="1176"/>
                </a:cubicBezTo>
                <a:cubicBezTo>
                  <a:pt x="3482" y="1176"/>
                  <a:pt x="3434" y="1184"/>
                  <a:pt x="3387" y="1199"/>
                </a:cubicBezTo>
                <a:cubicBezTo>
                  <a:pt x="3361" y="1209"/>
                  <a:pt x="3336" y="1219"/>
                  <a:pt x="3312" y="1232"/>
                </a:cubicBezTo>
                <a:cubicBezTo>
                  <a:pt x="3488" y="989"/>
                  <a:pt x="3706" y="670"/>
                  <a:pt x="3882" y="505"/>
                </a:cubicBezTo>
                <a:cubicBezTo>
                  <a:pt x="3998" y="395"/>
                  <a:pt x="4181" y="335"/>
                  <a:pt x="4300" y="318"/>
                </a:cubicBezTo>
                <a:cubicBezTo>
                  <a:pt x="4318" y="316"/>
                  <a:pt x="4338" y="314"/>
                  <a:pt x="4357" y="314"/>
                </a:cubicBezTo>
                <a:cubicBezTo>
                  <a:pt x="4531" y="314"/>
                  <a:pt x="4707" y="422"/>
                  <a:pt x="4780" y="581"/>
                </a:cubicBezTo>
                <a:cubicBezTo>
                  <a:pt x="4862" y="759"/>
                  <a:pt x="4814" y="990"/>
                  <a:pt x="4668" y="1119"/>
                </a:cubicBezTo>
                <a:cubicBezTo>
                  <a:pt x="4598" y="1180"/>
                  <a:pt x="4510" y="1215"/>
                  <a:pt x="4429" y="1215"/>
                </a:cubicBezTo>
                <a:cubicBezTo>
                  <a:pt x="4405" y="1215"/>
                  <a:pt x="4381" y="1212"/>
                  <a:pt x="4358" y="1205"/>
                </a:cubicBezTo>
                <a:cubicBezTo>
                  <a:pt x="4261" y="1177"/>
                  <a:pt x="4160" y="1065"/>
                  <a:pt x="4201" y="984"/>
                </a:cubicBezTo>
                <a:cubicBezTo>
                  <a:pt x="4223" y="942"/>
                  <a:pt x="4244" y="927"/>
                  <a:pt x="4267" y="927"/>
                </a:cubicBezTo>
                <a:cubicBezTo>
                  <a:pt x="4314" y="927"/>
                  <a:pt x="4365" y="987"/>
                  <a:pt x="4435" y="987"/>
                </a:cubicBezTo>
                <a:cubicBezTo>
                  <a:pt x="4459" y="987"/>
                  <a:pt x="4484" y="980"/>
                  <a:pt x="4513" y="962"/>
                </a:cubicBezTo>
                <a:cubicBezTo>
                  <a:pt x="4552" y="936"/>
                  <a:pt x="4634" y="851"/>
                  <a:pt x="4517" y="727"/>
                </a:cubicBezTo>
                <a:cubicBezTo>
                  <a:pt x="4471" y="678"/>
                  <a:pt x="4389" y="650"/>
                  <a:pt x="4307" y="650"/>
                </a:cubicBezTo>
                <a:cubicBezTo>
                  <a:pt x="4262" y="650"/>
                  <a:pt x="4216" y="658"/>
                  <a:pt x="4177" y="676"/>
                </a:cubicBezTo>
                <a:cubicBezTo>
                  <a:pt x="3829" y="833"/>
                  <a:pt x="4015" y="1293"/>
                  <a:pt x="4311" y="1368"/>
                </a:cubicBezTo>
                <a:cubicBezTo>
                  <a:pt x="4333" y="1373"/>
                  <a:pt x="4357" y="1376"/>
                  <a:pt x="4383" y="1376"/>
                </a:cubicBezTo>
                <a:cubicBezTo>
                  <a:pt x="4523" y="1376"/>
                  <a:pt x="4708" y="1297"/>
                  <a:pt x="4798" y="1178"/>
                </a:cubicBezTo>
                <a:cubicBezTo>
                  <a:pt x="4878" y="1073"/>
                  <a:pt x="5011" y="799"/>
                  <a:pt x="4878" y="515"/>
                </a:cubicBezTo>
                <a:cubicBezTo>
                  <a:pt x="4778" y="302"/>
                  <a:pt x="4582" y="195"/>
                  <a:pt x="4356" y="195"/>
                </a:cubicBezTo>
                <a:cubicBezTo>
                  <a:pt x="4322" y="195"/>
                  <a:pt x="4287" y="197"/>
                  <a:pt x="4252" y="202"/>
                </a:cubicBezTo>
                <a:cubicBezTo>
                  <a:pt x="4059" y="229"/>
                  <a:pt x="3801" y="394"/>
                  <a:pt x="3689" y="574"/>
                </a:cubicBezTo>
                <a:cubicBezTo>
                  <a:pt x="3842" y="198"/>
                  <a:pt x="3633" y="44"/>
                  <a:pt x="3539" y="14"/>
                </a:cubicBezTo>
                <a:cubicBezTo>
                  <a:pt x="3511" y="5"/>
                  <a:pt x="3483" y="1"/>
                  <a:pt x="3456" y="1"/>
                </a:cubicBezTo>
                <a:cubicBezTo>
                  <a:pt x="3327" y="1"/>
                  <a:pt x="3216" y="89"/>
                  <a:pt x="3174" y="167"/>
                </a:cubicBezTo>
                <a:cubicBezTo>
                  <a:pt x="3131" y="248"/>
                  <a:pt x="3120" y="446"/>
                  <a:pt x="3303" y="521"/>
                </a:cubicBezTo>
                <a:cubicBezTo>
                  <a:pt x="3323" y="529"/>
                  <a:pt x="3343" y="533"/>
                  <a:pt x="3361" y="533"/>
                </a:cubicBezTo>
                <a:cubicBezTo>
                  <a:pt x="3469" y="533"/>
                  <a:pt x="3526" y="400"/>
                  <a:pt x="3445" y="345"/>
                </a:cubicBezTo>
                <a:cubicBezTo>
                  <a:pt x="3407" y="318"/>
                  <a:pt x="3361" y="280"/>
                  <a:pt x="3374" y="236"/>
                </a:cubicBezTo>
                <a:cubicBezTo>
                  <a:pt x="3387" y="195"/>
                  <a:pt x="3443" y="159"/>
                  <a:pt x="3490" y="159"/>
                </a:cubicBezTo>
                <a:cubicBezTo>
                  <a:pt x="3565" y="161"/>
                  <a:pt x="3647" y="262"/>
                  <a:pt x="3647" y="352"/>
                </a:cubicBezTo>
                <a:cubicBezTo>
                  <a:pt x="3646" y="474"/>
                  <a:pt x="3634" y="573"/>
                  <a:pt x="3527" y="724"/>
                </a:cubicBezTo>
                <a:cubicBezTo>
                  <a:pt x="3489" y="775"/>
                  <a:pt x="3293" y="1027"/>
                  <a:pt x="3235" y="1101"/>
                </a:cubicBezTo>
                <a:cubicBezTo>
                  <a:pt x="3188" y="615"/>
                  <a:pt x="2876" y="524"/>
                  <a:pt x="2712" y="524"/>
                </a:cubicBezTo>
                <a:cubicBezTo>
                  <a:pt x="2687" y="524"/>
                  <a:pt x="2666" y="526"/>
                  <a:pt x="2650" y="529"/>
                </a:cubicBezTo>
                <a:cubicBezTo>
                  <a:pt x="2601" y="538"/>
                  <a:pt x="2553" y="552"/>
                  <a:pt x="2507" y="571"/>
                </a:cubicBezTo>
                <a:cubicBezTo>
                  <a:pt x="2462" y="552"/>
                  <a:pt x="2414" y="538"/>
                  <a:pt x="2364" y="529"/>
                </a:cubicBezTo>
                <a:cubicBezTo>
                  <a:pt x="2348" y="526"/>
                  <a:pt x="2327" y="524"/>
                  <a:pt x="2303" y="524"/>
                </a:cubicBezTo>
                <a:cubicBezTo>
                  <a:pt x="2140" y="524"/>
                  <a:pt x="1827" y="615"/>
                  <a:pt x="1779" y="1101"/>
                </a:cubicBezTo>
                <a:cubicBezTo>
                  <a:pt x="1721" y="1027"/>
                  <a:pt x="1525" y="775"/>
                  <a:pt x="1487" y="724"/>
                </a:cubicBezTo>
                <a:cubicBezTo>
                  <a:pt x="1380" y="573"/>
                  <a:pt x="1369" y="474"/>
                  <a:pt x="1368" y="352"/>
                </a:cubicBezTo>
                <a:cubicBezTo>
                  <a:pt x="1368" y="261"/>
                  <a:pt x="1449" y="161"/>
                  <a:pt x="1524" y="159"/>
                </a:cubicBezTo>
                <a:cubicBezTo>
                  <a:pt x="1571" y="159"/>
                  <a:pt x="1627" y="195"/>
                  <a:pt x="1640" y="236"/>
                </a:cubicBezTo>
                <a:cubicBezTo>
                  <a:pt x="1653" y="280"/>
                  <a:pt x="1609" y="318"/>
                  <a:pt x="1569" y="345"/>
                </a:cubicBezTo>
                <a:cubicBezTo>
                  <a:pt x="1489" y="400"/>
                  <a:pt x="1545" y="533"/>
                  <a:pt x="1653" y="533"/>
                </a:cubicBezTo>
                <a:cubicBezTo>
                  <a:pt x="1671" y="533"/>
                  <a:pt x="1691" y="529"/>
                  <a:pt x="1712" y="521"/>
                </a:cubicBezTo>
                <a:cubicBezTo>
                  <a:pt x="1894" y="445"/>
                  <a:pt x="1884" y="248"/>
                  <a:pt x="1840" y="167"/>
                </a:cubicBezTo>
                <a:cubicBezTo>
                  <a:pt x="1799" y="90"/>
                  <a:pt x="1687" y="1"/>
                  <a:pt x="155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639;p44"/>
          <p:cNvSpPr txBox="1">
            <a:spLocks/>
          </p:cNvSpPr>
          <p:nvPr/>
        </p:nvSpPr>
        <p:spPr>
          <a:xfrm>
            <a:off x="915910" y="877612"/>
            <a:ext cx="6955111" cy="271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/>
              <a:t>I numeri romani non </a:t>
            </a:r>
            <a:r>
              <a:rPr lang="it-IT" sz="1800" b="1" dirty="0"/>
              <a:t>prevedevano lo zero</a:t>
            </a:r>
            <a:r>
              <a:rPr lang="it-IT" sz="1800" dirty="0"/>
              <a:t>. Per ottenere le migliaia, i </a:t>
            </a:r>
            <a:r>
              <a:rPr lang="it-IT" sz="1800" dirty="0" smtClean="0"/>
              <a:t>Romani </a:t>
            </a:r>
            <a:r>
              <a:rPr lang="it-IT" sz="1800" dirty="0"/>
              <a:t>ponevano </a:t>
            </a:r>
            <a:r>
              <a:rPr lang="it-IT" sz="1800" b="1" dirty="0"/>
              <a:t>un trattino (-) sopra o sotto la lettera</a:t>
            </a:r>
            <a:r>
              <a:rPr lang="it-IT" sz="1800" dirty="0"/>
              <a:t>, e così il suo valore originale si moltiplicava per 1000. Guarda gli </a:t>
            </a:r>
            <a:r>
              <a:rPr lang="it-IT" sz="1800" dirty="0" smtClean="0"/>
              <a:t>esempi:</a:t>
            </a:r>
            <a:endParaRPr lang="it-IT" sz="1800" dirty="0"/>
          </a:p>
        </p:txBody>
      </p:sp>
      <p:grpSp>
        <p:nvGrpSpPr>
          <p:cNvPr id="53" name="Google Shape;1872;p48"/>
          <p:cNvGrpSpPr/>
          <p:nvPr/>
        </p:nvGrpSpPr>
        <p:grpSpPr>
          <a:xfrm>
            <a:off x="7164005" y="1476142"/>
            <a:ext cx="1578213" cy="2846552"/>
            <a:chOff x="6616834" y="1443576"/>
            <a:chExt cx="2948320" cy="5317751"/>
          </a:xfrm>
        </p:grpSpPr>
        <p:sp>
          <p:nvSpPr>
            <p:cNvPr id="54" name="Google Shape;1873;p48"/>
            <p:cNvSpPr/>
            <p:nvPr/>
          </p:nvSpPr>
          <p:spPr>
            <a:xfrm>
              <a:off x="6616834" y="1974510"/>
              <a:ext cx="1353116" cy="1140048"/>
            </a:xfrm>
            <a:custGeom>
              <a:avLst/>
              <a:gdLst/>
              <a:ahLst/>
              <a:cxnLst/>
              <a:rect l="l" t="t" r="r" b="b"/>
              <a:pathLst>
                <a:path w="4985" h="4200" extrusionOk="0">
                  <a:moveTo>
                    <a:pt x="414" y="0"/>
                  </a:moveTo>
                  <a:cubicBezTo>
                    <a:pt x="404" y="0"/>
                    <a:pt x="393" y="1"/>
                    <a:pt x="382" y="1"/>
                  </a:cubicBezTo>
                  <a:cubicBezTo>
                    <a:pt x="1" y="31"/>
                    <a:pt x="111" y="531"/>
                    <a:pt x="354" y="863"/>
                  </a:cubicBezTo>
                  <a:cubicBezTo>
                    <a:pt x="641" y="1252"/>
                    <a:pt x="904" y="1373"/>
                    <a:pt x="1078" y="1637"/>
                  </a:cubicBezTo>
                  <a:cubicBezTo>
                    <a:pt x="1285" y="1954"/>
                    <a:pt x="1539" y="3143"/>
                    <a:pt x="2008" y="3778"/>
                  </a:cubicBezTo>
                  <a:cubicBezTo>
                    <a:pt x="2265" y="4126"/>
                    <a:pt x="2607" y="4200"/>
                    <a:pt x="2770" y="4200"/>
                  </a:cubicBezTo>
                  <a:cubicBezTo>
                    <a:pt x="2806" y="4200"/>
                    <a:pt x="2834" y="4196"/>
                    <a:pt x="2850" y="4191"/>
                  </a:cubicBezTo>
                  <a:cubicBezTo>
                    <a:pt x="3807" y="3891"/>
                    <a:pt x="4101" y="3583"/>
                    <a:pt x="4257" y="3480"/>
                  </a:cubicBezTo>
                  <a:cubicBezTo>
                    <a:pt x="4492" y="3324"/>
                    <a:pt x="4734" y="3181"/>
                    <a:pt x="4985" y="3052"/>
                  </a:cubicBezTo>
                  <a:lnTo>
                    <a:pt x="4555" y="1925"/>
                  </a:lnTo>
                  <a:cubicBezTo>
                    <a:pt x="4555" y="1925"/>
                    <a:pt x="3949" y="2281"/>
                    <a:pt x="3478" y="2618"/>
                  </a:cubicBezTo>
                  <a:cubicBezTo>
                    <a:pt x="3181" y="2830"/>
                    <a:pt x="2704" y="3117"/>
                    <a:pt x="2704" y="3117"/>
                  </a:cubicBezTo>
                  <a:cubicBezTo>
                    <a:pt x="2704" y="3117"/>
                    <a:pt x="2543" y="2840"/>
                    <a:pt x="2042" y="2100"/>
                  </a:cubicBezTo>
                  <a:cubicBezTo>
                    <a:pt x="1703" y="1598"/>
                    <a:pt x="1640" y="1467"/>
                    <a:pt x="1581" y="1113"/>
                  </a:cubicBezTo>
                  <a:cubicBezTo>
                    <a:pt x="1488" y="545"/>
                    <a:pt x="1544" y="629"/>
                    <a:pt x="1589" y="327"/>
                  </a:cubicBezTo>
                  <a:cubicBezTo>
                    <a:pt x="1577" y="325"/>
                    <a:pt x="1564" y="324"/>
                    <a:pt x="1552" y="324"/>
                  </a:cubicBezTo>
                  <a:cubicBezTo>
                    <a:pt x="1455" y="324"/>
                    <a:pt x="1386" y="382"/>
                    <a:pt x="1355" y="509"/>
                  </a:cubicBezTo>
                  <a:cubicBezTo>
                    <a:pt x="1326" y="634"/>
                    <a:pt x="1283" y="771"/>
                    <a:pt x="1283" y="771"/>
                  </a:cubicBezTo>
                  <a:cubicBezTo>
                    <a:pt x="1283" y="771"/>
                    <a:pt x="892" y="0"/>
                    <a:pt x="414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874;p48"/>
            <p:cNvSpPr/>
            <p:nvPr/>
          </p:nvSpPr>
          <p:spPr>
            <a:xfrm>
              <a:off x="8175404" y="4709522"/>
              <a:ext cx="1246984" cy="1213608"/>
            </a:xfrm>
            <a:custGeom>
              <a:avLst/>
              <a:gdLst/>
              <a:ahLst/>
              <a:cxnLst/>
              <a:rect l="l" t="t" r="r" b="b"/>
              <a:pathLst>
                <a:path w="4594" h="4471" extrusionOk="0">
                  <a:moveTo>
                    <a:pt x="3834" y="0"/>
                  </a:moveTo>
                  <a:lnTo>
                    <a:pt x="1" y="149"/>
                  </a:lnTo>
                  <a:cubicBezTo>
                    <a:pt x="1" y="149"/>
                    <a:pt x="116" y="2029"/>
                    <a:pt x="513" y="2861"/>
                  </a:cubicBezTo>
                  <a:cubicBezTo>
                    <a:pt x="899" y="3666"/>
                    <a:pt x="1648" y="4470"/>
                    <a:pt x="2562" y="4470"/>
                  </a:cubicBezTo>
                  <a:cubicBezTo>
                    <a:pt x="2593" y="4470"/>
                    <a:pt x="2624" y="4469"/>
                    <a:pt x="2656" y="4468"/>
                  </a:cubicBezTo>
                  <a:cubicBezTo>
                    <a:pt x="3613" y="4410"/>
                    <a:pt x="4479" y="3803"/>
                    <a:pt x="4536" y="3560"/>
                  </a:cubicBezTo>
                  <a:cubicBezTo>
                    <a:pt x="4593" y="3316"/>
                    <a:pt x="3834" y="0"/>
                    <a:pt x="3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875;p48"/>
            <p:cNvSpPr/>
            <p:nvPr/>
          </p:nvSpPr>
          <p:spPr>
            <a:xfrm>
              <a:off x="8140660" y="4827055"/>
              <a:ext cx="1324886" cy="1146834"/>
            </a:xfrm>
            <a:custGeom>
              <a:avLst/>
              <a:gdLst/>
              <a:ahLst/>
              <a:cxnLst/>
              <a:rect l="l" t="t" r="r" b="b"/>
              <a:pathLst>
                <a:path w="4881" h="4225" extrusionOk="0">
                  <a:moveTo>
                    <a:pt x="448" y="0"/>
                  </a:moveTo>
                  <a:lnTo>
                    <a:pt x="0" y="1"/>
                  </a:lnTo>
                  <a:cubicBezTo>
                    <a:pt x="0" y="1"/>
                    <a:pt x="4" y="2246"/>
                    <a:pt x="1058" y="3431"/>
                  </a:cubicBezTo>
                  <a:cubicBezTo>
                    <a:pt x="1596" y="4035"/>
                    <a:pt x="2257" y="4224"/>
                    <a:pt x="2842" y="4224"/>
                  </a:cubicBezTo>
                  <a:cubicBezTo>
                    <a:pt x="3404" y="4224"/>
                    <a:pt x="3894" y="4049"/>
                    <a:pt x="4133" y="3898"/>
                  </a:cubicBezTo>
                  <a:cubicBezTo>
                    <a:pt x="4617" y="3590"/>
                    <a:pt x="4880" y="3172"/>
                    <a:pt x="4880" y="3172"/>
                  </a:cubicBezTo>
                  <a:lnTo>
                    <a:pt x="4574" y="2923"/>
                  </a:lnTo>
                  <a:cubicBezTo>
                    <a:pt x="4574" y="2923"/>
                    <a:pt x="4252" y="3627"/>
                    <a:pt x="3380" y="3771"/>
                  </a:cubicBezTo>
                  <a:cubicBezTo>
                    <a:pt x="3180" y="3805"/>
                    <a:pt x="2986" y="3823"/>
                    <a:pt x="2799" y="3823"/>
                  </a:cubicBezTo>
                  <a:cubicBezTo>
                    <a:pt x="2174" y="3823"/>
                    <a:pt x="1636" y="3617"/>
                    <a:pt x="1245" y="3076"/>
                  </a:cubicBezTo>
                  <a:cubicBezTo>
                    <a:pt x="129" y="1534"/>
                    <a:pt x="448" y="0"/>
                    <a:pt x="4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876;p48"/>
            <p:cNvSpPr/>
            <p:nvPr/>
          </p:nvSpPr>
          <p:spPr>
            <a:xfrm>
              <a:off x="8357807" y="2813797"/>
              <a:ext cx="1052363" cy="925882"/>
            </a:xfrm>
            <a:custGeom>
              <a:avLst/>
              <a:gdLst/>
              <a:ahLst/>
              <a:cxnLst/>
              <a:rect l="l" t="t" r="r" b="b"/>
              <a:pathLst>
                <a:path w="3877" h="3411" extrusionOk="0">
                  <a:moveTo>
                    <a:pt x="961" y="1"/>
                  </a:moveTo>
                  <a:cubicBezTo>
                    <a:pt x="961" y="1"/>
                    <a:pt x="1" y="2138"/>
                    <a:pt x="1243" y="3123"/>
                  </a:cubicBezTo>
                  <a:cubicBezTo>
                    <a:pt x="1502" y="3328"/>
                    <a:pt x="1768" y="3410"/>
                    <a:pt x="2027" y="3410"/>
                  </a:cubicBezTo>
                  <a:cubicBezTo>
                    <a:pt x="3010" y="3410"/>
                    <a:pt x="3877" y="2220"/>
                    <a:pt x="3774" y="2054"/>
                  </a:cubicBezTo>
                  <a:cubicBezTo>
                    <a:pt x="3644" y="1846"/>
                    <a:pt x="961" y="1"/>
                    <a:pt x="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877;p48"/>
            <p:cNvSpPr/>
            <p:nvPr/>
          </p:nvSpPr>
          <p:spPr>
            <a:xfrm>
              <a:off x="8089088" y="2086614"/>
              <a:ext cx="538261" cy="384359"/>
            </a:xfrm>
            <a:custGeom>
              <a:avLst/>
              <a:gdLst/>
              <a:ahLst/>
              <a:cxnLst/>
              <a:rect l="l" t="t" r="r" b="b"/>
              <a:pathLst>
                <a:path w="1983" h="1416" extrusionOk="0">
                  <a:moveTo>
                    <a:pt x="367" y="0"/>
                  </a:moveTo>
                  <a:lnTo>
                    <a:pt x="367" y="661"/>
                  </a:lnTo>
                  <a:cubicBezTo>
                    <a:pt x="367" y="858"/>
                    <a:pt x="215" y="1044"/>
                    <a:pt x="1" y="1185"/>
                  </a:cubicBezTo>
                  <a:cubicBezTo>
                    <a:pt x="294" y="1333"/>
                    <a:pt x="619" y="1411"/>
                    <a:pt x="947" y="1415"/>
                  </a:cubicBezTo>
                  <a:cubicBezTo>
                    <a:pt x="958" y="1415"/>
                    <a:pt x="969" y="1415"/>
                    <a:pt x="980" y="1415"/>
                  </a:cubicBezTo>
                  <a:cubicBezTo>
                    <a:pt x="1411" y="1415"/>
                    <a:pt x="1765" y="1282"/>
                    <a:pt x="1983" y="1174"/>
                  </a:cubicBezTo>
                  <a:cubicBezTo>
                    <a:pt x="1728" y="1031"/>
                    <a:pt x="1511" y="846"/>
                    <a:pt x="1511" y="661"/>
                  </a:cubicBezTo>
                  <a:lnTo>
                    <a:pt x="1511" y="0"/>
                  </a:lnTo>
                  <a:lnTo>
                    <a:pt x="978" y="0"/>
                  </a:lnTo>
                  <a:cubicBezTo>
                    <a:pt x="978" y="0"/>
                    <a:pt x="964" y="26"/>
                    <a:pt x="939" y="70"/>
                  </a:cubicBezTo>
                  <a:cubicBezTo>
                    <a:pt x="915" y="26"/>
                    <a:pt x="900" y="0"/>
                    <a:pt x="900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878;p48"/>
            <p:cNvSpPr/>
            <p:nvPr/>
          </p:nvSpPr>
          <p:spPr>
            <a:xfrm>
              <a:off x="7952828" y="2405011"/>
              <a:ext cx="809970" cy="299941"/>
            </a:xfrm>
            <a:custGeom>
              <a:avLst/>
              <a:gdLst/>
              <a:ahLst/>
              <a:cxnLst/>
              <a:rect l="l" t="t" r="r" b="b"/>
              <a:pathLst>
                <a:path w="2984" h="1105" extrusionOk="0">
                  <a:moveTo>
                    <a:pt x="2485" y="1"/>
                  </a:moveTo>
                  <a:cubicBezTo>
                    <a:pt x="2268" y="109"/>
                    <a:pt x="1916" y="242"/>
                    <a:pt x="1487" y="242"/>
                  </a:cubicBezTo>
                  <a:cubicBezTo>
                    <a:pt x="1475" y="242"/>
                    <a:pt x="1462" y="242"/>
                    <a:pt x="1449" y="242"/>
                  </a:cubicBezTo>
                  <a:cubicBezTo>
                    <a:pt x="1121" y="238"/>
                    <a:pt x="798" y="160"/>
                    <a:pt x="504" y="12"/>
                  </a:cubicBezTo>
                  <a:cubicBezTo>
                    <a:pt x="349" y="112"/>
                    <a:pt x="180" y="184"/>
                    <a:pt x="1" y="227"/>
                  </a:cubicBezTo>
                  <a:cubicBezTo>
                    <a:pt x="114" y="816"/>
                    <a:pt x="798" y="1104"/>
                    <a:pt x="1483" y="1104"/>
                  </a:cubicBezTo>
                  <a:cubicBezTo>
                    <a:pt x="2185" y="1104"/>
                    <a:pt x="2888" y="803"/>
                    <a:pt x="2983" y="215"/>
                  </a:cubicBezTo>
                  <a:cubicBezTo>
                    <a:pt x="2810" y="161"/>
                    <a:pt x="2643" y="90"/>
                    <a:pt x="2485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879;p48"/>
            <p:cNvSpPr/>
            <p:nvPr/>
          </p:nvSpPr>
          <p:spPr>
            <a:xfrm>
              <a:off x="8106731" y="1529622"/>
              <a:ext cx="479359" cy="684029"/>
            </a:xfrm>
            <a:custGeom>
              <a:avLst/>
              <a:gdLst/>
              <a:ahLst/>
              <a:cxnLst/>
              <a:rect l="l" t="t" r="r" b="b"/>
              <a:pathLst>
                <a:path w="1766" h="2520" extrusionOk="0">
                  <a:moveTo>
                    <a:pt x="882" y="0"/>
                  </a:moveTo>
                  <a:cubicBezTo>
                    <a:pt x="396" y="1"/>
                    <a:pt x="1" y="395"/>
                    <a:pt x="0" y="883"/>
                  </a:cubicBezTo>
                  <a:lnTo>
                    <a:pt x="0" y="1636"/>
                  </a:lnTo>
                  <a:cubicBezTo>
                    <a:pt x="1" y="2124"/>
                    <a:pt x="396" y="2518"/>
                    <a:pt x="882" y="2519"/>
                  </a:cubicBezTo>
                  <a:cubicBezTo>
                    <a:pt x="1370" y="2518"/>
                    <a:pt x="1764" y="2124"/>
                    <a:pt x="1766" y="1636"/>
                  </a:cubicBezTo>
                  <a:lnTo>
                    <a:pt x="1766" y="883"/>
                  </a:lnTo>
                  <a:cubicBezTo>
                    <a:pt x="1764" y="395"/>
                    <a:pt x="1370" y="1"/>
                    <a:pt x="88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880;p48"/>
            <p:cNvSpPr/>
            <p:nvPr/>
          </p:nvSpPr>
          <p:spPr>
            <a:xfrm>
              <a:off x="8063030" y="1810832"/>
              <a:ext cx="83603" cy="140334"/>
            </a:xfrm>
            <a:custGeom>
              <a:avLst/>
              <a:gdLst/>
              <a:ahLst/>
              <a:cxnLst/>
              <a:rect l="l" t="t" r="r" b="b"/>
              <a:pathLst>
                <a:path w="308" h="517" extrusionOk="0">
                  <a:moveTo>
                    <a:pt x="161" y="1"/>
                  </a:moveTo>
                  <a:cubicBezTo>
                    <a:pt x="92" y="1"/>
                    <a:pt x="23" y="34"/>
                    <a:pt x="16" y="163"/>
                  </a:cubicBezTo>
                  <a:cubicBezTo>
                    <a:pt x="1" y="431"/>
                    <a:pt x="211" y="517"/>
                    <a:pt x="211" y="517"/>
                  </a:cubicBezTo>
                  <a:lnTo>
                    <a:pt x="307" y="38"/>
                  </a:lnTo>
                  <a:cubicBezTo>
                    <a:pt x="307" y="38"/>
                    <a:pt x="234" y="1"/>
                    <a:pt x="161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881;p48"/>
            <p:cNvSpPr/>
            <p:nvPr/>
          </p:nvSpPr>
          <p:spPr>
            <a:xfrm>
              <a:off x="8546182" y="1811104"/>
              <a:ext cx="83331" cy="140063"/>
            </a:xfrm>
            <a:custGeom>
              <a:avLst/>
              <a:gdLst/>
              <a:ahLst/>
              <a:cxnLst/>
              <a:rect l="l" t="t" r="r" b="b"/>
              <a:pathLst>
                <a:path w="307" h="516" extrusionOk="0">
                  <a:moveTo>
                    <a:pt x="148" y="0"/>
                  </a:moveTo>
                  <a:cubicBezTo>
                    <a:pt x="75" y="0"/>
                    <a:pt x="0" y="38"/>
                    <a:pt x="0" y="38"/>
                  </a:cubicBezTo>
                  <a:lnTo>
                    <a:pt x="96" y="516"/>
                  </a:lnTo>
                  <a:cubicBezTo>
                    <a:pt x="96" y="516"/>
                    <a:pt x="307" y="430"/>
                    <a:pt x="292" y="162"/>
                  </a:cubicBezTo>
                  <a:cubicBezTo>
                    <a:pt x="285" y="33"/>
                    <a:pt x="217" y="0"/>
                    <a:pt x="148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82;p48"/>
            <p:cNvSpPr/>
            <p:nvPr/>
          </p:nvSpPr>
          <p:spPr>
            <a:xfrm>
              <a:off x="7549478" y="6341681"/>
              <a:ext cx="682665" cy="419646"/>
            </a:xfrm>
            <a:custGeom>
              <a:avLst/>
              <a:gdLst/>
              <a:ahLst/>
              <a:cxnLst/>
              <a:rect l="l" t="t" r="r" b="b"/>
              <a:pathLst>
                <a:path w="2515" h="1546" extrusionOk="0">
                  <a:moveTo>
                    <a:pt x="2119" y="0"/>
                  </a:moveTo>
                  <a:cubicBezTo>
                    <a:pt x="1696" y="0"/>
                    <a:pt x="320" y="979"/>
                    <a:pt x="320" y="979"/>
                  </a:cubicBezTo>
                  <a:cubicBezTo>
                    <a:pt x="320" y="979"/>
                    <a:pt x="1" y="1281"/>
                    <a:pt x="320" y="1442"/>
                  </a:cubicBezTo>
                  <a:cubicBezTo>
                    <a:pt x="457" y="1510"/>
                    <a:pt x="623" y="1545"/>
                    <a:pt x="790" y="1545"/>
                  </a:cubicBezTo>
                  <a:cubicBezTo>
                    <a:pt x="1043" y="1545"/>
                    <a:pt x="1302" y="1465"/>
                    <a:pt x="1476" y="1295"/>
                  </a:cubicBezTo>
                  <a:cubicBezTo>
                    <a:pt x="1766" y="1015"/>
                    <a:pt x="1773" y="809"/>
                    <a:pt x="1945" y="638"/>
                  </a:cubicBezTo>
                  <a:cubicBezTo>
                    <a:pt x="2119" y="467"/>
                    <a:pt x="2514" y="110"/>
                    <a:pt x="2172" y="7"/>
                  </a:cubicBezTo>
                  <a:cubicBezTo>
                    <a:pt x="2157" y="2"/>
                    <a:pt x="2139" y="0"/>
                    <a:pt x="21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83;p48"/>
            <p:cNvSpPr/>
            <p:nvPr/>
          </p:nvSpPr>
          <p:spPr>
            <a:xfrm>
              <a:off x="7593179" y="4137059"/>
              <a:ext cx="775226" cy="2575151"/>
            </a:xfrm>
            <a:custGeom>
              <a:avLst/>
              <a:gdLst/>
              <a:ahLst/>
              <a:cxnLst/>
              <a:rect l="l" t="t" r="r" b="b"/>
              <a:pathLst>
                <a:path w="2856" h="9487" extrusionOk="0">
                  <a:moveTo>
                    <a:pt x="2199" y="0"/>
                  </a:moveTo>
                  <a:cubicBezTo>
                    <a:pt x="1666" y="0"/>
                    <a:pt x="915" y="171"/>
                    <a:pt x="915" y="171"/>
                  </a:cubicBezTo>
                  <a:cubicBezTo>
                    <a:pt x="915" y="171"/>
                    <a:pt x="908" y="1267"/>
                    <a:pt x="934" y="1747"/>
                  </a:cubicBezTo>
                  <a:cubicBezTo>
                    <a:pt x="958" y="2225"/>
                    <a:pt x="1002" y="2845"/>
                    <a:pt x="1008" y="3632"/>
                  </a:cubicBezTo>
                  <a:cubicBezTo>
                    <a:pt x="1009" y="3806"/>
                    <a:pt x="916" y="4593"/>
                    <a:pt x="934" y="5010"/>
                  </a:cubicBezTo>
                  <a:cubicBezTo>
                    <a:pt x="975" y="6024"/>
                    <a:pt x="1163" y="7293"/>
                    <a:pt x="1106" y="7638"/>
                  </a:cubicBezTo>
                  <a:cubicBezTo>
                    <a:pt x="1027" y="8098"/>
                    <a:pt x="777" y="8343"/>
                    <a:pt x="605" y="8571"/>
                  </a:cubicBezTo>
                  <a:cubicBezTo>
                    <a:pt x="124" y="9214"/>
                    <a:pt x="0" y="9139"/>
                    <a:pt x="102" y="9320"/>
                  </a:cubicBezTo>
                  <a:cubicBezTo>
                    <a:pt x="168" y="9438"/>
                    <a:pt x="360" y="9486"/>
                    <a:pt x="569" y="9486"/>
                  </a:cubicBezTo>
                  <a:cubicBezTo>
                    <a:pt x="758" y="9486"/>
                    <a:pt x="961" y="9447"/>
                    <a:pt x="1101" y="9382"/>
                  </a:cubicBezTo>
                  <a:cubicBezTo>
                    <a:pt x="1429" y="9234"/>
                    <a:pt x="1404" y="9098"/>
                    <a:pt x="1485" y="8931"/>
                  </a:cubicBezTo>
                  <a:cubicBezTo>
                    <a:pt x="1545" y="8815"/>
                    <a:pt x="1618" y="8708"/>
                    <a:pt x="1707" y="8615"/>
                  </a:cubicBezTo>
                  <a:cubicBezTo>
                    <a:pt x="1787" y="8532"/>
                    <a:pt x="1870" y="8528"/>
                    <a:pt x="1927" y="8461"/>
                  </a:cubicBezTo>
                  <a:cubicBezTo>
                    <a:pt x="2083" y="8281"/>
                    <a:pt x="1970" y="8149"/>
                    <a:pt x="1955" y="7803"/>
                  </a:cubicBezTo>
                  <a:cubicBezTo>
                    <a:pt x="1952" y="7742"/>
                    <a:pt x="2059" y="7043"/>
                    <a:pt x="2145" y="6577"/>
                  </a:cubicBezTo>
                  <a:cubicBezTo>
                    <a:pt x="2345" y="5473"/>
                    <a:pt x="2309" y="5051"/>
                    <a:pt x="2317" y="4896"/>
                  </a:cubicBezTo>
                  <a:cubicBezTo>
                    <a:pt x="2339" y="4486"/>
                    <a:pt x="2220" y="3788"/>
                    <a:pt x="2255" y="3575"/>
                  </a:cubicBezTo>
                  <a:cubicBezTo>
                    <a:pt x="2276" y="3450"/>
                    <a:pt x="2556" y="2503"/>
                    <a:pt x="2664" y="1943"/>
                  </a:cubicBezTo>
                  <a:cubicBezTo>
                    <a:pt x="2855" y="966"/>
                    <a:pt x="2791" y="414"/>
                    <a:pt x="2717" y="171"/>
                  </a:cubicBezTo>
                  <a:cubicBezTo>
                    <a:pt x="2679" y="43"/>
                    <a:pt x="2466" y="0"/>
                    <a:pt x="2199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84;p48"/>
            <p:cNvSpPr/>
            <p:nvPr/>
          </p:nvSpPr>
          <p:spPr>
            <a:xfrm>
              <a:off x="7662123" y="6066714"/>
              <a:ext cx="321382" cy="565410"/>
            </a:xfrm>
            <a:custGeom>
              <a:avLst/>
              <a:gdLst/>
              <a:ahLst/>
              <a:cxnLst/>
              <a:rect l="l" t="t" r="r" b="b"/>
              <a:pathLst>
                <a:path w="1184" h="2083" extrusionOk="0">
                  <a:moveTo>
                    <a:pt x="1062" y="0"/>
                  </a:moveTo>
                  <a:cubicBezTo>
                    <a:pt x="1005" y="0"/>
                    <a:pt x="946" y="74"/>
                    <a:pt x="941" y="203"/>
                  </a:cubicBezTo>
                  <a:cubicBezTo>
                    <a:pt x="930" y="482"/>
                    <a:pt x="869" y="757"/>
                    <a:pt x="762" y="1013"/>
                  </a:cubicBezTo>
                  <a:cubicBezTo>
                    <a:pt x="647" y="1282"/>
                    <a:pt x="101" y="1907"/>
                    <a:pt x="101" y="1907"/>
                  </a:cubicBezTo>
                  <a:cubicBezTo>
                    <a:pt x="0" y="2026"/>
                    <a:pt x="75" y="2083"/>
                    <a:pt x="195" y="2083"/>
                  </a:cubicBezTo>
                  <a:cubicBezTo>
                    <a:pt x="290" y="2083"/>
                    <a:pt x="414" y="2047"/>
                    <a:pt x="500" y="1976"/>
                  </a:cubicBezTo>
                  <a:cubicBezTo>
                    <a:pt x="693" y="1816"/>
                    <a:pt x="855" y="1531"/>
                    <a:pt x="985" y="1182"/>
                  </a:cubicBezTo>
                  <a:cubicBezTo>
                    <a:pt x="1128" y="802"/>
                    <a:pt x="1165" y="636"/>
                    <a:pt x="1177" y="272"/>
                  </a:cubicBezTo>
                  <a:cubicBezTo>
                    <a:pt x="1183" y="84"/>
                    <a:pt x="1123" y="0"/>
                    <a:pt x="10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85;p48"/>
            <p:cNvSpPr/>
            <p:nvPr/>
          </p:nvSpPr>
          <p:spPr>
            <a:xfrm>
              <a:off x="7668909" y="6539831"/>
              <a:ext cx="312967" cy="126491"/>
            </a:xfrm>
            <a:custGeom>
              <a:avLst/>
              <a:gdLst/>
              <a:ahLst/>
              <a:cxnLst/>
              <a:rect l="l" t="t" r="r" b="b"/>
              <a:pathLst>
                <a:path w="1153" h="466" extrusionOk="0">
                  <a:moveTo>
                    <a:pt x="380" y="0"/>
                  </a:moveTo>
                  <a:cubicBezTo>
                    <a:pt x="207" y="0"/>
                    <a:pt x="65" y="42"/>
                    <a:pt x="65" y="42"/>
                  </a:cubicBezTo>
                  <a:lnTo>
                    <a:pt x="1" y="113"/>
                  </a:lnTo>
                  <a:cubicBezTo>
                    <a:pt x="1" y="113"/>
                    <a:pt x="114" y="53"/>
                    <a:pt x="280" y="53"/>
                  </a:cubicBezTo>
                  <a:cubicBezTo>
                    <a:pt x="390" y="53"/>
                    <a:pt x="523" y="79"/>
                    <a:pt x="662" y="164"/>
                  </a:cubicBezTo>
                  <a:cubicBezTo>
                    <a:pt x="1014" y="378"/>
                    <a:pt x="1044" y="466"/>
                    <a:pt x="1044" y="466"/>
                  </a:cubicBezTo>
                  <a:lnTo>
                    <a:pt x="1152" y="339"/>
                  </a:lnTo>
                  <a:cubicBezTo>
                    <a:pt x="1152" y="339"/>
                    <a:pt x="918" y="137"/>
                    <a:pt x="650" y="42"/>
                  </a:cubicBezTo>
                  <a:cubicBezTo>
                    <a:pt x="561" y="11"/>
                    <a:pt x="467" y="0"/>
                    <a:pt x="3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86;p48"/>
            <p:cNvSpPr/>
            <p:nvPr/>
          </p:nvSpPr>
          <p:spPr>
            <a:xfrm>
              <a:off x="7721024" y="6478486"/>
              <a:ext cx="297767" cy="131920"/>
            </a:xfrm>
            <a:custGeom>
              <a:avLst/>
              <a:gdLst/>
              <a:ahLst/>
              <a:cxnLst/>
              <a:rect l="l" t="t" r="r" b="b"/>
              <a:pathLst>
                <a:path w="1097" h="486" extrusionOk="0">
                  <a:moveTo>
                    <a:pt x="327" y="0"/>
                  </a:moveTo>
                  <a:cubicBezTo>
                    <a:pt x="179" y="0"/>
                    <a:pt x="86" y="30"/>
                    <a:pt x="86" y="30"/>
                  </a:cubicBezTo>
                  <a:lnTo>
                    <a:pt x="1" y="107"/>
                  </a:lnTo>
                  <a:cubicBezTo>
                    <a:pt x="1" y="107"/>
                    <a:pt x="140" y="60"/>
                    <a:pt x="317" y="60"/>
                  </a:cubicBezTo>
                  <a:cubicBezTo>
                    <a:pt x="417" y="60"/>
                    <a:pt x="529" y="75"/>
                    <a:pt x="635" y="122"/>
                  </a:cubicBezTo>
                  <a:cubicBezTo>
                    <a:pt x="927" y="252"/>
                    <a:pt x="1040" y="486"/>
                    <a:pt x="1040" y="486"/>
                  </a:cubicBezTo>
                  <a:lnTo>
                    <a:pt x="1097" y="355"/>
                  </a:lnTo>
                  <a:cubicBezTo>
                    <a:pt x="1097" y="355"/>
                    <a:pt x="953" y="127"/>
                    <a:pt x="635" y="41"/>
                  </a:cubicBezTo>
                  <a:cubicBezTo>
                    <a:pt x="518" y="10"/>
                    <a:pt x="413" y="0"/>
                    <a:pt x="3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87;p48"/>
            <p:cNvSpPr/>
            <p:nvPr/>
          </p:nvSpPr>
          <p:spPr>
            <a:xfrm>
              <a:off x="7775582" y="6407097"/>
              <a:ext cx="283652" cy="120248"/>
            </a:xfrm>
            <a:custGeom>
              <a:avLst/>
              <a:gdLst/>
              <a:ahLst/>
              <a:cxnLst/>
              <a:rect l="l" t="t" r="r" b="b"/>
              <a:pathLst>
                <a:path w="1045" h="443" extrusionOk="0">
                  <a:moveTo>
                    <a:pt x="276" y="1"/>
                  </a:moveTo>
                  <a:cubicBezTo>
                    <a:pt x="140" y="1"/>
                    <a:pt x="64" y="42"/>
                    <a:pt x="64" y="42"/>
                  </a:cubicBezTo>
                  <a:lnTo>
                    <a:pt x="1" y="121"/>
                  </a:lnTo>
                  <a:cubicBezTo>
                    <a:pt x="1" y="121"/>
                    <a:pt x="126" y="64"/>
                    <a:pt x="291" y="64"/>
                  </a:cubicBezTo>
                  <a:cubicBezTo>
                    <a:pt x="363" y="64"/>
                    <a:pt x="443" y="75"/>
                    <a:pt x="523" y="107"/>
                  </a:cubicBezTo>
                  <a:cubicBezTo>
                    <a:pt x="785" y="208"/>
                    <a:pt x="964" y="442"/>
                    <a:pt x="964" y="442"/>
                  </a:cubicBezTo>
                  <a:lnTo>
                    <a:pt x="1045" y="357"/>
                  </a:lnTo>
                  <a:cubicBezTo>
                    <a:pt x="1045" y="357"/>
                    <a:pt x="811" y="136"/>
                    <a:pt x="523" y="42"/>
                  </a:cubicBezTo>
                  <a:cubicBezTo>
                    <a:pt x="427" y="11"/>
                    <a:pt x="344" y="1"/>
                    <a:pt x="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88;p48"/>
            <p:cNvSpPr/>
            <p:nvPr/>
          </p:nvSpPr>
          <p:spPr>
            <a:xfrm>
              <a:off x="7881170" y="6241520"/>
              <a:ext cx="243751" cy="39902"/>
            </a:xfrm>
            <a:custGeom>
              <a:avLst/>
              <a:gdLst/>
              <a:ahLst/>
              <a:cxnLst/>
              <a:rect l="l" t="t" r="r" b="b"/>
              <a:pathLst>
                <a:path w="898" h="147" extrusionOk="0">
                  <a:moveTo>
                    <a:pt x="20" y="1"/>
                  </a:moveTo>
                  <a:lnTo>
                    <a:pt x="0" y="73"/>
                  </a:lnTo>
                  <a:cubicBezTo>
                    <a:pt x="0" y="73"/>
                    <a:pt x="348" y="147"/>
                    <a:pt x="604" y="147"/>
                  </a:cubicBezTo>
                  <a:cubicBezTo>
                    <a:pt x="860" y="147"/>
                    <a:pt x="898" y="109"/>
                    <a:pt x="898" y="109"/>
                  </a:cubicBezTo>
                  <a:lnTo>
                    <a:pt x="894" y="50"/>
                  </a:lnTo>
                  <a:cubicBezTo>
                    <a:pt x="785" y="65"/>
                    <a:pt x="676" y="73"/>
                    <a:pt x="566" y="73"/>
                  </a:cubicBezTo>
                  <a:cubicBezTo>
                    <a:pt x="547" y="73"/>
                    <a:pt x="527" y="72"/>
                    <a:pt x="507" y="72"/>
                  </a:cubicBezTo>
                  <a:cubicBezTo>
                    <a:pt x="307" y="67"/>
                    <a:pt x="20" y="1"/>
                    <a:pt x="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89;p48"/>
            <p:cNvSpPr/>
            <p:nvPr/>
          </p:nvSpPr>
          <p:spPr>
            <a:xfrm>
              <a:off x="7894742" y="6178275"/>
              <a:ext cx="237508" cy="34201"/>
            </a:xfrm>
            <a:custGeom>
              <a:avLst/>
              <a:gdLst/>
              <a:ahLst/>
              <a:cxnLst/>
              <a:rect l="l" t="t" r="r" b="b"/>
              <a:pathLst>
                <a:path w="875" h="126" extrusionOk="0">
                  <a:moveTo>
                    <a:pt x="3" y="1"/>
                  </a:moveTo>
                  <a:lnTo>
                    <a:pt x="1" y="64"/>
                  </a:lnTo>
                  <a:cubicBezTo>
                    <a:pt x="1" y="64"/>
                    <a:pt x="356" y="125"/>
                    <a:pt x="540" y="126"/>
                  </a:cubicBezTo>
                  <a:cubicBezTo>
                    <a:pt x="545" y="126"/>
                    <a:pt x="550" y="126"/>
                    <a:pt x="555" y="126"/>
                  </a:cubicBezTo>
                  <a:cubicBezTo>
                    <a:pt x="756" y="126"/>
                    <a:pt x="865" y="104"/>
                    <a:pt x="865" y="104"/>
                  </a:cubicBezTo>
                  <a:lnTo>
                    <a:pt x="875" y="35"/>
                  </a:lnTo>
                  <a:lnTo>
                    <a:pt x="875" y="35"/>
                  </a:lnTo>
                  <a:cubicBezTo>
                    <a:pt x="811" y="38"/>
                    <a:pt x="666" y="51"/>
                    <a:pt x="531" y="51"/>
                  </a:cubicBezTo>
                  <a:cubicBezTo>
                    <a:pt x="525" y="51"/>
                    <a:pt x="520" y="51"/>
                    <a:pt x="514" y="51"/>
                  </a:cubicBezTo>
                  <a:cubicBezTo>
                    <a:pt x="361" y="50"/>
                    <a:pt x="3" y="1"/>
                    <a:pt x="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90;p48"/>
            <p:cNvSpPr/>
            <p:nvPr/>
          </p:nvSpPr>
          <p:spPr>
            <a:xfrm>
              <a:off x="7895556" y="6120187"/>
              <a:ext cx="245651" cy="32573"/>
            </a:xfrm>
            <a:custGeom>
              <a:avLst/>
              <a:gdLst/>
              <a:ahLst/>
              <a:cxnLst/>
              <a:rect l="l" t="t" r="r" b="b"/>
              <a:pathLst>
                <a:path w="905" h="120" extrusionOk="0">
                  <a:moveTo>
                    <a:pt x="0" y="1"/>
                  </a:moveTo>
                  <a:lnTo>
                    <a:pt x="8" y="60"/>
                  </a:lnTo>
                  <a:cubicBezTo>
                    <a:pt x="8" y="60"/>
                    <a:pt x="341" y="120"/>
                    <a:pt x="488" y="120"/>
                  </a:cubicBezTo>
                  <a:lnTo>
                    <a:pt x="892" y="120"/>
                  </a:lnTo>
                  <a:lnTo>
                    <a:pt x="904" y="35"/>
                  </a:lnTo>
                  <a:cubicBezTo>
                    <a:pt x="904" y="35"/>
                    <a:pt x="592" y="29"/>
                    <a:pt x="455" y="29"/>
                  </a:cubicBezTo>
                  <a:cubicBezTo>
                    <a:pt x="317" y="29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91;p48"/>
            <p:cNvSpPr/>
            <p:nvPr/>
          </p:nvSpPr>
          <p:spPr>
            <a:xfrm>
              <a:off x="8503295" y="6341681"/>
              <a:ext cx="682394" cy="419646"/>
            </a:xfrm>
            <a:custGeom>
              <a:avLst/>
              <a:gdLst/>
              <a:ahLst/>
              <a:cxnLst/>
              <a:rect l="l" t="t" r="r" b="b"/>
              <a:pathLst>
                <a:path w="2514" h="1546" extrusionOk="0">
                  <a:moveTo>
                    <a:pt x="396" y="0"/>
                  </a:moveTo>
                  <a:cubicBezTo>
                    <a:pt x="376" y="0"/>
                    <a:pt x="358" y="2"/>
                    <a:pt x="342" y="7"/>
                  </a:cubicBezTo>
                  <a:cubicBezTo>
                    <a:pt x="0" y="110"/>
                    <a:pt x="395" y="467"/>
                    <a:pt x="568" y="638"/>
                  </a:cubicBezTo>
                  <a:cubicBezTo>
                    <a:pt x="741" y="809"/>
                    <a:pt x="748" y="1015"/>
                    <a:pt x="1038" y="1295"/>
                  </a:cubicBezTo>
                  <a:cubicBezTo>
                    <a:pt x="1212" y="1465"/>
                    <a:pt x="1470" y="1545"/>
                    <a:pt x="1723" y="1545"/>
                  </a:cubicBezTo>
                  <a:cubicBezTo>
                    <a:pt x="1891" y="1545"/>
                    <a:pt x="2056" y="1510"/>
                    <a:pt x="2193" y="1442"/>
                  </a:cubicBezTo>
                  <a:cubicBezTo>
                    <a:pt x="2514" y="1281"/>
                    <a:pt x="2193" y="979"/>
                    <a:pt x="2193" y="979"/>
                  </a:cubicBezTo>
                  <a:cubicBezTo>
                    <a:pt x="2193" y="979"/>
                    <a:pt x="817" y="0"/>
                    <a:pt x="3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92;p48"/>
            <p:cNvSpPr/>
            <p:nvPr/>
          </p:nvSpPr>
          <p:spPr>
            <a:xfrm>
              <a:off x="8384136" y="4137059"/>
              <a:ext cx="757854" cy="2575151"/>
            </a:xfrm>
            <a:custGeom>
              <a:avLst/>
              <a:gdLst/>
              <a:ahLst/>
              <a:cxnLst/>
              <a:rect l="l" t="t" r="r" b="b"/>
              <a:pathLst>
                <a:path w="2792" h="9487" extrusionOk="0">
                  <a:moveTo>
                    <a:pt x="592" y="0"/>
                  </a:moveTo>
                  <a:cubicBezTo>
                    <a:pt x="325" y="0"/>
                    <a:pt x="112" y="43"/>
                    <a:pt x="74" y="171"/>
                  </a:cubicBezTo>
                  <a:cubicBezTo>
                    <a:pt x="1" y="414"/>
                    <a:pt x="95" y="1224"/>
                    <a:pt x="286" y="2201"/>
                  </a:cubicBezTo>
                  <a:cubicBezTo>
                    <a:pt x="395" y="2760"/>
                    <a:pt x="528" y="3414"/>
                    <a:pt x="549" y="3539"/>
                  </a:cubicBezTo>
                  <a:cubicBezTo>
                    <a:pt x="585" y="3752"/>
                    <a:pt x="453" y="4486"/>
                    <a:pt x="475" y="4896"/>
                  </a:cubicBezTo>
                  <a:cubicBezTo>
                    <a:pt x="483" y="5051"/>
                    <a:pt x="446" y="5473"/>
                    <a:pt x="647" y="6577"/>
                  </a:cubicBezTo>
                  <a:cubicBezTo>
                    <a:pt x="731" y="7043"/>
                    <a:pt x="838" y="7742"/>
                    <a:pt x="836" y="7803"/>
                  </a:cubicBezTo>
                  <a:cubicBezTo>
                    <a:pt x="821" y="8149"/>
                    <a:pt x="709" y="8281"/>
                    <a:pt x="864" y="8461"/>
                  </a:cubicBezTo>
                  <a:cubicBezTo>
                    <a:pt x="921" y="8528"/>
                    <a:pt x="1005" y="8532"/>
                    <a:pt x="1084" y="8615"/>
                  </a:cubicBezTo>
                  <a:cubicBezTo>
                    <a:pt x="1173" y="8708"/>
                    <a:pt x="1247" y="8815"/>
                    <a:pt x="1306" y="8931"/>
                  </a:cubicBezTo>
                  <a:cubicBezTo>
                    <a:pt x="1387" y="9098"/>
                    <a:pt x="1363" y="9234"/>
                    <a:pt x="1690" y="9382"/>
                  </a:cubicBezTo>
                  <a:cubicBezTo>
                    <a:pt x="1830" y="9447"/>
                    <a:pt x="2034" y="9486"/>
                    <a:pt x="2223" y="9486"/>
                  </a:cubicBezTo>
                  <a:cubicBezTo>
                    <a:pt x="2432" y="9486"/>
                    <a:pt x="2623" y="9438"/>
                    <a:pt x="2689" y="9320"/>
                  </a:cubicBezTo>
                  <a:cubicBezTo>
                    <a:pt x="2791" y="9139"/>
                    <a:pt x="2667" y="9214"/>
                    <a:pt x="2186" y="8571"/>
                  </a:cubicBezTo>
                  <a:cubicBezTo>
                    <a:pt x="2014" y="8343"/>
                    <a:pt x="1764" y="8098"/>
                    <a:pt x="1686" y="7638"/>
                  </a:cubicBezTo>
                  <a:cubicBezTo>
                    <a:pt x="1628" y="7293"/>
                    <a:pt x="1817" y="6024"/>
                    <a:pt x="1858" y="5010"/>
                  </a:cubicBezTo>
                  <a:cubicBezTo>
                    <a:pt x="1875" y="4593"/>
                    <a:pt x="1767" y="3735"/>
                    <a:pt x="1769" y="3559"/>
                  </a:cubicBezTo>
                  <a:cubicBezTo>
                    <a:pt x="1774" y="2773"/>
                    <a:pt x="1833" y="2225"/>
                    <a:pt x="1858" y="1747"/>
                  </a:cubicBezTo>
                  <a:cubicBezTo>
                    <a:pt x="1883" y="1267"/>
                    <a:pt x="1875" y="171"/>
                    <a:pt x="1875" y="171"/>
                  </a:cubicBezTo>
                  <a:cubicBezTo>
                    <a:pt x="1875" y="171"/>
                    <a:pt x="1125" y="0"/>
                    <a:pt x="59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93;p48"/>
            <p:cNvSpPr/>
            <p:nvPr/>
          </p:nvSpPr>
          <p:spPr>
            <a:xfrm>
              <a:off x="8751657" y="6066714"/>
              <a:ext cx="321382" cy="565410"/>
            </a:xfrm>
            <a:custGeom>
              <a:avLst/>
              <a:gdLst/>
              <a:ahLst/>
              <a:cxnLst/>
              <a:rect l="l" t="t" r="r" b="b"/>
              <a:pathLst>
                <a:path w="1184" h="2083" extrusionOk="0">
                  <a:moveTo>
                    <a:pt x="122" y="0"/>
                  </a:moveTo>
                  <a:cubicBezTo>
                    <a:pt x="61" y="0"/>
                    <a:pt x="1" y="84"/>
                    <a:pt x="6" y="272"/>
                  </a:cubicBezTo>
                  <a:cubicBezTo>
                    <a:pt x="18" y="636"/>
                    <a:pt x="57" y="802"/>
                    <a:pt x="198" y="1182"/>
                  </a:cubicBezTo>
                  <a:cubicBezTo>
                    <a:pt x="329" y="1531"/>
                    <a:pt x="491" y="1816"/>
                    <a:pt x="685" y="1976"/>
                  </a:cubicBezTo>
                  <a:cubicBezTo>
                    <a:pt x="770" y="2047"/>
                    <a:pt x="894" y="2083"/>
                    <a:pt x="989" y="2083"/>
                  </a:cubicBezTo>
                  <a:cubicBezTo>
                    <a:pt x="1108" y="2083"/>
                    <a:pt x="1184" y="2026"/>
                    <a:pt x="1084" y="1907"/>
                  </a:cubicBezTo>
                  <a:cubicBezTo>
                    <a:pt x="1084" y="1907"/>
                    <a:pt x="536" y="1282"/>
                    <a:pt x="423" y="1013"/>
                  </a:cubicBezTo>
                  <a:cubicBezTo>
                    <a:pt x="314" y="757"/>
                    <a:pt x="253" y="482"/>
                    <a:pt x="243" y="203"/>
                  </a:cubicBezTo>
                  <a:cubicBezTo>
                    <a:pt x="237" y="74"/>
                    <a:pt x="179" y="0"/>
                    <a:pt x="1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94;p48"/>
            <p:cNvSpPr/>
            <p:nvPr/>
          </p:nvSpPr>
          <p:spPr>
            <a:xfrm>
              <a:off x="8753285" y="6539831"/>
              <a:ext cx="312696" cy="126491"/>
            </a:xfrm>
            <a:custGeom>
              <a:avLst/>
              <a:gdLst/>
              <a:ahLst/>
              <a:cxnLst/>
              <a:rect l="l" t="t" r="r" b="b"/>
              <a:pathLst>
                <a:path w="1152" h="466" extrusionOk="0">
                  <a:moveTo>
                    <a:pt x="773" y="0"/>
                  </a:moveTo>
                  <a:cubicBezTo>
                    <a:pt x="686" y="0"/>
                    <a:pt x="592" y="11"/>
                    <a:pt x="502" y="42"/>
                  </a:cubicBezTo>
                  <a:cubicBezTo>
                    <a:pt x="234" y="137"/>
                    <a:pt x="0" y="339"/>
                    <a:pt x="0" y="339"/>
                  </a:cubicBezTo>
                  <a:lnTo>
                    <a:pt x="109" y="466"/>
                  </a:lnTo>
                  <a:cubicBezTo>
                    <a:pt x="109" y="466"/>
                    <a:pt x="139" y="378"/>
                    <a:pt x="490" y="164"/>
                  </a:cubicBezTo>
                  <a:cubicBezTo>
                    <a:pt x="630" y="79"/>
                    <a:pt x="763" y="53"/>
                    <a:pt x="872" y="53"/>
                  </a:cubicBezTo>
                  <a:cubicBezTo>
                    <a:pt x="1039" y="53"/>
                    <a:pt x="1152" y="113"/>
                    <a:pt x="1152" y="113"/>
                  </a:cubicBezTo>
                  <a:lnTo>
                    <a:pt x="1087" y="42"/>
                  </a:lnTo>
                  <a:cubicBezTo>
                    <a:pt x="1087" y="42"/>
                    <a:pt x="946" y="0"/>
                    <a:pt x="7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95;p48"/>
            <p:cNvSpPr/>
            <p:nvPr/>
          </p:nvSpPr>
          <p:spPr>
            <a:xfrm>
              <a:off x="8716099" y="6478486"/>
              <a:ext cx="297767" cy="131920"/>
            </a:xfrm>
            <a:custGeom>
              <a:avLst/>
              <a:gdLst/>
              <a:ahLst/>
              <a:cxnLst/>
              <a:rect l="l" t="t" r="r" b="b"/>
              <a:pathLst>
                <a:path w="1097" h="486" extrusionOk="0">
                  <a:moveTo>
                    <a:pt x="770" y="0"/>
                  </a:moveTo>
                  <a:cubicBezTo>
                    <a:pt x="684" y="0"/>
                    <a:pt x="579" y="10"/>
                    <a:pt x="463" y="41"/>
                  </a:cubicBezTo>
                  <a:cubicBezTo>
                    <a:pt x="144" y="127"/>
                    <a:pt x="0" y="355"/>
                    <a:pt x="0" y="355"/>
                  </a:cubicBezTo>
                  <a:lnTo>
                    <a:pt x="58" y="486"/>
                  </a:lnTo>
                  <a:cubicBezTo>
                    <a:pt x="58" y="486"/>
                    <a:pt x="170" y="252"/>
                    <a:pt x="463" y="122"/>
                  </a:cubicBezTo>
                  <a:cubicBezTo>
                    <a:pt x="569" y="75"/>
                    <a:pt x="681" y="60"/>
                    <a:pt x="781" y="60"/>
                  </a:cubicBezTo>
                  <a:cubicBezTo>
                    <a:pt x="958" y="60"/>
                    <a:pt x="1097" y="107"/>
                    <a:pt x="1097" y="107"/>
                  </a:cubicBezTo>
                  <a:lnTo>
                    <a:pt x="1011" y="30"/>
                  </a:lnTo>
                  <a:cubicBezTo>
                    <a:pt x="1011" y="30"/>
                    <a:pt x="919" y="0"/>
                    <a:pt x="7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96;p48"/>
            <p:cNvSpPr/>
            <p:nvPr/>
          </p:nvSpPr>
          <p:spPr>
            <a:xfrm>
              <a:off x="8675927" y="6407097"/>
              <a:ext cx="283381" cy="120248"/>
            </a:xfrm>
            <a:custGeom>
              <a:avLst/>
              <a:gdLst/>
              <a:ahLst/>
              <a:cxnLst/>
              <a:rect l="l" t="t" r="r" b="b"/>
              <a:pathLst>
                <a:path w="1044" h="443" extrusionOk="0">
                  <a:moveTo>
                    <a:pt x="769" y="1"/>
                  </a:moveTo>
                  <a:cubicBezTo>
                    <a:pt x="701" y="1"/>
                    <a:pt x="618" y="11"/>
                    <a:pt x="522" y="42"/>
                  </a:cubicBezTo>
                  <a:cubicBezTo>
                    <a:pt x="235" y="136"/>
                    <a:pt x="1" y="357"/>
                    <a:pt x="1" y="357"/>
                  </a:cubicBezTo>
                  <a:lnTo>
                    <a:pt x="81" y="442"/>
                  </a:lnTo>
                  <a:cubicBezTo>
                    <a:pt x="81" y="442"/>
                    <a:pt x="261" y="208"/>
                    <a:pt x="523" y="107"/>
                  </a:cubicBezTo>
                  <a:cubicBezTo>
                    <a:pt x="603" y="75"/>
                    <a:pt x="683" y="64"/>
                    <a:pt x="755" y="64"/>
                  </a:cubicBezTo>
                  <a:cubicBezTo>
                    <a:pt x="919" y="64"/>
                    <a:pt x="1043" y="121"/>
                    <a:pt x="1043" y="121"/>
                  </a:cubicBezTo>
                  <a:lnTo>
                    <a:pt x="981" y="42"/>
                  </a:lnTo>
                  <a:cubicBezTo>
                    <a:pt x="981" y="42"/>
                    <a:pt x="905" y="1"/>
                    <a:pt x="7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97;p48"/>
            <p:cNvSpPr/>
            <p:nvPr/>
          </p:nvSpPr>
          <p:spPr>
            <a:xfrm>
              <a:off x="8609969" y="6241520"/>
              <a:ext cx="244294" cy="39902"/>
            </a:xfrm>
            <a:custGeom>
              <a:avLst/>
              <a:gdLst/>
              <a:ahLst/>
              <a:cxnLst/>
              <a:rect l="l" t="t" r="r" b="b"/>
              <a:pathLst>
                <a:path w="900" h="147" extrusionOk="0">
                  <a:moveTo>
                    <a:pt x="878" y="1"/>
                  </a:moveTo>
                  <a:cubicBezTo>
                    <a:pt x="878" y="1"/>
                    <a:pt x="591" y="67"/>
                    <a:pt x="391" y="72"/>
                  </a:cubicBezTo>
                  <a:cubicBezTo>
                    <a:pt x="372" y="72"/>
                    <a:pt x="352" y="73"/>
                    <a:pt x="332" y="73"/>
                  </a:cubicBezTo>
                  <a:cubicBezTo>
                    <a:pt x="223" y="73"/>
                    <a:pt x="113" y="65"/>
                    <a:pt x="4" y="50"/>
                  </a:cubicBezTo>
                  <a:lnTo>
                    <a:pt x="1" y="109"/>
                  </a:lnTo>
                  <a:cubicBezTo>
                    <a:pt x="1" y="109"/>
                    <a:pt x="38" y="147"/>
                    <a:pt x="294" y="147"/>
                  </a:cubicBezTo>
                  <a:cubicBezTo>
                    <a:pt x="552" y="147"/>
                    <a:pt x="899" y="73"/>
                    <a:pt x="899" y="73"/>
                  </a:cubicBezTo>
                  <a:lnTo>
                    <a:pt x="87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898;p48"/>
            <p:cNvSpPr/>
            <p:nvPr/>
          </p:nvSpPr>
          <p:spPr>
            <a:xfrm>
              <a:off x="8602911" y="6178275"/>
              <a:ext cx="237236" cy="34201"/>
            </a:xfrm>
            <a:custGeom>
              <a:avLst/>
              <a:gdLst/>
              <a:ahLst/>
              <a:cxnLst/>
              <a:rect l="l" t="t" r="r" b="b"/>
              <a:pathLst>
                <a:path w="874" h="126" extrusionOk="0">
                  <a:moveTo>
                    <a:pt x="872" y="1"/>
                  </a:moveTo>
                  <a:cubicBezTo>
                    <a:pt x="872" y="1"/>
                    <a:pt x="514" y="50"/>
                    <a:pt x="360" y="51"/>
                  </a:cubicBezTo>
                  <a:cubicBezTo>
                    <a:pt x="355" y="51"/>
                    <a:pt x="349" y="51"/>
                    <a:pt x="343" y="51"/>
                  </a:cubicBezTo>
                  <a:cubicBezTo>
                    <a:pt x="210" y="51"/>
                    <a:pt x="64" y="38"/>
                    <a:pt x="1" y="35"/>
                  </a:cubicBezTo>
                  <a:lnTo>
                    <a:pt x="1" y="35"/>
                  </a:lnTo>
                  <a:lnTo>
                    <a:pt x="10" y="104"/>
                  </a:lnTo>
                  <a:cubicBezTo>
                    <a:pt x="10" y="104"/>
                    <a:pt x="119" y="126"/>
                    <a:pt x="320" y="126"/>
                  </a:cubicBezTo>
                  <a:cubicBezTo>
                    <a:pt x="325" y="126"/>
                    <a:pt x="330" y="126"/>
                    <a:pt x="335" y="126"/>
                  </a:cubicBezTo>
                  <a:cubicBezTo>
                    <a:pt x="518" y="125"/>
                    <a:pt x="874" y="64"/>
                    <a:pt x="874" y="64"/>
                  </a:cubicBezTo>
                  <a:lnTo>
                    <a:pt x="8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899;p48"/>
            <p:cNvSpPr/>
            <p:nvPr/>
          </p:nvSpPr>
          <p:spPr>
            <a:xfrm>
              <a:off x="8594225" y="6120187"/>
              <a:ext cx="245651" cy="32573"/>
            </a:xfrm>
            <a:custGeom>
              <a:avLst/>
              <a:gdLst/>
              <a:ahLst/>
              <a:cxnLst/>
              <a:rect l="l" t="t" r="r" b="b"/>
              <a:pathLst>
                <a:path w="905" h="120" extrusionOk="0">
                  <a:moveTo>
                    <a:pt x="904" y="1"/>
                  </a:moveTo>
                  <a:cubicBezTo>
                    <a:pt x="904" y="1"/>
                    <a:pt x="587" y="29"/>
                    <a:pt x="451" y="29"/>
                  </a:cubicBezTo>
                  <a:cubicBezTo>
                    <a:pt x="314" y="29"/>
                    <a:pt x="0" y="35"/>
                    <a:pt x="0" y="35"/>
                  </a:cubicBezTo>
                  <a:lnTo>
                    <a:pt x="14" y="120"/>
                  </a:lnTo>
                  <a:lnTo>
                    <a:pt x="415" y="120"/>
                  </a:lnTo>
                  <a:cubicBezTo>
                    <a:pt x="564" y="120"/>
                    <a:pt x="896" y="60"/>
                    <a:pt x="896" y="60"/>
                  </a:cubicBezTo>
                  <a:lnTo>
                    <a:pt x="9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900;p48"/>
            <p:cNvSpPr/>
            <p:nvPr/>
          </p:nvSpPr>
          <p:spPr>
            <a:xfrm>
              <a:off x="8427565" y="4408497"/>
              <a:ext cx="468773" cy="362372"/>
            </a:xfrm>
            <a:custGeom>
              <a:avLst/>
              <a:gdLst/>
              <a:ahLst/>
              <a:cxnLst/>
              <a:rect l="l" t="t" r="r" b="b"/>
              <a:pathLst>
                <a:path w="1727" h="1335" extrusionOk="0">
                  <a:moveTo>
                    <a:pt x="1727" y="0"/>
                  </a:moveTo>
                  <a:cubicBezTo>
                    <a:pt x="1727" y="0"/>
                    <a:pt x="456" y="370"/>
                    <a:pt x="285" y="467"/>
                  </a:cubicBezTo>
                  <a:cubicBezTo>
                    <a:pt x="185" y="524"/>
                    <a:pt x="89" y="591"/>
                    <a:pt x="1" y="667"/>
                  </a:cubicBezTo>
                  <a:lnTo>
                    <a:pt x="152" y="1334"/>
                  </a:lnTo>
                  <a:cubicBezTo>
                    <a:pt x="152" y="1334"/>
                    <a:pt x="758" y="1118"/>
                    <a:pt x="929" y="929"/>
                  </a:cubicBezTo>
                  <a:cubicBezTo>
                    <a:pt x="1101" y="741"/>
                    <a:pt x="1096" y="747"/>
                    <a:pt x="1226" y="724"/>
                  </a:cubicBezTo>
                  <a:cubicBezTo>
                    <a:pt x="1357" y="702"/>
                    <a:pt x="1706" y="570"/>
                    <a:pt x="1706" y="570"/>
                  </a:cubicBezTo>
                  <a:lnTo>
                    <a:pt x="1727" y="0"/>
                  </a:ln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901;p48"/>
            <p:cNvSpPr/>
            <p:nvPr/>
          </p:nvSpPr>
          <p:spPr>
            <a:xfrm>
              <a:off x="7846155" y="4356652"/>
              <a:ext cx="484516" cy="428604"/>
            </a:xfrm>
            <a:custGeom>
              <a:avLst/>
              <a:gdLst/>
              <a:ahLst/>
              <a:cxnLst/>
              <a:rect l="l" t="t" r="r" b="b"/>
              <a:pathLst>
                <a:path w="1785" h="1579" extrusionOk="0">
                  <a:moveTo>
                    <a:pt x="1" y="0"/>
                  </a:moveTo>
                  <a:lnTo>
                    <a:pt x="1" y="749"/>
                  </a:lnTo>
                  <a:cubicBezTo>
                    <a:pt x="1" y="749"/>
                    <a:pt x="55" y="803"/>
                    <a:pt x="142" y="949"/>
                  </a:cubicBezTo>
                  <a:cubicBezTo>
                    <a:pt x="200" y="1044"/>
                    <a:pt x="341" y="1215"/>
                    <a:pt x="473" y="1292"/>
                  </a:cubicBezTo>
                  <a:cubicBezTo>
                    <a:pt x="893" y="1536"/>
                    <a:pt x="1632" y="1579"/>
                    <a:pt x="1632" y="1579"/>
                  </a:cubicBezTo>
                  <a:lnTo>
                    <a:pt x="1785" y="8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02;p48"/>
            <p:cNvSpPr/>
            <p:nvPr/>
          </p:nvSpPr>
          <p:spPr>
            <a:xfrm>
              <a:off x="8010915" y="2568688"/>
              <a:ext cx="451129" cy="135991"/>
            </a:xfrm>
            <a:custGeom>
              <a:avLst/>
              <a:gdLst/>
              <a:ahLst/>
              <a:cxnLst/>
              <a:rect l="l" t="t" r="r" b="b"/>
              <a:pathLst>
                <a:path w="1662" h="501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462" y="436"/>
                    <a:pt x="901" y="486"/>
                  </a:cubicBezTo>
                  <a:cubicBezTo>
                    <a:pt x="991" y="496"/>
                    <a:pt x="1076" y="501"/>
                    <a:pt x="1154" y="501"/>
                  </a:cubicBezTo>
                  <a:cubicBezTo>
                    <a:pt x="1457" y="501"/>
                    <a:pt x="1661" y="438"/>
                    <a:pt x="1661" y="438"/>
                  </a:cubicBezTo>
                  <a:cubicBezTo>
                    <a:pt x="1661" y="438"/>
                    <a:pt x="464" y="330"/>
                    <a:pt x="1" y="0"/>
                  </a:cubicBezTo>
                  <a:close/>
                </a:path>
              </a:pathLst>
            </a:custGeom>
            <a:solidFill>
              <a:srgbClr val="F4C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903;p48"/>
            <p:cNvSpPr/>
            <p:nvPr/>
          </p:nvSpPr>
          <p:spPr>
            <a:xfrm>
              <a:off x="8032358" y="5161195"/>
              <a:ext cx="73288" cy="143592"/>
            </a:xfrm>
            <a:custGeom>
              <a:avLst/>
              <a:gdLst/>
              <a:ahLst/>
              <a:cxnLst/>
              <a:rect l="l" t="t" r="r" b="b"/>
              <a:pathLst>
                <a:path w="270" h="529" extrusionOk="0">
                  <a:moveTo>
                    <a:pt x="88" y="0"/>
                  </a:moveTo>
                  <a:lnTo>
                    <a:pt x="88" y="0"/>
                  </a:lnTo>
                  <a:cubicBezTo>
                    <a:pt x="99" y="60"/>
                    <a:pt x="106" y="119"/>
                    <a:pt x="110" y="179"/>
                  </a:cubicBezTo>
                  <a:cubicBezTo>
                    <a:pt x="116" y="306"/>
                    <a:pt x="76" y="430"/>
                    <a:pt x="0" y="529"/>
                  </a:cubicBezTo>
                  <a:cubicBezTo>
                    <a:pt x="0" y="529"/>
                    <a:pt x="269" y="486"/>
                    <a:pt x="211" y="165"/>
                  </a:cubicBezTo>
                  <a:cubicBezTo>
                    <a:pt x="176" y="107"/>
                    <a:pt x="135" y="50"/>
                    <a:pt x="88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904;p48"/>
            <p:cNvSpPr/>
            <p:nvPr/>
          </p:nvSpPr>
          <p:spPr>
            <a:xfrm>
              <a:off x="8614040" y="5161195"/>
              <a:ext cx="73288" cy="143592"/>
            </a:xfrm>
            <a:custGeom>
              <a:avLst/>
              <a:gdLst/>
              <a:ahLst/>
              <a:cxnLst/>
              <a:rect l="l" t="t" r="r" b="b"/>
              <a:pathLst>
                <a:path w="270" h="529" extrusionOk="0">
                  <a:moveTo>
                    <a:pt x="182" y="0"/>
                  </a:moveTo>
                  <a:cubicBezTo>
                    <a:pt x="135" y="50"/>
                    <a:pt x="94" y="107"/>
                    <a:pt x="58" y="165"/>
                  </a:cubicBezTo>
                  <a:cubicBezTo>
                    <a:pt x="1" y="486"/>
                    <a:pt x="270" y="529"/>
                    <a:pt x="270" y="529"/>
                  </a:cubicBezTo>
                  <a:cubicBezTo>
                    <a:pt x="193" y="430"/>
                    <a:pt x="154" y="306"/>
                    <a:pt x="160" y="179"/>
                  </a:cubicBezTo>
                  <a:cubicBezTo>
                    <a:pt x="163" y="119"/>
                    <a:pt x="172" y="60"/>
                    <a:pt x="182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905;p48"/>
            <p:cNvSpPr/>
            <p:nvPr/>
          </p:nvSpPr>
          <p:spPr>
            <a:xfrm>
              <a:off x="7996529" y="1443576"/>
              <a:ext cx="697594" cy="378116"/>
            </a:xfrm>
            <a:custGeom>
              <a:avLst/>
              <a:gdLst/>
              <a:ahLst/>
              <a:cxnLst/>
              <a:rect l="l" t="t" r="r" b="b"/>
              <a:pathLst>
                <a:path w="2570" h="1393" extrusionOk="0">
                  <a:moveTo>
                    <a:pt x="1217" y="1"/>
                  </a:moveTo>
                  <a:cubicBezTo>
                    <a:pt x="890" y="1"/>
                    <a:pt x="568" y="86"/>
                    <a:pt x="391" y="318"/>
                  </a:cubicBezTo>
                  <a:cubicBezTo>
                    <a:pt x="0" y="833"/>
                    <a:pt x="307" y="1392"/>
                    <a:pt x="307" y="1392"/>
                  </a:cubicBezTo>
                  <a:lnTo>
                    <a:pt x="438" y="1392"/>
                  </a:lnTo>
                  <a:cubicBezTo>
                    <a:pt x="515" y="1220"/>
                    <a:pt x="563" y="1037"/>
                    <a:pt x="580" y="849"/>
                  </a:cubicBezTo>
                  <a:cubicBezTo>
                    <a:pt x="729" y="1008"/>
                    <a:pt x="1161" y="1129"/>
                    <a:pt x="1161" y="1129"/>
                  </a:cubicBezTo>
                  <a:cubicBezTo>
                    <a:pt x="1161" y="1129"/>
                    <a:pt x="1178" y="980"/>
                    <a:pt x="1133" y="866"/>
                  </a:cubicBezTo>
                  <a:lnTo>
                    <a:pt x="1133" y="866"/>
                  </a:lnTo>
                  <a:cubicBezTo>
                    <a:pt x="1202" y="929"/>
                    <a:pt x="1515" y="1100"/>
                    <a:pt x="1515" y="1100"/>
                  </a:cubicBezTo>
                  <a:cubicBezTo>
                    <a:pt x="1535" y="1019"/>
                    <a:pt x="1533" y="935"/>
                    <a:pt x="1509" y="855"/>
                  </a:cubicBezTo>
                  <a:lnTo>
                    <a:pt x="1509" y="855"/>
                  </a:lnTo>
                  <a:cubicBezTo>
                    <a:pt x="1607" y="963"/>
                    <a:pt x="1827" y="1088"/>
                    <a:pt x="1827" y="1088"/>
                  </a:cubicBezTo>
                  <a:cubicBezTo>
                    <a:pt x="1827" y="1088"/>
                    <a:pt x="1920" y="918"/>
                    <a:pt x="1976" y="918"/>
                  </a:cubicBezTo>
                  <a:cubicBezTo>
                    <a:pt x="1979" y="918"/>
                    <a:pt x="1982" y="919"/>
                    <a:pt x="1984" y="920"/>
                  </a:cubicBezTo>
                  <a:cubicBezTo>
                    <a:pt x="2014" y="1081"/>
                    <a:pt x="2059" y="1239"/>
                    <a:pt x="2119" y="1392"/>
                  </a:cubicBezTo>
                  <a:lnTo>
                    <a:pt x="2250" y="1392"/>
                  </a:lnTo>
                  <a:cubicBezTo>
                    <a:pt x="2250" y="1392"/>
                    <a:pt x="2569" y="611"/>
                    <a:pt x="2173" y="263"/>
                  </a:cubicBezTo>
                  <a:cubicBezTo>
                    <a:pt x="2016" y="126"/>
                    <a:pt x="1613" y="1"/>
                    <a:pt x="1217" y="1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906;p48"/>
            <p:cNvSpPr/>
            <p:nvPr/>
          </p:nvSpPr>
          <p:spPr>
            <a:xfrm>
              <a:off x="8373279" y="2445455"/>
              <a:ext cx="557533" cy="1189722"/>
            </a:xfrm>
            <a:custGeom>
              <a:avLst/>
              <a:gdLst/>
              <a:ahLst/>
              <a:cxnLst/>
              <a:rect l="l" t="t" r="r" b="b"/>
              <a:pathLst>
                <a:path w="2054" h="4383" extrusionOk="0">
                  <a:moveTo>
                    <a:pt x="1" y="0"/>
                  </a:moveTo>
                  <a:lnTo>
                    <a:pt x="1" y="4382"/>
                  </a:lnTo>
                  <a:lnTo>
                    <a:pt x="1847" y="4382"/>
                  </a:lnTo>
                  <a:cubicBezTo>
                    <a:pt x="1910" y="3811"/>
                    <a:pt x="1672" y="2120"/>
                    <a:pt x="1672" y="2120"/>
                  </a:cubicBezTo>
                  <a:cubicBezTo>
                    <a:pt x="1672" y="2120"/>
                    <a:pt x="1900" y="1800"/>
                    <a:pt x="1977" y="1414"/>
                  </a:cubicBezTo>
                  <a:cubicBezTo>
                    <a:pt x="2053" y="1024"/>
                    <a:pt x="2038" y="190"/>
                    <a:pt x="2038" y="190"/>
                  </a:cubicBezTo>
                  <a:lnTo>
                    <a:pt x="1552" y="20"/>
                  </a:lnTo>
                  <a:lnTo>
                    <a:pt x="711" y="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907;p48"/>
            <p:cNvSpPr/>
            <p:nvPr/>
          </p:nvSpPr>
          <p:spPr>
            <a:xfrm>
              <a:off x="7788611" y="2419940"/>
              <a:ext cx="584948" cy="1215237"/>
            </a:xfrm>
            <a:custGeom>
              <a:avLst/>
              <a:gdLst/>
              <a:ahLst/>
              <a:cxnLst/>
              <a:rect l="l" t="t" r="r" b="b"/>
              <a:pathLst>
                <a:path w="2155" h="4477" extrusionOk="0">
                  <a:moveTo>
                    <a:pt x="667" y="1"/>
                  </a:moveTo>
                  <a:lnTo>
                    <a:pt x="1" y="314"/>
                  </a:lnTo>
                  <a:cubicBezTo>
                    <a:pt x="1" y="314"/>
                    <a:pt x="75" y="1118"/>
                    <a:pt x="151" y="1508"/>
                  </a:cubicBezTo>
                  <a:cubicBezTo>
                    <a:pt x="227" y="1894"/>
                    <a:pt x="456" y="2214"/>
                    <a:pt x="456" y="2214"/>
                  </a:cubicBezTo>
                  <a:cubicBezTo>
                    <a:pt x="456" y="2214"/>
                    <a:pt x="318" y="3914"/>
                    <a:pt x="376" y="4476"/>
                  </a:cubicBezTo>
                  <a:lnTo>
                    <a:pt x="2155" y="4476"/>
                  </a:lnTo>
                  <a:lnTo>
                    <a:pt x="2155" y="94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908;p48"/>
            <p:cNvSpPr/>
            <p:nvPr/>
          </p:nvSpPr>
          <p:spPr>
            <a:xfrm>
              <a:off x="8346407" y="2774438"/>
              <a:ext cx="54288" cy="885437"/>
            </a:xfrm>
            <a:custGeom>
              <a:avLst/>
              <a:gdLst/>
              <a:ahLst/>
              <a:cxnLst/>
              <a:rect l="l" t="t" r="r" b="b"/>
              <a:pathLst>
                <a:path w="200" h="3262" extrusionOk="0">
                  <a:moveTo>
                    <a:pt x="0" y="0"/>
                  </a:moveTo>
                  <a:lnTo>
                    <a:pt x="0" y="3261"/>
                  </a:lnTo>
                  <a:lnTo>
                    <a:pt x="199" y="326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09;p48"/>
            <p:cNvSpPr/>
            <p:nvPr/>
          </p:nvSpPr>
          <p:spPr>
            <a:xfrm>
              <a:off x="7815483" y="3634898"/>
              <a:ext cx="1150895" cy="1239666"/>
            </a:xfrm>
            <a:custGeom>
              <a:avLst/>
              <a:gdLst/>
              <a:ahLst/>
              <a:cxnLst/>
              <a:rect l="l" t="t" r="r" b="b"/>
              <a:pathLst>
                <a:path w="4240" h="4567" extrusionOk="0">
                  <a:moveTo>
                    <a:pt x="281" y="0"/>
                  </a:moveTo>
                  <a:cubicBezTo>
                    <a:pt x="281" y="0"/>
                    <a:pt x="0" y="833"/>
                    <a:pt x="0" y="1721"/>
                  </a:cubicBezTo>
                  <a:cubicBezTo>
                    <a:pt x="0" y="2468"/>
                    <a:pt x="55" y="4567"/>
                    <a:pt x="55" y="4567"/>
                  </a:cubicBezTo>
                  <a:lnTo>
                    <a:pt x="4184" y="4567"/>
                  </a:lnTo>
                  <a:cubicBezTo>
                    <a:pt x="4184" y="4567"/>
                    <a:pt x="4238" y="2468"/>
                    <a:pt x="4238" y="1721"/>
                  </a:cubicBezTo>
                  <a:cubicBezTo>
                    <a:pt x="4239" y="833"/>
                    <a:pt x="3958" y="0"/>
                    <a:pt x="3958" y="0"/>
                  </a:cubicBezTo>
                  <a:lnTo>
                    <a:pt x="2120" y="1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910;p48"/>
            <p:cNvSpPr/>
            <p:nvPr/>
          </p:nvSpPr>
          <p:spPr>
            <a:xfrm>
              <a:off x="7862984" y="3626212"/>
              <a:ext cx="1039334" cy="52931"/>
            </a:xfrm>
            <a:custGeom>
              <a:avLst/>
              <a:gdLst/>
              <a:ahLst/>
              <a:cxnLst/>
              <a:rect l="l" t="t" r="r" b="b"/>
              <a:pathLst>
                <a:path w="3829" h="195" extrusionOk="0">
                  <a:moveTo>
                    <a:pt x="98" y="0"/>
                  </a:moveTo>
                  <a:cubicBezTo>
                    <a:pt x="44" y="0"/>
                    <a:pt x="1" y="44"/>
                    <a:pt x="1" y="98"/>
                  </a:cubicBezTo>
                  <a:cubicBezTo>
                    <a:pt x="1" y="151"/>
                    <a:pt x="44" y="195"/>
                    <a:pt x="98" y="195"/>
                  </a:cubicBezTo>
                  <a:lnTo>
                    <a:pt x="3732" y="195"/>
                  </a:lnTo>
                  <a:cubicBezTo>
                    <a:pt x="3786" y="195"/>
                    <a:pt x="3829" y="151"/>
                    <a:pt x="3829" y="98"/>
                  </a:cubicBezTo>
                  <a:cubicBezTo>
                    <a:pt x="3829" y="44"/>
                    <a:pt x="3786" y="0"/>
                    <a:pt x="37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911;p48"/>
            <p:cNvSpPr/>
            <p:nvPr/>
          </p:nvSpPr>
          <p:spPr>
            <a:xfrm>
              <a:off x="8509538" y="2703593"/>
              <a:ext cx="903615" cy="1189722"/>
            </a:xfrm>
            <a:custGeom>
              <a:avLst/>
              <a:gdLst/>
              <a:ahLst/>
              <a:cxnLst/>
              <a:rect l="l" t="t" r="r" b="b"/>
              <a:pathLst>
                <a:path w="3329" h="4383" extrusionOk="0">
                  <a:moveTo>
                    <a:pt x="1842" y="0"/>
                  </a:moveTo>
                  <a:lnTo>
                    <a:pt x="1842" y="0"/>
                  </a:lnTo>
                  <a:cubicBezTo>
                    <a:pt x="1842" y="0"/>
                    <a:pt x="1843" y="2"/>
                    <a:pt x="1845" y="4"/>
                  </a:cubicBezTo>
                  <a:lnTo>
                    <a:pt x="767" y="115"/>
                  </a:lnTo>
                  <a:cubicBezTo>
                    <a:pt x="767" y="115"/>
                    <a:pt x="1346" y="1187"/>
                    <a:pt x="1656" y="1515"/>
                  </a:cubicBezTo>
                  <a:cubicBezTo>
                    <a:pt x="1844" y="1712"/>
                    <a:pt x="2046" y="1896"/>
                    <a:pt x="2261" y="2063"/>
                  </a:cubicBezTo>
                  <a:cubicBezTo>
                    <a:pt x="2261" y="2063"/>
                    <a:pt x="1937" y="2485"/>
                    <a:pt x="1810" y="2761"/>
                  </a:cubicBezTo>
                  <a:cubicBezTo>
                    <a:pt x="1724" y="2944"/>
                    <a:pt x="1484" y="3525"/>
                    <a:pt x="1484" y="3525"/>
                  </a:cubicBezTo>
                  <a:cubicBezTo>
                    <a:pt x="1484" y="3525"/>
                    <a:pt x="1314" y="3372"/>
                    <a:pt x="1079" y="3372"/>
                  </a:cubicBezTo>
                  <a:cubicBezTo>
                    <a:pt x="960" y="3372"/>
                    <a:pt x="823" y="3411"/>
                    <a:pt x="684" y="3529"/>
                  </a:cubicBezTo>
                  <a:cubicBezTo>
                    <a:pt x="271" y="3882"/>
                    <a:pt x="1" y="4268"/>
                    <a:pt x="236" y="4354"/>
                  </a:cubicBezTo>
                  <a:cubicBezTo>
                    <a:pt x="290" y="4374"/>
                    <a:pt x="342" y="4382"/>
                    <a:pt x="394" y="4382"/>
                  </a:cubicBezTo>
                  <a:cubicBezTo>
                    <a:pt x="564" y="4382"/>
                    <a:pt x="729" y="4291"/>
                    <a:pt x="954" y="4230"/>
                  </a:cubicBezTo>
                  <a:cubicBezTo>
                    <a:pt x="1005" y="4216"/>
                    <a:pt x="1052" y="4211"/>
                    <a:pt x="1098" y="4211"/>
                  </a:cubicBezTo>
                  <a:cubicBezTo>
                    <a:pt x="1249" y="4211"/>
                    <a:pt x="1375" y="4271"/>
                    <a:pt x="1500" y="4271"/>
                  </a:cubicBezTo>
                  <a:cubicBezTo>
                    <a:pt x="1556" y="4271"/>
                    <a:pt x="1611" y="4259"/>
                    <a:pt x="1668" y="4225"/>
                  </a:cubicBezTo>
                  <a:cubicBezTo>
                    <a:pt x="1734" y="4188"/>
                    <a:pt x="1996" y="3802"/>
                    <a:pt x="2085" y="3678"/>
                  </a:cubicBezTo>
                  <a:cubicBezTo>
                    <a:pt x="2325" y="3346"/>
                    <a:pt x="2918" y="2564"/>
                    <a:pt x="3085" y="2252"/>
                  </a:cubicBezTo>
                  <a:cubicBezTo>
                    <a:pt x="3328" y="1801"/>
                    <a:pt x="3169" y="1609"/>
                    <a:pt x="3094" y="1515"/>
                  </a:cubicBezTo>
                  <a:cubicBezTo>
                    <a:pt x="2727" y="1050"/>
                    <a:pt x="1844" y="0"/>
                    <a:pt x="184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912;p48"/>
            <p:cNvSpPr/>
            <p:nvPr/>
          </p:nvSpPr>
          <p:spPr>
            <a:xfrm>
              <a:off x="7952828" y="2309736"/>
              <a:ext cx="1252413" cy="868065"/>
            </a:xfrm>
            <a:custGeom>
              <a:avLst/>
              <a:gdLst/>
              <a:ahLst/>
              <a:cxnLst/>
              <a:rect l="l" t="t" r="r" b="b"/>
              <a:pathLst>
                <a:path w="4614" h="3198" extrusionOk="0">
                  <a:moveTo>
                    <a:pt x="2186" y="1"/>
                  </a:moveTo>
                  <a:cubicBezTo>
                    <a:pt x="2186" y="1"/>
                    <a:pt x="1653" y="356"/>
                    <a:pt x="1140" y="356"/>
                  </a:cubicBezTo>
                  <a:cubicBezTo>
                    <a:pt x="1108" y="356"/>
                    <a:pt x="1077" y="355"/>
                    <a:pt x="1046" y="352"/>
                  </a:cubicBezTo>
                  <a:cubicBezTo>
                    <a:pt x="652" y="316"/>
                    <a:pt x="442" y="225"/>
                    <a:pt x="286" y="225"/>
                  </a:cubicBezTo>
                  <a:cubicBezTo>
                    <a:pt x="179" y="225"/>
                    <a:pt x="98" y="267"/>
                    <a:pt x="1" y="399"/>
                  </a:cubicBezTo>
                  <a:cubicBezTo>
                    <a:pt x="1" y="399"/>
                    <a:pt x="502" y="1468"/>
                    <a:pt x="1254" y="2027"/>
                  </a:cubicBezTo>
                  <a:cubicBezTo>
                    <a:pt x="1933" y="2532"/>
                    <a:pt x="2728" y="3197"/>
                    <a:pt x="3609" y="3197"/>
                  </a:cubicBezTo>
                  <a:cubicBezTo>
                    <a:pt x="3704" y="3197"/>
                    <a:pt x="3801" y="3189"/>
                    <a:pt x="3898" y="3173"/>
                  </a:cubicBezTo>
                  <a:cubicBezTo>
                    <a:pt x="4533" y="3064"/>
                    <a:pt x="4613" y="2051"/>
                    <a:pt x="4613" y="2051"/>
                  </a:cubicBezTo>
                  <a:cubicBezTo>
                    <a:pt x="4613" y="2051"/>
                    <a:pt x="4308" y="1351"/>
                    <a:pt x="4081" y="1205"/>
                  </a:cubicBezTo>
                  <a:cubicBezTo>
                    <a:pt x="3853" y="1058"/>
                    <a:pt x="3905" y="831"/>
                    <a:pt x="3707" y="740"/>
                  </a:cubicBezTo>
                  <a:cubicBezTo>
                    <a:pt x="3510" y="649"/>
                    <a:pt x="3519" y="490"/>
                    <a:pt x="3193" y="360"/>
                  </a:cubicBezTo>
                  <a:cubicBezTo>
                    <a:pt x="3085" y="317"/>
                    <a:pt x="2659" y="320"/>
                    <a:pt x="2527" y="188"/>
                  </a:cubicBezTo>
                  <a:cubicBezTo>
                    <a:pt x="2393" y="56"/>
                    <a:pt x="2186" y="1"/>
                    <a:pt x="21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913;p48"/>
            <p:cNvSpPr/>
            <p:nvPr/>
          </p:nvSpPr>
          <p:spPr>
            <a:xfrm>
              <a:off x="7481349" y="2496757"/>
              <a:ext cx="434029" cy="720673"/>
            </a:xfrm>
            <a:custGeom>
              <a:avLst/>
              <a:gdLst/>
              <a:ahLst/>
              <a:cxnLst/>
              <a:rect l="l" t="t" r="r" b="b"/>
              <a:pathLst>
                <a:path w="1599" h="2655" extrusionOk="0">
                  <a:moveTo>
                    <a:pt x="1205" y="1"/>
                  </a:moveTo>
                  <a:cubicBezTo>
                    <a:pt x="1205" y="1"/>
                    <a:pt x="519" y="86"/>
                    <a:pt x="341" y="467"/>
                  </a:cubicBezTo>
                  <a:cubicBezTo>
                    <a:pt x="341" y="467"/>
                    <a:pt x="304" y="455"/>
                    <a:pt x="255" y="455"/>
                  </a:cubicBezTo>
                  <a:cubicBezTo>
                    <a:pt x="155" y="455"/>
                    <a:pt x="1" y="503"/>
                    <a:pt x="2" y="798"/>
                  </a:cubicBezTo>
                  <a:cubicBezTo>
                    <a:pt x="3" y="1236"/>
                    <a:pt x="181" y="1804"/>
                    <a:pt x="171" y="2169"/>
                  </a:cubicBezTo>
                  <a:cubicBezTo>
                    <a:pt x="162" y="2533"/>
                    <a:pt x="359" y="2654"/>
                    <a:pt x="437" y="2654"/>
                  </a:cubicBezTo>
                  <a:cubicBezTo>
                    <a:pt x="437" y="2654"/>
                    <a:pt x="438" y="2654"/>
                    <a:pt x="438" y="2654"/>
                  </a:cubicBezTo>
                  <a:cubicBezTo>
                    <a:pt x="516" y="2652"/>
                    <a:pt x="687" y="2429"/>
                    <a:pt x="760" y="2423"/>
                  </a:cubicBezTo>
                  <a:cubicBezTo>
                    <a:pt x="765" y="2422"/>
                    <a:pt x="770" y="2422"/>
                    <a:pt x="776" y="2422"/>
                  </a:cubicBezTo>
                  <a:cubicBezTo>
                    <a:pt x="816" y="2422"/>
                    <a:pt x="871" y="2431"/>
                    <a:pt x="930" y="2431"/>
                  </a:cubicBezTo>
                  <a:cubicBezTo>
                    <a:pt x="986" y="2431"/>
                    <a:pt x="1045" y="2423"/>
                    <a:pt x="1097" y="2394"/>
                  </a:cubicBezTo>
                  <a:cubicBezTo>
                    <a:pt x="1211" y="2328"/>
                    <a:pt x="1599" y="1930"/>
                    <a:pt x="1599" y="1930"/>
                  </a:cubicBezTo>
                  <a:cubicBezTo>
                    <a:pt x="1599" y="1930"/>
                    <a:pt x="1290" y="1502"/>
                    <a:pt x="1210" y="665"/>
                  </a:cubicBezTo>
                  <a:cubicBezTo>
                    <a:pt x="1190" y="444"/>
                    <a:pt x="1188" y="222"/>
                    <a:pt x="12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914;p48"/>
            <p:cNvSpPr/>
            <p:nvPr/>
          </p:nvSpPr>
          <p:spPr>
            <a:xfrm>
              <a:off x="8810829" y="2800768"/>
              <a:ext cx="754325" cy="2819719"/>
            </a:xfrm>
            <a:custGeom>
              <a:avLst/>
              <a:gdLst/>
              <a:ahLst/>
              <a:cxnLst/>
              <a:rect l="l" t="t" r="r" b="b"/>
              <a:pathLst>
                <a:path w="2779" h="10388" extrusionOk="0">
                  <a:moveTo>
                    <a:pt x="1337" y="1"/>
                  </a:moveTo>
                  <a:cubicBezTo>
                    <a:pt x="1337" y="1"/>
                    <a:pt x="67" y="994"/>
                    <a:pt x="67" y="1157"/>
                  </a:cubicBezTo>
                  <a:cubicBezTo>
                    <a:pt x="64" y="1637"/>
                    <a:pt x="572" y="1730"/>
                    <a:pt x="572" y="1730"/>
                  </a:cubicBezTo>
                  <a:cubicBezTo>
                    <a:pt x="572" y="1730"/>
                    <a:pt x="360" y="1757"/>
                    <a:pt x="364" y="2031"/>
                  </a:cubicBezTo>
                  <a:cubicBezTo>
                    <a:pt x="367" y="2304"/>
                    <a:pt x="479" y="2327"/>
                    <a:pt x="239" y="2453"/>
                  </a:cubicBezTo>
                  <a:cubicBezTo>
                    <a:pt x="0" y="2580"/>
                    <a:pt x="404" y="2902"/>
                    <a:pt x="404" y="2902"/>
                  </a:cubicBezTo>
                  <a:cubicBezTo>
                    <a:pt x="404" y="2902"/>
                    <a:pt x="536" y="3474"/>
                    <a:pt x="536" y="4646"/>
                  </a:cubicBezTo>
                  <a:cubicBezTo>
                    <a:pt x="536" y="5600"/>
                    <a:pt x="527" y="7347"/>
                    <a:pt x="911" y="7966"/>
                  </a:cubicBezTo>
                  <a:cubicBezTo>
                    <a:pt x="1037" y="8167"/>
                    <a:pt x="1454" y="8456"/>
                    <a:pt x="1451" y="8738"/>
                  </a:cubicBezTo>
                  <a:cubicBezTo>
                    <a:pt x="1449" y="9020"/>
                    <a:pt x="1307" y="9500"/>
                    <a:pt x="1334" y="9665"/>
                  </a:cubicBezTo>
                  <a:cubicBezTo>
                    <a:pt x="1450" y="10355"/>
                    <a:pt x="2360" y="10388"/>
                    <a:pt x="2360" y="10388"/>
                  </a:cubicBezTo>
                  <a:cubicBezTo>
                    <a:pt x="2360" y="10388"/>
                    <a:pt x="2411" y="9213"/>
                    <a:pt x="2377" y="8346"/>
                  </a:cubicBezTo>
                  <a:cubicBezTo>
                    <a:pt x="2342" y="7481"/>
                    <a:pt x="2478" y="6119"/>
                    <a:pt x="2411" y="5179"/>
                  </a:cubicBezTo>
                  <a:cubicBezTo>
                    <a:pt x="2344" y="4240"/>
                    <a:pt x="2449" y="2790"/>
                    <a:pt x="2702" y="2081"/>
                  </a:cubicBezTo>
                  <a:cubicBezTo>
                    <a:pt x="2779" y="1864"/>
                    <a:pt x="2712" y="1380"/>
                    <a:pt x="2308" y="1155"/>
                  </a:cubicBezTo>
                  <a:cubicBezTo>
                    <a:pt x="2190" y="1090"/>
                    <a:pt x="2103" y="765"/>
                    <a:pt x="1967" y="501"/>
                  </a:cubicBezTo>
                  <a:cubicBezTo>
                    <a:pt x="1831" y="238"/>
                    <a:pt x="1337" y="1"/>
                    <a:pt x="13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915;p48"/>
            <p:cNvSpPr/>
            <p:nvPr/>
          </p:nvSpPr>
          <p:spPr>
            <a:xfrm>
              <a:off x="7882527" y="2412340"/>
              <a:ext cx="228279" cy="401731"/>
            </a:xfrm>
            <a:custGeom>
              <a:avLst/>
              <a:gdLst/>
              <a:ahLst/>
              <a:cxnLst/>
              <a:rect l="l" t="t" r="r" b="b"/>
              <a:pathLst>
                <a:path w="841" h="1480" extrusionOk="0">
                  <a:moveTo>
                    <a:pt x="303" y="1"/>
                  </a:moveTo>
                  <a:cubicBezTo>
                    <a:pt x="303" y="1"/>
                    <a:pt x="137" y="197"/>
                    <a:pt x="76" y="744"/>
                  </a:cubicBezTo>
                  <a:cubicBezTo>
                    <a:pt x="14" y="1290"/>
                    <a:pt x="0" y="1480"/>
                    <a:pt x="0" y="1480"/>
                  </a:cubicBezTo>
                  <a:lnTo>
                    <a:pt x="835" y="1480"/>
                  </a:lnTo>
                  <a:cubicBezTo>
                    <a:pt x="835" y="1480"/>
                    <a:pt x="840" y="692"/>
                    <a:pt x="727" y="402"/>
                  </a:cubicBezTo>
                  <a:cubicBezTo>
                    <a:pt x="612" y="111"/>
                    <a:pt x="303" y="1"/>
                    <a:pt x="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916;p48"/>
            <p:cNvSpPr/>
            <p:nvPr/>
          </p:nvSpPr>
          <p:spPr>
            <a:xfrm>
              <a:off x="7881984" y="2813797"/>
              <a:ext cx="227465" cy="92832"/>
            </a:xfrm>
            <a:custGeom>
              <a:avLst/>
              <a:gdLst/>
              <a:ahLst/>
              <a:cxnLst/>
              <a:rect l="l" t="t" r="r" b="b"/>
              <a:pathLst>
                <a:path w="838" h="342" extrusionOk="0">
                  <a:moveTo>
                    <a:pt x="1" y="1"/>
                  </a:moveTo>
                  <a:lnTo>
                    <a:pt x="1" y="341"/>
                  </a:lnTo>
                  <a:lnTo>
                    <a:pt x="837" y="341"/>
                  </a:lnTo>
                  <a:lnTo>
                    <a:pt x="83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917;p48"/>
            <p:cNvSpPr/>
            <p:nvPr/>
          </p:nvSpPr>
          <p:spPr>
            <a:xfrm>
              <a:off x="7969386" y="2419940"/>
              <a:ext cx="509488" cy="124862"/>
            </a:xfrm>
            <a:custGeom>
              <a:avLst/>
              <a:gdLst/>
              <a:ahLst/>
              <a:cxnLst/>
              <a:rect l="l" t="t" r="r" b="b"/>
              <a:pathLst>
                <a:path w="1877" h="460" extrusionOk="0">
                  <a:moveTo>
                    <a:pt x="1" y="1"/>
                  </a:moveTo>
                  <a:cubicBezTo>
                    <a:pt x="1" y="1"/>
                    <a:pt x="451" y="459"/>
                    <a:pt x="1079" y="459"/>
                  </a:cubicBezTo>
                  <a:cubicBezTo>
                    <a:pt x="1411" y="459"/>
                    <a:pt x="1876" y="188"/>
                    <a:pt x="1876" y="188"/>
                  </a:cubicBezTo>
                  <a:lnTo>
                    <a:pt x="1876" y="188"/>
                  </a:lnTo>
                  <a:cubicBezTo>
                    <a:pt x="1876" y="188"/>
                    <a:pt x="1362" y="282"/>
                    <a:pt x="994" y="282"/>
                  </a:cubicBezTo>
                  <a:cubicBezTo>
                    <a:pt x="964" y="282"/>
                    <a:pt x="936" y="282"/>
                    <a:pt x="909" y="280"/>
                  </a:cubicBezTo>
                  <a:cubicBezTo>
                    <a:pt x="540" y="26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918;p48"/>
            <p:cNvSpPr/>
            <p:nvPr/>
          </p:nvSpPr>
          <p:spPr>
            <a:xfrm>
              <a:off x="8378979" y="2360495"/>
              <a:ext cx="339568" cy="252982"/>
            </a:xfrm>
            <a:custGeom>
              <a:avLst/>
              <a:gdLst/>
              <a:ahLst/>
              <a:cxnLst/>
              <a:rect l="l" t="t" r="r" b="b"/>
              <a:pathLst>
                <a:path w="1251" h="932" extrusionOk="0">
                  <a:moveTo>
                    <a:pt x="957" y="1"/>
                  </a:moveTo>
                  <a:cubicBezTo>
                    <a:pt x="957" y="1"/>
                    <a:pt x="974" y="312"/>
                    <a:pt x="737" y="503"/>
                  </a:cubicBezTo>
                  <a:cubicBezTo>
                    <a:pt x="499" y="695"/>
                    <a:pt x="1" y="931"/>
                    <a:pt x="1" y="931"/>
                  </a:cubicBezTo>
                  <a:cubicBezTo>
                    <a:pt x="1" y="931"/>
                    <a:pt x="585" y="917"/>
                    <a:pt x="883" y="717"/>
                  </a:cubicBezTo>
                  <a:cubicBezTo>
                    <a:pt x="1203" y="503"/>
                    <a:pt x="1251" y="132"/>
                    <a:pt x="1251" y="132"/>
                  </a:cubicBezTo>
                  <a:lnTo>
                    <a:pt x="95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919;p48"/>
            <p:cNvSpPr/>
            <p:nvPr/>
          </p:nvSpPr>
          <p:spPr>
            <a:xfrm>
              <a:off x="8236476" y="2621890"/>
              <a:ext cx="756225" cy="152821"/>
            </a:xfrm>
            <a:custGeom>
              <a:avLst/>
              <a:gdLst/>
              <a:ahLst/>
              <a:cxnLst/>
              <a:rect l="l" t="t" r="r" b="b"/>
              <a:pathLst>
                <a:path w="2786" h="563" extrusionOk="0">
                  <a:moveTo>
                    <a:pt x="2398" y="1"/>
                  </a:moveTo>
                  <a:cubicBezTo>
                    <a:pt x="2291" y="1"/>
                    <a:pt x="2175" y="14"/>
                    <a:pt x="2067" y="55"/>
                  </a:cubicBezTo>
                  <a:cubicBezTo>
                    <a:pt x="1766" y="168"/>
                    <a:pt x="1579" y="284"/>
                    <a:pt x="1227" y="284"/>
                  </a:cubicBezTo>
                  <a:cubicBezTo>
                    <a:pt x="1200" y="284"/>
                    <a:pt x="1172" y="283"/>
                    <a:pt x="1143" y="282"/>
                  </a:cubicBezTo>
                  <a:cubicBezTo>
                    <a:pt x="734" y="262"/>
                    <a:pt x="1" y="111"/>
                    <a:pt x="1" y="111"/>
                  </a:cubicBezTo>
                  <a:lnTo>
                    <a:pt x="1" y="111"/>
                  </a:lnTo>
                  <a:cubicBezTo>
                    <a:pt x="1" y="111"/>
                    <a:pt x="835" y="555"/>
                    <a:pt x="1263" y="562"/>
                  </a:cubicBezTo>
                  <a:cubicBezTo>
                    <a:pt x="1270" y="563"/>
                    <a:pt x="1276" y="563"/>
                    <a:pt x="1283" y="563"/>
                  </a:cubicBezTo>
                  <a:cubicBezTo>
                    <a:pt x="1704" y="563"/>
                    <a:pt x="2135" y="345"/>
                    <a:pt x="2356" y="228"/>
                  </a:cubicBezTo>
                  <a:cubicBezTo>
                    <a:pt x="2493" y="155"/>
                    <a:pt x="2637" y="97"/>
                    <a:pt x="2785" y="55"/>
                  </a:cubicBezTo>
                  <a:cubicBezTo>
                    <a:pt x="2785" y="55"/>
                    <a:pt x="2611" y="1"/>
                    <a:pt x="2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920;p48"/>
            <p:cNvSpPr/>
            <p:nvPr/>
          </p:nvSpPr>
          <p:spPr>
            <a:xfrm>
              <a:off x="8330392" y="2801039"/>
              <a:ext cx="935645" cy="370244"/>
            </a:xfrm>
            <a:custGeom>
              <a:avLst/>
              <a:gdLst/>
              <a:ahLst/>
              <a:cxnLst/>
              <a:rect l="l" t="t" r="r" b="b"/>
              <a:pathLst>
                <a:path w="3447" h="1364" extrusionOk="0">
                  <a:moveTo>
                    <a:pt x="1" y="1"/>
                  </a:moveTo>
                  <a:cubicBezTo>
                    <a:pt x="1" y="1"/>
                    <a:pt x="670" y="580"/>
                    <a:pt x="1307" y="886"/>
                  </a:cubicBezTo>
                  <a:cubicBezTo>
                    <a:pt x="1695" y="1072"/>
                    <a:pt x="2096" y="1232"/>
                    <a:pt x="2507" y="1364"/>
                  </a:cubicBezTo>
                  <a:lnTo>
                    <a:pt x="2197" y="1013"/>
                  </a:lnTo>
                  <a:cubicBezTo>
                    <a:pt x="2197" y="1013"/>
                    <a:pt x="2422" y="1006"/>
                    <a:pt x="2712" y="834"/>
                  </a:cubicBezTo>
                  <a:cubicBezTo>
                    <a:pt x="3002" y="662"/>
                    <a:pt x="3447" y="612"/>
                    <a:pt x="3447" y="612"/>
                  </a:cubicBezTo>
                  <a:cubicBezTo>
                    <a:pt x="3447" y="612"/>
                    <a:pt x="3290" y="446"/>
                    <a:pt x="2993" y="446"/>
                  </a:cubicBezTo>
                  <a:cubicBezTo>
                    <a:pt x="2924" y="446"/>
                    <a:pt x="2847" y="455"/>
                    <a:pt x="2763" y="477"/>
                  </a:cubicBezTo>
                  <a:cubicBezTo>
                    <a:pt x="2442" y="562"/>
                    <a:pt x="2149" y="704"/>
                    <a:pt x="1833" y="704"/>
                  </a:cubicBezTo>
                  <a:cubicBezTo>
                    <a:pt x="1712" y="704"/>
                    <a:pt x="1588" y="683"/>
                    <a:pt x="1458" y="630"/>
                  </a:cubicBezTo>
                  <a:cubicBezTo>
                    <a:pt x="986" y="44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921;p48"/>
            <p:cNvSpPr/>
            <p:nvPr/>
          </p:nvSpPr>
          <p:spPr>
            <a:xfrm>
              <a:off x="8842587" y="2710650"/>
              <a:ext cx="381370" cy="169921"/>
            </a:xfrm>
            <a:custGeom>
              <a:avLst/>
              <a:gdLst/>
              <a:ahLst/>
              <a:cxnLst/>
              <a:rect l="l" t="t" r="r" b="b"/>
              <a:pathLst>
                <a:path w="1405" h="626" extrusionOk="0">
                  <a:moveTo>
                    <a:pt x="1034" y="0"/>
                  </a:moveTo>
                  <a:cubicBezTo>
                    <a:pt x="1034" y="0"/>
                    <a:pt x="537" y="143"/>
                    <a:pt x="275" y="235"/>
                  </a:cubicBezTo>
                  <a:cubicBezTo>
                    <a:pt x="14" y="328"/>
                    <a:pt x="0" y="625"/>
                    <a:pt x="0" y="625"/>
                  </a:cubicBezTo>
                  <a:cubicBezTo>
                    <a:pt x="0" y="625"/>
                    <a:pt x="535" y="381"/>
                    <a:pt x="791" y="381"/>
                  </a:cubicBezTo>
                  <a:cubicBezTo>
                    <a:pt x="794" y="381"/>
                    <a:pt x="796" y="381"/>
                    <a:pt x="799" y="381"/>
                  </a:cubicBezTo>
                  <a:cubicBezTo>
                    <a:pt x="1055" y="381"/>
                    <a:pt x="1404" y="434"/>
                    <a:pt x="1404" y="434"/>
                  </a:cubicBezTo>
                  <a:lnTo>
                    <a:pt x="10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922;p48"/>
            <p:cNvSpPr/>
            <p:nvPr/>
          </p:nvSpPr>
          <p:spPr>
            <a:xfrm>
              <a:off x="9098820" y="3149295"/>
              <a:ext cx="385441" cy="239953"/>
            </a:xfrm>
            <a:custGeom>
              <a:avLst/>
              <a:gdLst/>
              <a:ahLst/>
              <a:cxnLst/>
              <a:rect l="l" t="t" r="r" b="b"/>
              <a:pathLst>
                <a:path w="1420" h="884" extrusionOk="0">
                  <a:moveTo>
                    <a:pt x="471" y="0"/>
                  </a:moveTo>
                  <a:cubicBezTo>
                    <a:pt x="330" y="0"/>
                    <a:pt x="172" y="23"/>
                    <a:pt x="0" y="81"/>
                  </a:cubicBezTo>
                  <a:cubicBezTo>
                    <a:pt x="0" y="81"/>
                    <a:pt x="36" y="75"/>
                    <a:pt x="98" y="75"/>
                  </a:cubicBezTo>
                  <a:cubicBezTo>
                    <a:pt x="229" y="75"/>
                    <a:pt x="480" y="100"/>
                    <a:pt x="770" y="250"/>
                  </a:cubicBezTo>
                  <a:cubicBezTo>
                    <a:pt x="1197" y="474"/>
                    <a:pt x="1419" y="883"/>
                    <a:pt x="1419" y="883"/>
                  </a:cubicBezTo>
                  <a:cubicBezTo>
                    <a:pt x="1419" y="883"/>
                    <a:pt x="1419" y="387"/>
                    <a:pt x="1231" y="250"/>
                  </a:cubicBezTo>
                  <a:cubicBezTo>
                    <a:pt x="1095" y="152"/>
                    <a:pt x="836" y="0"/>
                    <a:pt x="4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923;p48"/>
            <p:cNvSpPr/>
            <p:nvPr/>
          </p:nvSpPr>
          <p:spPr>
            <a:xfrm>
              <a:off x="9033947" y="3245112"/>
              <a:ext cx="391141" cy="554552"/>
            </a:xfrm>
            <a:custGeom>
              <a:avLst/>
              <a:gdLst/>
              <a:ahLst/>
              <a:cxnLst/>
              <a:rect l="l" t="t" r="r" b="b"/>
              <a:pathLst>
                <a:path w="1441" h="2043" extrusionOk="0">
                  <a:moveTo>
                    <a:pt x="504" y="1"/>
                  </a:moveTo>
                  <a:cubicBezTo>
                    <a:pt x="491" y="1"/>
                    <a:pt x="478" y="1"/>
                    <a:pt x="465" y="2"/>
                  </a:cubicBezTo>
                  <a:cubicBezTo>
                    <a:pt x="465" y="2"/>
                    <a:pt x="168" y="75"/>
                    <a:pt x="1" y="192"/>
                  </a:cubicBezTo>
                  <a:cubicBezTo>
                    <a:pt x="50" y="218"/>
                    <a:pt x="91" y="227"/>
                    <a:pt x="129" y="227"/>
                  </a:cubicBezTo>
                  <a:cubicBezTo>
                    <a:pt x="210" y="227"/>
                    <a:pt x="280" y="188"/>
                    <a:pt x="398" y="188"/>
                  </a:cubicBezTo>
                  <a:cubicBezTo>
                    <a:pt x="420" y="188"/>
                    <a:pt x="444" y="189"/>
                    <a:pt x="470" y="192"/>
                  </a:cubicBezTo>
                  <a:cubicBezTo>
                    <a:pt x="795" y="232"/>
                    <a:pt x="944" y="564"/>
                    <a:pt x="1029" y="796"/>
                  </a:cubicBezTo>
                  <a:cubicBezTo>
                    <a:pt x="1114" y="1028"/>
                    <a:pt x="1283" y="2042"/>
                    <a:pt x="1283" y="2042"/>
                  </a:cubicBezTo>
                  <a:cubicBezTo>
                    <a:pt x="1283" y="2042"/>
                    <a:pt x="1441" y="993"/>
                    <a:pt x="1286" y="635"/>
                  </a:cubicBezTo>
                  <a:cubicBezTo>
                    <a:pt x="1136" y="286"/>
                    <a:pt x="939" y="1"/>
                    <a:pt x="5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924;p48"/>
            <p:cNvSpPr/>
            <p:nvPr/>
          </p:nvSpPr>
          <p:spPr>
            <a:xfrm>
              <a:off x="8962560" y="3365359"/>
              <a:ext cx="324096" cy="747003"/>
            </a:xfrm>
            <a:custGeom>
              <a:avLst/>
              <a:gdLst/>
              <a:ahLst/>
              <a:cxnLst/>
              <a:rect l="l" t="t" r="r" b="b"/>
              <a:pathLst>
                <a:path w="1194" h="2752" extrusionOk="0">
                  <a:moveTo>
                    <a:pt x="13" y="1"/>
                  </a:moveTo>
                  <a:lnTo>
                    <a:pt x="13" y="1"/>
                  </a:lnTo>
                  <a:cubicBezTo>
                    <a:pt x="13" y="1"/>
                    <a:pt x="0" y="204"/>
                    <a:pt x="209" y="248"/>
                  </a:cubicBezTo>
                  <a:cubicBezTo>
                    <a:pt x="417" y="292"/>
                    <a:pt x="698" y="581"/>
                    <a:pt x="839" y="992"/>
                  </a:cubicBezTo>
                  <a:cubicBezTo>
                    <a:pt x="981" y="1403"/>
                    <a:pt x="1032" y="2752"/>
                    <a:pt x="1032" y="2752"/>
                  </a:cubicBezTo>
                  <a:cubicBezTo>
                    <a:pt x="1032" y="2752"/>
                    <a:pt x="1194" y="913"/>
                    <a:pt x="1032" y="498"/>
                  </a:cubicBezTo>
                  <a:cubicBezTo>
                    <a:pt x="839" y="1"/>
                    <a:pt x="13" y="1"/>
                    <a:pt x="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925;p48"/>
            <p:cNvSpPr/>
            <p:nvPr/>
          </p:nvSpPr>
          <p:spPr>
            <a:xfrm>
              <a:off x="7895013" y="2354252"/>
              <a:ext cx="136533" cy="116991"/>
            </a:xfrm>
            <a:custGeom>
              <a:avLst/>
              <a:gdLst/>
              <a:ahLst/>
              <a:cxnLst/>
              <a:rect l="l" t="t" r="r" b="b"/>
              <a:pathLst>
                <a:path w="503" h="431" extrusionOk="0">
                  <a:moveTo>
                    <a:pt x="289" y="1"/>
                  </a:moveTo>
                  <a:cubicBezTo>
                    <a:pt x="97" y="1"/>
                    <a:pt x="1" y="232"/>
                    <a:pt x="137" y="367"/>
                  </a:cubicBezTo>
                  <a:cubicBezTo>
                    <a:pt x="181" y="411"/>
                    <a:pt x="234" y="430"/>
                    <a:pt x="287" y="430"/>
                  </a:cubicBezTo>
                  <a:cubicBezTo>
                    <a:pt x="397" y="430"/>
                    <a:pt x="503" y="344"/>
                    <a:pt x="503" y="215"/>
                  </a:cubicBezTo>
                  <a:cubicBezTo>
                    <a:pt x="503" y="96"/>
                    <a:pt x="407" y="1"/>
                    <a:pt x="2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926;p48"/>
            <p:cNvSpPr/>
            <p:nvPr/>
          </p:nvSpPr>
          <p:spPr>
            <a:xfrm>
              <a:off x="9123249" y="4007311"/>
              <a:ext cx="155534" cy="1165563"/>
            </a:xfrm>
            <a:custGeom>
              <a:avLst/>
              <a:gdLst/>
              <a:ahLst/>
              <a:cxnLst/>
              <a:rect l="l" t="t" r="r" b="b"/>
              <a:pathLst>
                <a:path w="573" h="4294" extrusionOk="0">
                  <a:moveTo>
                    <a:pt x="0" y="0"/>
                  </a:moveTo>
                  <a:cubicBezTo>
                    <a:pt x="0" y="1"/>
                    <a:pt x="19" y="1169"/>
                    <a:pt x="133" y="1964"/>
                  </a:cubicBezTo>
                  <a:cubicBezTo>
                    <a:pt x="246" y="2758"/>
                    <a:pt x="52" y="3847"/>
                    <a:pt x="52" y="3847"/>
                  </a:cubicBezTo>
                  <a:lnTo>
                    <a:pt x="300" y="4293"/>
                  </a:lnTo>
                  <a:cubicBezTo>
                    <a:pt x="300" y="4293"/>
                    <a:pt x="572" y="2875"/>
                    <a:pt x="512" y="2076"/>
                  </a:cubicBezTo>
                  <a:cubicBezTo>
                    <a:pt x="451" y="1277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927;p48"/>
            <p:cNvSpPr/>
            <p:nvPr/>
          </p:nvSpPr>
          <p:spPr>
            <a:xfrm>
              <a:off x="9265751" y="4892471"/>
              <a:ext cx="134904" cy="728545"/>
            </a:xfrm>
            <a:custGeom>
              <a:avLst/>
              <a:gdLst/>
              <a:ahLst/>
              <a:cxnLst/>
              <a:rect l="l" t="t" r="r" b="b"/>
              <a:pathLst>
                <a:path w="497" h="2684" extrusionOk="0">
                  <a:moveTo>
                    <a:pt x="429" y="0"/>
                  </a:moveTo>
                  <a:cubicBezTo>
                    <a:pt x="429" y="0"/>
                    <a:pt x="171" y="1379"/>
                    <a:pt x="94" y="1794"/>
                  </a:cubicBezTo>
                  <a:cubicBezTo>
                    <a:pt x="18" y="2209"/>
                    <a:pt x="1" y="2470"/>
                    <a:pt x="1" y="2470"/>
                  </a:cubicBezTo>
                  <a:lnTo>
                    <a:pt x="429" y="2683"/>
                  </a:lnTo>
                  <a:cubicBezTo>
                    <a:pt x="389" y="2250"/>
                    <a:pt x="389" y="1814"/>
                    <a:pt x="429" y="1381"/>
                  </a:cubicBezTo>
                  <a:cubicBezTo>
                    <a:pt x="497" y="682"/>
                    <a:pt x="476" y="344"/>
                    <a:pt x="4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928;p48"/>
            <p:cNvSpPr/>
            <p:nvPr/>
          </p:nvSpPr>
          <p:spPr>
            <a:xfrm>
              <a:off x="8852087" y="3588482"/>
              <a:ext cx="363998" cy="1637055"/>
            </a:xfrm>
            <a:custGeom>
              <a:avLst/>
              <a:gdLst/>
              <a:ahLst/>
              <a:cxnLst/>
              <a:rect l="l" t="t" r="r" b="b"/>
              <a:pathLst>
                <a:path w="1341" h="6031" extrusionOk="0">
                  <a:moveTo>
                    <a:pt x="246" y="0"/>
                  </a:moveTo>
                  <a:lnTo>
                    <a:pt x="0" y="171"/>
                  </a:lnTo>
                  <a:cubicBezTo>
                    <a:pt x="0" y="171"/>
                    <a:pt x="178" y="297"/>
                    <a:pt x="269" y="648"/>
                  </a:cubicBezTo>
                  <a:cubicBezTo>
                    <a:pt x="346" y="947"/>
                    <a:pt x="275" y="3376"/>
                    <a:pt x="301" y="4108"/>
                  </a:cubicBezTo>
                  <a:cubicBezTo>
                    <a:pt x="324" y="4762"/>
                    <a:pt x="548" y="5100"/>
                    <a:pt x="826" y="5445"/>
                  </a:cubicBezTo>
                  <a:cubicBezTo>
                    <a:pt x="1106" y="5792"/>
                    <a:pt x="1277" y="6030"/>
                    <a:pt x="1277" y="6030"/>
                  </a:cubicBezTo>
                  <a:lnTo>
                    <a:pt x="1341" y="5598"/>
                  </a:lnTo>
                  <a:cubicBezTo>
                    <a:pt x="1341" y="5598"/>
                    <a:pt x="1149" y="5255"/>
                    <a:pt x="992" y="5077"/>
                  </a:cubicBezTo>
                  <a:cubicBezTo>
                    <a:pt x="671" y="4708"/>
                    <a:pt x="625" y="4370"/>
                    <a:pt x="611" y="3690"/>
                  </a:cubicBezTo>
                  <a:cubicBezTo>
                    <a:pt x="594" y="2965"/>
                    <a:pt x="639" y="1772"/>
                    <a:pt x="676" y="1025"/>
                  </a:cubicBezTo>
                  <a:cubicBezTo>
                    <a:pt x="715" y="278"/>
                    <a:pt x="246" y="0"/>
                    <a:pt x="2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929;p48"/>
            <p:cNvSpPr/>
            <p:nvPr/>
          </p:nvSpPr>
          <p:spPr>
            <a:xfrm>
              <a:off x="9110220" y="5091436"/>
              <a:ext cx="355312" cy="599340"/>
            </a:xfrm>
            <a:custGeom>
              <a:avLst/>
              <a:gdLst/>
              <a:ahLst/>
              <a:cxnLst/>
              <a:rect l="l" t="t" r="r" b="b"/>
              <a:pathLst>
                <a:path w="1309" h="2208" extrusionOk="0">
                  <a:moveTo>
                    <a:pt x="147" y="1"/>
                  </a:moveTo>
                  <a:cubicBezTo>
                    <a:pt x="147" y="1"/>
                    <a:pt x="0" y="753"/>
                    <a:pt x="48" y="1146"/>
                  </a:cubicBezTo>
                  <a:cubicBezTo>
                    <a:pt x="95" y="1539"/>
                    <a:pt x="250" y="1915"/>
                    <a:pt x="667" y="2086"/>
                  </a:cubicBezTo>
                  <a:cubicBezTo>
                    <a:pt x="916" y="2187"/>
                    <a:pt x="1095" y="2208"/>
                    <a:pt x="1200" y="2208"/>
                  </a:cubicBezTo>
                  <a:cubicBezTo>
                    <a:pt x="1272" y="2208"/>
                    <a:pt x="1308" y="2198"/>
                    <a:pt x="1308" y="2198"/>
                  </a:cubicBezTo>
                  <a:lnTo>
                    <a:pt x="1262" y="1830"/>
                  </a:lnTo>
                  <a:cubicBezTo>
                    <a:pt x="1262" y="1830"/>
                    <a:pt x="1254" y="1830"/>
                    <a:pt x="1240" y="1830"/>
                  </a:cubicBezTo>
                  <a:cubicBezTo>
                    <a:pt x="1157" y="1830"/>
                    <a:pt x="861" y="1817"/>
                    <a:pt x="673" y="1641"/>
                  </a:cubicBezTo>
                  <a:cubicBezTo>
                    <a:pt x="454" y="1437"/>
                    <a:pt x="257" y="1163"/>
                    <a:pt x="295" y="889"/>
                  </a:cubicBezTo>
                  <a:cubicBezTo>
                    <a:pt x="334" y="616"/>
                    <a:pt x="390" y="61"/>
                    <a:pt x="390" y="61"/>
                  </a:cubicBezTo>
                  <a:lnTo>
                    <a:pt x="1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930;p48"/>
            <p:cNvSpPr/>
            <p:nvPr/>
          </p:nvSpPr>
          <p:spPr>
            <a:xfrm>
              <a:off x="7829055" y="4843070"/>
              <a:ext cx="1120765" cy="49674"/>
            </a:xfrm>
            <a:custGeom>
              <a:avLst/>
              <a:gdLst/>
              <a:ahLst/>
              <a:cxnLst/>
              <a:rect l="l" t="t" r="r" b="b"/>
              <a:pathLst>
                <a:path w="4129" h="183" extrusionOk="0">
                  <a:moveTo>
                    <a:pt x="1" y="1"/>
                  </a:moveTo>
                  <a:lnTo>
                    <a:pt x="1" y="182"/>
                  </a:lnTo>
                  <a:lnTo>
                    <a:pt x="4128" y="182"/>
                  </a:lnTo>
                  <a:lnTo>
                    <a:pt x="41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80583" y="1952069"/>
            <a:ext cx="1859033" cy="231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115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7" name="Google Shape;1637;p44"/>
          <p:cNvSpPr/>
          <p:nvPr/>
        </p:nvSpPr>
        <p:spPr>
          <a:xfrm>
            <a:off x="685800" y="824346"/>
            <a:ext cx="7848600" cy="3505199"/>
          </a:xfrm>
          <a:prstGeom prst="rect">
            <a:avLst/>
          </a:prstGeom>
          <a:noFill/>
          <a:ln w="1905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8" name="Google Shape;1638;p44"/>
          <p:cNvSpPr txBox="1">
            <a:spLocks noGrp="1"/>
          </p:cNvSpPr>
          <p:nvPr>
            <p:ph type="title"/>
          </p:nvPr>
        </p:nvSpPr>
        <p:spPr>
          <a:xfrm>
            <a:off x="1846977" y="253417"/>
            <a:ext cx="5319900" cy="478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I numeri romani</a:t>
            </a:r>
            <a:endParaRPr dirty="0"/>
          </a:p>
        </p:txBody>
      </p:sp>
      <p:sp>
        <p:nvSpPr>
          <p:cNvPr id="1656" name="Google Shape;1656;p44"/>
          <p:cNvSpPr/>
          <p:nvPr/>
        </p:nvSpPr>
        <p:spPr>
          <a:xfrm>
            <a:off x="3962839" y="4489762"/>
            <a:ext cx="1205521" cy="433276"/>
          </a:xfrm>
          <a:custGeom>
            <a:avLst/>
            <a:gdLst/>
            <a:ahLst/>
            <a:cxnLst/>
            <a:rect l="l" t="t" r="r" b="b"/>
            <a:pathLst>
              <a:path w="5011" h="1801" extrusionOk="0">
                <a:moveTo>
                  <a:pt x="2508" y="746"/>
                </a:moveTo>
                <a:cubicBezTo>
                  <a:pt x="2614" y="853"/>
                  <a:pt x="2548" y="969"/>
                  <a:pt x="2525" y="1014"/>
                </a:cubicBezTo>
                <a:cubicBezTo>
                  <a:pt x="2520" y="1024"/>
                  <a:pt x="2514" y="1032"/>
                  <a:pt x="2508" y="1040"/>
                </a:cubicBezTo>
                <a:cubicBezTo>
                  <a:pt x="2501" y="1032"/>
                  <a:pt x="2497" y="1024"/>
                  <a:pt x="2492" y="1014"/>
                </a:cubicBezTo>
                <a:cubicBezTo>
                  <a:pt x="2469" y="969"/>
                  <a:pt x="2402" y="853"/>
                  <a:pt x="2508" y="746"/>
                </a:cubicBezTo>
                <a:close/>
                <a:moveTo>
                  <a:pt x="2723" y="648"/>
                </a:moveTo>
                <a:cubicBezTo>
                  <a:pt x="2914" y="648"/>
                  <a:pt x="3166" y="834"/>
                  <a:pt x="3112" y="1207"/>
                </a:cubicBezTo>
                <a:cubicBezTo>
                  <a:pt x="3063" y="1321"/>
                  <a:pt x="2914" y="1611"/>
                  <a:pt x="2508" y="1611"/>
                </a:cubicBezTo>
                <a:cubicBezTo>
                  <a:pt x="2102" y="1611"/>
                  <a:pt x="1954" y="1321"/>
                  <a:pt x="1905" y="1207"/>
                </a:cubicBezTo>
                <a:cubicBezTo>
                  <a:pt x="1850" y="834"/>
                  <a:pt x="2102" y="648"/>
                  <a:pt x="2293" y="648"/>
                </a:cubicBezTo>
                <a:cubicBezTo>
                  <a:pt x="2322" y="648"/>
                  <a:pt x="2350" y="652"/>
                  <a:pt x="2375" y="661"/>
                </a:cubicBezTo>
                <a:cubicBezTo>
                  <a:pt x="2243" y="803"/>
                  <a:pt x="2292" y="1005"/>
                  <a:pt x="2319" y="1102"/>
                </a:cubicBezTo>
                <a:cubicBezTo>
                  <a:pt x="2320" y="1107"/>
                  <a:pt x="2322" y="1112"/>
                  <a:pt x="2323" y="1116"/>
                </a:cubicBezTo>
                <a:cubicBezTo>
                  <a:pt x="2279" y="1133"/>
                  <a:pt x="2237" y="1164"/>
                  <a:pt x="2239" y="1202"/>
                </a:cubicBezTo>
                <a:cubicBezTo>
                  <a:pt x="2247" y="1315"/>
                  <a:pt x="2357" y="1338"/>
                  <a:pt x="2416" y="1338"/>
                </a:cubicBezTo>
                <a:cubicBezTo>
                  <a:pt x="2421" y="1338"/>
                  <a:pt x="2426" y="1338"/>
                  <a:pt x="2430" y="1337"/>
                </a:cubicBezTo>
                <a:cubicBezTo>
                  <a:pt x="2454" y="1326"/>
                  <a:pt x="2481" y="1321"/>
                  <a:pt x="2508" y="1321"/>
                </a:cubicBezTo>
                <a:cubicBezTo>
                  <a:pt x="2534" y="1321"/>
                  <a:pt x="2561" y="1326"/>
                  <a:pt x="2586" y="1337"/>
                </a:cubicBezTo>
                <a:cubicBezTo>
                  <a:pt x="2590" y="1338"/>
                  <a:pt x="2594" y="1338"/>
                  <a:pt x="2599" y="1338"/>
                </a:cubicBezTo>
                <a:cubicBezTo>
                  <a:pt x="2658" y="1338"/>
                  <a:pt x="2769" y="1315"/>
                  <a:pt x="2776" y="1202"/>
                </a:cubicBezTo>
                <a:cubicBezTo>
                  <a:pt x="2779" y="1164"/>
                  <a:pt x="2736" y="1133"/>
                  <a:pt x="2692" y="1116"/>
                </a:cubicBezTo>
                <a:cubicBezTo>
                  <a:pt x="2693" y="1112"/>
                  <a:pt x="2696" y="1107"/>
                  <a:pt x="2697" y="1102"/>
                </a:cubicBezTo>
                <a:cubicBezTo>
                  <a:pt x="2725" y="1005"/>
                  <a:pt x="2773" y="803"/>
                  <a:pt x="2641" y="661"/>
                </a:cubicBezTo>
                <a:cubicBezTo>
                  <a:pt x="2666" y="652"/>
                  <a:pt x="2694" y="648"/>
                  <a:pt x="2723" y="648"/>
                </a:cubicBezTo>
                <a:close/>
                <a:moveTo>
                  <a:pt x="1559" y="1"/>
                </a:moveTo>
                <a:cubicBezTo>
                  <a:pt x="1532" y="1"/>
                  <a:pt x="1503" y="5"/>
                  <a:pt x="1475" y="14"/>
                </a:cubicBezTo>
                <a:cubicBezTo>
                  <a:pt x="1382" y="44"/>
                  <a:pt x="1172" y="198"/>
                  <a:pt x="1323" y="573"/>
                </a:cubicBezTo>
                <a:cubicBezTo>
                  <a:pt x="1211" y="393"/>
                  <a:pt x="952" y="228"/>
                  <a:pt x="759" y="201"/>
                </a:cubicBezTo>
                <a:cubicBezTo>
                  <a:pt x="724" y="196"/>
                  <a:pt x="689" y="194"/>
                  <a:pt x="654" y="194"/>
                </a:cubicBezTo>
                <a:cubicBezTo>
                  <a:pt x="429" y="194"/>
                  <a:pt x="233" y="300"/>
                  <a:pt x="134" y="514"/>
                </a:cubicBezTo>
                <a:cubicBezTo>
                  <a:pt x="1" y="798"/>
                  <a:pt x="134" y="1072"/>
                  <a:pt x="214" y="1177"/>
                </a:cubicBezTo>
                <a:cubicBezTo>
                  <a:pt x="303" y="1296"/>
                  <a:pt x="488" y="1375"/>
                  <a:pt x="628" y="1375"/>
                </a:cubicBezTo>
                <a:cubicBezTo>
                  <a:pt x="653" y="1375"/>
                  <a:pt x="678" y="1372"/>
                  <a:pt x="699" y="1367"/>
                </a:cubicBezTo>
                <a:cubicBezTo>
                  <a:pt x="997" y="1292"/>
                  <a:pt x="1183" y="832"/>
                  <a:pt x="835" y="675"/>
                </a:cubicBezTo>
                <a:cubicBezTo>
                  <a:pt x="796" y="657"/>
                  <a:pt x="750" y="649"/>
                  <a:pt x="705" y="649"/>
                </a:cubicBezTo>
                <a:cubicBezTo>
                  <a:pt x="622" y="649"/>
                  <a:pt x="540" y="676"/>
                  <a:pt x="495" y="725"/>
                </a:cubicBezTo>
                <a:cubicBezTo>
                  <a:pt x="378" y="849"/>
                  <a:pt x="460" y="935"/>
                  <a:pt x="499" y="961"/>
                </a:cubicBezTo>
                <a:cubicBezTo>
                  <a:pt x="528" y="979"/>
                  <a:pt x="553" y="986"/>
                  <a:pt x="577" y="986"/>
                </a:cubicBezTo>
                <a:cubicBezTo>
                  <a:pt x="647" y="986"/>
                  <a:pt x="698" y="926"/>
                  <a:pt x="745" y="926"/>
                </a:cubicBezTo>
                <a:cubicBezTo>
                  <a:pt x="768" y="926"/>
                  <a:pt x="789" y="941"/>
                  <a:pt x="811" y="983"/>
                </a:cubicBezTo>
                <a:cubicBezTo>
                  <a:pt x="852" y="1065"/>
                  <a:pt x="752" y="1176"/>
                  <a:pt x="654" y="1204"/>
                </a:cubicBezTo>
                <a:cubicBezTo>
                  <a:pt x="631" y="1210"/>
                  <a:pt x="606" y="1214"/>
                  <a:pt x="582" y="1214"/>
                </a:cubicBezTo>
                <a:cubicBezTo>
                  <a:pt x="500" y="1214"/>
                  <a:pt x="413" y="1179"/>
                  <a:pt x="344" y="1117"/>
                </a:cubicBezTo>
                <a:cubicBezTo>
                  <a:pt x="198" y="989"/>
                  <a:pt x="150" y="757"/>
                  <a:pt x="231" y="580"/>
                </a:cubicBezTo>
                <a:cubicBezTo>
                  <a:pt x="304" y="421"/>
                  <a:pt x="481" y="313"/>
                  <a:pt x="657" y="313"/>
                </a:cubicBezTo>
                <a:cubicBezTo>
                  <a:pt x="675" y="313"/>
                  <a:pt x="694" y="315"/>
                  <a:pt x="712" y="317"/>
                </a:cubicBezTo>
                <a:cubicBezTo>
                  <a:pt x="829" y="333"/>
                  <a:pt x="1014" y="394"/>
                  <a:pt x="1130" y="504"/>
                </a:cubicBezTo>
                <a:cubicBezTo>
                  <a:pt x="1306" y="669"/>
                  <a:pt x="1524" y="987"/>
                  <a:pt x="1700" y="1231"/>
                </a:cubicBezTo>
                <a:cubicBezTo>
                  <a:pt x="1675" y="1218"/>
                  <a:pt x="1651" y="1207"/>
                  <a:pt x="1624" y="1198"/>
                </a:cubicBezTo>
                <a:cubicBezTo>
                  <a:pt x="1578" y="1183"/>
                  <a:pt x="1529" y="1175"/>
                  <a:pt x="1479" y="1175"/>
                </a:cubicBezTo>
                <a:cubicBezTo>
                  <a:pt x="1476" y="1175"/>
                  <a:pt x="1473" y="1175"/>
                  <a:pt x="1469" y="1175"/>
                </a:cubicBezTo>
                <a:cubicBezTo>
                  <a:pt x="1456" y="1175"/>
                  <a:pt x="1442" y="1177"/>
                  <a:pt x="1430" y="1178"/>
                </a:cubicBezTo>
                <a:cubicBezTo>
                  <a:pt x="1416" y="1179"/>
                  <a:pt x="1401" y="1182"/>
                  <a:pt x="1389" y="1185"/>
                </a:cubicBezTo>
                <a:cubicBezTo>
                  <a:pt x="1358" y="1192"/>
                  <a:pt x="1330" y="1205"/>
                  <a:pt x="1304" y="1221"/>
                </a:cubicBezTo>
                <a:lnTo>
                  <a:pt x="1286" y="1236"/>
                </a:lnTo>
                <a:lnTo>
                  <a:pt x="1269" y="1251"/>
                </a:lnTo>
                <a:cubicBezTo>
                  <a:pt x="1258" y="1262"/>
                  <a:pt x="1247" y="1274"/>
                  <a:pt x="1238" y="1287"/>
                </a:cubicBezTo>
                <a:cubicBezTo>
                  <a:pt x="1233" y="1294"/>
                  <a:pt x="1228" y="1300"/>
                  <a:pt x="1225" y="1307"/>
                </a:cubicBezTo>
                <a:cubicBezTo>
                  <a:pt x="1220" y="1314"/>
                  <a:pt x="1217" y="1322"/>
                  <a:pt x="1213" y="1329"/>
                </a:cubicBezTo>
                <a:cubicBezTo>
                  <a:pt x="1206" y="1344"/>
                  <a:pt x="1200" y="1360"/>
                  <a:pt x="1197" y="1375"/>
                </a:cubicBezTo>
                <a:cubicBezTo>
                  <a:pt x="1189" y="1408"/>
                  <a:pt x="1185" y="1440"/>
                  <a:pt x="1189" y="1473"/>
                </a:cubicBezTo>
                <a:cubicBezTo>
                  <a:pt x="1193" y="1503"/>
                  <a:pt x="1201" y="1533"/>
                  <a:pt x="1215" y="1560"/>
                </a:cubicBezTo>
                <a:cubicBezTo>
                  <a:pt x="1235" y="1602"/>
                  <a:pt x="1269" y="1636"/>
                  <a:pt x="1310" y="1657"/>
                </a:cubicBezTo>
                <a:cubicBezTo>
                  <a:pt x="1320" y="1661"/>
                  <a:pt x="1331" y="1664"/>
                  <a:pt x="1342" y="1664"/>
                </a:cubicBezTo>
                <a:cubicBezTo>
                  <a:pt x="1345" y="1664"/>
                  <a:pt x="1348" y="1664"/>
                  <a:pt x="1351" y="1664"/>
                </a:cubicBezTo>
                <a:cubicBezTo>
                  <a:pt x="1362" y="1663"/>
                  <a:pt x="1370" y="1657"/>
                  <a:pt x="1376" y="1647"/>
                </a:cubicBezTo>
                <a:cubicBezTo>
                  <a:pt x="1380" y="1638"/>
                  <a:pt x="1382" y="1627"/>
                  <a:pt x="1380" y="1617"/>
                </a:cubicBezTo>
                <a:cubicBezTo>
                  <a:pt x="1379" y="1612"/>
                  <a:pt x="1378" y="1606"/>
                  <a:pt x="1377" y="1602"/>
                </a:cubicBezTo>
                <a:cubicBezTo>
                  <a:pt x="1375" y="1596"/>
                  <a:pt x="1373" y="1590"/>
                  <a:pt x="1371" y="1584"/>
                </a:cubicBezTo>
                <a:cubicBezTo>
                  <a:pt x="1358" y="1558"/>
                  <a:pt x="1349" y="1532"/>
                  <a:pt x="1339" y="1505"/>
                </a:cubicBezTo>
                <a:cubicBezTo>
                  <a:pt x="1335" y="1489"/>
                  <a:pt x="1332" y="1474"/>
                  <a:pt x="1332" y="1459"/>
                </a:cubicBezTo>
                <a:cubicBezTo>
                  <a:pt x="1331" y="1445"/>
                  <a:pt x="1334" y="1430"/>
                  <a:pt x="1338" y="1416"/>
                </a:cubicBezTo>
                <a:cubicBezTo>
                  <a:pt x="1342" y="1402"/>
                  <a:pt x="1349" y="1388"/>
                  <a:pt x="1357" y="1375"/>
                </a:cubicBezTo>
                <a:cubicBezTo>
                  <a:pt x="1364" y="1365"/>
                  <a:pt x="1373" y="1356"/>
                  <a:pt x="1384" y="1349"/>
                </a:cubicBezTo>
                <a:cubicBezTo>
                  <a:pt x="1396" y="1342"/>
                  <a:pt x="1408" y="1336"/>
                  <a:pt x="1423" y="1333"/>
                </a:cubicBezTo>
                <a:cubicBezTo>
                  <a:pt x="1451" y="1326"/>
                  <a:pt x="1480" y="1322"/>
                  <a:pt x="1509" y="1322"/>
                </a:cubicBezTo>
                <a:cubicBezTo>
                  <a:pt x="1534" y="1322"/>
                  <a:pt x="1560" y="1325"/>
                  <a:pt x="1584" y="1330"/>
                </a:cubicBezTo>
                <a:cubicBezTo>
                  <a:pt x="1621" y="1338"/>
                  <a:pt x="1659" y="1349"/>
                  <a:pt x="1694" y="1364"/>
                </a:cubicBezTo>
                <a:cubicBezTo>
                  <a:pt x="1728" y="1378"/>
                  <a:pt x="1761" y="1396"/>
                  <a:pt x="1792" y="1415"/>
                </a:cubicBezTo>
                <a:cubicBezTo>
                  <a:pt x="1829" y="1436"/>
                  <a:pt x="1861" y="1458"/>
                  <a:pt x="1889" y="1478"/>
                </a:cubicBezTo>
                <a:cubicBezTo>
                  <a:pt x="1927" y="1522"/>
                  <a:pt x="1977" y="1581"/>
                  <a:pt x="1977" y="1581"/>
                </a:cubicBezTo>
                <a:cubicBezTo>
                  <a:pt x="1977" y="1581"/>
                  <a:pt x="2043" y="1642"/>
                  <a:pt x="2080" y="1668"/>
                </a:cubicBezTo>
                <a:cubicBezTo>
                  <a:pt x="2208" y="1756"/>
                  <a:pt x="2357" y="1800"/>
                  <a:pt x="2505" y="1800"/>
                </a:cubicBezTo>
                <a:cubicBezTo>
                  <a:pt x="2654" y="1800"/>
                  <a:pt x="2803" y="1756"/>
                  <a:pt x="2931" y="1668"/>
                </a:cubicBezTo>
                <a:cubicBezTo>
                  <a:pt x="2958" y="1650"/>
                  <a:pt x="3050" y="1554"/>
                  <a:pt x="3113" y="1485"/>
                </a:cubicBezTo>
                <a:cubicBezTo>
                  <a:pt x="3144" y="1464"/>
                  <a:pt x="3180" y="1439"/>
                  <a:pt x="3220" y="1416"/>
                </a:cubicBezTo>
                <a:cubicBezTo>
                  <a:pt x="3251" y="1397"/>
                  <a:pt x="3284" y="1379"/>
                  <a:pt x="3318" y="1365"/>
                </a:cubicBezTo>
                <a:cubicBezTo>
                  <a:pt x="3353" y="1350"/>
                  <a:pt x="3389" y="1340"/>
                  <a:pt x="3427" y="1331"/>
                </a:cubicBezTo>
                <a:cubicBezTo>
                  <a:pt x="3454" y="1326"/>
                  <a:pt x="3482" y="1324"/>
                  <a:pt x="3510" y="1324"/>
                </a:cubicBezTo>
                <a:cubicBezTo>
                  <a:pt x="3519" y="1324"/>
                  <a:pt x="3529" y="1324"/>
                  <a:pt x="3538" y="1324"/>
                </a:cubicBezTo>
                <a:cubicBezTo>
                  <a:pt x="3555" y="1327"/>
                  <a:pt x="3573" y="1330"/>
                  <a:pt x="3589" y="1334"/>
                </a:cubicBezTo>
                <a:cubicBezTo>
                  <a:pt x="3602" y="1337"/>
                  <a:pt x="3615" y="1342"/>
                  <a:pt x="3627" y="1350"/>
                </a:cubicBezTo>
                <a:cubicBezTo>
                  <a:pt x="3637" y="1357"/>
                  <a:pt x="3647" y="1365"/>
                  <a:pt x="3655" y="1376"/>
                </a:cubicBezTo>
                <a:cubicBezTo>
                  <a:pt x="3663" y="1389"/>
                  <a:pt x="3669" y="1402"/>
                  <a:pt x="3674" y="1417"/>
                </a:cubicBezTo>
                <a:cubicBezTo>
                  <a:pt x="3677" y="1431"/>
                  <a:pt x="3679" y="1445"/>
                  <a:pt x="3679" y="1460"/>
                </a:cubicBezTo>
                <a:cubicBezTo>
                  <a:pt x="3678" y="1475"/>
                  <a:pt x="3676" y="1491"/>
                  <a:pt x="3672" y="1506"/>
                </a:cubicBezTo>
                <a:cubicBezTo>
                  <a:pt x="3663" y="1533"/>
                  <a:pt x="3653" y="1560"/>
                  <a:pt x="3641" y="1585"/>
                </a:cubicBezTo>
                <a:cubicBezTo>
                  <a:pt x="3639" y="1591"/>
                  <a:pt x="3636" y="1597"/>
                  <a:pt x="3635" y="1603"/>
                </a:cubicBezTo>
                <a:cubicBezTo>
                  <a:pt x="3633" y="1608"/>
                  <a:pt x="3632" y="1613"/>
                  <a:pt x="3632" y="1618"/>
                </a:cubicBezTo>
                <a:cubicBezTo>
                  <a:pt x="3629" y="1629"/>
                  <a:pt x="3632" y="1639"/>
                  <a:pt x="3636" y="1649"/>
                </a:cubicBezTo>
                <a:cubicBezTo>
                  <a:pt x="3641" y="1658"/>
                  <a:pt x="3650" y="1664"/>
                  <a:pt x="3661" y="1665"/>
                </a:cubicBezTo>
                <a:cubicBezTo>
                  <a:pt x="3663" y="1665"/>
                  <a:pt x="3665" y="1665"/>
                  <a:pt x="3668" y="1665"/>
                </a:cubicBezTo>
                <a:cubicBezTo>
                  <a:pt x="3679" y="1665"/>
                  <a:pt x="3691" y="1663"/>
                  <a:pt x="3701" y="1658"/>
                </a:cubicBezTo>
                <a:cubicBezTo>
                  <a:pt x="3743" y="1637"/>
                  <a:pt x="3775" y="1603"/>
                  <a:pt x="3795" y="1561"/>
                </a:cubicBezTo>
                <a:cubicBezTo>
                  <a:pt x="3809" y="1534"/>
                  <a:pt x="3819" y="1505"/>
                  <a:pt x="3822" y="1474"/>
                </a:cubicBezTo>
                <a:cubicBezTo>
                  <a:pt x="3826" y="1441"/>
                  <a:pt x="3823" y="1408"/>
                  <a:pt x="3815" y="1376"/>
                </a:cubicBezTo>
                <a:cubicBezTo>
                  <a:pt x="3811" y="1361"/>
                  <a:pt x="3805" y="1344"/>
                  <a:pt x="3799" y="1330"/>
                </a:cubicBezTo>
                <a:cubicBezTo>
                  <a:pt x="3795" y="1322"/>
                  <a:pt x="3791" y="1315"/>
                  <a:pt x="3787" y="1308"/>
                </a:cubicBezTo>
                <a:cubicBezTo>
                  <a:pt x="3782" y="1301"/>
                  <a:pt x="3779" y="1294"/>
                  <a:pt x="3774" y="1288"/>
                </a:cubicBezTo>
                <a:cubicBezTo>
                  <a:pt x="3765" y="1275"/>
                  <a:pt x="3754" y="1264"/>
                  <a:pt x="3743" y="1252"/>
                </a:cubicBezTo>
                <a:lnTo>
                  <a:pt x="3725" y="1237"/>
                </a:lnTo>
                <a:cubicBezTo>
                  <a:pt x="3719" y="1232"/>
                  <a:pt x="3713" y="1227"/>
                  <a:pt x="3706" y="1223"/>
                </a:cubicBezTo>
                <a:cubicBezTo>
                  <a:pt x="3682" y="1206"/>
                  <a:pt x="3653" y="1193"/>
                  <a:pt x="3623" y="1186"/>
                </a:cubicBezTo>
                <a:cubicBezTo>
                  <a:pt x="3609" y="1183"/>
                  <a:pt x="3596" y="1181"/>
                  <a:pt x="3582" y="1179"/>
                </a:cubicBezTo>
                <a:cubicBezTo>
                  <a:pt x="3568" y="1178"/>
                  <a:pt x="3555" y="1176"/>
                  <a:pt x="3541" y="1176"/>
                </a:cubicBezTo>
                <a:cubicBezTo>
                  <a:pt x="3538" y="1176"/>
                  <a:pt x="3535" y="1176"/>
                  <a:pt x="3532" y="1176"/>
                </a:cubicBezTo>
                <a:cubicBezTo>
                  <a:pt x="3482" y="1176"/>
                  <a:pt x="3434" y="1184"/>
                  <a:pt x="3387" y="1199"/>
                </a:cubicBezTo>
                <a:cubicBezTo>
                  <a:pt x="3361" y="1209"/>
                  <a:pt x="3336" y="1219"/>
                  <a:pt x="3312" y="1232"/>
                </a:cubicBezTo>
                <a:cubicBezTo>
                  <a:pt x="3488" y="989"/>
                  <a:pt x="3706" y="670"/>
                  <a:pt x="3882" y="505"/>
                </a:cubicBezTo>
                <a:cubicBezTo>
                  <a:pt x="3998" y="395"/>
                  <a:pt x="4181" y="335"/>
                  <a:pt x="4300" y="318"/>
                </a:cubicBezTo>
                <a:cubicBezTo>
                  <a:pt x="4318" y="316"/>
                  <a:pt x="4338" y="314"/>
                  <a:pt x="4357" y="314"/>
                </a:cubicBezTo>
                <a:cubicBezTo>
                  <a:pt x="4531" y="314"/>
                  <a:pt x="4707" y="422"/>
                  <a:pt x="4780" y="581"/>
                </a:cubicBezTo>
                <a:cubicBezTo>
                  <a:pt x="4862" y="759"/>
                  <a:pt x="4814" y="990"/>
                  <a:pt x="4668" y="1119"/>
                </a:cubicBezTo>
                <a:cubicBezTo>
                  <a:pt x="4598" y="1180"/>
                  <a:pt x="4510" y="1215"/>
                  <a:pt x="4429" y="1215"/>
                </a:cubicBezTo>
                <a:cubicBezTo>
                  <a:pt x="4405" y="1215"/>
                  <a:pt x="4381" y="1212"/>
                  <a:pt x="4358" y="1205"/>
                </a:cubicBezTo>
                <a:cubicBezTo>
                  <a:pt x="4261" y="1177"/>
                  <a:pt x="4160" y="1065"/>
                  <a:pt x="4201" y="984"/>
                </a:cubicBezTo>
                <a:cubicBezTo>
                  <a:pt x="4223" y="942"/>
                  <a:pt x="4244" y="927"/>
                  <a:pt x="4267" y="927"/>
                </a:cubicBezTo>
                <a:cubicBezTo>
                  <a:pt x="4314" y="927"/>
                  <a:pt x="4365" y="987"/>
                  <a:pt x="4435" y="987"/>
                </a:cubicBezTo>
                <a:cubicBezTo>
                  <a:pt x="4459" y="987"/>
                  <a:pt x="4484" y="980"/>
                  <a:pt x="4513" y="962"/>
                </a:cubicBezTo>
                <a:cubicBezTo>
                  <a:pt x="4552" y="936"/>
                  <a:pt x="4634" y="851"/>
                  <a:pt x="4517" y="727"/>
                </a:cubicBezTo>
                <a:cubicBezTo>
                  <a:pt x="4471" y="678"/>
                  <a:pt x="4389" y="650"/>
                  <a:pt x="4307" y="650"/>
                </a:cubicBezTo>
                <a:cubicBezTo>
                  <a:pt x="4262" y="650"/>
                  <a:pt x="4216" y="658"/>
                  <a:pt x="4177" y="676"/>
                </a:cubicBezTo>
                <a:cubicBezTo>
                  <a:pt x="3829" y="833"/>
                  <a:pt x="4015" y="1293"/>
                  <a:pt x="4311" y="1368"/>
                </a:cubicBezTo>
                <a:cubicBezTo>
                  <a:pt x="4333" y="1373"/>
                  <a:pt x="4357" y="1376"/>
                  <a:pt x="4383" y="1376"/>
                </a:cubicBezTo>
                <a:cubicBezTo>
                  <a:pt x="4523" y="1376"/>
                  <a:pt x="4708" y="1297"/>
                  <a:pt x="4798" y="1178"/>
                </a:cubicBezTo>
                <a:cubicBezTo>
                  <a:pt x="4878" y="1073"/>
                  <a:pt x="5011" y="799"/>
                  <a:pt x="4878" y="515"/>
                </a:cubicBezTo>
                <a:cubicBezTo>
                  <a:pt x="4778" y="302"/>
                  <a:pt x="4582" y="195"/>
                  <a:pt x="4356" y="195"/>
                </a:cubicBezTo>
                <a:cubicBezTo>
                  <a:pt x="4322" y="195"/>
                  <a:pt x="4287" y="197"/>
                  <a:pt x="4252" y="202"/>
                </a:cubicBezTo>
                <a:cubicBezTo>
                  <a:pt x="4059" y="229"/>
                  <a:pt x="3801" y="394"/>
                  <a:pt x="3689" y="574"/>
                </a:cubicBezTo>
                <a:cubicBezTo>
                  <a:pt x="3842" y="198"/>
                  <a:pt x="3633" y="44"/>
                  <a:pt x="3539" y="14"/>
                </a:cubicBezTo>
                <a:cubicBezTo>
                  <a:pt x="3511" y="5"/>
                  <a:pt x="3483" y="1"/>
                  <a:pt x="3456" y="1"/>
                </a:cubicBezTo>
                <a:cubicBezTo>
                  <a:pt x="3327" y="1"/>
                  <a:pt x="3216" y="89"/>
                  <a:pt x="3174" y="167"/>
                </a:cubicBezTo>
                <a:cubicBezTo>
                  <a:pt x="3131" y="248"/>
                  <a:pt x="3120" y="446"/>
                  <a:pt x="3303" y="521"/>
                </a:cubicBezTo>
                <a:cubicBezTo>
                  <a:pt x="3323" y="529"/>
                  <a:pt x="3343" y="533"/>
                  <a:pt x="3361" y="533"/>
                </a:cubicBezTo>
                <a:cubicBezTo>
                  <a:pt x="3469" y="533"/>
                  <a:pt x="3526" y="400"/>
                  <a:pt x="3445" y="345"/>
                </a:cubicBezTo>
                <a:cubicBezTo>
                  <a:pt x="3407" y="318"/>
                  <a:pt x="3361" y="280"/>
                  <a:pt x="3374" y="236"/>
                </a:cubicBezTo>
                <a:cubicBezTo>
                  <a:pt x="3387" y="195"/>
                  <a:pt x="3443" y="159"/>
                  <a:pt x="3490" y="159"/>
                </a:cubicBezTo>
                <a:cubicBezTo>
                  <a:pt x="3565" y="161"/>
                  <a:pt x="3647" y="262"/>
                  <a:pt x="3647" y="352"/>
                </a:cubicBezTo>
                <a:cubicBezTo>
                  <a:pt x="3646" y="474"/>
                  <a:pt x="3634" y="573"/>
                  <a:pt x="3527" y="724"/>
                </a:cubicBezTo>
                <a:cubicBezTo>
                  <a:pt x="3489" y="775"/>
                  <a:pt x="3293" y="1027"/>
                  <a:pt x="3235" y="1101"/>
                </a:cubicBezTo>
                <a:cubicBezTo>
                  <a:pt x="3188" y="615"/>
                  <a:pt x="2876" y="524"/>
                  <a:pt x="2712" y="524"/>
                </a:cubicBezTo>
                <a:cubicBezTo>
                  <a:pt x="2687" y="524"/>
                  <a:pt x="2666" y="526"/>
                  <a:pt x="2650" y="529"/>
                </a:cubicBezTo>
                <a:cubicBezTo>
                  <a:pt x="2601" y="538"/>
                  <a:pt x="2553" y="552"/>
                  <a:pt x="2507" y="571"/>
                </a:cubicBezTo>
                <a:cubicBezTo>
                  <a:pt x="2462" y="552"/>
                  <a:pt x="2414" y="538"/>
                  <a:pt x="2364" y="529"/>
                </a:cubicBezTo>
                <a:cubicBezTo>
                  <a:pt x="2348" y="526"/>
                  <a:pt x="2327" y="524"/>
                  <a:pt x="2303" y="524"/>
                </a:cubicBezTo>
                <a:cubicBezTo>
                  <a:pt x="2140" y="524"/>
                  <a:pt x="1827" y="615"/>
                  <a:pt x="1779" y="1101"/>
                </a:cubicBezTo>
                <a:cubicBezTo>
                  <a:pt x="1721" y="1027"/>
                  <a:pt x="1525" y="775"/>
                  <a:pt x="1487" y="724"/>
                </a:cubicBezTo>
                <a:cubicBezTo>
                  <a:pt x="1380" y="573"/>
                  <a:pt x="1369" y="474"/>
                  <a:pt x="1368" y="352"/>
                </a:cubicBezTo>
                <a:cubicBezTo>
                  <a:pt x="1368" y="261"/>
                  <a:pt x="1449" y="161"/>
                  <a:pt x="1524" y="159"/>
                </a:cubicBezTo>
                <a:cubicBezTo>
                  <a:pt x="1571" y="159"/>
                  <a:pt x="1627" y="195"/>
                  <a:pt x="1640" y="236"/>
                </a:cubicBezTo>
                <a:cubicBezTo>
                  <a:pt x="1653" y="280"/>
                  <a:pt x="1609" y="318"/>
                  <a:pt x="1569" y="345"/>
                </a:cubicBezTo>
                <a:cubicBezTo>
                  <a:pt x="1489" y="400"/>
                  <a:pt x="1545" y="533"/>
                  <a:pt x="1653" y="533"/>
                </a:cubicBezTo>
                <a:cubicBezTo>
                  <a:pt x="1671" y="533"/>
                  <a:pt x="1691" y="529"/>
                  <a:pt x="1712" y="521"/>
                </a:cubicBezTo>
                <a:cubicBezTo>
                  <a:pt x="1894" y="445"/>
                  <a:pt x="1884" y="248"/>
                  <a:pt x="1840" y="167"/>
                </a:cubicBezTo>
                <a:cubicBezTo>
                  <a:pt x="1799" y="90"/>
                  <a:pt x="1687" y="1"/>
                  <a:pt x="155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1639;p44"/>
          <p:cNvSpPr txBox="1">
            <a:spLocks/>
          </p:cNvSpPr>
          <p:nvPr/>
        </p:nvSpPr>
        <p:spPr>
          <a:xfrm>
            <a:off x="915910" y="877612"/>
            <a:ext cx="6955111" cy="2710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/>
              <a:t>Per indicare centinaia di migliaia, milioni e miliardi, gli </a:t>
            </a:r>
            <a:r>
              <a:rPr lang="it-IT" sz="1800" b="1" dirty="0"/>
              <a:t>antichi </a:t>
            </a:r>
            <a:r>
              <a:rPr lang="it-IT" sz="1800" b="1" dirty="0" smtClean="0"/>
              <a:t>Romani</a:t>
            </a:r>
            <a:r>
              <a:rPr lang="it-IT" sz="1800" dirty="0"/>
              <a:t> avevano bisogno anche di moltiplicare per 100.000: l’operazione era rappresentata da</a:t>
            </a:r>
            <a:r>
              <a:rPr lang="it-IT" sz="1800" b="1" dirty="0"/>
              <a:t> una sorta di arco su tre </a:t>
            </a:r>
            <a:r>
              <a:rPr lang="it-IT" sz="1800" b="1" dirty="0" smtClean="0"/>
              <a:t>lati. </a:t>
            </a:r>
            <a:r>
              <a:rPr lang="it-IT" sz="1800" dirty="0" smtClean="0"/>
              <a:t>Guarda </a:t>
            </a:r>
            <a:r>
              <a:rPr lang="it-IT" sz="1800" dirty="0"/>
              <a:t>gli </a:t>
            </a:r>
            <a:r>
              <a:rPr lang="it-IT" sz="1800" dirty="0" smtClean="0"/>
              <a:t>esempi:</a:t>
            </a:r>
            <a:endParaRPr lang="it-IT" sz="1800" dirty="0"/>
          </a:p>
        </p:txBody>
      </p:sp>
      <p:grpSp>
        <p:nvGrpSpPr>
          <p:cNvPr id="53" name="Google Shape;1872;p48"/>
          <p:cNvGrpSpPr/>
          <p:nvPr/>
        </p:nvGrpSpPr>
        <p:grpSpPr>
          <a:xfrm>
            <a:off x="7164005" y="1476142"/>
            <a:ext cx="1578213" cy="2846552"/>
            <a:chOff x="6616834" y="1443576"/>
            <a:chExt cx="2948320" cy="5317751"/>
          </a:xfrm>
        </p:grpSpPr>
        <p:sp>
          <p:nvSpPr>
            <p:cNvPr id="54" name="Google Shape;1873;p48"/>
            <p:cNvSpPr/>
            <p:nvPr/>
          </p:nvSpPr>
          <p:spPr>
            <a:xfrm>
              <a:off x="6616834" y="1974510"/>
              <a:ext cx="1353116" cy="1140048"/>
            </a:xfrm>
            <a:custGeom>
              <a:avLst/>
              <a:gdLst/>
              <a:ahLst/>
              <a:cxnLst/>
              <a:rect l="l" t="t" r="r" b="b"/>
              <a:pathLst>
                <a:path w="4985" h="4200" extrusionOk="0">
                  <a:moveTo>
                    <a:pt x="414" y="0"/>
                  </a:moveTo>
                  <a:cubicBezTo>
                    <a:pt x="404" y="0"/>
                    <a:pt x="393" y="1"/>
                    <a:pt x="382" y="1"/>
                  </a:cubicBezTo>
                  <a:cubicBezTo>
                    <a:pt x="1" y="31"/>
                    <a:pt x="111" y="531"/>
                    <a:pt x="354" y="863"/>
                  </a:cubicBezTo>
                  <a:cubicBezTo>
                    <a:pt x="641" y="1252"/>
                    <a:pt x="904" y="1373"/>
                    <a:pt x="1078" y="1637"/>
                  </a:cubicBezTo>
                  <a:cubicBezTo>
                    <a:pt x="1285" y="1954"/>
                    <a:pt x="1539" y="3143"/>
                    <a:pt x="2008" y="3778"/>
                  </a:cubicBezTo>
                  <a:cubicBezTo>
                    <a:pt x="2265" y="4126"/>
                    <a:pt x="2607" y="4200"/>
                    <a:pt x="2770" y="4200"/>
                  </a:cubicBezTo>
                  <a:cubicBezTo>
                    <a:pt x="2806" y="4200"/>
                    <a:pt x="2834" y="4196"/>
                    <a:pt x="2850" y="4191"/>
                  </a:cubicBezTo>
                  <a:cubicBezTo>
                    <a:pt x="3807" y="3891"/>
                    <a:pt x="4101" y="3583"/>
                    <a:pt x="4257" y="3480"/>
                  </a:cubicBezTo>
                  <a:cubicBezTo>
                    <a:pt x="4492" y="3324"/>
                    <a:pt x="4734" y="3181"/>
                    <a:pt x="4985" y="3052"/>
                  </a:cubicBezTo>
                  <a:lnTo>
                    <a:pt x="4555" y="1925"/>
                  </a:lnTo>
                  <a:cubicBezTo>
                    <a:pt x="4555" y="1925"/>
                    <a:pt x="3949" y="2281"/>
                    <a:pt x="3478" y="2618"/>
                  </a:cubicBezTo>
                  <a:cubicBezTo>
                    <a:pt x="3181" y="2830"/>
                    <a:pt x="2704" y="3117"/>
                    <a:pt x="2704" y="3117"/>
                  </a:cubicBezTo>
                  <a:cubicBezTo>
                    <a:pt x="2704" y="3117"/>
                    <a:pt x="2543" y="2840"/>
                    <a:pt x="2042" y="2100"/>
                  </a:cubicBezTo>
                  <a:cubicBezTo>
                    <a:pt x="1703" y="1598"/>
                    <a:pt x="1640" y="1467"/>
                    <a:pt x="1581" y="1113"/>
                  </a:cubicBezTo>
                  <a:cubicBezTo>
                    <a:pt x="1488" y="545"/>
                    <a:pt x="1544" y="629"/>
                    <a:pt x="1589" y="327"/>
                  </a:cubicBezTo>
                  <a:cubicBezTo>
                    <a:pt x="1577" y="325"/>
                    <a:pt x="1564" y="324"/>
                    <a:pt x="1552" y="324"/>
                  </a:cubicBezTo>
                  <a:cubicBezTo>
                    <a:pt x="1455" y="324"/>
                    <a:pt x="1386" y="382"/>
                    <a:pt x="1355" y="509"/>
                  </a:cubicBezTo>
                  <a:cubicBezTo>
                    <a:pt x="1326" y="634"/>
                    <a:pt x="1283" y="771"/>
                    <a:pt x="1283" y="771"/>
                  </a:cubicBezTo>
                  <a:cubicBezTo>
                    <a:pt x="1283" y="771"/>
                    <a:pt x="892" y="0"/>
                    <a:pt x="414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874;p48"/>
            <p:cNvSpPr/>
            <p:nvPr/>
          </p:nvSpPr>
          <p:spPr>
            <a:xfrm>
              <a:off x="8175404" y="4709522"/>
              <a:ext cx="1246984" cy="1213608"/>
            </a:xfrm>
            <a:custGeom>
              <a:avLst/>
              <a:gdLst/>
              <a:ahLst/>
              <a:cxnLst/>
              <a:rect l="l" t="t" r="r" b="b"/>
              <a:pathLst>
                <a:path w="4594" h="4471" extrusionOk="0">
                  <a:moveTo>
                    <a:pt x="3834" y="0"/>
                  </a:moveTo>
                  <a:lnTo>
                    <a:pt x="1" y="149"/>
                  </a:lnTo>
                  <a:cubicBezTo>
                    <a:pt x="1" y="149"/>
                    <a:pt x="116" y="2029"/>
                    <a:pt x="513" y="2861"/>
                  </a:cubicBezTo>
                  <a:cubicBezTo>
                    <a:pt x="899" y="3666"/>
                    <a:pt x="1648" y="4470"/>
                    <a:pt x="2562" y="4470"/>
                  </a:cubicBezTo>
                  <a:cubicBezTo>
                    <a:pt x="2593" y="4470"/>
                    <a:pt x="2624" y="4469"/>
                    <a:pt x="2656" y="4468"/>
                  </a:cubicBezTo>
                  <a:cubicBezTo>
                    <a:pt x="3613" y="4410"/>
                    <a:pt x="4479" y="3803"/>
                    <a:pt x="4536" y="3560"/>
                  </a:cubicBezTo>
                  <a:cubicBezTo>
                    <a:pt x="4593" y="3316"/>
                    <a:pt x="3834" y="0"/>
                    <a:pt x="383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875;p48"/>
            <p:cNvSpPr/>
            <p:nvPr/>
          </p:nvSpPr>
          <p:spPr>
            <a:xfrm>
              <a:off x="8140660" y="4827055"/>
              <a:ext cx="1324886" cy="1146834"/>
            </a:xfrm>
            <a:custGeom>
              <a:avLst/>
              <a:gdLst/>
              <a:ahLst/>
              <a:cxnLst/>
              <a:rect l="l" t="t" r="r" b="b"/>
              <a:pathLst>
                <a:path w="4881" h="4225" extrusionOk="0">
                  <a:moveTo>
                    <a:pt x="448" y="0"/>
                  </a:moveTo>
                  <a:lnTo>
                    <a:pt x="0" y="1"/>
                  </a:lnTo>
                  <a:cubicBezTo>
                    <a:pt x="0" y="1"/>
                    <a:pt x="4" y="2246"/>
                    <a:pt x="1058" y="3431"/>
                  </a:cubicBezTo>
                  <a:cubicBezTo>
                    <a:pt x="1596" y="4035"/>
                    <a:pt x="2257" y="4224"/>
                    <a:pt x="2842" y="4224"/>
                  </a:cubicBezTo>
                  <a:cubicBezTo>
                    <a:pt x="3404" y="4224"/>
                    <a:pt x="3894" y="4049"/>
                    <a:pt x="4133" y="3898"/>
                  </a:cubicBezTo>
                  <a:cubicBezTo>
                    <a:pt x="4617" y="3590"/>
                    <a:pt x="4880" y="3172"/>
                    <a:pt x="4880" y="3172"/>
                  </a:cubicBezTo>
                  <a:lnTo>
                    <a:pt x="4574" y="2923"/>
                  </a:lnTo>
                  <a:cubicBezTo>
                    <a:pt x="4574" y="2923"/>
                    <a:pt x="4252" y="3627"/>
                    <a:pt x="3380" y="3771"/>
                  </a:cubicBezTo>
                  <a:cubicBezTo>
                    <a:pt x="3180" y="3805"/>
                    <a:pt x="2986" y="3823"/>
                    <a:pt x="2799" y="3823"/>
                  </a:cubicBezTo>
                  <a:cubicBezTo>
                    <a:pt x="2174" y="3823"/>
                    <a:pt x="1636" y="3617"/>
                    <a:pt x="1245" y="3076"/>
                  </a:cubicBezTo>
                  <a:cubicBezTo>
                    <a:pt x="129" y="1534"/>
                    <a:pt x="448" y="0"/>
                    <a:pt x="44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876;p48"/>
            <p:cNvSpPr/>
            <p:nvPr/>
          </p:nvSpPr>
          <p:spPr>
            <a:xfrm>
              <a:off x="8357807" y="2813797"/>
              <a:ext cx="1052363" cy="925882"/>
            </a:xfrm>
            <a:custGeom>
              <a:avLst/>
              <a:gdLst/>
              <a:ahLst/>
              <a:cxnLst/>
              <a:rect l="l" t="t" r="r" b="b"/>
              <a:pathLst>
                <a:path w="3877" h="3411" extrusionOk="0">
                  <a:moveTo>
                    <a:pt x="961" y="1"/>
                  </a:moveTo>
                  <a:cubicBezTo>
                    <a:pt x="961" y="1"/>
                    <a:pt x="1" y="2138"/>
                    <a:pt x="1243" y="3123"/>
                  </a:cubicBezTo>
                  <a:cubicBezTo>
                    <a:pt x="1502" y="3328"/>
                    <a:pt x="1768" y="3410"/>
                    <a:pt x="2027" y="3410"/>
                  </a:cubicBezTo>
                  <a:cubicBezTo>
                    <a:pt x="3010" y="3410"/>
                    <a:pt x="3877" y="2220"/>
                    <a:pt x="3774" y="2054"/>
                  </a:cubicBezTo>
                  <a:cubicBezTo>
                    <a:pt x="3644" y="1846"/>
                    <a:pt x="961" y="1"/>
                    <a:pt x="96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877;p48"/>
            <p:cNvSpPr/>
            <p:nvPr/>
          </p:nvSpPr>
          <p:spPr>
            <a:xfrm>
              <a:off x="8089088" y="2086614"/>
              <a:ext cx="538261" cy="384359"/>
            </a:xfrm>
            <a:custGeom>
              <a:avLst/>
              <a:gdLst/>
              <a:ahLst/>
              <a:cxnLst/>
              <a:rect l="l" t="t" r="r" b="b"/>
              <a:pathLst>
                <a:path w="1983" h="1416" extrusionOk="0">
                  <a:moveTo>
                    <a:pt x="367" y="0"/>
                  </a:moveTo>
                  <a:lnTo>
                    <a:pt x="367" y="661"/>
                  </a:lnTo>
                  <a:cubicBezTo>
                    <a:pt x="367" y="858"/>
                    <a:pt x="215" y="1044"/>
                    <a:pt x="1" y="1185"/>
                  </a:cubicBezTo>
                  <a:cubicBezTo>
                    <a:pt x="294" y="1333"/>
                    <a:pt x="619" y="1411"/>
                    <a:pt x="947" y="1415"/>
                  </a:cubicBezTo>
                  <a:cubicBezTo>
                    <a:pt x="958" y="1415"/>
                    <a:pt x="969" y="1415"/>
                    <a:pt x="980" y="1415"/>
                  </a:cubicBezTo>
                  <a:cubicBezTo>
                    <a:pt x="1411" y="1415"/>
                    <a:pt x="1765" y="1282"/>
                    <a:pt x="1983" y="1174"/>
                  </a:cubicBezTo>
                  <a:cubicBezTo>
                    <a:pt x="1728" y="1031"/>
                    <a:pt x="1511" y="846"/>
                    <a:pt x="1511" y="661"/>
                  </a:cubicBezTo>
                  <a:lnTo>
                    <a:pt x="1511" y="0"/>
                  </a:lnTo>
                  <a:lnTo>
                    <a:pt x="978" y="0"/>
                  </a:lnTo>
                  <a:cubicBezTo>
                    <a:pt x="978" y="0"/>
                    <a:pt x="964" y="26"/>
                    <a:pt x="939" y="70"/>
                  </a:cubicBezTo>
                  <a:cubicBezTo>
                    <a:pt x="915" y="26"/>
                    <a:pt x="900" y="0"/>
                    <a:pt x="900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878;p48"/>
            <p:cNvSpPr/>
            <p:nvPr/>
          </p:nvSpPr>
          <p:spPr>
            <a:xfrm>
              <a:off x="7952828" y="2405011"/>
              <a:ext cx="809970" cy="299941"/>
            </a:xfrm>
            <a:custGeom>
              <a:avLst/>
              <a:gdLst/>
              <a:ahLst/>
              <a:cxnLst/>
              <a:rect l="l" t="t" r="r" b="b"/>
              <a:pathLst>
                <a:path w="2984" h="1105" extrusionOk="0">
                  <a:moveTo>
                    <a:pt x="2485" y="1"/>
                  </a:moveTo>
                  <a:cubicBezTo>
                    <a:pt x="2268" y="109"/>
                    <a:pt x="1916" y="242"/>
                    <a:pt x="1487" y="242"/>
                  </a:cubicBezTo>
                  <a:cubicBezTo>
                    <a:pt x="1475" y="242"/>
                    <a:pt x="1462" y="242"/>
                    <a:pt x="1449" y="242"/>
                  </a:cubicBezTo>
                  <a:cubicBezTo>
                    <a:pt x="1121" y="238"/>
                    <a:pt x="798" y="160"/>
                    <a:pt x="504" y="12"/>
                  </a:cubicBezTo>
                  <a:cubicBezTo>
                    <a:pt x="349" y="112"/>
                    <a:pt x="180" y="184"/>
                    <a:pt x="1" y="227"/>
                  </a:cubicBezTo>
                  <a:cubicBezTo>
                    <a:pt x="114" y="816"/>
                    <a:pt x="798" y="1104"/>
                    <a:pt x="1483" y="1104"/>
                  </a:cubicBezTo>
                  <a:cubicBezTo>
                    <a:pt x="2185" y="1104"/>
                    <a:pt x="2888" y="803"/>
                    <a:pt x="2983" y="215"/>
                  </a:cubicBezTo>
                  <a:cubicBezTo>
                    <a:pt x="2810" y="161"/>
                    <a:pt x="2643" y="90"/>
                    <a:pt x="2485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879;p48"/>
            <p:cNvSpPr/>
            <p:nvPr/>
          </p:nvSpPr>
          <p:spPr>
            <a:xfrm>
              <a:off x="8106731" y="1529622"/>
              <a:ext cx="479359" cy="684029"/>
            </a:xfrm>
            <a:custGeom>
              <a:avLst/>
              <a:gdLst/>
              <a:ahLst/>
              <a:cxnLst/>
              <a:rect l="l" t="t" r="r" b="b"/>
              <a:pathLst>
                <a:path w="1766" h="2520" extrusionOk="0">
                  <a:moveTo>
                    <a:pt x="882" y="0"/>
                  </a:moveTo>
                  <a:cubicBezTo>
                    <a:pt x="396" y="1"/>
                    <a:pt x="1" y="395"/>
                    <a:pt x="0" y="883"/>
                  </a:cubicBezTo>
                  <a:lnTo>
                    <a:pt x="0" y="1636"/>
                  </a:lnTo>
                  <a:cubicBezTo>
                    <a:pt x="1" y="2124"/>
                    <a:pt x="396" y="2518"/>
                    <a:pt x="882" y="2519"/>
                  </a:cubicBezTo>
                  <a:cubicBezTo>
                    <a:pt x="1370" y="2518"/>
                    <a:pt x="1764" y="2124"/>
                    <a:pt x="1766" y="1636"/>
                  </a:cubicBezTo>
                  <a:lnTo>
                    <a:pt x="1766" y="883"/>
                  </a:lnTo>
                  <a:cubicBezTo>
                    <a:pt x="1764" y="395"/>
                    <a:pt x="1370" y="1"/>
                    <a:pt x="88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880;p48"/>
            <p:cNvSpPr/>
            <p:nvPr/>
          </p:nvSpPr>
          <p:spPr>
            <a:xfrm>
              <a:off x="8063030" y="1810832"/>
              <a:ext cx="83603" cy="140334"/>
            </a:xfrm>
            <a:custGeom>
              <a:avLst/>
              <a:gdLst/>
              <a:ahLst/>
              <a:cxnLst/>
              <a:rect l="l" t="t" r="r" b="b"/>
              <a:pathLst>
                <a:path w="308" h="517" extrusionOk="0">
                  <a:moveTo>
                    <a:pt x="161" y="1"/>
                  </a:moveTo>
                  <a:cubicBezTo>
                    <a:pt x="92" y="1"/>
                    <a:pt x="23" y="34"/>
                    <a:pt x="16" y="163"/>
                  </a:cubicBezTo>
                  <a:cubicBezTo>
                    <a:pt x="1" y="431"/>
                    <a:pt x="211" y="517"/>
                    <a:pt x="211" y="517"/>
                  </a:cubicBezTo>
                  <a:lnTo>
                    <a:pt x="307" y="38"/>
                  </a:lnTo>
                  <a:cubicBezTo>
                    <a:pt x="307" y="38"/>
                    <a:pt x="234" y="1"/>
                    <a:pt x="161" y="1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881;p48"/>
            <p:cNvSpPr/>
            <p:nvPr/>
          </p:nvSpPr>
          <p:spPr>
            <a:xfrm>
              <a:off x="8546182" y="1811104"/>
              <a:ext cx="83331" cy="140063"/>
            </a:xfrm>
            <a:custGeom>
              <a:avLst/>
              <a:gdLst/>
              <a:ahLst/>
              <a:cxnLst/>
              <a:rect l="l" t="t" r="r" b="b"/>
              <a:pathLst>
                <a:path w="307" h="516" extrusionOk="0">
                  <a:moveTo>
                    <a:pt x="148" y="0"/>
                  </a:moveTo>
                  <a:cubicBezTo>
                    <a:pt x="75" y="0"/>
                    <a:pt x="0" y="38"/>
                    <a:pt x="0" y="38"/>
                  </a:cubicBezTo>
                  <a:lnTo>
                    <a:pt x="96" y="516"/>
                  </a:lnTo>
                  <a:cubicBezTo>
                    <a:pt x="96" y="516"/>
                    <a:pt x="307" y="430"/>
                    <a:pt x="292" y="162"/>
                  </a:cubicBezTo>
                  <a:cubicBezTo>
                    <a:pt x="285" y="33"/>
                    <a:pt x="217" y="0"/>
                    <a:pt x="148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882;p48"/>
            <p:cNvSpPr/>
            <p:nvPr/>
          </p:nvSpPr>
          <p:spPr>
            <a:xfrm>
              <a:off x="7549478" y="6341681"/>
              <a:ext cx="682665" cy="419646"/>
            </a:xfrm>
            <a:custGeom>
              <a:avLst/>
              <a:gdLst/>
              <a:ahLst/>
              <a:cxnLst/>
              <a:rect l="l" t="t" r="r" b="b"/>
              <a:pathLst>
                <a:path w="2515" h="1546" extrusionOk="0">
                  <a:moveTo>
                    <a:pt x="2119" y="0"/>
                  </a:moveTo>
                  <a:cubicBezTo>
                    <a:pt x="1696" y="0"/>
                    <a:pt x="320" y="979"/>
                    <a:pt x="320" y="979"/>
                  </a:cubicBezTo>
                  <a:cubicBezTo>
                    <a:pt x="320" y="979"/>
                    <a:pt x="1" y="1281"/>
                    <a:pt x="320" y="1442"/>
                  </a:cubicBezTo>
                  <a:cubicBezTo>
                    <a:pt x="457" y="1510"/>
                    <a:pt x="623" y="1545"/>
                    <a:pt x="790" y="1545"/>
                  </a:cubicBezTo>
                  <a:cubicBezTo>
                    <a:pt x="1043" y="1545"/>
                    <a:pt x="1302" y="1465"/>
                    <a:pt x="1476" y="1295"/>
                  </a:cubicBezTo>
                  <a:cubicBezTo>
                    <a:pt x="1766" y="1015"/>
                    <a:pt x="1773" y="809"/>
                    <a:pt x="1945" y="638"/>
                  </a:cubicBezTo>
                  <a:cubicBezTo>
                    <a:pt x="2119" y="467"/>
                    <a:pt x="2514" y="110"/>
                    <a:pt x="2172" y="7"/>
                  </a:cubicBezTo>
                  <a:cubicBezTo>
                    <a:pt x="2157" y="2"/>
                    <a:pt x="2139" y="0"/>
                    <a:pt x="211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883;p48"/>
            <p:cNvSpPr/>
            <p:nvPr/>
          </p:nvSpPr>
          <p:spPr>
            <a:xfrm>
              <a:off x="7593179" y="4137059"/>
              <a:ext cx="775226" cy="2575151"/>
            </a:xfrm>
            <a:custGeom>
              <a:avLst/>
              <a:gdLst/>
              <a:ahLst/>
              <a:cxnLst/>
              <a:rect l="l" t="t" r="r" b="b"/>
              <a:pathLst>
                <a:path w="2856" h="9487" extrusionOk="0">
                  <a:moveTo>
                    <a:pt x="2199" y="0"/>
                  </a:moveTo>
                  <a:cubicBezTo>
                    <a:pt x="1666" y="0"/>
                    <a:pt x="915" y="171"/>
                    <a:pt x="915" y="171"/>
                  </a:cubicBezTo>
                  <a:cubicBezTo>
                    <a:pt x="915" y="171"/>
                    <a:pt x="908" y="1267"/>
                    <a:pt x="934" y="1747"/>
                  </a:cubicBezTo>
                  <a:cubicBezTo>
                    <a:pt x="958" y="2225"/>
                    <a:pt x="1002" y="2845"/>
                    <a:pt x="1008" y="3632"/>
                  </a:cubicBezTo>
                  <a:cubicBezTo>
                    <a:pt x="1009" y="3806"/>
                    <a:pt x="916" y="4593"/>
                    <a:pt x="934" y="5010"/>
                  </a:cubicBezTo>
                  <a:cubicBezTo>
                    <a:pt x="975" y="6024"/>
                    <a:pt x="1163" y="7293"/>
                    <a:pt x="1106" y="7638"/>
                  </a:cubicBezTo>
                  <a:cubicBezTo>
                    <a:pt x="1027" y="8098"/>
                    <a:pt x="777" y="8343"/>
                    <a:pt x="605" y="8571"/>
                  </a:cubicBezTo>
                  <a:cubicBezTo>
                    <a:pt x="124" y="9214"/>
                    <a:pt x="0" y="9139"/>
                    <a:pt x="102" y="9320"/>
                  </a:cubicBezTo>
                  <a:cubicBezTo>
                    <a:pt x="168" y="9438"/>
                    <a:pt x="360" y="9486"/>
                    <a:pt x="569" y="9486"/>
                  </a:cubicBezTo>
                  <a:cubicBezTo>
                    <a:pt x="758" y="9486"/>
                    <a:pt x="961" y="9447"/>
                    <a:pt x="1101" y="9382"/>
                  </a:cubicBezTo>
                  <a:cubicBezTo>
                    <a:pt x="1429" y="9234"/>
                    <a:pt x="1404" y="9098"/>
                    <a:pt x="1485" y="8931"/>
                  </a:cubicBezTo>
                  <a:cubicBezTo>
                    <a:pt x="1545" y="8815"/>
                    <a:pt x="1618" y="8708"/>
                    <a:pt x="1707" y="8615"/>
                  </a:cubicBezTo>
                  <a:cubicBezTo>
                    <a:pt x="1787" y="8532"/>
                    <a:pt x="1870" y="8528"/>
                    <a:pt x="1927" y="8461"/>
                  </a:cubicBezTo>
                  <a:cubicBezTo>
                    <a:pt x="2083" y="8281"/>
                    <a:pt x="1970" y="8149"/>
                    <a:pt x="1955" y="7803"/>
                  </a:cubicBezTo>
                  <a:cubicBezTo>
                    <a:pt x="1952" y="7742"/>
                    <a:pt x="2059" y="7043"/>
                    <a:pt x="2145" y="6577"/>
                  </a:cubicBezTo>
                  <a:cubicBezTo>
                    <a:pt x="2345" y="5473"/>
                    <a:pt x="2309" y="5051"/>
                    <a:pt x="2317" y="4896"/>
                  </a:cubicBezTo>
                  <a:cubicBezTo>
                    <a:pt x="2339" y="4486"/>
                    <a:pt x="2220" y="3788"/>
                    <a:pt x="2255" y="3575"/>
                  </a:cubicBezTo>
                  <a:cubicBezTo>
                    <a:pt x="2276" y="3450"/>
                    <a:pt x="2556" y="2503"/>
                    <a:pt x="2664" y="1943"/>
                  </a:cubicBezTo>
                  <a:cubicBezTo>
                    <a:pt x="2855" y="966"/>
                    <a:pt x="2791" y="414"/>
                    <a:pt x="2717" y="171"/>
                  </a:cubicBezTo>
                  <a:cubicBezTo>
                    <a:pt x="2679" y="43"/>
                    <a:pt x="2466" y="0"/>
                    <a:pt x="2199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884;p48"/>
            <p:cNvSpPr/>
            <p:nvPr/>
          </p:nvSpPr>
          <p:spPr>
            <a:xfrm>
              <a:off x="7662123" y="6066714"/>
              <a:ext cx="321382" cy="565410"/>
            </a:xfrm>
            <a:custGeom>
              <a:avLst/>
              <a:gdLst/>
              <a:ahLst/>
              <a:cxnLst/>
              <a:rect l="l" t="t" r="r" b="b"/>
              <a:pathLst>
                <a:path w="1184" h="2083" extrusionOk="0">
                  <a:moveTo>
                    <a:pt x="1062" y="0"/>
                  </a:moveTo>
                  <a:cubicBezTo>
                    <a:pt x="1005" y="0"/>
                    <a:pt x="946" y="74"/>
                    <a:pt x="941" y="203"/>
                  </a:cubicBezTo>
                  <a:cubicBezTo>
                    <a:pt x="930" y="482"/>
                    <a:pt x="869" y="757"/>
                    <a:pt x="762" y="1013"/>
                  </a:cubicBezTo>
                  <a:cubicBezTo>
                    <a:pt x="647" y="1282"/>
                    <a:pt x="101" y="1907"/>
                    <a:pt x="101" y="1907"/>
                  </a:cubicBezTo>
                  <a:cubicBezTo>
                    <a:pt x="0" y="2026"/>
                    <a:pt x="75" y="2083"/>
                    <a:pt x="195" y="2083"/>
                  </a:cubicBezTo>
                  <a:cubicBezTo>
                    <a:pt x="290" y="2083"/>
                    <a:pt x="414" y="2047"/>
                    <a:pt x="500" y="1976"/>
                  </a:cubicBezTo>
                  <a:cubicBezTo>
                    <a:pt x="693" y="1816"/>
                    <a:pt x="855" y="1531"/>
                    <a:pt x="985" y="1182"/>
                  </a:cubicBezTo>
                  <a:cubicBezTo>
                    <a:pt x="1128" y="802"/>
                    <a:pt x="1165" y="636"/>
                    <a:pt x="1177" y="272"/>
                  </a:cubicBezTo>
                  <a:cubicBezTo>
                    <a:pt x="1183" y="84"/>
                    <a:pt x="1123" y="0"/>
                    <a:pt x="106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885;p48"/>
            <p:cNvSpPr/>
            <p:nvPr/>
          </p:nvSpPr>
          <p:spPr>
            <a:xfrm>
              <a:off x="7668909" y="6539831"/>
              <a:ext cx="312967" cy="126491"/>
            </a:xfrm>
            <a:custGeom>
              <a:avLst/>
              <a:gdLst/>
              <a:ahLst/>
              <a:cxnLst/>
              <a:rect l="l" t="t" r="r" b="b"/>
              <a:pathLst>
                <a:path w="1153" h="466" extrusionOk="0">
                  <a:moveTo>
                    <a:pt x="380" y="0"/>
                  </a:moveTo>
                  <a:cubicBezTo>
                    <a:pt x="207" y="0"/>
                    <a:pt x="65" y="42"/>
                    <a:pt x="65" y="42"/>
                  </a:cubicBezTo>
                  <a:lnTo>
                    <a:pt x="1" y="113"/>
                  </a:lnTo>
                  <a:cubicBezTo>
                    <a:pt x="1" y="113"/>
                    <a:pt x="114" y="53"/>
                    <a:pt x="280" y="53"/>
                  </a:cubicBezTo>
                  <a:cubicBezTo>
                    <a:pt x="390" y="53"/>
                    <a:pt x="523" y="79"/>
                    <a:pt x="662" y="164"/>
                  </a:cubicBezTo>
                  <a:cubicBezTo>
                    <a:pt x="1014" y="378"/>
                    <a:pt x="1044" y="466"/>
                    <a:pt x="1044" y="466"/>
                  </a:cubicBezTo>
                  <a:lnTo>
                    <a:pt x="1152" y="339"/>
                  </a:lnTo>
                  <a:cubicBezTo>
                    <a:pt x="1152" y="339"/>
                    <a:pt x="918" y="137"/>
                    <a:pt x="650" y="42"/>
                  </a:cubicBezTo>
                  <a:cubicBezTo>
                    <a:pt x="561" y="11"/>
                    <a:pt x="467" y="0"/>
                    <a:pt x="38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886;p48"/>
            <p:cNvSpPr/>
            <p:nvPr/>
          </p:nvSpPr>
          <p:spPr>
            <a:xfrm>
              <a:off x="7721024" y="6478486"/>
              <a:ext cx="297767" cy="131920"/>
            </a:xfrm>
            <a:custGeom>
              <a:avLst/>
              <a:gdLst/>
              <a:ahLst/>
              <a:cxnLst/>
              <a:rect l="l" t="t" r="r" b="b"/>
              <a:pathLst>
                <a:path w="1097" h="486" extrusionOk="0">
                  <a:moveTo>
                    <a:pt x="327" y="0"/>
                  </a:moveTo>
                  <a:cubicBezTo>
                    <a:pt x="179" y="0"/>
                    <a:pt x="86" y="30"/>
                    <a:pt x="86" y="30"/>
                  </a:cubicBezTo>
                  <a:lnTo>
                    <a:pt x="1" y="107"/>
                  </a:lnTo>
                  <a:cubicBezTo>
                    <a:pt x="1" y="107"/>
                    <a:pt x="140" y="60"/>
                    <a:pt x="317" y="60"/>
                  </a:cubicBezTo>
                  <a:cubicBezTo>
                    <a:pt x="417" y="60"/>
                    <a:pt x="529" y="75"/>
                    <a:pt x="635" y="122"/>
                  </a:cubicBezTo>
                  <a:cubicBezTo>
                    <a:pt x="927" y="252"/>
                    <a:pt x="1040" y="486"/>
                    <a:pt x="1040" y="486"/>
                  </a:cubicBezTo>
                  <a:lnTo>
                    <a:pt x="1097" y="355"/>
                  </a:lnTo>
                  <a:cubicBezTo>
                    <a:pt x="1097" y="355"/>
                    <a:pt x="953" y="127"/>
                    <a:pt x="635" y="41"/>
                  </a:cubicBezTo>
                  <a:cubicBezTo>
                    <a:pt x="518" y="10"/>
                    <a:pt x="413" y="0"/>
                    <a:pt x="32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887;p48"/>
            <p:cNvSpPr/>
            <p:nvPr/>
          </p:nvSpPr>
          <p:spPr>
            <a:xfrm>
              <a:off x="7775582" y="6407097"/>
              <a:ext cx="283652" cy="120248"/>
            </a:xfrm>
            <a:custGeom>
              <a:avLst/>
              <a:gdLst/>
              <a:ahLst/>
              <a:cxnLst/>
              <a:rect l="l" t="t" r="r" b="b"/>
              <a:pathLst>
                <a:path w="1045" h="443" extrusionOk="0">
                  <a:moveTo>
                    <a:pt x="276" y="1"/>
                  </a:moveTo>
                  <a:cubicBezTo>
                    <a:pt x="140" y="1"/>
                    <a:pt x="64" y="42"/>
                    <a:pt x="64" y="42"/>
                  </a:cubicBezTo>
                  <a:lnTo>
                    <a:pt x="1" y="121"/>
                  </a:lnTo>
                  <a:cubicBezTo>
                    <a:pt x="1" y="121"/>
                    <a:pt x="126" y="64"/>
                    <a:pt x="291" y="64"/>
                  </a:cubicBezTo>
                  <a:cubicBezTo>
                    <a:pt x="363" y="64"/>
                    <a:pt x="443" y="75"/>
                    <a:pt x="523" y="107"/>
                  </a:cubicBezTo>
                  <a:cubicBezTo>
                    <a:pt x="785" y="208"/>
                    <a:pt x="964" y="442"/>
                    <a:pt x="964" y="442"/>
                  </a:cubicBezTo>
                  <a:lnTo>
                    <a:pt x="1045" y="357"/>
                  </a:lnTo>
                  <a:cubicBezTo>
                    <a:pt x="1045" y="357"/>
                    <a:pt x="811" y="136"/>
                    <a:pt x="523" y="42"/>
                  </a:cubicBezTo>
                  <a:cubicBezTo>
                    <a:pt x="427" y="11"/>
                    <a:pt x="344" y="1"/>
                    <a:pt x="27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888;p48"/>
            <p:cNvSpPr/>
            <p:nvPr/>
          </p:nvSpPr>
          <p:spPr>
            <a:xfrm>
              <a:off x="7881170" y="6241520"/>
              <a:ext cx="243751" cy="39902"/>
            </a:xfrm>
            <a:custGeom>
              <a:avLst/>
              <a:gdLst/>
              <a:ahLst/>
              <a:cxnLst/>
              <a:rect l="l" t="t" r="r" b="b"/>
              <a:pathLst>
                <a:path w="898" h="147" extrusionOk="0">
                  <a:moveTo>
                    <a:pt x="20" y="1"/>
                  </a:moveTo>
                  <a:lnTo>
                    <a:pt x="0" y="73"/>
                  </a:lnTo>
                  <a:cubicBezTo>
                    <a:pt x="0" y="73"/>
                    <a:pt x="348" y="147"/>
                    <a:pt x="604" y="147"/>
                  </a:cubicBezTo>
                  <a:cubicBezTo>
                    <a:pt x="860" y="147"/>
                    <a:pt x="898" y="109"/>
                    <a:pt x="898" y="109"/>
                  </a:cubicBezTo>
                  <a:lnTo>
                    <a:pt x="894" y="50"/>
                  </a:lnTo>
                  <a:cubicBezTo>
                    <a:pt x="785" y="65"/>
                    <a:pt x="676" y="73"/>
                    <a:pt x="566" y="73"/>
                  </a:cubicBezTo>
                  <a:cubicBezTo>
                    <a:pt x="547" y="73"/>
                    <a:pt x="527" y="72"/>
                    <a:pt x="507" y="72"/>
                  </a:cubicBezTo>
                  <a:cubicBezTo>
                    <a:pt x="307" y="67"/>
                    <a:pt x="20" y="1"/>
                    <a:pt x="2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889;p48"/>
            <p:cNvSpPr/>
            <p:nvPr/>
          </p:nvSpPr>
          <p:spPr>
            <a:xfrm>
              <a:off x="7894742" y="6178275"/>
              <a:ext cx="237508" cy="34201"/>
            </a:xfrm>
            <a:custGeom>
              <a:avLst/>
              <a:gdLst/>
              <a:ahLst/>
              <a:cxnLst/>
              <a:rect l="l" t="t" r="r" b="b"/>
              <a:pathLst>
                <a:path w="875" h="126" extrusionOk="0">
                  <a:moveTo>
                    <a:pt x="3" y="1"/>
                  </a:moveTo>
                  <a:lnTo>
                    <a:pt x="1" y="64"/>
                  </a:lnTo>
                  <a:cubicBezTo>
                    <a:pt x="1" y="64"/>
                    <a:pt x="356" y="125"/>
                    <a:pt x="540" y="126"/>
                  </a:cubicBezTo>
                  <a:cubicBezTo>
                    <a:pt x="545" y="126"/>
                    <a:pt x="550" y="126"/>
                    <a:pt x="555" y="126"/>
                  </a:cubicBezTo>
                  <a:cubicBezTo>
                    <a:pt x="756" y="126"/>
                    <a:pt x="865" y="104"/>
                    <a:pt x="865" y="104"/>
                  </a:cubicBezTo>
                  <a:lnTo>
                    <a:pt x="875" y="35"/>
                  </a:lnTo>
                  <a:lnTo>
                    <a:pt x="875" y="35"/>
                  </a:lnTo>
                  <a:cubicBezTo>
                    <a:pt x="811" y="38"/>
                    <a:pt x="666" y="51"/>
                    <a:pt x="531" y="51"/>
                  </a:cubicBezTo>
                  <a:cubicBezTo>
                    <a:pt x="525" y="51"/>
                    <a:pt x="520" y="51"/>
                    <a:pt x="514" y="51"/>
                  </a:cubicBezTo>
                  <a:cubicBezTo>
                    <a:pt x="361" y="50"/>
                    <a:pt x="3" y="1"/>
                    <a:pt x="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890;p48"/>
            <p:cNvSpPr/>
            <p:nvPr/>
          </p:nvSpPr>
          <p:spPr>
            <a:xfrm>
              <a:off x="7895556" y="6120187"/>
              <a:ext cx="245651" cy="32573"/>
            </a:xfrm>
            <a:custGeom>
              <a:avLst/>
              <a:gdLst/>
              <a:ahLst/>
              <a:cxnLst/>
              <a:rect l="l" t="t" r="r" b="b"/>
              <a:pathLst>
                <a:path w="905" h="120" extrusionOk="0">
                  <a:moveTo>
                    <a:pt x="0" y="1"/>
                  </a:moveTo>
                  <a:lnTo>
                    <a:pt x="8" y="60"/>
                  </a:lnTo>
                  <a:cubicBezTo>
                    <a:pt x="8" y="60"/>
                    <a:pt x="341" y="120"/>
                    <a:pt x="488" y="120"/>
                  </a:cubicBezTo>
                  <a:lnTo>
                    <a:pt x="892" y="120"/>
                  </a:lnTo>
                  <a:lnTo>
                    <a:pt x="904" y="35"/>
                  </a:lnTo>
                  <a:cubicBezTo>
                    <a:pt x="904" y="35"/>
                    <a:pt x="592" y="29"/>
                    <a:pt x="455" y="29"/>
                  </a:cubicBezTo>
                  <a:cubicBezTo>
                    <a:pt x="317" y="29"/>
                    <a:pt x="0" y="1"/>
                    <a:pt x="0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891;p48"/>
            <p:cNvSpPr/>
            <p:nvPr/>
          </p:nvSpPr>
          <p:spPr>
            <a:xfrm>
              <a:off x="8503295" y="6341681"/>
              <a:ext cx="682394" cy="419646"/>
            </a:xfrm>
            <a:custGeom>
              <a:avLst/>
              <a:gdLst/>
              <a:ahLst/>
              <a:cxnLst/>
              <a:rect l="l" t="t" r="r" b="b"/>
              <a:pathLst>
                <a:path w="2514" h="1546" extrusionOk="0">
                  <a:moveTo>
                    <a:pt x="396" y="0"/>
                  </a:moveTo>
                  <a:cubicBezTo>
                    <a:pt x="376" y="0"/>
                    <a:pt x="358" y="2"/>
                    <a:pt x="342" y="7"/>
                  </a:cubicBezTo>
                  <a:cubicBezTo>
                    <a:pt x="0" y="110"/>
                    <a:pt x="395" y="467"/>
                    <a:pt x="568" y="638"/>
                  </a:cubicBezTo>
                  <a:cubicBezTo>
                    <a:pt x="741" y="809"/>
                    <a:pt x="748" y="1015"/>
                    <a:pt x="1038" y="1295"/>
                  </a:cubicBezTo>
                  <a:cubicBezTo>
                    <a:pt x="1212" y="1465"/>
                    <a:pt x="1470" y="1545"/>
                    <a:pt x="1723" y="1545"/>
                  </a:cubicBezTo>
                  <a:cubicBezTo>
                    <a:pt x="1891" y="1545"/>
                    <a:pt x="2056" y="1510"/>
                    <a:pt x="2193" y="1442"/>
                  </a:cubicBezTo>
                  <a:cubicBezTo>
                    <a:pt x="2514" y="1281"/>
                    <a:pt x="2193" y="979"/>
                    <a:pt x="2193" y="979"/>
                  </a:cubicBezTo>
                  <a:cubicBezTo>
                    <a:pt x="2193" y="979"/>
                    <a:pt x="817" y="0"/>
                    <a:pt x="39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892;p48"/>
            <p:cNvSpPr/>
            <p:nvPr/>
          </p:nvSpPr>
          <p:spPr>
            <a:xfrm>
              <a:off x="8384136" y="4137059"/>
              <a:ext cx="757854" cy="2575151"/>
            </a:xfrm>
            <a:custGeom>
              <a:avLst/>
              <a:gdLst/>
              <a:ahLst/>
              <a:cxnLst/>
              <a:rect l="l" t="t" r="r" b="b"/>
              <a:pathLst>
                <a:path w="2792" h="9487" extrusionOk="0">
                  <a:moveTo>
                    <a:pt x="592" y="0"/>
                  </a:moveTo>
                  <a:cubicBezTo>
                    <a:pt x="325" y="0"/>
                    <a:pt x="112" y="43"/>
                    <a:pt x="74" y="171"/>
                  </a:cubicBezTo>
                  <a:cubicBezTo>
                    <a:pt x="1" y="414"/>
                    <a:pt x="95" y="1224"/>
                    <a:pt x="286" y="2201"/>
                  </a:cubicBezTo>
                  <a:cubicBezTo>
                    <a:pt x="395" y="2760"/>
                    <a:pt x="528" y="3414"/>
                    <a:pt x="549" y="3539"/>
                  </a:cubicBezTo>
                  <a:cubicBezTo>
                    <a:pt x="585" y="3752"/>
                    <a:pt x="453" y="4486"/>
                    <a:pt x="475" y="4896"/>
                  </a:cubicBezTo>
                  <a:cubicBezTo>
                    <a:pt x="483" y="5051"/>
                    <a:pt x="446" y="5473"/>
                    <a:pt x="647" y="6577"/>
                  </a:cubicBezTo>
                  <a:cubicBezTo>
                    <a:pt x="731" y="7043"/>
                    <a:pt x="838" y="7742"/>
                    <a:pt x="836" y="7803"/>
                  </a:cubicBezTo>
                  <a:cubicBezTo>
                    <a:pt x="821" y="8149"/>
                    <a:pt x="709" y="8281"/>
                    <a:pt x="864" y="8461"/>
                  </a:cubicBezTo>
                  <a:cubicBezTo>
                    <a:pt x="921" y="8528"/>
                    <a:pt x="1005" y="8532"/>
                    <a:pt x="1084" y="8615"/>
                  </a:cubicBezTo>
                  <a:cubicBezTo>
                    <a:pt x="1173" y="8708"/>
                    <a:pt x="1247" y="8815"/>
                    <a:pt x="1306" y="8931"/>
                  </a:cubicBezTo>
                  <a:cubicBezTo>
                    <a:pt x="1387" y="9098"/>
                    <a:pt x="1363" y="9234"/>
                    <a:pt x="1690" y="9382"/>
                  </a:cubicBezTo>
                  <a:cubicBezTo>
                    <a:pt x="1830" y="9447"/>
                    <a:pt x="2034" y="9486"/>
                    <a:pt x="2223" y="9486"/>
                  </a:cubicBezTo>
                  <a:cubicBezTo>
                    <a:pt x="2432" y="9486"/>
                    <a:pt x="2623" y="9438"/>
                    <a:pt x="2689" y="9320"/>
                  </a:cubicBezTo>
                  <a:cubicBezTo>
                    <a:pt x="2791" y="9139"/>
                    <a:pt x="2667" y="9214"/>
                    <a:pt x="2186" y="8571"/>
                  </a:cubicBezTo>
                  <a:cubicBezTo>
                    <a:pt x="2014" y="8343"/>
                    <a:pt x="1764" y="8098"/>
                    <a:pt x="1686" y="7638"/>
                  </a:cubicBezTo>
                  <a:cubicBezTo>
                    <a:pt x="1628" y="7293"/>
                    <a:pt x="1817" y="6024"/>
                    <a:pt x="1858" y="5010"/>
                  </a:cubicBezTo>
                  <a:cubicBezTo>
                    <a:pt x="1875" y="4593"/>
                    <a:pt x="1767" y="3735"/>
                    <a:pt x="1769" y="3559"/>
                  </a:cubicBezTo>
                  <a:cubicBezTo>
                    <a:pt x="1774" y="2773"/>
                    <a:pt x="1833" y="2225"/>
                    <a:pt x="1858" y="1747"/>
                  </a:cubicBezTo>
                  <a:cubicBezTo>
                    <a:pt x="1883" y="1267"/>
                    <a:pt x="1875" y="171"/>
                    <a:pt x="1875" y="171"/>
                  </a:cubicBezTo>
                  <a:cubicBezTo>
                    <a:pt x="1875" y="171"/>
                    <a:pt x="1125" y="0"/>
                    <a:pt x="59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893;p48"/>
            <p:cNvSpPr/>
            <p:nvPr/>
          </p:nvSpPr>
          <p:spPr>
            <a:xfrm>
              <a:off x="8751657" y="6066714"/>
              <a:ext cx="321382" cy="565410"/>
            </a:xfrm>
            <a:custGeom>
              <a:avLst/>
              <a:gdLst/>
              <a:ahLst/>
              <a:cxnLst/>
              <a:rect l="l" t="t" r="r" b="b"/>
              <a:pathLst>
                <a:path w="1184" h="2083" extrusionOk="0">
                  <a:moveTo>
                    <a:pt x="122" y="0"/>
                  </a:moveTo>
                  <a:cubicBezTo>
                    <a:pt x="61" y="0"/>
                    <a:pt x="1" y="84"/>
                    <a:pt x="6" y="272"/>
                  </a:cubicBezTo>
                  <a:cubicBezTo>
                    <a:pt x="18" y="636"/>
                    <a:pt x="57" y="802"/>
                    <a:pt x="198" y="1182"/>
                  </a:cubicBezTo>
                  <a:cubicBezTo>
                    <a:pt x="329" y="1531"/>
                    <a:pt x="491" y="1816"/>
                    <a:pt x="685" y="1976"/>
                  </a:cubicBezTo>
                  <a:cubicBezTo>
                    <a:pt x="770" y="2047"/>
                    <a:pt x="894" y="2083"/>
                    <a:pt x="989" y="2083"/>
                  </a:cubicBezTo>
                  <a:cubicBezTo>
                    <a:pt x="1108" y="2083"/>
                    <a:pt x="1184" y="2026"/>
                    <a:pt x="1084" y="1907"/>
                  </a:cubicBezTo>
                  <a:cubicBezTo>
                    <a:pt x="1084" y="1907"/>
                    <a:pt x="536" y="1282"/>
                    <a:pt x="423" y="1013"/>
                  </a:cubicBezTo>
                  <a:cubicBezTo>
                    <a:pt x="314" y="757"/>
                    <a:pt x="253" y="482"/>
                    <a:pt x="243" y="203"/>
                  </a:cubicBezTo>
                  <a:cubicBezTo>
                    <a:pt x="237" y="74"/>
                    <a:pt x="179" y="0"/>
                    <a:pt x="12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894;p48"/>
            <p:cNvSpPr/>
            <p:nvPr/>
          </p:nvSpPr>
          <p:spPr>
            <a:xfrm>
              <a:off x="8753285" y="6539831"/>
              <a:ext cx="312696" cy="126491"/>
            </a:xfrm>
            <a:custGeom>
              <a:avLst/>
              <a:gdLst/>
              <a:ahLst/>
              <a:cxnLst/>
              <a:rect l="l" t="t" r="r" b="b"/>
              <a:pathLst>
                <a:path w="1152" h="466" extrusionOk="0">
                  <a:moveTo>
                    <a:pt x="773" y="0"/>
                  </a:moveTo>
                  <a:cubicBezTo>
                    <a:pt x="686" y="0"/>
                    <a:pt x="592" y="11"/>
                    <a:pt x="502" y="42"/>
                  </a:cubicBezTo>
                  <a:cubicBezTo>
                    <a:pt x="234" y="137"/>
                    <a:pt x="0" y="339"/>
                    <a:pt x="0" y="339"/>
                  </a:cubicBezTo>
                  <a:lnTo>
                    <a:pt x="109" y="466"/>
                  </a:lnTo>
                  <a:cubicBezTo>
                    <a:pt x="109" y="466"/>
                    <a:pt x="139" y="378"/>
                    <a:pt x="490" y="164"/>
                  </a:cubicBezTo>
                  <a:cubicBezTo>
                    <a:pt x="630" y="79"/>
                    <a:pt x="763" y="53"/>
                    <a:pt x="872" y="53"/>
                  </a:cubicBezTo>
                  <a:cubicBezTo>
                    <a:pt x="1039" y="53"/>
                    <a:pt x="1152" y="113"/>
                    <a:pt x="1152" y="113"/>
                  </a:cubicBezTo>
                  <a:lnTo>
                    <a:pt x="1087" y="42"/>
                  </a:lnTo>
                  <a:cubicBezTo>
                    <a:pt x="1087" y="42"/>
                    <a:pt x="946" y="0"/>
                    <a:pt x="773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895;p48"/>
            <p:cNvSpPr/>
            <p:nvPr/>
          </p:nvSpPr>
          <p:spPr>
            <a:xfrm>
              <a:off x="8716099" y="6478486"/>
              <a:ext cx="297767" cy="131920"/>
            </a:xfrm>
            <a:custGeom>
              <a:avLst/>
              <a:gdLst/>
              <a:ahLst/>
              <a:cxnLst/>
              <a:rect l="l" t="t" r="r" b="b"/>
              <a:pathLst>
                <a:path w="1097" h="486" extrusionOk="0">
                  <a:moveTo>
                    <a:pt x="770" y="0"/>
                  </a:moveTo>
                  <a:cubicBezTo>
                    <a:pt x="684" y="0"/>
                    <a:pt x="579" y="10"/>
                    <a:pt x="463" y="41"/>
                  </a:cubicBezTo>
                  <a:cubicBezTo>
                    <a:pt x="144" y="127"/>
                    <a:pt x="0" y="355"/>
                    <a:pt x="0" y="355"/>
                  </a:cubicBezTo>
                  <a:lnTo>
                    <a:pt x="58" y="486"/>
                  </a:lnTo>
                  <a:cubicBezTo>
                    <a:pt x="58" y="486"/>
                    <a:pt x="170" y="252"/>
                    <a:pt x="463" y="122"/>
                  </a:cubicBezTo>
                  <a:cubicBezTo>
                    <a:pt x="569" y="75"/>
                    <a:pt x="681" y="60"/>
                    <a:pt x="781" y="60"/>
                  </a:cubicBezTo>
                  <a:cubicBezTo>
                    <a:pt x="958" y="60"/>
                    <a:pt x="1097" y="107"/>
                    <a:pt x="1097" y="107"/>
                  </a:cubicBezTo>
                  <a:lnTo>
                    <a:pt x="1011" y="30"/>
                  </a:lnTo>
                  <a:cubicBezTo>
                    <a:pt x="1011" y="30"/>
                    <a:pt x="919" y="0"/>
                    <a:pt x="77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896;p48"/>
            <p:cNvSpPr/>
            <p:nvPr/>
          </p:nvSpPr>
          <p:spPr>
            <a:xfrm>
              <a:off x="8675927" y="6407097"/>
              <a:ext cx="283381" cy="120248"/>
            </a:xfrm>
            <a:custGeom>
              <a:avLst/>
              <a:gdLst/>
              <a:ahLst/>
              <a:cxnLst/>
              <a:rect l="l" t="t" r="r" b="b"/>
              <a:pathLst>
                <a:path w="1044" h="443" extrusionOk="0">
                  <a:moveTo>
                    <a:pt x="769" y="1"/>
                  </a:moveTo>
                  <a:cubicBezTo>
                    <a:pt x="701" y="1"/>
                    <a:pt x="618" y="11"/>
                    <a:pt x="522" y="42"/>
                  </a:cubicBezTo>
                  <a:cubicBezTo>
                    <a:pt x="235" y="136"/>
                    <a:pt x="1" y="357"/>
                    <a:pt x="1" y="357"/>
                  </a:cubicBezTo>
                  <a:lnTo>
                    <a:pt x="81" y="442"/>
                  </a:lnTo>
                  <a:cubicBezTo>
                    <a:pt x="81" y="442"/>
                    <a:pt x="261" y="208"/>
                    <a:pt x="523" y="107"/>
                  </a:cubicBezTo>
                  <a:cubicBezTo>
                    <a:pt x="603" y="75"/>
                    <a:pt x="683" y="64"/>
                    <a:pt x="755" y="64"/>
                  </a:cubicBezTo>
                  <a:cubicBezTo>
                    <a:pt x="919" y="64"/>
                    <a:pt x="1043" y="121"/>
                    <a:pt x="1043" y="121"/>
                  </a:cubicBezTo>
                  <a:lnTo>
                    <a:pt x="981" y="42"/>
                  </a:lnTo>
                  <a:cubicBezTo>
                    <a:pt x="981" y="42"/>
                    <a:pt x="905" y="1"/>
                    <a:pt x="769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897;p48"/>
            <p:cNvSpPr/>
            <p:nvPr/>
          </p:nvSpPr>
          <p:spPr>
            <a:xfrm>
              <a:off x="8609969" y="6241520"/>
              <a:ext cx="244294" cy="39902"/>
            </a:xfrm>
            <a:custGeom>
              <a:avLst/>
              <a:gdLst/>
              <a:ahLst/>
              <a:cxnLst/>
              <a:rect l="l" t="t" r="r" b="b"/>
              <a:pathLst>
                <a:path w="900" h="147" extrusionOk="0">
                  <a:moveTo>
                    <a:pt x="878" y="1"/>
                  </a:moveTo>
                  <a:cubicBezTo>
                    <a:pt x="878" y="1"/>
                    <a:pt x="591" y="67"/>
                    <a:pt x="391" y="72"/>
                  </a:cubicBezTo>
                  <a:cubicBezTo>
                    <a:pt x="372" y="72"/>
                    <a:pt x="352" y="73"/>
                    <a:pt x="332" y="73"/>
                  </a:cubicBezTo>
                  <a:cubicBezTo>
                    <a:pt x="223" y="73"/>
                    <a:pt x="113" y="65"/>
                    <a:pt x="4" y="50"/>
                  </a:cubicBezTo>
                  <a:lnTo>
                    <a:pt x="1" y="109"/>
                  </a:lnTo>
                  <a:cubicBezTo>
                    <a:pt x="1" y="109"/>
                    <a:pt x="38" y="147"/>
                    <a:pt x="294" y="147"/>
                  </a:cubicBezTo>
                  <a:cubicBezTo>
                    <a:pt x="552" y="147"/>
                    <a:pt x="899" y="73"/>
                    <a:pt x="899" y="73"/>
                  </a:cubicBezTo>
                  <a:lnTo>
                    <a:pt x="878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898;p48"/>
            <p:cNvSpPr/>
            <p:nvPr/>
          </p:nvSpPr>
          <p:spPr>
            <a:xfrm>
              <a:off x="8602911" y="6178275"/>
              <a:ext cx="237236" cy="34201"/>
            </a:xfrm>
            <a:custGeom>
              <a:avLst/>
              <a:gdLst/>
              <a:ahLst/>
              <a:cxnLst/>
              <a:rect l="l" t="t" r="r" b="b"/>
              <a:pathLst>
                <a:path w="874" h="126" extrusionOk="0">
                  <a:moveTo>
                    <a:pt x="872" y="1"/>
                  </a:moveTo>
                  <a:cubicBezTo>
                    <a:pt x="872" y="1"/>
                    <a:pt x="514" y="50"/>
                    <a:pt x="360" y="51"/>
                  </a:cubicBezTo>
                  <a:cubicBezTo>
                    <a:pt x="355" y="51"/>
                    <a:pt x="349" y="51"/>
                    <a:pt x="343" y="51"/>
                  </a:cubicBezTo>
                  <a:cubicBezTo>
                    <a:pt x="210" y="51"/>
                    <a:pt x="64" y="38"/>
                    <a:pt x="1" y="35"/>
                  </a:cubicBezTo>
                  <a:lnTo>
                    <a:pt x="1" y="35"/>
                  </a:lnTo>
                  <a:lnTo>
                    <a:pt x="10" y="104"/>
                  </a:lnTo>
                  <a:cubicBezTo>
                    <a:pt x="10" y="104"/>
                    <a:pt x="119" y="126"/>
                    <a:pt x="320" y="126"/>
                  </a:cubicBezTo>
                  <a:cubicBezTo>
                    <a:pt x="325" y="126"/>
                    <a:pt x="330" y="126"/>
                    <a:pt x="335" y="126"/>
                  </a:cubicBezTo>
                  <a:cubicBezTo>
                    <a:pt x="518" y="125"/>
                    <a:pt x="874" y="64"/>
                    <a:pt x="874" y="64"/>
                  </a:cubicBezTo>
                  <a:lnTo>
                    <a:pt x="872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899;p48"/>
            <p:cNvSpPr/>
            <p:nvPr/>
          </p:nvSpPr>
          <p:spPr>
            <a:xfrm>
              <a:off x="8594225" y="6120187"/>
              <a:ext cx="245651" cy="32573"/>
            </a:xfrm>
            <a:custGeom>
              <a:avLst/>
              <a:gdLst/>
              <a:ahLst/>
              <a:cxnLst/>
              <a:rect l="l" t="t" r="r" b="b"/>
              <a:pathLst>
                <a:path w="905" h="120" extrusionOk="0">
                  <a:moveTo>
                    <a:pt x="904" y="1"/>
                  </a:moveTo>
                  <a:cubicBezTo>
                    <a:pt x="904" y="1"/>
                    <a:pt x="587" y="29"/>
                    <a:pt x="451" y="29"/>
                  </a:cubicBezTo>
                  <a:cubicBezTo>
                    <a:pt x="314" y="29"/>
                    <a:pt x="0" y="35"/>
                    <a:pt x="0" y="35"/>
                  </a:cubicBezTo>
                  <a:lnTo>
                    <a:pt x="14" y="120"/>
                  </a:lnTo>
                  <a:lnTo>
                    <a:pt x="415" y="120"/>
                  </a:lnTo>
                  <a:cubicBezTo>
                    <a:pt x="564" y="120"/>
                    <a:pt x="896" y="60"/>
                    <a:pt x="896" y="60"/>
                  </a:cubicBezTo>
                  <a:lnTo>
                    <a:pt x="904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900;p48"/>
            <p:cNvSpPr/>
            <p:nvPr/>
          </p:nvSpPr>
          <p:spPr>
            <a:xfrm>
              <a:off x="8427565" y="4408497"/>
              <a:ext cx="468773" cy="362372"/>
            </a:xfrm>
            <a:custGeom>
              <a:avLst/>
              <a:gdLst/>
              <a:ahLst/>
              <a:cxnLst/>
              <a:rect l="l" t="t" r="r" b="b"/>
              <a:pathLst>
                <a:path w="1727" h="1335" extrusionOk="0">
                  <a:moveTo>
                    <a:pt x="1727" y="0"/>
                  </a:moveTo>
                  <a:cubicBezTo>
                    <a:pt x="1727" y="0"/>
                    <a:pt x="456" y="370"/>
                    <a:pt x="285" y="467"/>
                  </a:cubicBezTo>
                  <a:cubicBezTo>
                    <a:pt x="185" y="524"/>
                    <a:pt x="89" y="591"/>
                    <a:pt x="1" y="667"/>
                  </a:cubicBezTo>
                  <a:lnTo>
                    <a:pt x="152" y="1334"/>
                  </a:lnTo>
                  <a:cubicBezTo>
                    <a:pt x="152" y="1334"/>
                    <a:pt x="758" y="1118"/>
                    <a:pt x="929" y="929"/>
                  </a:cubicBezTo>
                  <a:cubicBezTo>
                    <a:pt x="1101" y="741"/>
                    <a:pt x="1096" y="747"/>
                    <a:pt x="1226" y="724"/>
                  </a:cubicBezTo>
                  <a:cubicBezTo>
                    <a:pt x="1357" y="702"/>
                    <a:pt x="1706" y="570"/>
                    <a:pt x="1706" y="570"/>
                  </a:cubicBezTo>
                  <a:lnTo>
                    <a:pt x="1727" y="0"/>
                  </a:ln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901;p48"/>
            <p:cNvSpPr/>
            <p:nvPr/>
          </p:nvSpPr>
          <p:spPr>
            <a:xfrm>
              <a:off x="7846155" y="4356652"/>
              <a:ext cx="484516" cy="428604"/>
            </a:xfrm>
            <a:custGeom>
              <a:avLst/>
              <a:gdLst/>
              <a:ahLst/>
              <a:cxnLst/>
              <a:rect l="l" t="t" r="r" b="b"/>
              <a:pathLst>
                <a:path w="1785" h="1579" extrusionOk="0">
                  <a:moveTo>
                    <a:pt x="1" y="0"/>
                  </a:moveTo>
                  <a:lnTo>
                    <a:pt x="1" y="749"/>
                  </a:lnTo>
                  <a:cubicBezTo>
                    <a:pt x="1" y="749"/>
                    <a:pt x="55" y="803"/>
                    <a:pt x="142" y="949"/>
                  </a:cubicBezTo>
                  <a:cubicBezTo>
                    <a:pt x="200" y="1044"/>
                    <a:pt x="341" y="1215"/>
                    <a:pt x="473" y="1292"/>
                  </a:cubicBezTo>
                  <a:cubicBezTo>
                    <a:pt x="893" y="1536"/>
                    <a:pt x="1632" y="1579"/>
                    <a:pt x="1632" y="1579"/>
                  </a:cubicBezTo>
                  <a:lnTo>
                    <a:pt x="1785" y="834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902;p48"/>
            <p:cNvSpPr/>
            <p:nvPr/>
          </p:nvSpPr>
          <p:spPr>
            <a:xfrm>
              <a:off x="8010915" y="2568688"/>
              <a:ext cx="451129" cy="135991"/>
            </a:xfrm>
            <a:custGeom>
              <a:avLst/>
              <a:gdLst/>
              <a:ahLst/>
              <a:cxnLst/>
              <a:rect l="l" t="t" r="r" b="b"/>
              <a:pathLst>
                <a:path w="1662" h="501" extrusionOk="0">
                  <a:moveTo>
                    <a:pt x="1" y="0"/>
                  </a:moveTo>
                  <a:lnTo>
                    <a:pt x="1" y="0"/>
                  </a:lnTo>
                  <a:cubicBezTo>
                    <a:pt x="1" y="0"/>
                    <a:pt x="462" y="436"/>
                    <a:pt x="901" y="486"/>
                  </a:cubicBezTo>
                  <a:cubicBezTo>
                    <a:pt x="991" y="496"/>
                    <a:pt x="1076" y="501"/>
                    <a:pt x="1154" y="501"/>
                  </a:cubicBezTo>
                  <a:cubicBezTo>
                    <a:pt x="1457" y="501"/>
                    <a:pt x="1661" y="438"/>
                    <a:pt x="1661" y="438"/>
                  </a:cubicBezTo>
                  <a:cubicBezTo>
                    <a:pt x="1661" y="438"/>
                    <a:pt x="464" y="330"/>
                    <a:pt x="1" y="0"/>
                  </a:cubicBezTo>
                  <a:close/>
                </a:path>
              </a:pathLst>
            </a:custGeom>
            <a:solidFill>
              <a:srgbClr val="F4C9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903;p48"/>
            <p:cNvSpPr/>
            <p:nvPr/>
          </p:nvSpPr>
          <p:spPr>
            <a:xfrm>
              <a:off x="8032358" y="5161195"/>
              <a:ext cx="73288" cy="143592"/>
            </a:xfrm>
            <a:custGeom>
              <a:avLst/>
              <a:gdLst/>
              <a:ahLst/>
              <a:cxnLst/>
              <a:rect l="l" t="t" r="r" b="b"/>
              <a:pathLst>
                <a:path w="270" h="529" extrusionOk="0">
                  <a:moveTo>
                    <a:pt x="88" y="0"/>
                  </a:moveTo>
                  <a:lnTo>
                    <a:pt x="88" y="0"/>
                  </a:lnTo>
                  <a:cubicBezTo>
                    <a:pt x="99" y="60"/>
                    <a:pt x="106" y="119"/>
                    <a:pt x="110" y="179"/>
                  </a:cubicBezTo>
                  <a:cubicBezTo>
                    <a:pt x="116" y="306"/>
                    <a:pt x="76" y="430"/>
                    <a:pt x="0" y="529"/>
                  </a:cubicBezTo>
                  <a:cubicBezTo>
                    <a:pt x="0" y="529"/>
                    <a:pt x="269" y="486"/>
                    <a:pt x="211" y="165"/>
                  </a:cubicBezTo>
                  <a:cubicBezTo>
                    <a:pt x="176" y="107"/>
                    <a:pt x="135" y="50"/>
                    <a:pt x="88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904;p48"/>
            <p:cNvSpPr/>
            <p:nvPr/>
          </p:nvSpPr>
          <p:spPr>
            <a:xfrm>
              <a:off x="8614040" y="5161195"/>
              <a:ext cx="73288" cy="143592"/>
            </a:xfrm>
            <a:custGeom>
              <a:avLst/>
              <a:gdLst/>
              <a:ahLst/>
              <a:cxnLst/>
              <a:rect l="l" t="t" r="r" b="b"/>
              <a:pathLst>
                <a:path w="270" h="529" extrusionOk="0">
                  <a:moveTo>
                    <a:pt x="182" y="0"/>
                  </a:moveTo>
                  <a:cubicBezTo>
                    <a:pt x="135" y="50"/>
                    <a:pt x="94" y="107"/>
                    <a:pt x="58" y="165"/>
                  </a:cubicBezTo>
                  <a:cubicBezTo>
                    <a:pt x="1" y="486"/>
                    <a:pt x="270" y="529"/>
                    <a:pt x="270" y="529"/>
                  </a:cubicBezTo>
                  <a:cubicBezTo>
                    <a:pt x="193" y="430"/>
                    <a:pt x="154" y="306"/>
                    <a:pt x="160" y="179"/>
                  </a:cubicBezTo>
                  <a:cubicBezTo>
                    <a:pt x="163" y="119"/>
                    <a:pt x="172" y="60"/>
                    <a:pt x="182" y="0"/>
                  </a:cubicBezTo>
                  <a:close/>
                </a:path>
              </a:pathLst>
            </a:custGeom>
            <a:solidFill>
              <a:srgbClr val="F7AC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905;p48"/>
            <p:cNvSpPr/>
            <p:nvPr/>
          </p:nvSpPr>
          <p:spPr>
            <a:xfrm>
              <a:off x="7996529" y="1443576"/>
              <a:ext cx="697594" cy="378116"/>
            </a:xfrm>
            <a:custGeom>
              <a:avLst/>
              <a:gdLst/>
              <a:ahLst/>
              <a:cxnLst/>
              <a:rect l="l" t="t" r="r" b="b"/>
              <a:pathLst>
                <a:path w="2570" h="1393" extrusionOk="0">
                  <a:moveTo>
                    <a:pt x="1217" y="1"/>
                  </a:moveTo>
                  <a:cubicBezTo>
                    <a:pt x="890" y="1"/>
                    <a:pt x="568" y="86"/>
                    <a:pt x="391" y="318"/>
                  </a:cubicBezTo>
                  <a:cubicBezTo>
                    <a:pt x="0" y="833"/>
                    <a:pt x="307" y="1392"/>
                    <a:pt x="307" y="1392"/>
                  </a:cubicBezTo>
                  <a:lnTo>
                    <a:pt x="438" y="1392"/>
                  </a:lnTo>
                  <a:cubicBezTo>
                    <a:pt x="515" y="1220"/>
                    <a:pt x="563" y="1037"/>
                    <a:pt x="580" y="849"/>
                  </a:cubicBezTo>
                  <a:cubicBezTo>
                    <a:pt x="729" y="1008"/>
                    <a:pt x="1161" y="1129"/>
                    <a:pt x="1161" y="1129"/>
                  </a:cubicBezTo>
                  <a:cubicBezTo>
                    <a:pt x="1161" y="1129"/>
                    <a:pt x="1178" y="980"/>
                    <a:pt x="1133" y="866"/>
                  </a:cubicBezTo>
                  <a:lnTo>
                    <a:pt x="1133" y="866"/>
                  </a:lnTo>
                  <a:cubicBezTo>
                    <a:pt x="1202" y="929"/>
                    <a:pt x="1515" y="1100"/>
                    <a:pt x="1515" y="1100"/>
                  </a:cubicBezTo>
                  <a:cubicBezTo>
                    <a:pt x="1535" y="1019"/>
                    <a:pt x="1533" y="935"/>
                    <a:pt x="1509" y="855"/>
                  </a:cubicBezTo>
                  <a:lnTo>
                    <a:pt x="1509" y="855"/>
                  </a:lnTo>
                  <a:cubicBezTo>
                    <a:pt x="1607" y="963"/>
                    <a:pt x="1827" y="1088"/>
                    <a:pt x="1827" y="1088"/>
                  </a:cubicBezTo>
                  <a:cubicBezTo>
                    <a:pt x="1827" y="1088"/>
                    <a:pt x="1920" y="918"/>
                    <a:pt x="1976" y="918"/>
                  </a:cubicBezTo>
                  <a:cubicBezTo>
                    <a:pt x="1979" y="918"/>
                    <a:pt x="1982" y="919"/>
                    <a:pt x="1984" y="920"/>
                  </a:cubicBezTo>
                  <a:cubicBezTo>
                    <a:pt x="2014" y="1081"/>
                    <a:pt x="2059" y="1239"/>
                    <a:pt x="2119" y="1392"/>
                  </a:cubicBezTo>
                  <a:lnTo>
                    <a:pt x="2250" y="1392"/>
                  </a:lnTo>
                  <a:cubicBezTo>
                    <a:pt x="2250" y="1392"/>
                    <a:pt x="2569" y="611"/>
                    <a:pt x="2173" y="263"/>
                  </a:cubicBezTo>
                  <a:cubicBezTo>
                    <a:pt x="2016" y="126"/>
                    <a:pt x="1613" y="1"/>
                    <a:pt x="1217" y="1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906;p48"/>
            <p:cNvSpPr/>
            <p:nvPr/>
          </p:nvSpPr>
          <p:spPr>
            <a:xfrm>
              <a:off x="8373279" y="2445455"/>
              <a:ext cx="557533" cy="1189722"/>
            </a:xfrm>
            <a:custGeom>
              <a:avLst/>
              <a:gdLst/>
              <a:ahLst/>
              <a:cxnLst/>
              <a:rect l="l" t="t" r="r" b="b"/>
              <a:pathLst>
                <a:path w="2054" h="4383" extrusionOk="0">
                  <a:moveTo>
                    <a:pt x="1" y="0"/>
                  </a:moveTo>
                  <a:lnTo>
                    <a:pt x="1" y="4382"/>
                  </a:lnTo>
                  <a:lnTo>
                    <a:pt x="1847" y="4382"/>
                  </a:lnTo>
                  <a:cubicBezTo>
                    <a:pt x="1910" y="3811"/>
                    <a:pt x="1672" y="2120"/>
                    <a:pt x="1672" y="2120"/>
                  </a:cubicBezTo>
                  <a:cubicBezTo>
                    <a:pt x="1672" y="2120"/>
                    <a:pt x="1900" y="1800"/>
                    <a:pt x="1977" y="1414"/>
                  </a:cubicBezTo>
                  <a:cubicBezTo>
                    <a:pt x="2053" y="1024"/>
                    <a:pt x="2038" y="190"/>
                    <a:pt x="2038" y="190"/>
                  </a:cubicBezTo>
                  <a:lnTo>
                    <a:pt x="1552" y="20"/>
                  </a:lnTo>
                  <a:lnTo>
                    <a:pt x="711" y="4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907;p48"/>
            <p:cNvSpPr/>
            <p:nvPr/>
          </p:nvSpPr>
          <p:spPr>
            <a:xfrm>
              <a:off x="7788611" y="2419940"/>
              <a:ext cx="584948" cy="1215237"/>
            </a:xfrm>
            <a:custGeom>
              <a:avLst/>
              <a:gdLst/>
              <a:ahLst/>
              <a:cxnLst/>
              <a:rect l="l" t="t" r="r" b="b"/>
              <a:pathLst>
                <a:path w="2155" h="4477" extrusionOk="0">
                  <a:moveTo>
                    <a:pt x="667" y="1"/>
                  </a:moveTo>
                  <a:lnTo>
                    <a:pt x="1" y="314"/>
                  </a:lnTo>
                  <a:cubicBezTo>
                    <a:pt x="1" y="314"/>
                    <a:pt x="75" y="1118"/>
                    <a:pt x="151" y="1508"/>
                  </a:cubicBezTo>
                  <a:cubicBezTo>
                    <a:pt x="227" y="1894"/>
                    <a:pt x="456" y="2214"/>
                    <a:pt x="456" y="2214"/>
                  </a:cubicBezTo>
                  <a:cubicBezTo>
                    <a:pt x="456" y="2214"/>
                    <a:pt x="318" y="3914"/>
                    <a:pt x="376" y="4476"/>
                  </a:cubicBezTo>
                  <a:lnTo>
                    <a:pt x="2155" y="4476"/>
                  </a:lnTo>
                  <a:lnTo>
                    <a:pt x="2155" y="94"/>
                  </a:lnTo>
                  <a:lnTo>
                    <a:pt x="6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908;p48"/>
            <p:cNvSpPr/>
            <p:nvPr/>
          </p:nvSpPr>
          <p:spPr>
            <a:xfrm>
              <a:off x="8346407" y="2774438"/>
              <a:ext cx="54288" cy="885437"/>
            </a:xfrm>
            <a:custGeom>
              <a:avLst/>
              <a:gdLst/>
              <a:ahLst/>
              <a:cxnLst/>
              <a:rect l="l" t="t" r="r" b="b"/>
              <a:pathLst>
                <a:path w="200" h="3262" extrusionOk="0">
                  <a:moveTo>
                    <a:pt x="0" y="0"/>
                  </a:moveTo>
                  <a:lnTo>
                    <a:pt x="0" y="3261"/>
                  </a:lnTo>
                  <a:lnTo>
                    <a:pt x="199" y="3261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909;p48"/>
            <p:cNvSpPr/>
            <p:nvPr/>
          </p:nvSpPr>
          <p:spPr>
            <a:xfrm>
              <a:off x="7815483" y="3634898"/>
              <a:ext cx="1150895" cy="1239666"/>
            </a:xfrm>
            <a:custGeom>
              <a:avLst/>
              <a:gdLst/>
              <a:ahLst/>
              <a:cxnLst/>
              <a:rect l="l" t="t" r="r" b="b"/>
              <a:pathLst>
                <a:path w="4240" h="4567" extrusionOk="0">
                  <a:moveTo>
                    <a:pt x="281" y="0"/>
                  </a:moveTo>
                  <a:cubicBezTo>
                    <a:pt x="281" y="0"/>
                    <a:pt x="0" y="833"/>
                    <a:pt x="0" y="1721"/>
                  </a:cubicBezTo>
                  <a:cubicBezTo>
                    <a:pt x="0" y="2468"/>
                    <a:pt x="55" y="4567"/>
                    <a:pt x="55" y="4567"/>
                  </a:cubicBezTo>
                  <a:lnTo>
                    <a:pt x="4184" y="4567"/>
                  </a:lnTo>
                  <a:cubicBezTo>
                    <a:pt x="4184" y="4567"/>
                    <a:pt x="4238" y="2468"/>
                    <a:pt x="4238" y="1721"/>
                  </a:cubicBezTo>
                  <a:cubicBezTo>
                    <a:pt x="4239" y="833"/>
                    <a:pt x="3958" y="0"/>
                    <a:pt x="3958" y="0"/>
                  </a:cubicBezTo>
                  <a:lnTo>
                    <a:pt x="2120" y="13"/>
                  </a:lnTo>
                  <a:lnTo>
                    <a:pt x="28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910;p48"/>
            <p:cNvSpPr/>
            <p:nvPr/>
          </p:nvSpPr>
          <p:spPr>
            <a:xfrm>
              <a:off x="7862984" y="3626212"/>
              <a:ext cx="1039334" cy="52931"/>
            </a:xfrm>
            <a:custGeom>
              <a:avLst/>
              <a:gdLst/>
              <a:ahLst/>
              <a:cxnLst/>
              <a:rect l="l" t="t" r="r" b="b"/>
              <a:pathLst>
                <a:path w="3829" h="195" extrusionOk="0">
                  <a:moveTo>
                    <a:pt x="98" y="0"/>
                  </a:moveTo>
                  <a:cubicBezTo>
                    <a:pt x="44" y="0"/>
                    <a:pt x="1" y="44"/>
                    <a:pt x="1" y="98"/>
                  </a:cubicBezTo>
                  <a:cubicBezTo>
                    <a:pt x="1" y="151"/>
                    <a:pt x="44" y="195"/>
                    <a:pt x="98" y="195"/>
                  </a:cubicBezTo>
                  <a:lnTo>
                    <a:pt x="3732" y="195"/>
                  </a:lnTo>
                  <a:cubicBezTo>
                    <a:pt x="3786" y="195"/>
                    <a:pt x="3829" y="151"/>
                    <a:pt x="3829" y="98"/>
                  </a:cubicBezTo>
                  <a:cubicBezTo>
                    <a:pt x="3829" y="44"/>
                    <a:pt x="3786" y="0"/>
                    <a:pt x="3732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911;p48"/>
            <p:cNvSpPr/>
            <p:nvPr/>
          </p:nvSpPr>
          <p:spPr>
            <a:xfrm>
              <a:off x="8509538" y="2703593"/>
              <a:ext cx="903615" cy="1189722"/>
            </a:xfrm>
            <a:custGeom>
              <a:avLst/>
              <a:gdLst/>
              <a:ahLst/>
              <a:cxnLst/>
              <a:rect l="l" t="t" r="r" b="b"/>
              <a:pathLst>
                <a:path w="3329" h="4383" extrusionOk="0">
                  <a:moveTo>
                    <a:pt x="1842" y="0"/>
                  </a:moveTo>
                  <a:lnTo>
                    <a:pt x="1842" y="0"/>
                  </a:lnTo>
                  <a:cubicBezTo>
                    <a:pt x="1842" y="0"/>
                    <a:pt x="1843" y="2"/>
                    <a:pt x="1845" y="4"/>
                  </a:cubicBezTo>
                  <a:lnTo>
                    <a:pt x="767" y="115"/>
                  </a:lnTo>
                  <a:cubicBezTo>
                    <a:pt x="767" y="115"/>
                    <a:pt x="1346" y="1187"/>
                    <a:pt x="1656" y="1515"/>
                  </a:cubicBezTo>
                  <a:cubicBezTo>
                    <a:pt x="1844" y="1712"/>
                    <a:pt x="2046" y="1896"/>
                    <a:pt x="2261" y="2063"/>
                  </a:cubicBezTo>
                  <a:cubicBezTo>
                    <a:pt x="2261" y="2063"/>
                    <a:pt x="1937" y="2485"/>
                    <a:pt x="1810" y="2761"/>
                  </a:cubicBezTo>
                  <a:cubicBezTo>
                    <a:pt x="1724" y="2944"/>
                    <a:pt x="1484" y="3525"/>
                    <a:pt x="1484" y="3525"/>
                  </a:cubicBezTo>
                  <a:cubicBezTo>
                    <a:pt x="1484" y="3525"/>
                    <a:pt x="1314" y="3372"/>
                    <a:pt x="1079" y="3372"/>
                  </a:cubicBezTo>
                  <a:cubicBezTo>
                    <a:pt x="960" y="3372"/>
                    <a:pt x="823" y="3411"/>
                    <a:pt x="684" y="3529"/>
                  </a:cubicBezTo>
                  <a:cubicBezTo>
                    <a:pt x="271" y="3882"/>
                    <a:pt x="1" y="4268"/>
                    <a:pt x="236" y="4354"/>
                  </a:cubicBezTo>
                  <a:cubicBezTo>
                    <a:pt x="290" y="4374"/>
                    <a:pt x="342" y="4382"/>
                    <a:pt x="394" y="4382"/>
                  </a:cubicBezTo>
                  <a:cubicBezTo>
                    <a:pt x="564" y="4382"/>
                    <a:pt x="729" y="4291"/>
                    <a:pt x="954" y="4230"/>
                  </a:cubicBezTo>
                  <a:cubicBezTo>
                    <a:pt x="1005" y="4216"/>
                    <a:pt x="1052" y="4211"/>
                    <a:pt x="1098" y="4211"/>
                  </a:cubicBezTo>
                  <a:cubicBezTo>
                    <a:pt x="1249" y="4211"/>
                    <a:pt x="1375" y="4271"/>
                    <a:pt x="1500" y="4271"/>
                  </a:cubicBezTo>
                  <a:cubicBezTo>
                    <a:pt x="1556" y="4271"/>
                    <a:pt x="1611" y="4259"/>
                    <a:pt x="1668" y="4225"/>
                  </a:cubicBezTo>
                  <a:cubicBezTo>
                    <a:pt x="1734" y="4188"/>
                    <a:pt x="1996" y="3802"/>
                    <a:pt x="2085" y="3678"/>
                  </a:cubicBezTo>
                  <a:cubicBezTo>
                    <a:pt x="2325" y="3346"/>
                    <a:pt x="2918" y="2564"/>
                    <a:pt x="3085" y="2252"/>
                  </a:cubicBezTo>
                  <a:cubicBezTo>
                    <a:pt x="3328" y="1801"/>
                    <a:pt x="3169" y="1609"/>
                    <a:pt x="3094" y="1515"/>
                  </a:cubicBezTo>
                  <a:cubicBezTo>
                    <a:pt x="2727" y="1050"/>
                    <a:pt x="1844" y="0"/>
                    <a:pt x="1842" y="0"/>
                  </a:cubicBezTo>
                  <a:close/>
                </a:path>
              </a:pathLst>
            </a:custGeom>
            <a:solidFill>
              <a:srgbClr val="FFC19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912;p48"/>
            <p:cNvSpPr/>
            <p:nvPr/>
          </p:nvSpPr>
          <p:spPr>
            <a:xfrm>
              <a:off x="7952828" y="2309736"/>
              <a:ext cx="1252413" cy="868065"/>
            </a:xfrm>
            <a:custGeom>
              <a:avLst/>
              <a:gdLst/>
              <a:ahLst/>
              <a:cxnLst/>
              <a:rect l="l" t="t" r="r" b="b"/>
              <a:pathLst>
                <a:path w="4614" h="3198" extrusionOk="0">
                  <a:moveTo>
                    <a:pt x="2186" y="1"/>
                  </a:moveTo>
                  <a:cubicBezTo>
                    <a:pt x="2186" y="1"/>
                    <a:pt x="1653" y="356"/>
                    <a:pt x="1140" y="356"/>
                  </a:cubicBezTo>
                  <a:cubicBezTo>
                    <a:pt x="1108" y="356"/>
                    <a:pt x="1077" y="355"/>
                    <a:pt x="1046" y="352"/>
                  </a:cubicBezTo>
                  <a:cubicBezTo>
                    <a:pt x="652" y="316"/>
                    <a:pt x="442" y="225"/>
                    <a:pt x="286" y="225"/>
                  </a:cubicBezTo>
                  <a:cubicBezTo>
                    <a:pt x="179" y="225"/>
                    <a:pt x="98" y="267"/>
                    <a:pt x="1" y="399"/>
                  </a:cubicBezTo>
                  <a:cubicBezTo>
                    <a:pt x="1" y="399"/>
                    <a:pt x="502" y="1468"/>
                    <a:pt x="1254" y="2027"/>
                  </a:cubicBezTo>
                  <a:cubicBezTo>
                    <a:pt x="1933" y="2532"/>
                    <a:pt x="2728" y="3197"/>
                    <a:pt x="3609" y="3197"/>
                  </a:cubicBezTo>
                  <a:cubicBezTo>
                    <a:pt x="3704" y="3197"/>
                    <a:pt x="3801" y="3189"/>
                    <a:pt x="3898" y="3173"/>
                  </a:cubicBezTo>
                  <a:cubicBezTo>
                    <a:pt x="4533" y="3064"/>
                    <a:pt x="4613" y="2051"/>
                    <a:pt x="4613" y="2051"/>
                  </a:cubicBezTo>
                  <a:cubicBezTo>
                    <a:pt x="4613" y="2051"/>
                    <a:pt x="4308" y="1351"/>
                    <a:pt x="4081" y="1205"/>
                  </a:cubicBezTo>
                  <a:cubicBezTo>
                    <a:pt x="3853" y="1058"/>
                    <a:pt x="3905" y="831"/>
                    <a:pt x="3707" y="740"/>
                  </a:cubicBezTo>
                  <a:cubicBezTo>
                    <a:pt x="3510" y="649"/>
                    <a:pt x="3519" y="490"/>
                    <a:pt x="3193" y="360"/>
                  </a:cubicBezTo>
                  <a:cubicBezTo>
                    <a:pt x="3085" y="317"/>
                    <a:pt x="2659" y="320"/>
                    <a:pt x="2527" y="188"/>
                  </a:cubicBezTo>
                  <a:cubicBezTo>
                    <a:pt x="2393" y="56"/>
                    <a:pt x="2186" y="1"/>
                    <a:pt x="218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913;p48"/>
            <p:cNvSpPr/>
            <p:nvPr/>
          </p:nvSpPr>
          <p:spPr>
            <a:xfrm>
              <a:off x="7481349" y="2496757"/>
              <a:ext cx="434029" cy="720673"/>
            </a:xfrm>
            <a:custGeom>
              <a:avLst/>
              <a:gdLst/>
              <a:ahLst/>
              <a:cxnLst/>
              <a:rect l="l" t="t" r="r" b="b"/>
              <a:pathLst>
                <a:path w="1599" h="2655" extrusionOk="0">
                  <a:moveTo>
                    <a:pt x="1205" y="1"/>
                  </a:moveTo>
                  <a:cubicBezTo>
                    <a:pt x="1205" y="1"/>
                    <a:pt x="519" y="86"/>
                    <a:pt x="341" y="467"/>
                  </a:cubicBezTo>
                  <a:cubicBezTo>
                    <a:pt x="341" y="467"/>
                    <a:pt x="304" y="455"/>
                    <a:pt x="255" y="455"/>
                  </a:cubicBezTo>
                  <a:cubicBezTo>
                    <a:pt x="155" y="455"/>
                    <a:pt x="1" y="503"/>
                    <a:pt x="2" y="798"/>
                  </a:cubicBezTo>
                  <a:cubicBezTo>
                    <a:pt x="3" y="1236"/>
                    <a:pt x="181" y="1804"/>
                    <a:pt x="171" y="2169"/>
                  </a:cubicBezTo>
                  <a:cubicBezTo>
                    <a:pt x="162" y="2533"/>
                    <a:pt x="359" y="2654"/>
                    <a:pt x="437" y="2654"/>
                  </a:cubicBezTo>
                  <a:cubicBezTo>
                    <a:pt x="437" y="2654"/>
                    <a:pt x="438" y="2654"/>
                    <a:pt x="438" y="2654"/>
                  </a:cubicBezTo>
                  <a:cubicBezTo>
                    <a:pt x="516" y="2652"/>
                    <a:pt x="687" y="2429"/>
                    <a:pt x="760" y="2423"/>
                  </a:cubicBezTo>
                  <a:cubicBezTo>
                    <a:pt x="765" y="2422"/>
                    <a:pt x="770" y="2422"/>
                    <a:pt x="776" y="2422"/>
                  </a:cubicBezTo>
                  <a:cubicBezTo>
                    <a:pt x="816" y="2422"/>
                    <a:pt x="871" y="2431"/>
                    <a:pt x="930" y="2431"/>
                  </a:cubicBezTo>
                  <a:cubicBezTo>
                    <a:pt x="986" y="2431"/>
                    <a:pt x="1045" y="2423"/>
                    <a:pt x="1097" y="2394"/>
                  </a:cubicBezTo>
                  <a:cubicBezTo>
                    <a:pt x="1211" y="2328"/>
                    <a:pt x="1599" y="1930"/>
                    <a:pt x="1599" y="1930"/>
                  </a:cubicBezTo>
                  <a:cubicBezTo>
                    <a:pt x="1599" y="1930"/>
                    <a:pt x="1290" y="1502"/>
                    <a:pt x="1210" y="665"/>
                  </a:cubicBezTo>
                  <a:cubicBezTo>
                    <a:pt x="1190" y="444"/>
                    <a:pt x="1188" y="222"/>
                    <a:pt x="12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914;p48"/>
            <p:cNvSpPr/>
            <p:nvPr/>
          </p:nvSpPr>
          <p:spPr>
            <a:xfrm>
              <a:off x="8810829" y="2800768"/>
              <a:ext cx="754325" cy="2819719"/>
            </a:xfrm>
            <a:custGeom>
              <a:avLst/>
              <a:gdLst/>
              <a:ahLst/>
              <a:cxnLst/>
              <a:rect l="l" t="t" r="r" b="b"/>
              <a:pathLst>
                <a:path w="2779" h="10388" extrusionOk="0">
                  <a:moveTo>
                    <a:pt x="1337" y="1"/>
                  </a:moveTo>
                  <a:cubicBezTo>
                    <a:pt x="1337" y="1"/>
                    <a:pt x="67" y="994"/>
                    <a:pt x="67" y="1157"/>
                  </a:cubicBezTo>
                  <a:cubicBezTo>
                    <a:pt x="64" y="1637"/>
                    <a:pt x="572" y="1730"/>
                    <a:pt x="572" y="1730"/>
                  </a:cubicBezTo>
                  <a:cubicBezTo>
                    <a:pt x="572" y="1730"/>
                    <a:pt x="360" y="1757"/>
                    <a:pt x="364" y="2031"/>
                  </a:cubicBezTo>
                  <a:cubicBezTo>
                    <a:pt x="367" y="2304"/>
                    <a:pt x="479" y="2327"/>
                    <a:pt x="239" y="2453"/>
                  </a:cubicBezTo>
                  <a:cubicBezTo>
                    <a:pt x="0" y="2580"/>
                    <a:pt x="404" y="2902"/>
                    <a:pt x="404" y="2902"/>
                  </a:cubicBezTo>
                  <a:cubicBezTo>
                    <a:pt x="404" y="2902"/>
                    <a:pt x="536" y="3474"/>
                    <a:pt x="536" y="4646"/>
                  </a:cubicBezTo>
                  <a:cubicBezTo>
                    <a:pt x="536" y="5600"/>
                    <a:pt x="527" y="7347"/>
                    <a:pt x="911" y="7966"/>
                  </a:cubicBezTo>
                  <a:cubicBezTo>
                    <a:pt x="1037" y="8167"/>
                    <a:pt x="1454" y="8456"/>
                    <a:pt x="1451" y="8738"/>
                  </a:cubicBezTo>
                  <a:cubicBezTo>
                    <a:pt x="1449" y="9020"/>
                    <a:pt x="1307" y="9500"/>
                    <a:pt x="1334" y="9665"/>
                  </a:cubicBezTo>
                  <a:cubicBezTo>
                    <a:pt x="1450" y="10355"/>
                    <a:pt x="2360" y="10388"/>
                    <a:pt x="2360" y="10388"/>
                  </a:cubicBezTo>
                  <a:cubicBezTo>
                    <a:pt x="2360" y="10388"/>
                    <a:pt x="2411" y="9213"/>
                    <a:pt x="2377" y="8346"/>
                  </a:cubicBezTo>
                  <a:cubicBezTo>
                    <a:pt x="2342" y="7481"/>
                    <a:pt x="2478" y="6119"/>
                    <a:pt x="2411" y="5179"/>
                  </a:cubicBezTo>
                  <a:cubicBezTo>
                    <a:pt x="2344" y="4240"/>
                    <a:pt x="2449" y="2790"/>
                    <a:pt x="2702" y="2081"/>
                  </a:cubicBezTo>
                  <a:cubicBezTo>
                    <a:pt x="2779" y="1864"/>
                    <a:pt x="2712" y="1380"/>
                    <a:pt x="2308" y="1155"/>
                  </a:cubicBezTo>
                  <a:cubicBezTo>
                    <a:pt x="2190" y="1090"/>
                    <a:pt x="2103" y="765"/>
                    <a:pt x="1967" y="501"/>
                  </a:cubicBezTo>
                  <a:cubicBezTo>
                    <a:pt x="1831" y="238"/>
                    <a:pt x="1337" y="1"/>
                    <a:pt x="1337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915;p48"/>
            <p:cNvSpPr/>
            <p:nvPr/>
          </p:nvSpPr>
          <p:spPr>
            <a:xfrm>
              <a:off x="7882527" y="2412340"/>
              <a:ext cx="228279" cy="401731"/>
            </a:xfrm>
            <a:custGeom>
              <a:avLst/>
              <a:gdLst/>
              <a:ahLst/>
              <a:cxnLst/>
              <a:rect l="l" t="t" r="r" b="b"/>
              <a:pathLst>
                <a:path w="841" h="1480" extrusionOk="0">
                  <a:moveTo>
                    <a:pt x="303" y="1"/>
                  </a:moveTo>
                  <a:cubicBezTo>
                    <a:pt x="303" y="1"/>
                    <a:pt x="137" y="197"/>
                    <a:pt x="76" y="744"/>
                  </a:cubicBezTo>
                  <a:cubicBezTo>
                    <a:pt x="14" y="1290"/>
                    <a:pt x="0" y="1480"/>
                    <a:pt x="0" y="1480"/>
                  </a:cubicBezTo>
                  <a:lnTo>
                    <a:pt x="835" y="1480"/>
                  </a:lnTo>
                  <a:cubicBezTo>
                    <a:pt x="835" y="1480"/>
                    <a:pt x="840" y="692"/>
                    <a:pt x="727" y="402"/>
                  </a:cubicBezTo>
                  <a:cubicBezTo>
                    <a:pt x="612" y="111"/>
                    <a:pt x="303" y="1"/>
                    <a:pt x="30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916;p48"/>
            <p:cNvSpPr/>
            <p:nvPr/>
          </p:nvSpPr>
          <p:spPr>
            <a:xfrm>
              <a:off x="7881984" y="2813797"/>
              <a:ext cx="227465" cy="92832"/>
            </a:xfrm>
            <a:custGeom>
              <a:avLst/>
              <a:gdLst/>
              <a:ahLst/>
              <a:cxnLst/>
              <a:rect l="l" t="t" r="r" b="b"/>
              <a:pathLst>
                <a:path w="838" h="342" extrusionOk="0">
                  <a:moveTo>
                    <a:pt x="1" y="1"/>
                  </a:moveTo>
                  <a:lnTo>
                    <a:pt x="1" y="341"/>
                  </a:lnTo>
                  <a:lnTo>
                    <a:pt x="837" y="341"/>
                  </a:lnTo>
                  <a:lnTo>
                    <a:pt x="83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917;p48"/>
            <p:cNvSpPr/>
            <p:nvPr/>
          </p:nvSpPr>
          <p:spPr>
            <a:xfrm>
              <a:off x="7969386" y="2419940"/>
              <a:ext cx="509488" cy="124862"/>
            </a:xfrm>
            <a:custGeom>
              <a:avLst/>
              <a:gdLst/>
              <a:ahLst/>
              <a:cxnLst/>
              <a:rect l="l" t="t" r="r" b="b"/>
              <a:pathLst>
                <a:path w="1877" h="460" extrusionOk="0">
                  <a:moveTo>
                    <a:pt x="1" y="1"/>
                  </a:moveTo>
                  <a:cubicBezTo>
                    <a:pt x="1" y="1"/>
                    <a:pt x="451" y="459"/>
                    <a:pt x="1079" y="459"/>
                  </a:cubicBezTo>
                  <a:cubicBezTo>
                    <a:pt x="1411" y="459"/>
                    <a:pt x="1876" y="188"/>
                    <a:pt x="1876" y="188"/>
                  </a:cubicBezTo>
                  <a:lnTo>
                    <a:pt x="1876" y="188"/>
                  </a:lnTo>
                  <a:cubicBezTo>
                    <a:pt x="1876" y="188"/>
                    <a:pt x="1362" y="282"/>
                    <a:pt x="994" y="282"/>
                  </a:cubicBezTo>
                  <a:cubicBezTo>
                    <a:pt x="964" y="282"/>
                    <a:pt x="936" y="282"/>
                    <a:pt x="909" y="280"/>
                  </a:cubicBezTo>
                  <a:cubicBezTo>
                    <a:pt x="540" y="263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918;p48"/>
            <p:cNvSpPr/>
            <p:nvPr/>
          </p:nvSpPr>
          <p:spPr>
            <a:xfrm>
              <a:off x="8378979" y="2360495"/>
              <a:ext cx="339568" cy="252982"/>
            </a:xfrm>
            <a:custGeom>
              <a:avLst/>
              <a:gdLst/>
              <a:ahLst/>
              <a:cxnLst/>
              <a:rect l="l" t="t" r="r" b="b"/>
              <a:pathLst>
                <a:path w="1251" h="932" extrusionOk="0">
                  <a:moveTo>
                    <a:pt x="957" y="1"/>
                  </a:moveTo>
                  <a:cubicBezTo>
                    <a:pt x="957" y="1"/>
                    <a:pt x="974" y="312"/>
                    <a:pt x="737" y="503"/>
                  </a:cubicBezTo>
                  <a:cubicBezTo>
                    <a:pt x="499" y="695"/>
                    <a:pt x="1" y="931"/>
                    <a:pt x="1" y="931"/>
                  </a:cubicBezTo>
                  <a:cubicBezTo>
                    <a:pt x="1" y="931"/>
                    <a:pt x="585" y="917"/>
                    <a:pt x="883" y="717"/>
                  </a:cubicBezTo>
                  <a:cubicBezTo>
                    <a:pt x="1203" y="503"/>
                    <a:pt x="1251" y="132"/>
                    <a:pt x="1251" y="132"/>
                  </a:cubicBezTo>
                  <a:lnTo>
                    <a:pt x="957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919;p48"/>
            <p:cNvSpPr/>
            <p:nvPr/>
          </p:nvSpPr>
          <p:spPr>
            <a:xfrm>
              <a:off x="8236476" y="2621890"/>
              <a:ext cx="756225" cy="152821"/>
            </a:xfrm>
            <a:custGeom>
              <a:avLst/>
              <a:gdLst/>
              <a:ahLst/>
              <a:cxnLst/>
              <a:rect l="l" t="t" r="r" b="b"/>
              <a:pathLst>
                <a:path w="2786" h="563" extrusionOk="0">
                  <a:moveTo>
                    <a:pt x="2398" y="1"/>
                  </a:moveTo>
                  <a:cubicBezTo>
                    <a:pt x="2291" y="1"/>
                    <a:pt x="2175" y="14"/>
                    <a:pt x="2067" y="55"/>
                  </a:cubicBezTo>
                  <a:cubicBezTo>
                    <a:pt x="1766" y="168"/>
                    <a:pt x="1579" y="284"/>
                    <a:pt x="1227" y="284"/>
                  </a:cubicBezTo>
                  <a:cubicBezTo>
                    <a:pt x="1200" y="284"/>
                    <a:pt x="1172" y="283"/>
                    <a:pt x="1143" y="282"/>
                  </a:cubicBezTo>
                  <a:cubicBezTo>
                    <a:pt x="734" y="262"/>
                    <a:pt x="1" y="111"/>
                    <a:pt x="1" y="111"/>
                  </a:cubicBezTo>
                  <a:lnTo>
                    <a:pt x="1" y="111"/>
                  </a:lnTo>
                  <a:cubicBezTo>
                    <a:pt x="1" y="111"/>
                    <a:pt x="835" y="555"/>
                    <a:pt x="1263" y="562"/>
                  </a:cubicBezTo>
                  <a:cubicBezTo>
                    <a:pt x="1270" y="563"/>
                    <a:pt x="1276" y="563"/>
                    <a:pt x="1283" y="563"/>
                  </a:cubicBezTo>
                  <a:cubicBezTo>
                    <a:pt x="1704" y="563"/>
                    <a:pt x="2135" y="345"/>
                    <a:pt x="2356" y="228"/>
                  </a:cubicBezTo>
                  <a:cubicBezTo>
                    <a:pt x="2493" y="155"/>
                    <a:pt x="2637" y="97"/>
                    <a:pt x="2785" y="55"/>
                  </a:cubicBezTo>
                  <a:cubicBezTo>
                    <a:pt x="2785" y="55"/>
                    <a:pt x="2611" y="1"/>
                    <a:pt x="239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920;p48"/>
            <p:cNvSpPr/>
            <p:nvPr/>
          </p:nvSpPr>
          <p:spPr>
            <a:xfrm>
              <a:off x="8330392" y="2801039"/>
              <a:ext cx="935645" cy="370244"/>
            </a:xfrm>
            <a:custGeom>
              <a:avLst/>
              <a:gdLst/>
              <a:ahLst/>
              <a:cxnLst/>
              <a:rect l="l" t="t" r="r" b="b"/>
              <a:pathLst>
                <a:path w="3447" h="1364" extrusionOk="0">
                  <a:moveTo>
                    <a:pt x="1" y="1"/>
                  </a:moveTo>
                  <a:cubicBezTo>
                    <a:pt x="1" y="1"/>
                    <a:pt x="670" y="580"/>
                    <a:pt x="1307" y="886"/>
                  </a:cubicBezTo>
                  <a:cubicBezTo>
                    <a:pt x="1695" y="1072"/>
                    <a:pt x="2096" y="1232"/>
                    <a:pt x="2507" y="1364"/>
                  </a:cubicBezTo>
                  <a:lnTo>
                    <a:pt x="2197" y="1013"/>
                  </a:lnTo>
                  <a:cubicBezTo>
                    <a:pt x="2197" y="1013"/>
                    <a:pt x="2422" y="1006"/>
                    <a:pt x="2712" y="834"/>
                  </a:cubicBezTo>
                  <a:cubicBezTo>
                    <a:pt x="3002" y="662"/>
                    <a:pt x="3447" y="612"/>
                    <a:pt x="3447" y="612"/>
                  </a:cubicBezTo>
                  <a:cubicBezTo>
                    <a:pt x="3447" y="612"/>
                    <a:pt x="3290" y="446"/>
                    <a:pt x="2993" y="446"/>
                  </a:cubicBezTo>
                  <a:cubicBezTo>
                    <a:pt x="2924" y="446"/>
                    <a:pt x="2847" y="455"/>
                    <a:pt x="2763" y="477"/>
                  </a:cubicBezTo>
                  <a:cubicBezTo>
                    <a:pt x="2442" y="562"/>
                    <a:pt x="2149" y="704"/>
                    <a:pt x="1833" y="704"/>
                  </a:cubicBezTo>
                  <a:cubicBezTo>
                    <a:pt x="1712" y="704"/>
                    <a:pt x="1588" y="683"/>
                    <a:pt x="1458" y="630"/>
                  </a:cubicBezTo>
                  <a:cubicBezTo>
                    <a:pt x="986" y="440"/>
                    <a:pt x="1" y="1"/>
                    <a:pt x="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921;p48"/>
            <p:cNvSpPr/>
            <p:nvPr/>
          </p:nvSpPr>
          <p:spPr>
            <a:xfrm>
              <a:off x="8842587" y="2710650"/>
              <a:ext cx="381370" cy="169921"/>
            </a:xfrm>
            <a:custGeom>
              <a:avLst/>
              <a:gdLst/>
              <a:ahLst/>
              <a:cxnLst/>
              <a:rect l="l" t="t" r="r" b="b"/>
              <a:pathLst>
                <a:path w="1405" h="626" extrusionOk="0">
                  <a:moveTo>
                    <a:pt x="1034" y="0"/>
                  </a:moveTo>
                  <a:cubicBezTo>
                    <a:pt x="1034" y="0"/>
                    <a:pt x="537" y="143"/>
                    <a:pt x="275" y="235"/>
                  </a:cubicBezTo>
                  <a:cubicBezTo>
                    <a:pt x="14" y="328"/>
                    <a:pt x="0" y="625"/>
                    <a:pt x="0" y="625"/>
                  </a:cubicBezTo>
                  <a:cubicBezTo>
                    <a:pt x="0" y="625"/>
                    <a:pt x="535" y="381"/>
                    <a:pt x="791" y="381"/>
                  </a:cubicBezTo>
                  <a:cubicBezTo>
                    <a:pt x="794" y="381"/>
                    <a:pt x="796" y="381"/>
                    <a:pt x="799" y="381"/>
                  </a:cubicBezTo>
                  <a:cubicBezTo>
                    <a:pt x="1055" y="381"/>
                    <a:pt x="1404" y="434"/>
                    <a:pt x="1404" y="434"/>
                  </a:cubicBezTo>
                  <a:lnTo>
                    <a:pt x="1034" y="0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922;p48"/>
            <p:cNvSpPr/>
            <p:nvPr/>
          </p:nvSpPr>
          <p:spPr>
            <a:xfrm>
              <a:off x="9098820" y="3149295"/>
              <a:ext cx="385441" cy="239953"/>
            </a:xfrm>
            <a:custGeom>
              <a:avLst/>
              <a:gdLst/>
              <a:ahLst/>
              <a:cxnLst/>
              <a:rect l="l" t="t" r="r" b="b"/>
              <a:pathLst>
                <a:path w="1420" h="884" extrusionOk="0">
                  <a:moveTo>
                    <a:pt x="471" y="0"/>
                  </a:moveTo>
                  <a:cubicBezTo>
                    <a:pt x="330" y="0"/>
                    <a:pt x="172" y="23"/>
                    <a:pt x="0" y="81"/>
                  </a:cubicBezTo>
                  <a:cubicBezTo>
                    <a:pt x="0" y="81"/>
                    <a:pt x="36" y="75"/>
                    <a:pt x="98" y="75"/>
                  </a:cubicBezTo>
                  <a:cubicBezTo>
                    <a:pt x="229" y="75"/>
                    <a:pt x="480" y="100"/>
                    <a:pt x="770" y="250"/>
                  </a:cubicBezTo>
                  <a:cubicBezTo>
                    <a:pt x="1197" y="474"/>
                    <a:pt x="1419" y="883"/>
                    <a:pt x="1419" y="883"/>
                  </a:cubicBezTo>
                  <a:cubicBezTo>
                    <a:pt x="1419" y="883"/>
                    <a:pt x="1419" y="387"/>
                    <a:pt x="1231" y="250"/>
                  </a:cubicBezTo>
                  <a:cubicBezTo>
                    <a:pt x="1095" y="152"/>
                    <a:pt x="836" y="0"/>
                    <a:pt x="471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923;p48"/>
            <p:cNvSpPr/>
            <p:nvPr/>
          </p:nvSpPr>
          <p:spPr>
            <a:xfrm>
              <a:off x="9033947" y="3245112"/>
              <a:ext cx="391141" cy="554552"/>
            </a:xfrm>
            <a:custGeom>
              <a:avLst/>
              <a:gdLst/>
              <a:ahLst/>
              <a:cxnLst/>
              <a:rect l="l" t="t" r="r" b="b"/>
              <a:pathLst>
                <a:path w="1441" h="2043" extrusionOk="0">
                  <a:moveTo>
                    <a:pt x="504" y="1"/>
                  </a:moveTo>
                  <a:cubicBezTo>
                    <a:pt x="491" y="1"/>
                    <a:pt x="478" y="1"/>
                    <a:pt x="465" y="2"/>
                  </a:cubicBezTo>
                  <a:cubicBezTo>
                    <a:pt x="465" y="2"/>
                    <a:pt x="168" y="75"/>
                    <a:pt x="1" y="192"/>
                  </a:cubicBezTo>
                  <a:cubicBezTo>
                    <a:pt x="50" y="218"/>
                    <a:pt x="91" y="227"/>
                    <a:pt x="129" y="227"/>
                  </a:cubicBezTo>
                  <a:cubicBezTo>
                    <a:pt x="210" y="227"/>
                    <a:pt x="280" y="188"/>
                    <a:pt x="398" y="188"/>
                  </a:cubicBezTo>
                  <a:cubicBezTo>
                    <a:pt x="420" y="188"/>
                    <a:pt x="444" y="189"/>
                    <a:pt x="470" y="192"/>
                  </a:cubicBezTo>
                  <a:cubicBezTo>
                    <a:pt x="795" y="232"/>
                    <a:pt x="944" y="564"/>
                    <a:pt x="1029" y="796"/>
                  </a:cubicBezTo>
                  <a:cubicBezTo>
                    <a:pt x="1114" y="1028"/>
                    <a:pt x="1283" y="2042"/>
                    <a:pt x="1283" y="2042"/>
                  </a:cubicBezTo>
                  <a:cubicBezTo>
                    <a:pt x="1283" y="2042"/>
                    <a:pt x="1441" y="993"/>
                    <a:pt x="1286" y="635"/>
                  </a:cubicBezTo>
                  <a:cubicBezTo>
                    <a:pt x="1136" y="286"/>
                    <a:pt x="939" y="1"/>
                    <a:pt x="50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924;p48"/>
            <p:cNvSpPr/>
            <p:nvPr/>
          </p:nvSpPr>
          <p:spPr>
            <a:xfrm>
              <a:off x="8962560" y="3365359"/>
              <a:ext cx="324096" cy="747003"/>
            </a:xfrm>
            <a:custGeom>
              <a:avLst/>
              <a:gdLst/>
              <a:ahLst/>
              <a:cxnLst/>
              <a:rect l="l" t="t" r="r" b="b"/>
              <a:pathLst>
                <a:path w="1194" h="2752" extrusionOk="0">
                  <a:moveTo>
                    <a:pt x="13" y="1"/>
                  </a:moveTo>
                  <a:lnTo>
                    <a:pt x="13" y="1"/>
                  </a:lnTo>
                  <a:cubicBezTo>
                    <a:pt x="13" y="1"/>
                    <a:pt x="0" y="204"/>
                    <a:pt x="209" y="248"/>
                  </a:cubicBezTo>
                  <a:cubicBezTo>
                    <a:pt x="417" y="292"/>
                    <a:pt x="698" y="581"/>
                    <a:pt x="839" y="992"/>
                  </a:cubicBezTo>
                  <a:cubicBezTo>
                    <a:pt x="981" y="1403"/>
                    <a:pt x="1032" y="2752"/>
                    <a:pt x="1032" y="2752"/>
                  </a:cubicBezTo>
                  <a:cubicBezTo>
                    <a:pt x="1032" y="2752"/>
                    <a:pt x="1194" y="913"/>
                    <a:pt x="1032" y="498"/>
                  </a:cubicBezTo>
                  <a:cubicBezTo>
                    <a:pt x="839" y="1"/>
                    <a:pt x="13" y="1"/>
                    <a:pt x="13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925;p48"/>
            <p:cNvSpPr/>
            <p:nvPr/>
          </p:nvSpPr>
          <p:spPr>
            <a:xfrm>
              <a:off x="7895013" y="2354252"/>
              <a:ext cx="136533" cy="116991"/>
            </a:xfrm>
            <a:custGeom>
              <a:avLst/>
              <a:gdLst/>
              <a:ahLst/>
              <a:cxnLst/>
              <a:rect l="l" t="t" r="r" b="b"/>
              <a:pathLst>
                <a:path w="503" h="431" extrusionOk="0">
                  <a:moveTo>
                    <a:pt x="289" y="1"/>
                  </a:moveTo>
                  <a:cubicBezTo>
                    <a:pt x="97" y="1"/>
                    <a:pt x="1" y="232"/>
                    <a:pt x="137" y="367"/>
                  </a:cubicBezTo>
                  <a:cubicBezTo>
                    <a:pt x="181" y="411"/>
                    <a:pt x="234" y="430"/>
                    <a:pt x="287" y="430"/>
                  </a:cubicBezTo>
                  <a:cubicBezTo>
                    <a:pt x="397" y="430"/>
                    <a:pt x="503" y="344"/>
                    <a:pt x="503" y="215"/>
                  </a:cubicBezTo>
                  <a:cubicBezTo>
                    <a:pt x="503" y="96"/>
                    <a:pt x="407" y="1"/>
                    <a:pt x="28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926;p48"/>
            <p:cNvSpPr/>
            <p:nvPr/>
          </p:nvSpPr>
          <p:spPr>
            <a:xfrm>
              <a:off x="9123249" y="4007311"/>
              <a:ext cx="155534" cy="1165563"/>
            </a:xfrm>
            <a:custGeom>
              <a:avLst/>
              <a:gdLst/>
              <a:ahLst/>
              <a:cxnLst/>
              <a:rect l="l" t="t" r="r" b="b"/>
              <a:pathLst>
                <a:path w="573" h="4294" extrusionOk="0">
                  <a:moveTo>
                    <a:pt x="0" y="0"/>
                  </a:moveTo>
                  <a:cubicBezTo>
                    <a:pt x="0" y="1"/>
                    <a:pt x="19" y="1169"/>
                    <a:pt x="133" y="1964"/>
                  </a:cubicBezTo>
                  <a:cubicBezTo>
                    <a:pt x="246" y="2758"/>
                    <a:pt x="52" y="3847"/>
                    <a:pt x="52" y="3847"/>
                  </a:cubicBezTo>
                  <a:lnTo>
                    <a:pt x="300" y="4293"/>
                  </a:lnTo>
                  <a:cubicBezTo>
                    <a:pt x="300" y="4293"/>
                    <a:pt x="572" y="2875"/>
                    <a:pt x="512" y="2076"/>
                  </a:cubicBezTo>
                  <a:cubicBezTo>
                    <a:pt x="451" y="1277"/>
                    <a:pt x="0" y="1"/>
                    <a:pt x="0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927;p48"/>
            <p:cNvSpPr/>
            <p:nvPr/>
          </p:nvSpPr>
          <p:spPr>
            <a:xfrm>
              <a:off x="9265751" y="4892471"/>
              <a:ext cx="134904" cy="728545"/>
            </a:xfrm>
            <a:custGeom>
              <a:avLst/>
              <a:gdLst/>
              <a:ahLst/>
              <a:cxnLst/>
              <a:rect l="l" t="t" r="r" b="b"/>
              <a:pathLst>
                <a:path w="497" h="2684" extrusionOk="0">
                  <a:moveTo>
                    <a:pt x="429" y="0"/>
                  </a:moveTo>
                  <a:cubicBezTo>
                    <a:pt x="429" y="0"/>
                    <a:pt x="171" y="1379"/>
                    <a:pt x="94" y="1794"/>
                  </a:cubicBezTo>
                  <a:cubicBezTo>
                    <a:pt x="18" y="2209"/>
                    <a:pt x="1" y="2470"/>
                    <a:pt x="1" y="2470"/>
                  </a:cubicBezTo>
                  <a:lnTo>
                    <a:pt x="429" y="2683"/>
                  </a:lnTo>
                  <a:cubicBezTo>
                    <a:pt x="389" y="2250"/>
                    <a:pt x="389" y="1814"/>
                    <a:pt x="429" y="1381"/>
                  </a:cubicBezTo>
                  <a:cubicBezTo>
                    <a:pt x="497" y="682"/>
                    <a:pt x="476" y="344"/>
                    <a:pt x="429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928;p48"/>
            <p:cNvSpPr/>
            <p:nvPr/>
          </p:nvSpPr>
          <p:spPr>
            <a:xfrm>
              <a:off x="8852087" y="3588482"/>
              <a:ext cx="363998" cy="1637055"/>
            </a:xfrm>
            <a:custGeom>
              <a:avLst/>
              <a:gdLst/>
              <a:ahLst/>
              <a:cxnLst/>
              <a:rect l="l" t="t" r="r" b="b"/>
              <a:pathLst>
                <a:path w="1341" h="6031" extrusionOk="0">
                  <a:moveTo>
                    <a:pt x="246" y="0"/>
                  </a:moveTo>
                  <a:lnTo>
                    <a:pt x="0" y="171"/>
                  </a:lnTo>
                  <a:cubicBezTo>
                    <a:pt x="0" y="171"/>
                    <a:pt x="178" y="297"/>
                    <a:pt x="269" y="648"/>
                  </a:cubicBezTo>
                  <a:cubicBezTo>
                    <a:pt x="346" y="947"/>
                    <a:pt x="275" y="3376"/>
                    <a:pt x="301" y="4108"/>
                  </a:cubicBezTo>
                  <a:cubicBezTo>
                    <a:pt x="324" y="4762"/>
                    <a:pt x="548" y="5100"/>
                    <a:pt x="826" y="5445"/>
                  </a:cubicBezTo>
                  <a:cubicBezTo>
                    <a:pt x="1106" y="5792"/>
                    <a:pt x="1277" y="6030"/>
                    <a:pt x="1277" y="6030"/>
                  </a:cubicBezTo>
                  <a:lnTo>
                    <a:pt x="1341" y="5598"/>
                  </a:lnTo>
                  <a:cubicBezTo>
                    <a:pt x="1341" y="5598"/>
                    <a:pt x="1149" y="5255"/>
                    <a:pt x="992" y="5077"/>
                  </a:cubicBezTo>
                  <a:cubicBezTo>
                    <a:pt x="671" y="4708"/>
                    <a:pt x="625" y="4370"/>
                    <a:pt x="611" y="3690"/>
                  </a:cubicBezTo>
                  <a:cubicBezTo>
                    <a:pt x="594" y="2965"/>
                    <a:pt x="639" y="1772"/>
                    <a:pt x="676" y="1025"/>
                  </a:cubicBezTo>
                  <a:cubicBezTo>
                    <a:pt x="715" y="278"/>
                    <a:pt x="246" y="0"/>
                    <a:pt x="24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929;p48"/>
            <p:cNvSpPr/>
            <p:nvPr/>
          </p:nvSpPr>
          <p:spPr>
            <a:xfrm>
              <a:off x="9110220" y="5091436"/>
              <a:ext cx="355312" cy="599340"/>
            </a:xfrm>
            <a:custGeom>
              <a:avLst/>
              <a:gdLst/>
              <a:ahLst/>
              <a:cxnLst/>
              <a:rect l="l" t="t" r="r" b="b"/>
              <a:pathLst>
                <a:path w="1309" h="2208" extrusionOk="0">
                  <a:moveTo>
                    <a:pt x="147" y="1"/>
                  </a:moveTo>
                  <a:cubicBezTo>
                    <a:pt x="147" y="1"/>
                    <a:pt x="0" y="753"/>
                    <a:pt x="48" y="1146"/>
                  </a:cubicBezTo>
                  <a:cubicBezTo>
                    <a:pt x="95" y="1539"/>
                    <a:pt x="250" y="1915"/>
                    <a:pt x="667" y="2086"/>
                  </a:cubicBezTo>
                  <a:cubicBezTo>
                    <a:pt x="916" y="2187"/>
                    <a:pt x="1095" y="2208"/>
                    <a:pt x="1200" y="2208"/>
                  </a:cubicBezTo>
                  <a:cubicBezTo>
                    <a:pt x="1272" y="2208"/>
                    <a:pt x="1308" y="2198"/>
                    <a:pt x="1308" y="2198"/>
                  </a:cubicBezTo>
                  <a:lnTo>
                    <a:pt x="1262" y="1830"/>
                  </a:lnTo>
                  <a:cubicBezTo>
                    <a:pt x="1262" y="1830"/>
                    <a:pt x="1254" y="1830"/>
                    <a:pt x="1240" y="1830"/>
                  </a:cubicBezTo>
                  <a:cubicBezTo>
                    <a:pt x="1157" y="1830"/>
                    <a:pt x="861" y="1817"/>
                    <a:pt x="673" y="1641"/>
                  </a:cubicBezTo>
                  <a:cubicBezTo>
                    <a:pt x="454" y="1437"/>
                    <a:pt x="257" y="1163"/>
                    <a:pt x="295" y="889"/>
                  </a:cubicBezTo>
                  <a:cubicBezTo>
                    <a:pt x="334" y="616"/>
                    <a:pt x="390" y="61"/>
                    <a:pt x="390" y="61"/>
                  </a:cubicBezTo>
                  <a:lnTo>
                    <a:pt x="147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930;p48"/>
            <p:cNvSpPr/>
            <p:nvPr/>
          </p:nvSpPr>
          <p:spPr>
            <a:xfrm>
              <a:off x="7829055" y="4843070"/>
              <a:ext cx="1120765" cy="49674"/>
            </a:xfrm>
            <a:custGeom>
              <a:avLst/>
              <a:gdLst/>
              <a:ahLst/>
              <a:cxnLst/>
              <a:rect l="l" t="t" r="r" b="b"/>
              <a:pathLst>
                <a:path w="4129" h="183" extrusionOk="0">
                  <a:moveTo>
                    <a:pt x="1" y="1"/>
                  </a:moveTo>
                  <a:lnTo>
                    <a:pt x="1" y="182"/>
                  </a:lnTo>
                  <a:lnTo>
                    <a:pt x="4128" y="182"/>
                  </a:lnTo>
                  <a:lnTo>
                    <a:pt x="412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15462" y="1910961"/>
            <a:ext cx="2242401" cy="245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6867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4" name="Google Shape;1794;p47"/>
          <p:cNvSpPr txBox="1">
            <a:spLocks noGrp="1"/>
          </p:cNvSpPr>
          <p:nvPr>
            <p:ph type="title" idx="2"/>
          </p:nvPr>
        </p:nvSpPr>
        <p:spPr>
          <a:xfrm>
            <a:off x="482948" y="230620"/>
            <a:ext cx="3928200" cy="76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Esercitiamoci!</a:t>
            </a:r>
            <a:endParaRPr dirty="0"/>
          </a:p>
        </p:txBody>
      </p:sp>
      <p:grpSp>
        <p:nvGrpSpPr>
          <p:cNvPr id="1796" name="Google Shape;1796;p47"/>
          <p:cNvGrpSpPr/>
          <p:nvPr/>
        </p:nvGrpSpPr>
        <p:grpSpPr>
          <a:xfrm>
            <a:off x="7200430" y="1865720"/>
            <a:ext cx="1688194" cy="4223435"/>
            <a:chOff x="5892541" y="1000120"/>
            <a:chExt cx="2157883" cy="5398479"/>
          </a:xfrm>
        </p:grpSpPr>
        <p:sp>
          <p:nvSpPr>
            <p:cNvPr id="1797" name="Google Shape;1797;p47"/>
            <p:cNvSpPr/>
            <p:nvPr/>
          </p:nvSpPr>
          <p:spPr>
            <a:xfrm flipH="1">
              <a:off x="6731110" y="2944375"/>
              <a:ext cx="478981" cy="569646"/>
            </a:xfrm>
            <a:custGeom>
              <a:avLst/>
              <a:gdLst/>
              <a:ahLst/>
              <a:cxnLst/>
              <a:rect l="l" t="t" r="r" b="b"/>
              <a:pathLst>
                <a:path w="1649" h="1961" extrusionOk="0">
                  <a:moveTo>
                    <a:pt x="1" y="1"/>
                  </a:moveTo>
                  <a:lnTo>
                    <a:pt x="1" y="1961"/>
                  </a:lnTo>
                  <a:lnTo>
                    <a:pt x="1648" y="1961"/>
                  </a:lnTo>
                  <a:lnTo>
                    <a:pt x="1648" y="76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8" name="Google Shape;1798;p47"/>
            <p:cNvSpPr/>
            <p:nvPr/>
          </p:nvSpPr>
          <p:spPr>
            <a:xfrm flipH="1">
              <a:off x="6318067" y="2214953"/>
              <a:ext cx="976842" cy="1074223"/>
            </a:xfrm>
            <a:custGeom>
              <a:avLst/>
              <a:gdLst/>
              <a:ahLst/>
              <a:cxnLst/>
              <a:rect l="l" t="t" r="r" b="b"/>
              <a:pathLst>
                <a:path w="3363" h="3698" extrusionOk="0">
                  <a:moveTo>
                    <a:pt x="1681" y="1"/>
                  </a:moveTo>
                  <a:cubicBezTo>
                    <a:pt x="752" y="1"/>
                    <a:pt x="0" y="754"/>
                    <a:pt x="0" y="1683"/>
                  </a:cubicBezTo>
                  <a:cubicBezTo>
                    <a:pt x="0" y="2611"/>
                    <a:pt x="665" y="3158"/>
                    <a:pt x="1517" y="3559"/>
                  </a:cubicBezTo>
                  <a:cubicBezTo>
                    <a:pt x="1700" y="3646"/>
                    <a:pt x="1982" y="3697"/>
                    <a:pt x="2256" y="3697"/>
                  </a:cubicBezTo>
                  <a:cubicBezTo>
                    <a:pt x="2539" y="3697"/>
                    <a:pt x="2812" y="3643"/>
                    <a:pt x="2961" y="3517"/>
                  </a:cubicBezTo>
                  <a:cubicBezTo>
                    <a:pt x="3327" y="3208"/>
                    <a:pt x="3363" y="2198"/>
                    <a:pt x="3363" y="1683"/>
                  </a:cubicBezTo>
                  <a:cubicBezTo>
                    <a:pt x="3363" y="754"/>
                    <a:pt x="2610" y="2"/>
                    <a:pt x="168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9" name="Google Shape;1799;p47"/>
            <p:cNvSpPr/>
            <p:nvPr/>
          </p:nvSpPr>
          <p:spPr>
            <a:xfrm flipH="1">
              <a:off x="7528448" y="2238773"/>
              <a:ext cx="11909" cy="4067"/>
            </a:xfrm>
            <a:custGeom>
              <a:avLst/>
              <a:gdLst/>
              <a:ahLst/>
              <a:cxnLst/>
              <a:rect l="l" t="t" r="r" b="b"/>
              <a:pathLst>
                <a:path w="41" h="14" extrusionOk="0">
                  <a:moveTo>
                    <a:pt x="40" y="1"/>
                  </a:moveTo>
                  <a:lnTo>
                    <a:pt x="0" y="14"/>
                  </a:lnTo>
                  <a:cubicBezTo>
                    <a:pt x="14" y="13"/>
                    <a:pt x="27" y="8"/>
                    <a:pt x="40" y="1"/>
                  </a:cubicBezTo>
                  <a:close/>
                </a:path>
              </a:pathLst>
            </a:custGeom>
            <a:solidFill>
              <a:srgbClr val="DD4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0" name="Google Shape;1800;p47"/>
            <p:cNvSpPr/>
            <p:nvPr/>
          </p:nvSpPr>
          <p:spPr>
            <a:xfrm flipH="1">
              <a:off x="5892541" y="1000120"/>
              <a:ext cx="2157883" cy="1810609"/>
            </a:xfrm>
            <a:custGeom>
              <a:avLst/>
              <a:gdLst/>
              <a:ahLst/>
              <a:cxnLst/>
              <a:rect l="l" t="t" r="r" b="b"/>
              <a:pathLst>
                <a:path w="7429" h="6233" extrusionOk="0">
                  <a:moveTo>
                    <a:pt x="4051" y="1"/>
                  </a:moveTo>
                  <a:cubicBezTo>
                    <a:pt x="3867" y="1"/>
                    <a:pt x="3673" y="14"/>
                    <a:pt x="3472" y="41"/>
                  </a:cubicBezTo>
                  <a:cubicBezTo>
                    <a:pt x="3295" y="66"/>
                    <a:pt x="3119" y="100"/>
                    <a:pt x="2946" y="145"/>
                  </a:cubicBezTo>
                  <a:cubicBezTo>
                    <a:pt x="2962" y="276"/>
                    <a:pt x="2921" y="434"/>
                    <a:pt x="2921" y="434"/>
                  </a:cubicBezTo>
                  <a:cubicBezTo>
                    <a:pt x="2921" y="434"/>
                    <a:pt x="2815" y="259"/>
                    <a:pt x="2757" y="200"/>
                  </a:cubicBezTo>
                  <a:cubicBezTo>
                    <a:pt x="2757" y="323"/>
                    <a:pt x="2699" y="489"/>
                    <a:pt x="2699" y="489"/>
                  </a:cubicBezTo>
                  <a:cubicBezTo>
                    <a:pt x="2699" y="489"/>
                    <a:pt x="2626" y="334"/>
                    <a:pt x="2580" y="262"/>
                  </a:cubicBezTo>
                  <a:cubicBezTo>
                    <a:pt x="880" y="907"/>
                    <a:pt x="564" y="2499"/>
                    <a:pt x="527" y="3513"/>
                  </a:cubicBezTo>
                  <a:cubicBezTo>
                    <a:pt x="514" y="3847"/>
                    <a:pt x="453" y="4244"/>
                    <a:pt x="423" y="4509"/>
                  </a:cubicBezTo>
                  <a:cubicBezTo>
                    <a:pt x="441" y="4517"/>
                    <a:pt x="470" y="4520"/>
                    <a:pt x="501" y="4520"/>
                  </a:cubicBezTo>
                  <a:cubicBezTo>
                    <a:pt x="564" y="4520"/>
                    <a:pt x="633" y="4509"/>
                    <a:pt x="633" y="4509"/>
                  </a:cubicBezTo>
                  <a:lnTo>
                    <a:pt x="633" y="4509"/>
                  </a:lnTo>
                  <a:cubicBezTo>
                    <a:pt x="633" y="4509"/>
                    <a:pt x="524" y="4623"/>
                    <a:pt x="425" y="4705"/>
                  </a:cubicBezTo>
                  <a:cubicBezTo>
                    <a:pt x="268" y="5779"/>
                    <a:pt x="0" y="6233"/>
                    <a:pt x="0" y="6233"/>
                  </a:cubicBezTo>
                  <a:cubicBezTo>
                    <a:pt x="0" y="6233"/>
                    <a:pt x="3" y="6233"/>
                    <a:pt x="8" y="6233"/>
                  </a:cubicBezTo>
                  <a:cubicBezTo>
                    <a:pt x="86" y="6233"/>
                    <a:pt x="703" y="6218"/>
                    <a:pt x="1044" y="5740"/>
                  </a:cubicBezTo>
                  <a:cubicBezTo>
                    <a:pt x="1378" y="5271"/>
                    <a:pt x="1422" y="4533"/>
                    <a:pt x="1755" y="4278"/>
                  </a:cubicBezTo>
                  <a:lnTo>
                    <a:pt x="1755" y="4278"/>
                  </a:lnTo>
                  <a:cubicBezTo>
                    <a:pt x="1755" y="4278"/>
                    <a:pt x="1536" y="4342"/>
                    <a:pt x="1304" y="4342"/>
                  </a:cubicBezTo>
                  <a:cubicBezTo>
                    <a:pt x="1236" y="4342"/>
                    <a:pt x="1167" y="4336"/>
                    <a:pt x="1102" y="4322"/>
                  </a:cubicBezTo>
                  <a:cubicBezTo>
                    <a:pt x="1183" y="4243"/>
                    <a:pt x="1270" y="4199"/>
                    <a:pt x="1354" y="4087"/>
                  </a:cubicBezTo>
                  <a:lnTo>
                    <a:pt x="1354" y="4087"/>
                  </a:lnTo>
                  <a:cubicBezTo>
                    <a:pt x="1302" y="4099"/>
                    <a:pt x="1257" y="4105"/>
                    <a:pt x="1219" y="4105"/>
                  </a:cubicBezTo>
                  <a:cubicBezTo>
                    <a:pt x="1131" y="4105"/>
                    <a:pt x="1075" y="4076"/>
                    <a:pt x="1027" y="4028"/>
                  </a:cubicBezTo>
                  <a:cubicBezTo>
                    <a:pt x="1360" y="3968"/>
                    <a:pt x="1574" y="3673"/>
                    <a:pt x="1574" y="3673"/>
                  </a:cubicBezTo>
                  <a:lnTo>
                    <a:pt x="1574" y="3673"/>
                  </a:lnTo>
                  <a:cubicBezTo>
                    <a:pt x="1574" y="3673"/>
                    <a:pt x="1392" y="3757"/>
                    <a:pt x="1237" y="3757"/>
                  </a:cubicBezTo>
                  <a:cubicBezTo>
                    <a:pt x="1173" y="3757"/>
                    <a:pt x="1114" y="3742"/>
                    <a:pt x="1074" y="3702"/>
                  </a:cubicBezTo>
                  <a:cubicBezTo>
                    <a:pt x="1408" y="3593"/>
                    <a:pt x="1542" y="3445"/>
                    <a:pt x="1780" y="3074"/>
                  </a:cubicBezTo>
                  <a:lnTo>
                    <a:pt x="1780" y="3074"/>
                  </a:lnTo>
                  <a:cubicBezTo>
                    <a:pt x="1673" y="3141"/>
                    <a:pt x="1547" y="3174"/>
                    <a:pt x="1368" y="3174"/>
                  </a:cubicBezTo>
                  <a:cubicBezTo>
                    <a:pt x="1331" y="3174"/>
                    <a:pt x="1292" y="3172"/>
                    <a:pt x="1251" y="3170"/>
                  </a:cubicBezTo>
                  <a:cubicBezTo>
                    <a:pt x="1251" y="3170"/>
                    <a:pt x="1513" y="3035"/>
                    <a:pt x="1806" y="2724"/>
                  </a:cubicBezTo>
                  <a:cubicBezTo>
                    <a:pt x="1745" y="2724"/>
                    <a:pt x="1674" y="2729"/>
                    <a:pt x="1608" y="2729"/>
                  </a:cubicBezTo>
                  <a:cubicBezTo>
                    <a:pt x="1507" y="2729"/>
                    <a:pt x="1418" y="2717"/>
                    <a:pt x="1394" y="2660"/>
                  </a:cubicBezTo>
                  <a:cubicBezTo>
                    <a:pt x="1639" y="2660"/>
                    <a:pt x="2004" y="2435"/>
                    <a:pt x="2095" y="2321"/>
                  </a:cubicBezTo>
                  <a:lnTo>
                    <a:pt x="2095" y="2321"/>
                  </a:lnTo>
                  <a:cubicBezTo>
                    <a:pt x="2010" y="2331"/>
                    <a:pt x="1922" y="2342"/>
                    <a:pt x="1841" y="2342"/>
                  </a:cubicBezTo>
                  <a:cubicBezTo>
                    <a:pt x="1745" y="2342"/>
                    <a:pt x="1660" y="2326"/>
                    <a:pt x="1611" y="2275"/>
                  </a:cubicBezTo>
                  <a:lnTo>
                    <a:pt x="1611" y="2275"/>
                  </a:lnTo>
                  <a:cubicBezTo>
                    <a:pt x="1621" y="2276"/>
                    <a:pt x="1631" y="2277"/>
                    <a:pt x="1642" y="2277"/>
                  </a:cubicBezTo>
                  <a:cubicBezTo>
                    <a:pt x="1850" y="2277"/>
                    <a:pt x="2309" y="2042"/>
                    <a:pt x="2346" y="2008"/>
                  </a:cubicBezTo>
                  <a:cubicBezTo>
                    <a:pt x="2265" y="1975"/>
                    <a:pt x="2061" y="1859"/>
                    <a:pt x="2054" y="1743"/>
                  </a:cubicBezTo>
                  <a:lnTo>
                    <a:pt x="2054" y="1743"/>
                  </a:lnTo>
                  <a:cubicBezTo>
                    <a:pt x="2138" y="1782"/>
                    <a:pt x="2302" y="1812"/>
                    <a:pt x="2444" y="1812"/>
                  </a:cubicBezTo>
                  <a:cubicBezTo>
                    <a:pt x="2530" y="1812"/>
                    <a:pt x="2608" y="1801"/>
                    <a:pt x="2656" y="1774"/>
                  </a:cubicBezTo>
                  <a:cubicBezTo>
                    <a:pt x="2677" y="1649"/>
                    <a:pt x="2685" y="1451"/>
                    <a:pt x="2639" y="1342"/>
                  </a:cubicBezTo>
                  <a:lnTo>
                    <a:pt x="2639" y="1342"/>
                  </a:lnTo>
                  <a:cubicBezTo>
                    <a:pt x="2750" y="1369"/>
                    <a:pt x="2894" y="1479"/>
                    <a:pt x="2919" y="1628"/>
                  </a:cubicBezTo>
                  <a:cubicBezTo>
                    <a:pt x="2956" y="1610"/>
                    <a:pt x="3101" y="1363"/>
                    <a:pt x="3108" y="1179"/>
                  </a:cubicBezTo>
                  <a:cubicBezTo>
                    <a:pt x="3179" y="1245"/>
                    <a:pt x="3183" y="1363"/>
                    <a:pt x="3199" y="1508"/>
                  </a:cubicBezTo>
                  <a:cubicBezTo>
                    <a:pt x="3318" y="1465"/>
                    <a:pt x="3408" y="1254"/>
                    <a:pt x="3454" y="1105"/>
                  </a:cubicBezTo>
                  <a:cubicBezTo>
                    <a:pt x="3455" y="1104"/>
                    <a:pt x="3457" y="1104"/>
                    <a:pt x="3458" y="1104"/>
                  </a:cubicBezTo>
                  <a:cubicBezTo>
                    <a:pt x="3504" y="1104"/>
                    <a:pt x="3568" y="1318"/>
                    <a:pt x="3490" y="1415"/>
                  </a:cubicBezTo>
                  <a:cubicBezTo>
                    <a:pt x="3639" y="1377"/>
                    <a:pt x="3809" y="1268"/>
                    <a:pt x="3903" y="1105"/>
                  </a:cubicBezTo>
                  <a:cubicBezTo>
                    <a:pt x="3953" y="1146"/>
                    <a:pt x="3953" y="1261"/>
                    <a:pt x="3938" y="1380"/>
                  </a:cubicBezTo>
                  <a:cubicBezTo>
                    <a:pt x="3939" y="1380"/>
                    <a:pt x="3939" y="1380"/>
                    <a:pt x="3939" y="1380"/>
                  </a:cubicBezTo>
                  <a:cubicBezTo>
                    <a:pt x="3990" y="1380"/>
                    <a:pt x="4261" y="1105"/>
                    <a:pt x="4261" y="1105"/>
                  </a:cubicBezTo>
                  <a:cubicBezTo>
                    <a:pt x="4273" y="1197"/>
                    <a:pt x="4280" y="1291"/>
                    <a:pt x="4282" y="1383"/>
                  </a:cubicBezTo>
                  <a:cubicBezTo>
                    <a:pt x="4439" y="1308"/>
                    <a:pt x="4591" y="1132"/>
                    <a:pt x="4591" y="1132"/>
                  </a:cubicBezTo>
                  <a:cubicBezTo>
                    <a:pt x="4591" y="1132"/>
                    <a:pt x="4618" y="1322"/>
                    <a:pt x="4618" y="1424"/>
                  </a:cubicBezTo>
                  <a:cubicBezTo>
                    <a:pt x="4749" y="1362"/>
                    <a:pt x="4962" y="1160"/>
                    <a:pt x="4962" y="1160"/>
                  </a:cubicBezTo>
                  <a:lnTo>
                    <a:pt x="4962" y="1160"/>
                  </a:lnTo>
                  <a:cubicBezTo>
                    <a:pt x="4962" y="1160"/>
                    <a:pt x="4962" y="1349"/>
                    <a:pt x="4897" y="1506"/>
                  </a:cubicBezTo>
                  <a:cubicBezTo>
                    <a:pt x="5028" y="1458"/>
                    <a:pt x="5116" y="1397"/>
                    <a:pt x="5277" y="1288"/>
                  </a:cubicBezTo>
                  <a:lnTo>
                    <a:pt x="5277" y="1288"/>
                  </a:lnTo>
                  <a:cubicBezTo>
                    <a:pt x="5303" y="1399"/>
                    <a:pt x="5296" y="1515"/>
                    <a:pt x="5257" y="1623"/>
                  </a:cubicBezTo>
                  <a:lnTo>
                    <a:pt x="5603" y="1356"/>
                  </a:lnTo>
                  <a:lnTo>
                    <a:pt x="5603" y="1356"/>
                  </a:lnTo>
                  <a:cubicBezTo>
                    <a:pt x="5603" y="1356"/>
                    <a:pt x="5614" y="1567"/>
                    <a:pt x="5465" y="1805"/>
                  </a:cubicBezTo>
                  <a:cubicBezTo>
                    <a:pt x="5668" y="1776"/>
                    <a:pt x="5949" y="1526"/>
                    <a:pt x="5949" y="1526"/>
                  </a:cubicBezTo>
                  <a:lnTo>
                    <a:pt x="5949" y="1526"/>
                  </a:lnTo>
                  <a:cubicBezTo>
                    <a:pt x="5949" y="1526"/>
                    <a:pt x="5896" y="1805"/>
                    <a:pt x="5794" y="2002"/>
                  </a:cubicBezTo>
                  <a:cubicBezTo>
                    <a:pt x="5978" y="1925"/>
                    <a:pt x="6324" y="1692"/>
                    <a:pt x="6324" y="1692"/>
                  </a:cubicBezTo>
                  <a:lnTo>
                    <a:pt x="6324" y="1692"/>
                  </a:lnTo>
                  <a:cubicBezTo>
                    <a:pt x="6324" y="1692"/>
                    <a:pt x="6208" y="2163"/>
                    <a:pt x="6005" y="2378"/>
                  </a:cubicBezTo>
                  <a:cubicBezTo>
                    <a:pt x="6301" y="2209"/>
                    <a:pt x="6636" y="1758"/>
                    <a:pt x="6637" y="1757"/>
                  </a:cubicBezTo>
                  <a:lnTo>
                    <a:pt x="6637" y="1757"/>
                  </a:lnTo>
                  <a:cubicBezTo>
                    <a:pt x="6637" y="1758"/>
                    <a:pt x="6495" y="2202"/>
                    <a:pt x="6372" y="2378"/>
                  </a:cubicBezTo>
                  <a:cubicBezTo>
                    <a:pt x="6264" y="2531"/>
                    <a:pt x="6100" y="2683"/>
                    <a:pt x="6011" y="2760"/>
                  </a:cubicBezTo>
                  <a:cubicBezTo>
                    <a:pt x="6053" y="2815"/>
                    <a:pt x="6090" y="2874"/>
                    <a:pt x="6122" y="2935"/>
                  </a:cubicBezTo>
                  <a:cubicBezTo>
                    <a:pt x="6122" y="2935"/>
                    <a:pt x="6583" y="2794"/>
                    <a:pt x="6909" y="2629"/>
                  </a:cubicBezTo>
                  <a:cubicBezTo>
                    <a:pt x="7236" y="2465"/>
                    <a:pt x="7429" y="2126"/>
                    <a:pt x="7429" y="2126"/>
                  </a:cubicBezTo>
                  <a:lnTo>
                    <a:pt x="7429" y="2126"/>
                  </a:lnTo>
                  <a:cubicBezTo>
                    <a:pt x="7429" y="2126"/>
                    <a:pt x="7391" y="2137"/>
                    <a:pt x="7339" y="2137"/>
                  </a:cubicBezTo>
                  <a:cubicBezTo>
                    <a:pt x="7292" y="2137"/>
                    <a:pt x="7234" y="2129"/>
                    <a:pt x="7179" y="2097"/>
                  </a:cubicBezTo>
                  <a:cubicBezTo>
                    <a:pt x="7255" y="2039"/>
                    <a:pt x="7327" y="1905"/>
                    <a:pt x="7327" y="1905"/>
                  </a:cubicBezTo>
                  <a:cubicBezTo>
                    <a:pt x="7237" y="1891"/>
                    <a:pt x="7079" y="1883"/>
                    <a:pt x="7011" y="1832"/>
                  </a:cubicBezTo>
                  <a:cubicBezTo>
                    <a:pt x="7069" y="1769"/>
                    <a:pt x="7119" y="1699"/>
                    <a:pt x="7158" y="1624"/>
                  </a:cubicBezTo>
                  <a:cubicBezTo>
                    <a:pt x="7158" y="1624"/>
                    <a:pt x="6146" y="1"/>
                    <a:pt x="405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1" name="Google Shape;1801;p47"/>
            <p:cNvSpPr/>
            <p:nvPr/>
          </p:nvSpPr>
          <p:spPr>
            <a:xfrm flipH="1">
              <a:off x="7706508" y="2326501"/>
              <a:ext cx="171957" cy="234423"/>
            </a:xfrm>
            <a:custGeom>
              <a:avLst/>
              <a:gdLst/>
              <a:ahLst/>
              <a:cxnLst/>
              <a:rect l="l" t="t" r="r" b="b"/>
              <a:pathLst>
                <a:path w="592" h="807" extrusionOk="0">
                  <a:moveTo>
                    <a:pt x="591" y="1"/>
                  </a:moveTo>
                  <a:lnTo>
                    <a:pt x="591" y="1"/>
                  </a:lnTo>
                  <a:cubicBezTo>
                    <a:pt x="430" y="76"/>
                    <a:pt x="294" y="198"/>
                    <a:pt x="204" y="353"/>
                  </a:cubicBezTo>
                  <a:cubicBezTo>
                    <a:pt x="54" y="610"/>
                    <a:pt x="0" y="807"/>
                    <a:pt x="0" y="807"/>
                  </a:cubicBezTo>
                  <a:cubicBezTo>
                    <a:pt x="0" y="807"/>
                    <a:pt x="204" y="661"/>
                    <a:pt x="279" y="456"/>
                  </a:cubicBezTo>
                  <a:cubicBezTo>
                    <a:pt x="354" y="252"/>
                    <a:pt x="591" y="1"/>
                    <a:pt x="591" y="1"/>
                  </a:cubicBez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2" name="Google Shape;1802;p47"/>
            <p:cNvSpPr/>
            <p:nvPr/>
          </p:nvSpPr>
          <p:spPr>
            <a:xfrm flipH="1">
              <a:off x="6533586" y="1096563"/>
              <a:ext cx="117349" cy="224837"/>
            </a:xfrm>
            <a:custGeom>
              <a:avLst/>
              <a:gdLst/>
              <a:ahLst/>
              <a:cxnLst/>
              <a:rect l="l" t="t" r="r" b="b"/>
              <a:pathLst>
                <a:path w="404" h="774" extrusionOk="0">
                  <a:moveTo>
                    <a:pt x="404" y="0"/>
                  </a:moveTo>
                  <a:cubicBezTo>
                    <a:pt x="322" y="81"/>
                    <a:pt x="257" y="176"/>
                    <a:pt x="210" y="281"/>
                  </a:cubicBezTo>
                  <a:cubicBezTo>
                    <a:pt x="133" y="454"/>
                    <a:pt x="0" y="774"/>
                    <a:pt x="0" y="774"/>
                  </a:cubicBezTo>
                  <a:cubicBezTo>
                    <a:pt x="0" y="774"/>
                    <a:pt x="264" y="562"/>
                    <a:pt x="322" y="347"/>
                  </a:cubicBezTo>
                  <a:cubicBezTo>
                    <a:pt x="382" y="133"/>
                    <a:pt x="404" y="0"/>
                    <a:pt x="40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3" name="Google Shape;1803;p47"/>
            <p:cNvSpPr/>
            <p:nvPr/>
          </p:nvSpPr>
          <p:spPr>
            <a:xfrm flipH="1">
              <a:off x="6434535" y="1141880"/>
              <a:ext cx="122868" cy="154830"/>
            </a:xfrm>
            <a:custGeom>
              <a:avLst/>
              <a:gdLst/>
              <a:ahLst/>
              <a:cxnLst/>
              <a:rect l="l" t="t" r="r" b="b"/>
              <a:pathLst>
                <a:path w="423" h="533" extrusionOk="0">
                  <a:moveTo>
                    <a:pt x="415" y="1"/>
                  </a:moveTo>
                  <a:cubicBezTo>
                    <a:pt x="383" y="1"/>
                    <a:pt x="253" y="12"/>
                    <a:pt x="183" y="191"/>
                  </a:cubicBezTo>
                  <a:cubicBezTo>
                    <a:pt x="136" y="312"/>
                    <a:pt x="75" y="427"/>
                    <a:pt x="0" y="532"/>
                  </a:cubicBezTo>
                  <a:cubicBezTo>
                    <a:pt x="0" y="532"/>
                    <a:pt x="157" y="452"/>
                    <a:pt x="239" y="294"/>
                  </a:cubicBezTo>
                  <a:cubicBezTo>
                    <a:pt x="293" y="192"/>
                    <a:pt x="353" y="94"/>
                    <a:pt x="422" y="1"/>
                  </a:cubicBezTo>
                  <a:cubicBezTo>
                    <a:pt x="422" y="1"/>
                    <a:pt x="420" y="1"/>
                    <a:pt x="41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4" name="Google Shape;1804;p47"/>
            <p:cNvSpPr/>
            <p:nvPr/>
          </p:nvSpPr>
          <p:spPr>
            <a:xfrm flipH="1">
              <a:off x="7511312" y="1451252"/>
              <a:ext cx="172247" cy="91504"/>
            </a:xfrm>
            <a:custGeom>
              <a:avLst/>
              <a:gdLst/>
              <a:ahLst/>
              <a:cxnLst/>
              <a:rect l="l" t="t" r="r" b="b"/>
              <a:pathLst>
                <a:path w="593" h="315" extrusionOk="0">
                  <a:moveTo>
                    <a:pt x="68" y="1"/>
                  </a:moveTo>
                  <a:cubicBezTo>
                    <a:pt x="27" y="1"/>
                    <a:pt x="1" y="3"/>
                    <a:pt x="1" y="3"/>
                  </a:cubicBezTo>
                  <a:cubicBezTo>
                    <a:pt x="1" y="3"/>
                    <a:pt x="108" y="49"/>
                    <a:pt x="286" y="139"/>
                  </a:cubicBezTo>
                  <a:cubicBezTo>
                    <a:pt x="392" y="193"/>
                    <a:pt x="493" y="251"/>
                    <a:pt x="593" y="314"/>
                  </a:cubicBezTo>
                  <a:cubicBezTo>
                    <a:pt x="593" y="314"/>
                    <a:pt x="461" y="107"/>
                    <a:pt x="323" y="45"/>
                  </a:cubicBezTo>
                  <a:cubicBezTo>
                    <a:pt x="237" y="8"/>
                    <a:pt x="134" y="1"/>
                    <a:pt x="68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5" name="Google Shape;1805;p47"/>
            <p:cNvSpPr/>
            <p:nvPr/>
          </p:nvSpPr>
          <p:spPr>
            <a:xfrm flipH="1">
              <a:off x="6828706" y="1867235"/>
              <a:ext cx="273330" cy="108061"/>
            </a:xfrm>
            <a:custGeom>
              <a:avLst/>
              <a:gdLst/>
              <a:ahLst/>
              <a:cxnLst/>
              <a:rect l="l" t="t" r="r" b="b"/>
              <a:pathLst>
                <a:path w="941" h="372" extrusionOk="0">
                  <a:moveTo>
                    <a:pt x="936" y="1"/>
                  </a:moveTo>
                  <a:cubicBezTo>
                    <a:pt x="894" y="1"/>
                    <a:pt x="530" y="3"/>
                    <a:pt x="310" y="74"/>
                  </a:cubicBezTo>
                  <a:cubicBezTo>
                    <a:pt x="3" y="173"/>
                    <a:pt x="1" y="372"/>
                    <a:pt x="1" y="372"/>
                  </a:cubicBezTo>
                  <a:lnTo>
                    <a:pt x="940" y="191"/>
                  </a:lnTo>
                  <a:lnTo>
                    <a:pt x="940" y="1"/>
                  </a:lnTo>
                  <a:cubicBezTo>
                    <a:pt x="940" y="1"/>
                    <a:pt x="939" y="1"/>
                    <a:pt x="936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6" name="Google Shape;1806;p47"/>
            <p:cNvSpPr/>
            <p:nvPr/>
          </p:nvSpPr>
          <p:spPr>
            <a:xfrm flipH="1">
              <a:off x="6272163" y="1852711"/>
              <a:ext cx="197518" cy="139724"/>
            </a:xfrm>
            <a:custGeom>
              <a:avLst/>
              <a:gdLst/>
              <a:ahLst/>
              <a:cxnLst/>
              <a:rect l="l" t="t" r="r" b="b"/>
              <a:pathLst>
                <a:path w="680" h="481" extrusionOk="0">
                  <a:moveTo>
                    <a:pt x="680" y="1"/>
                  </a:moveTo>
                  <a:lnTo>
                    <a:pt x="165" y="125"/>
                  </a:lnTo>
                  <a:lnTo>
                    <a:pt x="74" y="274"/>
                  </a:lnTo>
                  <a:cubicBezTo>
                    <a:pt x="1" y="395"/>
                    <a:pt x="17" y="480"/>
                    <a:pt x="54" y="480"/>
                  </a:cubicBezTo>
                  <a:cubicBezTo>
                    <a:pt x="62" y="480"/>
                    <a:pt x="72" y="475"/>
                    <a:pt x="82" y="465"/>
                  </a:cubicBezTo>
                  <a:cubicBezTo>
                    <a:pt x="135" y="411"/>
                    <a:pt x="680" y="1"/>
                    <a:pt x="680" y="1"/>
                  </a:cubicBezTo>
                  <a:close/>
                </a:path>
              </a:pathLst>
            </a:custGeom>
            <a:solidFill>
              <a:srgbClr val="F2AE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7" name="Google Shape;1807;p47"/>
            <p:cNvSpPr/>
            <p:nvPr/>
          </p:nvSpPr>
          <p:spPr>
            <a:xfrm flipH="1">
              <a:off x="7291135" y="2187065"/>
              <a:ext cx="204780" cy="59550"/>
            </a:xfrm>
            <a:custGeom>
              <a:avLst/>
              <a:gdLst/>
              <a:ahLst/>
              <a:cxnLst/>
              <a:rect l="l" t="t" r="r" b="b"/>
              <a:pathLst>
                <a:path w="705" h="205" extrusionOk="0">
                  <a:moveTo>
                    <a:pt x="31" y="1"/>
                  </a:moveTo>
                  <a:cubicBezTo>
                    <a:pt x="12" y="1"/>
                    <a:pt x="1" y="1"/>
                    <a:pt x="1" y="1"/>
                  </a:cubicBezTo>
                  <a:lnTo>
                    <a:pt x="92" y="188"/>
                  </a:lnTo>
                  <a:cubicBezTo>
                    <a:pt x="92" y="188"/>
                    <a:pt x="279" y="205"/>
                    <a:pt x="441" y="205"/>
                  </a:cubicBezTo>
                  <a:cubicBezTo>
                    <a:pt x="582" y="205"/>
                    <a:pt x="705" y="192"/>
                    <a:pt x="670" y="145"/>
                  </a:cubicBezTo>
                  <a:cubicBezTo>
                    <a:pt x="571" y="10"/>
                    <a:pt x="148" y="1"/>
                    <a:pt x="31" y="1"/>
                  </a:cubicBezTo>
                  <a:close/>
                </a:path>
              </a:pathLst>
            </a:custGeom>
            <a:solidFill>
              <a:srgbClr val="F2AE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8" name="Google Shape;1808;p47"/>
            <p:cNvSpPr/>
            <p:nvPr/>
          </p:nvSpPr>
          <p:spPr>
            <a:xfrm flipH="1">
              <a:off x="6272176" y="1491921"/>
              <a:ext cx="1268181" cy="750910"/>
            </a:xfrm>
            <a:custGeom>
              <a:avLst/>
              <a:gdLst/>
              <a:ahLst/>
              <a:cxnLst/>
              <a:rect l="l" t="t" r="r" b="b"/>
              <a:pathLst>
                <a:path w="4366" h="2585" extrusionOk="0">
                  <a:moveTo>
                    <a:pt x="2358" y="0"/>
                  </a:moveTo>
                  <a:cubicBezTo>
                    <a:pt x="1064" y="0"/>
                    <a:pt x="14" y="1155"/>
                    <a:pt x="0" y="2585"/>
                  </a:cubicBezTo>
                  <a:lnTo>
                    <a:pt x="489" y="2585"/>
                  </a:lnTo>
                  <a:cubicBezTo>
                    <a:pt x="504" y="1454"/>
                    <a:pt x="1334" y="542"/>
                    <a:pt x="2358" y="542"/>
                  </a:cubicBezTo>
                  <a:cubicBezTo>
                    <a:pt x="3027" y="542"/>
                    <a:pt x="3613" y="931"/>
                    <a:pt x="3943" y="1516"/>
                  </a:cubicBezTo>
                  <a:cubicBezTo>
                    <a:pt x="4086" y="1429"/>
                    <a:pt x="4227" y="1337"/>
                    <a:pt x="4366" y="1243"/>
                  </a:cubicBezTo>
                  <a:cubicBezTo>
                    <a:pt x="3950" y="497"/>
                    <a:pt x="3206" y="0"/>
                    <a:pt x="2358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9" name="Google Shape;1809;p47"/>
            <p:cNvSpPr/>
            <p:nvPr/>
          </p:nvSpPr>
          <p:spPr>
            <a:xfrm flipH="1">
              <a:off x="6808080" y="1583716"/>
              <a:ext cx="42118" cy="378796"/>
            </a:xfrm>
            <a:custGeom>
              <a:avLst/>
              <a:gdLst/>
              <a:ahLst/>
              <a:cxnLst/>
              <a:rect l="l" t="t" r="r" b="b"/>
              <a:pathLst>
                <a:path w="145" h="1304" extrusionOk="0">
                  <a:moveTo>
                    <a:pt x="1" y="0"/>
                  </a:moveTo>
                  <a:lnTo>
                    <a:pt x="1" y="1303"/>
                  </a:lnTo>
                  <a:lnTo>
                    <a:pt x="145" y="1303"/>
                  </a:lnTo>
                  <a:lnTo>
                    <a:pt x="145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0" name="Google Shape;1810;p47"/>
            <p:cNvSpPr/>
            <p:nvPr/>
          </p:nvSpPr>
          <p:spPr>
            <a:xfrm flipH="1">
              <a:off x="6223085" y="1903837"/>
              <a:ext cx="1169422" cy="1143068"/>
            </a:xfrm>
            <a:custGeom>
              <a:avLst/>
              <a:gdLst/>
              <a:ahLst/>
              <a:cxnLst/>
              <a:rect l="l" t="t" r="r" b="b"/>
              <a:pathLst>
                <a:path w="4026" h="3935" extrusionOk="0">
                  <a:moveTo>
                    <a:pt x="1776" y="0"/>
                  </a:moveTo>
                  <a:cubicBezTo>
                    <a:pt x="799" y="0"/>
                    <a:pt x="0" y="799"/>
                    <a:pt x="0" y="1776"/>
                  </a:cubicBezTo>
                  <a:lnTo>
                    <a:pt x="0" y="3935"/>
                  </a:lnTo>
                  <a:lnTo>
                    <a:pt x="314" y="3935"/>
                  </a:lnTo>
                  <a:cubicBezTo>
                    <a:pt x="314" y="3104"/>
                    <a:pt x="316" y="1683"/>
                    <a:pt x="319" y="1659"/>
                  </a:cubicBezTo>
                  <a:cubicBezTo>
                    <a:pt x="379" y="893"/>
                    <a:pt x="1018" y="303"/>
                    <a:pt x="1787" y="303"/>
                  </a:cubicBezTo>
                  <a:cubicBezTo>
                    <a:pt x="2556" y="303"/>
                    <a:pt x="3195" y="893"/>
                    <a:pt x="3255" y="1659"/>
                  </a:cubicBezTo>
                  <a:cubicBezTo>
                    <a:pt x="3257" y="1679"/>
                    <a:pt x="3258" y="2030"/>
                    <a:pt x="3259" y="2306"/>
                  </a:cubicBezTo>
                  <a:lnTo>
                    <a:pt x="4025" y="2306"/>
                  </a:lnTo>
                  <a:lnTo>
                    <a:pt x="4025" y="1776"/>
                  </a:lnTo>
                  <a:cubicBezTo>
                    <a:pt x="4025" y="799"/>
                    <a:pt x="3225" y="0"/>
                    <a:pt x="22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1" name="Google Shape;1811;p47"/>
            <p:cNvSpPr/>
            <p:nvPr/>
          </p:nvSpPr>
          <p:spPr>
            <a:xfrm flipH="1">
              <a:off x="6445872" y="1991565"/>
              <a:ext cx="855136" cy="1055341"/>
            </a:xfrm>
            <a:custGeom>
              <a:avLst/>
              <a:gdLst/>
              <a:ahLst/>
              <a:cxnLst/>
              <a:rect l="l" t="t" r="r" b="b"/>
              <a:pathLst>
                <a:path w="2944" h="3633" extrusionOk="0">
                  <a:moveTo>
                    <a:pt x="1472" y="0"/>
                  </a:moveTo>
                  <a:cubicBezTo>
                    <a:pt x="703" y="0"/>
                    <a:pt x="64" y="591"/>
                    <a:pt x="4" y="1357"/>
                  </a:cubicBezTo>
                  <a:cubicBezTo>
                    <a:pt x="1" y="1381"/>
                    <a:pt x="0" y="2802"/>
                    <a:pt x="0" y="3633"/>
                  </a:cubicBezTo>
                  <a:lnTo>
                    <a:pt x="314" y="3633"/>
                  </a:lnTo>
                  <a:lnTo>
                    <a:pt x="314" y="2227"/>
                  </a:lnTo>
                  <a:cubicBezTo>
                    <a:pt x="315" y="1845"/>
                    <a:pt x="625" y="1536"/>
                    <a:pt x="1006" y="1535"/>
                  </a:cubicBezTo>
                  <a:cubicBezTo>
                    <a:pt x="1301" y="1536"/>
                    <a:pt x="1564" y="1725"/>
                    <a:pt x="1660" y="2004"/>
                  </a:cubicBezTo>
                  <a:lnTo>
                    <a:pt x="2944" y="2004"/>
                  </a:lnTo>
                  <a:cubicBezTo>
                    <a:pt x="2944" y="1728"/>
                    <a:pt x="2943" y="1377"/>
                    <a:pt x="2940" y="1357"/>
                  </a:cubicBezTo>
                  <a:cubicBezTo>
                    <a:pt x="2880" y="591"/>
                    <a:pt x="2241" y="0"/>
                    <a:pt x="147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2" name="Google Shape;1812;p47"/>
            <p:cNvSpPr/>
            <p:nvPr/>
          </p:nvSpPr>
          <p:spPr>
            <a:xfrm flipH="1">
              <a:off x="6223075" y="2566150"/>
              <a:ext cx="596950" cy="28663"/>
            </a:xfrm>
            <a:custGeom>
              <a:avLst/>
              <a:gdLst/>
              <a:ahLst/>
              <a:cxnLst/>
              <a:rect l="l" t="t" r="r" b="b"/>
              <a:pathLst>
                <a:path w="2338" h="92" extrusionOk="0">
                  <a:moveTo>
                    <a:pt x="1" y="0"/>
                  </a:moveTo>
                  <a:lnTo>
                    <a:pt x="12" y="92"/>
                  </a:lnTo>
                  <a:lnTo>
                    <a:pt x="2337" y="92"/>
                  </a:lnTo>
                  <a:lnTo>
                    <a:pt x="2337" y="0"/>
                  </a:lnTo>
                  <a:close/>
                </a:path>
              </a:pathLst>
            </a:custGeom>
            <a:solidFill>
              <a:srgbClr val="FBC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3" name="Google Shape;1813;p47"/>
            <p:cNvSpPr/>
            <p:nvPr/>
          </p:nvSpPr>
          <p:spPr>
            <a:xfrm flipH="1">
              <a:off x="6296269" y="2593452"/>
              <a:ext cx="706126" cy="786931"/>
            </a:xfrm>
            <a:custGeom>
              <a:avLst/>
              <a:gdLst/>
              <a:ahLst/>
              <a:cxnLst/>
              <a:rect l="l" t="t" r="r" b="b"/>
              <a:pathLst>
                <a:path w="2431" h="2709" extrusionOk="0">
                  <a:moveTo>
                    <a:pt x="639" y="1"/>
                  </a:moveTo>
                  <a:cubicBezTo>
                    <a:pt x="639" y="1"/>
                    <a:pt x="667" y="327"/>
                    <a:pt x="354" y="612"/>
                  </a:cubicBezTo>
                  <a:cubicBezTo>
                    <a:pt x="39" y="897"/>
                    <a:pt x="0" y="1110"/>
                    <a:pt x="314" y="1903"/>
                  </a:cubicBezTo>
                  <a:cubicBezTo>
                    <a:pt x="574" y="2560"/>
                    <a:pt x="929" y="2709"/>
                    <a:pt x="1280" y="2709"/>
                  </a:cubicBezTo>
                  <a:cubicBezTo>
                    <a:pt x="1424" y="2709"/>
                    <a:pt x="1568" y="2684"/>
                    <a:pt x="1704" y="2659"/>
                  </a:cubicBezTo>
                  <a:cubicBezTo>
                    <a:pt x="2172" y="2573"/>
                    <a:pt x="2431" y="2255"/>
                    <a:pt x="2314" y="2002"/>
                  </a:cubicBezTo>
                  <a:cubicBezTo>
                    <a:pt x="2195" y="1750"/>
                    <a:pt x="1915" y="1751"/>
                    <a:pt x="1703" y="1567"/>
                  </a:cubicBezTo>
                  <a:cubicBezTo>
                    <a:pt x="1459" y="1354"/>
                    <a:pt x="1637" y="1165"/>
                    <a:pt x="1815" y="1061"/>
                  </a:cubicBezTo>
                  <a:cubicBezTo>
                    <a:pt x="1916" y="1002"/>
                    <a:pt x="2077" y="767"/>
                    <a:pt x="1815" y="512"/>
                  </a:cubicBezTo>
                  <a:cubicBezTo>
                    <a:pt x="1554" y="258"/>
                    <a:pt x="1572" y="1"/>
                    <a:pt x="1572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4" name="Google Shape;1814;p47"/>
            <p:cNvSpPr/>
            <p:nvPr/>
          </p:nvSpPr>
          <p:spPr>
            <a:xfrm flipH="1">
              <a:off x="6350295" y="2593452"/>
              <a:ext cx="602430" cy="750329"/>
            </a:xfrm>
            <a:custGeom>
              <a:avLst/>
              <a:gdLst/>
              <a:ahLst/>
              <a:cxnLst/>
              <a:rect l="l" t="t" r="r" b="b"/>
              <a:pathLst>
                <a:path w="2074" h="2583" extrusionOk="0">
                  <a:moveTo>
                    <a:pt x="627" y="1"/>
                  </a:moveTo>
                  <a:cubicBezTo>
                    <a:pt x="627" y="1"/>
                    <a:pt x="590" y="415"/>
                    <a:pt x="303" y="673"/>
                  </a:cubicBezTo>
                  <a:cubicBezTo>
                    <a:pt x="18" y="932"/>
                    <a:pt x="0" y="1242"/>
                    <a:pt x="274" y="1869"/>
                  </a:cubicBezTo>
                  <a:cubicBezTo>
                    <a:pt x="529" y="2451"/>
                    <a:pt x="814" y="2583"/>
                    <a:pt x="1108" y="2583"/>
                  </a:cubicBezTo>
                  <a:cubicBezTo>
                    <a:pt x="1234" y="2583"/>
                    <a:pt x="1362" y="2558"/>
                    <a:pt x="1490" y="2535"/>
                  </a:cubicBezTo>
                  <a:cubicBezTo>
                    <a:pt x="1914" y="2456"/>
                    <a:pt x="2073" y="2301"/>
                    <a:pt x="2003" y="2056"/>
                  </a:cubicBezTo>
                  <a:cubicBezTo>
                    <a:pt x="1946" y="1850"/>
                    <a:pt x="1756" y="1850"/>
                    <a:pt x="1532" y="1729"/>
                  </a:cubicBezTo>
                  <a:cubicBezTo>
                    <a:pt x="1288" y="1599"/>
                    <a:pt x="1156" y="1297"/>
                    <a:pt x="1426" y="1045"/>
                  </a:cubicBezTo>
                  <a:cubicBezTo>
                    <a:pt x="1504" y="974"/>
                    <a:pt x="1772" y="820"/>
                    <a:pt x="1532" y="590"/>
                  </a:cubicBezTo>
                  <a:cubicBezTo>
                    <a:pt x="1218" y="292"/>
                    <a:pt x="1245" y="1"/>
                    <a:pt x="124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5" name="Google Shape;1815;p47"/>
            <p:cNvSpPr/>
            <p:nvPr/>
          </p:nvSpPr>
          <p:spPr>
            <a:xfrm flipH="1">
              <a:off x="6436854" y="3019311"/>
              <a:ext cx="444996" cy="282063"/>
            </a:xfrm>
            <a:custGeom>
              <a:avLst/>
              <a:gdLst/>
              <a:ahLst/>
              <a:cxnLst/>
              <a:rect l="l" t="t" r="r" b="b"/>
              <a:pathLst>
                <a:path w="1532" h="971" extrusionOk="0">
                  <a:moveTo>
                    <a:pt x="1" y="1"/>
                  </a:moveTo>
                  <a:lnTo>
                    <a:pt x="1" y="1"/>
                  </a:lnTo>
                  <a:cubicBezTo>
                    <a:pt x="1" y="1"/>
                    <a:pt x="200" y="969"/>
                    <a:pt x="840" y="971"/>
                  </a:cubicBezTo>
                  <a:cubicBezTo>
                    <a:pt x="843" y="971"/>
                    <a:pt x="845" y="971"/>
                    <a:pt x="848" y="971"/>
                  </a:cubicBezTo>
                  <a:cubicBezTo>
                    <a:pt x="1455" y="971"/>
                    <a:pt x="1531" y="721"/>
                    <a:pt x="1531" y="721"/>
                  </a:cubicBezTo>
                  <a:lnTo>
                    <a:pt x="1531" y="721"/>
                  </a:lnTo>
                  <a:cubicBezTo>
                    <a:pt x="1531" y="721"/>
                    <a:pt x="1349" y="773"/>
                    <a:pt x="1134" y="773"/>
                  </a:cubicBezTo>
                  <a:cubicBezTo>
                    <a:pt x="1027" y="773"/>
                    <a:pt x="911" y="760"/>
                    <a:pt x="806" y="721"/>
                  </a:cubicBezTo>
                  <a:cubicBezTo>
                    <a:pt x="345" y="549"/>
                    <a:pt x="271" y="276"/>
                    <a:pt x="1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6" name="Google Shape;1816;p47"/>
            <p:cNvSpPr/>
            <p:nvPr/>
          </p:nvSpPr>
          <p:spPr>
            <a:xfrm flipH="1">
              <a:off x="6486529" y="3234575"/>
              <a:ext cx="121415" cy="103995"/>
            </a:xfrm>
            <a:custGeom>
              <a:avLst/>
              <a:gdLst/>
              <a:ahLst/>
              <a:cxnLst/>
              <a:rect l="l" t="t" r="r" b="b"/>
              <a:pathLst>
                <a:path w="418" h="358" extrusionOk="0">
                  <a:moveTo>
                    <a:pt x="240" y="1"/>
                  </a:moveTo>
                  <a:cubicBezTo>
                    <a:pt x="80" y="1"/>
                    <a:pt x="1" y="193"/>
                    <a:pt x="113" y="305"/>
                  </a:cubicBezTo>
                  <a:cubicBezTo>
                    <a:pt x="150" y="341"/>
                    <a:pt x="194" y="358"/>
                    <a:pt x="238" y="358"/>
                  </a:cubicBezTo>
                  <a:cubicBezTo>
                    <a:pt x="330" y="358"/>
                    <a:pt x="417" y="287"/>
                    <a:pt x="417" y="179"/>
                  </a:cubicBezTo>
                  <a:cubicBezTo>
                    <a:pt x="417" y="81"/>
                    <a:pt x="338" y="1"/>
                    <a:pt x="240" y="1"/>
                  </a:cubicBezTo>
                  <a:close/>
                </a:path>
              </a:pathLst>
            </a:custGeom>
            <a:solidFill>
              <a:srgbClr val="F2AE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7" name="Google Shape;1817;p47"/>
            <p:cNvSpPr/>
            <p:nvPr/>
          </p:nvSpPr>
          <p:spPr>
            <a:xfrm flipH="1">
              <a:off x="6519061" y="3267401"/>
              <a:ext cx="44442" cy="38054"/>
            </a:xfrm>
            <a:custGeom>
              <a:avLst/>
              <a:gdLst/>
              <a:ahLst/>
              <a:cxnLst/>
              <a:rect l="l" t="t" r="r" b="b"/>
              <a:pathLst>
                <a:path w="153" h="131" extrusionOk="0">
                  <a:moveTo>
                    <a:pt x="87" y="0"/>
                  </a:moveTo>
                  <a:cubicBezTo>
                    <a:pt x="28" y="0"/>
                    <a:pt x="0" y="70"/>
                    <a:pt x="41" y="111"/>
                  </a:cubicBezTo>
                  <a:cubicBezTo>
                    <a:pt x="54" y="125"/>
                    <a:pt x="71" y="131"/>
                    <a:pt x="87" y="131"/>
                  </a:cubicBezTo>
                  <a:cubicBezTo>
                    <a:pt x="120" y="131"/>
                    <a:pt x="152" y="105"/>
                    <a:pt x="152" y="66"/>
                  </a:cubicBezTo>
                  <a:cubicBezTo>
                    <a:pt x="152" y="30"/>
                    <a:pt x="123" y="0"/>
                    <a:pt x="87" y="0"/>
                  </a:cubicBezTo>
                  <a:close/>
                </a:path>
              </a:pathLst>
            </a:custGeom>
            <a:solidFill>
              <a:srgbClr val="FBC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8" name="Google Shape;1818;p47"/>
            <p:cNvSpPr/>
            <p:nvPr/>
          </p:nvSpPr>
          <p:spPr>
            <a:xfrm flipH="1">
              <a:off x="6708740" y="2413648"/>
              <a:ext cx="121415" cy="103995"/>
            </a:xfrm>
            <a:custGeom>
              <a:avLst/>
              <a:gdLst/>
              <a:ahLst/>
              <a:cxnLst/>
              <a:rect l="l" t="t" r="r" b="b"/>
              <a:pathLst>
                <a:path w="418" h="358" extrusionOk="0">
                  <a:moveTo>
                    <a:pt x="239" y="0"/>
                  </a:moveTo>
                  <a:cubicBezTo>
                    <a:pt x="80" y="0"/>
                    <a:pt x="1" y="192"/>
                    <a:pt x="113" y="304"/>
                  </a:cubicBezTo>
                  <a:cubicBezTo>
                    <a:pt x="149" y="341"/>
                    <a:pt x="194" y="357"/>
                    <a:pt x="238" y="357"/>
                  </a:cubicBezTo>
                  <a:cubicBezTo>
                    <a:pt x="329" y="357"/>
                    <a:pt x="417" y="286"/>
                    <a:pt x="417" y="179"/>
                  </a:cubicBezTo>
                  <a:cubicBezTo>
                    <a:pt x="417" y="81"/>
                    <a:pt x="338" y="0"/>
                    <a:pt x="2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9" name="Google Shape;1819;p47"/>
            <p:cNvSpPr/>
            <p:nvPr/>
          </p:nvSpPr>
          <p:spPr>
            <a:xfrm flipH="1">
              <a:off x="6741852" y="2446474"/>
              <a:ext cx="38051" cy="38054"/>
            </a:xfrm>
            <a:custGeom>
              <a:avLst/>
              <a:gdLst/>
              <a:ahLst/>
              <a:cxnLst/>
              <a:rect l="l" t="t" r="r" b="b"/>
              <a:pathLst>
                <a:path w="131" h="131" extrusionOk="0">
                  <a:moveTo>
                    <a:pt x="65" y="1"/>
                  </a:moveTo>
                  <a:cubicBezTo>
                    <a:pt x="30" y="1"/>
                    <a:pt x="1" y="30"/>
                    <a:pt x="1" y="66"/>
                  </a:cubicBezTo>
                  <a:cubicBezTo>
                    <a:pt x="1" y="101"/>
                    <a:pt x="30" y="131"/>
                    <a:pt x="65" y="131"/>
                  </a:cubicBezTo>
                  <a:cubicBezTo>
                    <a:pt x="102" y="131"/>
                    <a:pt x="131" y="101"/>
                    <a:pt x="131" y="66"/>
                  </a:cubicBezTo>
                  <a:cubicBezTo>
                    <a:pt x="131" y="30"/>
                    <a:pt x="102" y="1"/>
                    <a:pt x="6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0" name="Google Shape;1820;p47"/>
            <p:cNvSpPr/>
            <p:nvPr/>
          </p:nvSpPr>
          <p:spPr>
            <a:xfrm flipH="1">
              <a:off x="6873437" y="2948151"/>
              <a:ext cx="121125" cy="103995"/>
            </a:xfrm>
            <a:custGeom>
              <a:avLst/>
              <a:gdLst/>
              <a:ahLst/>
              <a:cxnLst/>
              <a:rect l="l" t="t" r="r" b="b"/>
              <a:pathLst>
                <a:path w="417" h="358" extrusionOk="0">
                  <a:moveTo>
                    <a:pt x="239" y="1"/>
                  </a:moveTo>
                  <a:cubicBezTo>
                    <a:pt x="80" y="1"/>
                    <a:pt x="0" y="193"/>
                    <a:pt x="113" y="305"/>
                  </a:cubicBezTo>
                  <a:cubicBezTo>
                    <a:pt x="149" y="341"/>
                    <a:pt x="194" y="358"/>
                    <a:pt x="238" y="358"/>
                  </a:cubicBezTo>
                  <a:cubicBezTo>
                    <a:pt x="330" y="358"/>
                    <a:pt x="417" y="287"/>
                    <a:pt x="417" y="180"/>
                  </a:cubicBezTo>
                  <a:cubicBezTo>
                    <a:pt x="417" y="81"/>
                    <a:pt x="337" y="1"/>
                    <a:pt x="239" y="1"/>
                  </a:cubicBezTo>
                  <a:close/>
                </a:path>
              </a:pathLst>
            </a:custGeom>
            <a:solidFill>
              <a:srgbClr val="F2AE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1" name="Google Shape;1821;p47"/>
            <p:cNvSpPr/>
            <p:nvPr/>
          </p:nvSpPr>
          <p:spPr>
            <a:xfrm flipH="1">
              <a:off x="6906259" y="2981267"/>
              <a:ext cx="44442" cy="38054"/>
            </a:xfrm>
            <a:custGeom>
              <a:avLst/>
              <a:gdLst/>
              <a:ahLst/>
              <a:cxnLst/>
              <a:rect l="l" t="t" r="r" b="b"/>
              <a:pathLst>
                <a:path w="153" h="131" extrusionOk="0">
                  <a:moveTo>
                    <a:pt x="88" y="0"/>
                  </a:moveTo>
                  <a:cubicBezTo>
                    <a:pt x="30" y="0"/>
                    <a:pt x="0" y="70"/>
                    <a:pt x="41" y="111"/>
                  </a:cubicBezTo>
                  <a:cubicBezTo>
                    <a:pt x="55" y="125"/>
                    <a:pt x="71" y="131"/>
                    <a:pt x="87" y="131"/>
                  </a:cubicBezTo>
                  <a:cubicBezTo>
                    <a:pt x="121" y="131"/>
                    <a:pt x="152" y="105"/>
                    <a:pt x="152" y="66"/>
                  </a:cubicBezTo>
                  <a:cubicBezTo>
                    <a:pt x="152" y="29"/>
                    <a:pt x="123" y="0"/>
                    <a:pt x="88" y="0"/>
                  </a:cubicBezTo>
                  <a:close/>
                </a:path>
              </a:pathLst>
            </a:custGeom>
            <a:solidFill>
              <a:srgbClr val="FBC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2" name="Google Shape;1822;p47"/>
            <p:cNvSpPr/>
            <p:nvPr/>
          </p:nvSpPr>
          <p:spPr>
            <a:xfrm flipH="1">
              <a:off x="6627989" y="2838636"/>
              <a:ext cx="121125" cy="103995"/>
            </a:xfrm>
            <a:custGeom>
              <a:avLst/>
              <a:gdLst/>
              <a:ahLst/>
              <a:cxnLst/>
              <a:rect l="l" t="t" r="r" b="b"/>
              <a:pathLst>
                <a:path w="417" h="358" extrusionOk="0">
                  <a:moveTo>
                    <a:pt x="239" y="1"/>
                  </a:moveTo>
                  <a:cubicBezTo>
                    <a:pt x="80" y="1"/>
                    <a:pt x="0" y="193"/>
                    <a:pt x="113" y="305"/>
                  </a:cubicBezTo>
                  <a:cubicBezTo>
                    <a:pt x="149" y="341"/>
                    <a:pt x="193" y="358"/>
                    <a:pt x="237" y="358"/>
                  </a:cubicBezTo>
                  <a:cubicBezTo>
                    <a:pt x="329" y="358"/>
                    <a:pt x="417" y="286"/>
                    <a:pt x="417" y="179"/>
                  </a:cubicBezTo>
                  <a:cubicBezTo>
                    <a:pt x="417" y="80"/>
                    <a:pt x="337" y="1"/>
                    <a:pt x="239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3" name="Google Shape;1823;p47"/>
            <p:cNvSpPr/>
            <p:nvPr/>
          </p:nvSpPr>
          <p:spPr>
            <a:xfrm flipH="1">
              <a:off x="6660521" y="2871462"/>
              <a:ext cx="44732" cy="38344"/>
            </a:xfrm>
            <a:custGeom>
              <a:avLst/>
              <a:gdLst/>
              <a:ahLst/>
              <a:cxnLst/>
              <a:rect l="l" t="t" r="r" b="b"/>
              <a:pathLst>
                <a:path w="154" h="132" extrusionOk="0">
                  <a:moveTo>
                    <a:pt x="88" y="0"/>
                  </a:moveTo>
                  <a:cubicBezTo>
                    <a:pt x="29" y="0"/>
                    <a:pt x="0" y="70"/>
                    <a:pt x="42" y="111"/>
                  </a:cubicBezTo>
                  <a:cubicBezTo>
                    <a:pt x="56" y="125"/>
                    <a:pt x="72" y="131"/>
                    <a:pt x="88" y="131"/>
                  </a:cubicBezTo>
                  <a:cubicBezTo>
                    <a:pt x="122" y="131"/>
                    <a:pt x="153" y="105"/>
                    <a:pt x="153" y="66"/>
                  </a:cubicBezTo>
                  <a:cubicBezTo>
                    <a:pt x="153" y="29"/>
                    <a:pt x="124" y="0"/>
                    <a:pt x="88" y="0"/>
                  </a:cubicBezTo>
                  <a:close/>
                </a:path>
              </a:pathLst>
            </a:custGeom>
            <a:solidFill>
              <a:srgbClr val="FBC0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4" name="Google Shape;1824;p47"/>
            <p:cNvSpPr/>
            <p:nvPr/>
          </p:nvSpPr>
          <p:spPr>
            <a:xfrm flipH="1">
              <a:off x="6557114" y="2413648"/>
              <a:ext cx="121415" cy="103995"/>
            </a:xfrm>
            <a:custGeom>
              <a:avLst/>
              <a:gdLst/>
              <a:ahLst/>
              <a:cxnLst/>
              <a:rect l="l" t="t" r="r" b="b"/>
              <a:pathLst>
                <a:path w="418" h="358" extrusionOk="0">
                  <a:moveTo>
                    <a:pt x="239" y="0"/>
                  </a:moveTo>
                  <a:cubicBezTo>
                    <a:pt x="80" y="0"/>
                    <a:pt x="1" y="192"/>
                    <a:pt x="113" y="304"/>
                  </a:cubicBezTo>
                  <a:cubicBezTo>
                    <a:pt x="149" y="341"/>
                    <a:pt x="194" y="357"/>
                    <a:pt x="238" y="357"/>
                  </a:cubicBezTo>
                  <a:cubicBezTo>
                    <a:pt x="329" y="357"/>
                    <a:pt x="417" y="286"/>
                    <a:pt x="417" y="179"/>
                  </a:cubicBezTo>
                  <a:cubicBezTo>
                    <a:pt x="417" y="80"/>
                    <a:pt x="338" y="0"/>
                    <a:pt x="23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5" name="Google Shape;1825;p47"/>
            <p:cNvSpPr/>
            <p:nvPr/>
          </p:nvSpPr>
          <p:spPr>
            <a:xfrm flipH="1">
              <a:off x="6589936" y="2446474"/>
              <a:ext cx="38342" cy="38054"/>
            </a:xfrm>
            <a:custGeom>
              <a:avLst/>
              <a:gdLst/>
              <a:ahLst/>
              <a:cxnLst/>
              <a:rect l="l" t="t" r="r" b="b"/>
              <a:pathLst>
                <a:path w="132" h="131" extrusionOk="0">
                  <a:moveTo>
                    <a:pt x="66" y="1"/>
                  </a:moveTo>
                  <a:cubicBezTo>
                    <a:pt x="30" y="1"/>
                    <a:pt x="1" y="30"/>
                    <a:pt x="1" y="66"/>
                  </a:cubicBezTo>
                  <a:cubicBezTo>
                    <a:pt x="1" y="101"/>
                    <a:pt x="30" y="131"/>
                    <a:pt x="66" y="131"/>
                  </a:cubicBezTo>
                  <a:cubicBezTo>
                    <a:pt x="103" y="131"/>
                    <a:pt x="132" y="101"/>
                    <a:pt x="132" y="66"/>
                  </a:cubicBezTo>
                  <a:cubicBezTo>
                    <a:pt x="132" y="30"/>
                    <a:pt x="103" y="1"/>
                    <a:pt x="66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6" name="Google Shape;1826;p47"/>
            <p:cNvSpPr/>
            <p:nvPr/>
          </p:nvSpPr>
          <p:spPr>
            <a:xfrm flipH="1">
              <a:off x="6253001" y="1933467"/>
              <a:ext cx="996884" cy="324475"/>
            </a:xfrm>
            <a:custGeom>
              <a:avLst/>
              <a:gdLst/>
              <a:ahLst/>
              <a:cxnLst/>
              <a:rect l="l" t="t" r="r" b="b"/>
              <a:pathLst>
                <a:path w="3432" h="1117" extrusionOk="0">
                  <a:moveTo>
                    <a:pt x="1867" y="1"/>
                  </a:moveTo>
                  <a:cubicBezTo>
                    <a:pt x="1669" y="1"/>
                    <a:pt x="1467" y="44"/>
                    <a:pt x="1275" y="147"/>
                  </a:cubicBezTo>
                  <a:cubicBezTo>
                    <a:pt x="984" y="305"/>
                    <a:pt x="744" y="528"/>
                    <a:pt x="511" y="612"/>
                  </a:cubicBezTo>
                  <a:cubicBezTo>
                    <a:pt x="311" y="684"/>
                    <a:pt x="160" y="697"/>
                    <a:pt x="76" y="697"/>
                  </a:cubicBezTo>
                  <a:cubicBezTo>
                    <a:pt x="27" y="697"/>
                    <a:pt x="1" y="693"/>
                    <a:pt x="1" y="693"/>
                  </a:cubicBezTo>
                  <a:lnTo>
                    <a:pt x="1" y="693"/>
                  </a:lnTo>
                  <a:cubicBezTo>
                    <a:pt x="1" y="693"/>
                    <a:pt x="89" y="873"/>
                    <a:pt x="399" y="873"/>
                  </a:cubicBezTo>
                  <a:cubicBezTo>
                    <a:pt x="474" y="873"/>
                    <a:pt x="563" y="862"/>
                    <a:pt x="667" y="835"/>
                  </a:cubicBezTo>
                  <a:cubicBezTo>
                    <a:pt x="1125" y="718"/>
                    <a:pt x="1343" y="328"/>
                    <a:pt x="1920" y="328"/>
                  </a:cubicBezTo>
                  <a:cubicBezTo>
                    <a:pt x="2007" y="328"/>
                    <a:pt x="2101" y="337"/>
                    <a:pt x="2206" y="357"/>
                  </a:cubicBezTo>
                  <a:cubicBezTo>
                    <a:pt x="3009" y="508"/>
                    <a:pt x="3312" y="1116"/>
                    <a:pt x="3312" y="1116"/>
                  </a:cubicBezTo>
                  <a:lnTo>
                    <a:pt x="3431" y="1086"/>
                  </a:lnTo>
                  <a:cubicBezTo>
                    <a:pt x="3377" y="908"/>
                    <a:pt x="3289" y="744"/>
                    <a:pt x="3170" y="603"/>
                  </a:cubicBezTo>
                  <a:cubicBezTo>
                    <a:pt x="2941" y="329"/>
                    <a:pt x="2416" y="1"/>
                    <a:pt x="1867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7" name="Google Shape;1827;p47"/>
            <p:cNvSpPr/>
            <p:nvPr/>
          </p:nvSpPr>
          <p:spPr>
            <a:xfrm flipH="1">
              <a:off x="7209803" y="2796806"/>
              <a:ext cx="182704" cy="27887"/>
            </a:xfrm>
            <a:custGeom>
              <a:avLst/>
              <a:gdLst/>
              <a:ahLst/>
              <a:cxnLst/>
              <a:rect l="l" t="t" r="r" b="b"/>
              <a:pathLst>
                <a:path w="629" h="96" extrusionOk="0">
                  <a:moveTo>
                    <a:pt x="0" y="1"/>
                  </a:moveTo>
                  <a:lnTo>
                    <a:pt x="0" y="96"/>
                  </a:lnTo>
                  <a:lnTo>
                    <a:pt x="629" y="96"/>
                  </a:lnTo>
                  <a:lnTo>
                    <a:pt x="6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8" name="Google Shape;1828;p47"/>
            <p:cNvSpPr/>
            <p:nvPr/>
          </p:nvSpPr>
          <p:spPr>
            <a:xfrm flipH="1">
              <a:off x="7209803" y="2870590"/>
              <a:ext cx="182704" cy="27887"/>
            </a:xfrm>
            <a:custGeom>
              <a:avLst/>
              <a:gdLst/>
              <a:ahLst/>
              <a:cxnLst/>
              <a:rect l="l" t="t" r="r" b="b"/>
              <a:pathLst>
                <a:path w="629" h="96" extrusionOk="0">
                  <a:moveTo>
                    <a:pt x="0" y="1"/>
                  </a:moveTo>
                  <a:lnTo>
                    <a:pt x="0" y="96"/>
                  </a:lnTo>
                  <a:lnTo>
                    <a:pt x="629" y="96"/>
                  </a:lnTo>
                  <a:lnTo>
                    <a:pt x="6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9" name="Google Shape;1829;p47"/>
            <p:cNvSpPr/>
            <p:nvPr/>
          </p:nvSpPr>
          <p:spPr>
            <a:xfrm flipH="1">
              <a:off x="7209803" y="2944375"/>
              <a:ext cx="182704" cy="27887"/>
            </a:xfrm>
            <a:custGeom>
              <a:avLst/>
              <a:gdLst/>
              <a:ahLst/>
              <a:cxnLst/>
              <a:rect l="l" t="t" r="r" b="b"/>
              <a:pathLst>
                <a:path w="629" h="96" extrusionOk="0">
                  <a:moveTo>
                    <a:pt x="0" y="1"/>
                  </a:moveTo>
                  <a:lnTo>
                    <a:pt x="0" y="96"/>
                  </a:lnTo>
                  <a:lnTo>
                    <a:pt x="629" y="96"/>
                  </a:lnTo>
                  <a:lnTo>
                    <a:pt x="62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0" name="Google Shape;1830;p47"/>
            <p:cNvSpPr/>
            <p:nvPr/>
          </p:nvSpPr>
          <p:spPr>
            <a:xfrm flipH="1">
              <a:off x="6122578" y="2274213"/>
              <a:ext cx="821733" cy="92956"/>
            </a:xfrm>
            <a:custGeom>
              <a:avLst/>
              <a:gdLst/>
              <a:ahLst/>
              <a:cxnLst/>
              <a:rect l="l" t="t" r="r" b="b"/>
              <a:pathLst>
                <a:path w="2829" h="320" extrusionOk="0">
                  <a:moveTo>
                    <a:pt x="132" y="1"/>
                  </a:moveTo>
                  <a:lnTo>
                    <a:pt x="1" y="320"/>
                  </a:lnTo>
                  <a:lnTo>
                    <a:pt x="2472" y="320"/>
                  </a:lnTo>
                  <a:cubicBezTo>
                    <a:pt x="2472" y="320"/>
                    <a:pt x="2502" y="250"/>
                    <a:pt x="2626" y="181"/>
                  </a:cubicBezTo>
                  <a:cubicBezTo>
                    <a:pt x="2750" y="112"/>
                    <a:pt x="2829" y="93"/>
                    <a:pt x="2829" y="93"/>
                  </a:cubicBezTo>
                  <a:lnTo>
                    <a:pt x="132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1" name="Google Shape;1831;p47"/>
            <p:cNvSpPr/>
            <p:nvPr/>
          </p:nvSpPr>
          <p:spPr>
            <a:xfrm flipH="1">
              <a:off x="6122579" y="2248649"/>
              <a:ext cx="920782" cy="137110"/>
            </a:xfrm>
            <a:custGeom>
              <a:avLst/>
              <a:gdLst/>
              <a:ahLst/>
              <a:cxnLst/>
              <a:rect l="l" t="t" r="r" b="b"/>
              <a:pathLst>
                <a:path w="3170" h="472" extrusionOk="0">
                  <a:moveTo>
                    <a:pt x="437" y="0"/>
                  </a:moveTo>
                  <a:cubicBezTo>
                    <a:pt x="365" y="0"/>
                    <a:pt x="195" y="19"/>
                    <a:pt x="85" y="181"/>
                  </a:cubicBezTo>
                  <a:cubicBezTo>
                    <a:pt x="1" y="305"/>
                    <a:pt x="104" y="472"/>
                    <a:pt x="238" y="472"/>
                  </a:cubicBezTo>
                  <a:cubicBezTo>
                    <a:pt x="293" y="472"/>
                    <a:pt x="353" y="444"/>
                    <a:pt x="407" y="374"/>
                  </a:cubicBezTo>
                  <a:cubicBezTo>
                    <a:pt x="454" y="314"/>
                    <a:pt x="498" y="181"/>
                    <a:pt x="641" y="181"/>
                  </a:cubicBezTo>
                  <a:lnTo>
                    <a:pt x="3170" y="181"/>
                  </a:lnTo>
                  <a:lnTo>
                    <a:pt x="3170" y="2"/>
                  </a:lnTo>
                  <a:lnTo>
                    <a:pt x="471" y="2"/>
                  </a:lnTo>
                  <a:cubicBezTo>
                    <a:pt x="471" y="2"/>
                    <a:pt x="459" y="0"/>
                    <a:pt x="437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2" name="Google Shape;1832;p47"/>
            <p:cNvSpPr/>
            <p:nvPr/>
          </p:nvSpPr>
          <p:spPr>
            <a:xfrm flipH="1">
              <a:off x="6960287" y="2310234"/>
              <a:ext cx="38632" cy="33116"/>
            </a:xfrm>
            <a:custGeom>
              <a:avLst/>
              <a:gdLst/>
              <a:ahLst/>
              <a:cxnLst/>
              <a:rect l="l" t="t" r="r" b="b"/>
              <a:pathLst>
                <a:path w="133" h="114" extrusionOk="0">
                  <a:moveTo>
                    <a:pt x="75" y="1"/>
                  </a:moveTo>
                  <a:cubicBezTo>
                    <a:pt x="25" y="1"/>
                    <a:pt x="0" y="61"/>
                    <a:pt x="35" y="96"/>
                  </a:cubicBezTo>
                  <a:cubicBezTo>
                    <a:pt x="47" y="108"/>
                    <a:pt x="61" y="113"/>
                    <a:pt x="75" y="113"/>
                  </a:cubicBezTo>
                  <a:cubicBezTo>
                    <a:pt x="105" y="113"/>
                    <a:pt x="132" y="91"/>
                    <a:pt x="132" y="57"/>
                  </a:cubicBezTo>
                  <a:cubicBezTo>
                    <a:pt x="132" y="25"/>
                    <a:pt x="107" y="1"/>
                    <a:pt x="75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3" name="Google Shape;1833;p47"/>
            <p:cNvSpPr/>
            <p:nvPr/>
          </p:nvSpPr>
          <p:spPr>
            <a:xfrm flipH="1">
              <a:off x="7118891" y="3046628"/>
              <a:ext cx="641062" cy="239943"/>
            </a:xfrm>
            <a:custGeom>
              <a:avLst/>
              <a:gdLst/>
              <a:ahLst/>
              <a:cxnLst/>
              <a:rect l="l" t="t" r="r" b="b"/>
              <a:pathLst>
                <a:path w="2207" h="826" extrusionOk="0">
                  <a:moveTo>
                    <a:pt x="2080" y="1"/>
                  </a:moveTo>
                  <a:lnTo>
                    <a:pt x="1815" y="697"/>
                  </a:lnTo>
                  <a:lnTo>
                    <a:pt x="102" y="697"/>
                  </a:lnTo>
                  <a:cubicBezTo>
                    <a:pt x="36" y="774"/>
                    <a:pt x="1" y="826"/>
                    <a:pt x="1" y="826"/>
                  </a:cubicBezTo>
                  <a:lnTo>
                    <a:pt x="1894" y="826"/>
                  </a:lnTo>
                  <a:lnTo>
                    <a:pt x="2206" y="1"/>
                  </a:lnTo>
                  <a:close/>
                </a:path>
              </a:pathLst>
            </a:custGeom>
            <a:solidFill>
              <a:srgbClr val="F2AE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4" name="Google Shape;1834;p47"/>
            <p:cNvSpPr/>
            <p:nvPr/>
          </p:nvSpPr>
          <p:spPr>
            <a:xfrm flipH="1">
              <a:off x="7156070" y="3046628"/>
              <a:ext cx="574254" cy="202760"/>
            </a:xfrm>
            <a:custGeom>
              <a:avLst/>
              <a:gdLst/>
              <a:ahLst/>
              <a:cxnLst/>
              <a:rect l="l" t="t" r="r" b="b"/>
              <a:pathLst>
                <a:path w="1977" h="698" extrusionOk="0">
                  <a:moveTo>
                    <a:pt x="1163" y="1"/>
                  </a:moveTo>
                  <a:cubicBezTo>
                    <a:pt x="592" y="93"/>
                    <a:pt x="181" y="490"/>
                    <a:pt x="0" y="697"/>
                  </a:cubicBezTo>
                  <a:lnTo>
                    <a:pt x="1713" y="697"/>
                  </a:lnTo>
                  <a:lnTo>
                    <a:pt x="1977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5" name="Google Shape;1835;p47"/>
            <p:cNvSpPr/>
            <p:nvPr/>
          </p:nvSpPr>
          <p:spPr>
            <a:xfrm flipH="1">
              <a:off x="7118889" y="3046628"/>
              <a:ext cx="463005" cy="188236"/>
            </a:xfrm>
            <a:custGeom>
              <a:avLst/>
              <a:gdLst/>
              <a:ahLst/>
              <a:cxnLst/>
              <a:rect l="l" t="t" r="r" b="b"/>
              <a:pathLst>
                <a:path w="1594" h="648" extrusionOk="0">
                  <a:moveTo>
                    <a:pt x="1278" y="1"/>
                  </a:moveTo>
                  <a:cubicBezTo>
                    <a:pt x="1258" y="1"/>
                    <a:pt x="1135" y="7"/>
                    <a:pt x="765" y="127"/>
                  </a:cubicBezTo>
                  <a:cubicBezTo>
                    <a:pt x="179" y="317"/>
                    <a:pt x="1" y="648"/>
                    <a:pt x="1" y="648"/>
                  </a:cubicBezTo>
                  <a:cubicBezTo>
                    <a:pt x="1" y="648"/>
                    <a:pt x="288" y="496"/>
                    <a:pt x="719" y="350"/>
                  </a:cubicBezTo>
                  <a:cubicBezTo>
                    <a:pt x="982" y="261"/>
                    <a:pt x="1254" y="201"/>
                    <a:pt x="1529" y="171"/>
                  </a:cubicBezTo>
                  <a:lnTo>
                    <a:pt x="1593" y="1"/>
                  </a:lnTo>
                  <a:lnTo>
                    <a:pt x="1281" y="1"/>
                  </a:lnTo>
                  <a:cubicBezTo>
                    <a:pt x="1281" y="1"/>
                    <a:pt x="1280" y="1"/>
                    <a:pt x="1278" y="1"/>
                  </a:cubicBezTo>
                  <a:close/>
                </a:path>
              </a:pathLst>
            </a:custGeom>
            <a:solidFill>
              <a:srgbClr val="F2AE4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6" name="Google Shape;1836;p47"/>
            <p:cNvSpPr/>
            <p:nvPr/>
          </p:nvSpPr>
          <p:spPr>
            <a:xfrm>
              <a:off x="6280006" y="3513737"/>
              <a:ext cx="1262372" cy="2884831"/>
            </a:xfrm>
            <a:custGeom>
              <a:avLst/>
              <a:gdLst/>
              <a:ahLst/>
              <a:cxnLst/>
              <a:rect l="l" t="t" r="r" b="b"/>
              <a:pathLst>
                <a:path w="4346" h="9931" extrusionOk="0">
                  <a:moveTo>
                    <a:pt x="0" y="1"/>
                  </a:moveTo>
                  <a:lnTo>
                    <a:pt x="0" y="9930"/>
                  </a:lnTo>
                  <a:lnTo>
                    <a:pt x="4346" y="9930"/>
                  </a:lnTo>
                  <a:lnTo>
                    <a:pt x="4346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7" name="Google Shape;1837;p47"/>
            <p:cNvSpPr/>
            <p:nvPr/>
          </p:nvSpPr>
          <p:spPr>
            <a:xfrm>
              <a:off x="7278355" y="3513737"/>
              <a:ext cx="264035" cy="2884831"/>
            </a:xfrm>
            <a:custGeom>
              <a:avLst/>
              <a:gdLst/>
              <a:ahLst/>
              <a:cxnLst/>
              <a:rect l="l" t="t" r="r" b="b"/>
              <a:pathLst>
                <a:path w="909" h="9931" extrusionOk="0">
                  <a:moveTo>
                    <a:pt x="1" y="1"/>
                  </a:moveTo>
                  <a:lnTo>
                    <a:pt x="1" y="9930"/>
                  </a:lnTo>
                  <a:lnTo>
                    <a:pt x="909" y="9930"/>
                  </a:lnTo>
                  <a:lnTo>
                    <a:pt x="9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8" name="Google Shape;1838;p47"/>
            <p:cNvSpPr/>
            <p:nvPr/>
          </p:nvSpPr>
          <p:spPr>
            <a:xfrm>
              <a:off x="6280006" y="6231569"/>
              <a:ext cx="1262372" cy="167030"/>
            </a:xfrm>
            <a:custGeom>
              <a:avLst/>
              <a:gdLst/>
              <a:ahLst/>
              <a:cxnLst/>
              <a:rect l="l" t="t" r="r" b="b"/>
              <a:pathLst>
                <a:path w="4346" h="575" extrusionOk="0">
                  <a:moveTo>
                    <a:pt x="0" y="0"/>
                  </a:moveTo>
                  <a:lnTo>
                    <a:pt x="0" y="574"/>
                  </a:lnTo>
                  <a:lnTo>
                    <a:pt x="4346" y="574"/>
                  </a:lnTo>
                  <a:lnTo>
                    <a:pt x="4346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9" name="Google Shape;1839;p47"/>
            <p:cNvSpPr/>
            <p:nvPr/>
          </p:nvSpPr>
          <p:spPr>
            <a:xfrm>
              <a:off x="6381671" y="3588102"/>
              <a:ext cx="525746" cy="461875"/>
            </a:xfrm>
            <a:custGeom>
              <a:avLst/>
              <a:gdLst/>
              <a:ahLst/>
              <a:cxnLst/>
              <a:rect l="l" t="t" r="r" b="b"/>
              <a:pathLst>
                <a:path w="1810" h="1590" extrusionOk="0">
                  <a:moveTo>
                    <a:pt x="0" y="1"/>
                  </a:moveTo>
                  <a:lnTo>
                    <a:pt x="0" y="1590"/>
                  </a:lnTo>
                  <a:lnTo>
                    <a:pt x="1809" y="1590"/>
                  </a:lnTo>
                  <a:lnTo>
                    <a:pt x="180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0" name="Google Shape;1840;p47"/>
            <p:cNvSpPr/>
            <p:nvPr/>
          </p:nvSpPr>
          <p:spPr>
            <a:xfrm>
              <a:off x="6481884" y="3666244"/>
              <a:ext cx="321548" cy="24401"/>
            </a:xfrm>
            <a:custGeom>
              <a:avLst/>
              <a:gdLst/>
              <a:ahLst/>
              <a:cxnLst/>
              <a:rect l="l" t="t" r="r" b="b"/>
              <a:pathLst>
                <a:path w="1107" h="84" extrusionOk="0">
                  <a:moveTo>
                    <a:pt x="0" y="1"/>
                  </a:moveTo>
                  <a:lnTo>
                    <a:pt x="0" y="84"/>
                  </a:lnTo>
                  <a:lnTo>
                    <a:pt x="1106" y="84"/>
                  </a:lnTo>
                  <a:lnTo>
                    <a:pt x="11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1" name="Google Shape;1841;p47"/>
            <p:cNvSpPr/>
            <p:nvPr/>
          </p:nvSpPr>
          <p:spPr>
            <a:xfrm>
              <a:off x="6481884" y="3731314"/>
              <a:ext cx="321548" cy="24401"/>
            </a:xfrm>
            <a:custGeom>
              <a:avLst/>
              <a:gdLst/>
              <a:ahLst/>
              <a:cxnLst/>
              <a:rect l="l" t="t" r="r" b="b"/>
              <a:pathLst>
                <a:path w="1107" h="84" extrusionOk="0">
                  <a:moveTo>
                    <a:pt x="0" y="0"/>
                  </a:moveTo>
                  <a:lnTo>
                    <a:pt x="0" y="83"/>
                  </a:lnTo>
                  <a:lnTo>
                    <a:pt x="1106" y="83"/>
                  </a:lnTo>
                  <a:lnTo>
                    <a:pt x="11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2" name="Google Shape;1842;p47"/>
            <p:cNvSpPr/>
            <p:nvPr/>
          </p:nvSpPr>
          <p:spPr>
            <a:xfrm>
              <a:off x="6481884" y="3794932"/>
              <a:ext cx="321548" cy="24401"/>
            </a:xfrm>
            <a:custGeom>
              <a:avLst/>
              <a:gdLst/>
              <a:ahLst/>
              <a:cxnLst/>
              <a:rect l="l" t="t" r="r" b="b"/>
              <a:pathLst>
                <a:path w="1107" h="84" extrusionOk="0">
                  <a:moveTo>
                    <a:pt x="0" y="0"/>
                  </a:moveTo>
                  <a:lnTo>
                    <a:pt x="0" y="83"/>
                  </a:lnTo>
                  <a:lnTo>
                    <a:pt x="1106" y="83"/>
                  </a:lnTo>
                  <a:lnTo>
                    <a:pt x="1106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3" name="Google Shape;1843;p47"/>
            <p:cNvSpPr/>
            <p:nvPr/>
          </p:nvSpPr>
          <p:spPr>
            <a:xfrm>
              <a:off x="6481884" y="3862326"/>
              <a:ext cx="321548" cy="24691"/>
            </a:xfrm>
            <a:custGeom>
              <a:avLst/>
              <a:gdLst/>
              <a:ahLst/>
              <a:cxnLst/>
              <a:rect l="l" t="t" r="r" b="b"/>
              <a:pathLst>
                <a:path w="1107" h="85" extrusionOk="0">
                  <a:moveTo>
                    <a:pt x="0" y="1"/>
                  </a:moveTo>
                  <a:lnTo>
                    <a:pt x="0" y="84"/>
                  </a:lnTo>
                  <a:lnTo>
                    <a:pt x="1106" y="84"/>
                  </a:lnTo>
                  <a:lnTo>
                    <a:pt x="1106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4" name="Google Shape;1844;p47"/>
            <p:cNvSpPr/>
            <p:nvPr/>
          </p:nvSpPr>
          <p:spPr>
            <a:xfrm>
              <a:off x="6615210" y="3927396"/>
              <a:ext cx="188223" cy="24401"/>
            </a:xfrm>
            <a:custGeom>
              <a:avLst/>
              <a:gdLst/>
              <a:ahLst/>
              <a:cxnLst/>
              <a:rect l="l" t="t" r="r" b="b"/>
              <a:pathLst>
                <a:path w="648" h="84" extrusionOk="0">
                  <a:moveTo>
                    <a:pt x="0" y="0"/>
                  </a:moveTo>
                  <a:lnTo>
                    <a:pt x="0" y="84"/>
                  </a:lnTo>
                  <a:lnTo>
                    <a:pt x="647" y="84"/>
                  </a:lnTo>
                  <a:lnTo>
                    <a:pt x="647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5" name="Google Shape;1845;p47"/>
            <p:cNvSpPr/>
            <p:nvPr/>
          </p:nvSpPr>
          <p:spPr>
            <a:xfrm>
              <a:off x="6396195" y="3981136"/>
              <a:ext cx="44732" cy="38054"/>
            </a:xfrm>
            <a:custGeom>
              <a:avLst/>
              <a:gdLst/>
              <a:ahLst/>
              <a:cxnLst/>
              <a:rect l="l" t="t" r="r" b="b"/>
              <a:pathLst>
                <a:path w="154" h="131" extrusionOk="0">
                  <a:moveTo>
                    <a:pt x="88" y="0"/>
                  </a:moveTo>
                  <a:cubicBezTo>
                    <a:pt x="30" y="0"/>
                    <a:pt x="1" y="71"/>
                    <a:pt x="41" y="111"/>
                  </a:cubicBezTo>
                  <a:cubicBezTo>
                    <a:pt x="55" y="125"/>
                    <a:pt x="72" y="131"/>
                    <a:pt x="88" y="131"/>
                  </a:cubicBezTo>
                  <a:cubicBezTo>
                    <a:pt x="122" y="131"/>
                    <a:pt x="154" y="105"/>
                    <a:pt x="154" y="66"/>
                  </a:cubicBezTo>
                  <a:cubicBezTo>
                    <a:pt x="154" y="30"/>
                    <a:pt x="125" y="0"/>
                    <a:pt x="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6" name="Google Shape;1846;p47"/>
            <p:cNvSpPr/>
            <p:nvPr/>
          </p:nvSpPr>
          <p:spPr>
            <a:xfrm>
              <a:off x="6837130" y="3981136"/>
              <a:ext cx="44732" cy="38054"/>
            </a:xfrm>
            <a:custGeom>
              <a:avLst/>
              <a:gdLst/>
              <a:ahLst/>
              <a:cxnLst/>
              <a:rect l="l" t="t" r="r" b="b"/>
              <a:pathLst>
                <a:path w="154" h="131" extrusionOk="0">
                  <a:moveTo>
                    <a:pt x="88" y="0"/>
                  </a:moveTo>
                  <a:cubicBezTo>
                    <a:pt x="29" y="0"/>
                    <a:pt x="0" y="71"/>
                    <a:pt x="42" y="111"/>
                  </a:cubicBezTo>
                  <a:cubicBezTo>
                    <a:pt x="55" y="125"/>
                    <a:pt x="72" y="131"/>
                    <a:pt x="88" y="131"/>
                  </a:cubicBezTo>
                  <a:cubicBezTo>
                    <a:pt x="121" y="131"/>
                    <a:pt x="153" y="105"/>
                    <a:pt x="153" y="66"/>
                  </a:cubicBezTo>
                  <a:cubicBezTo>
                    <a:pt x="153" y="30"/>
                    <a:pt x="124" y="0"/>
                    <a:pt x="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7" name="Google Shape;1847;p47"/>
            <p:cNvSpPr/>
            <p:nvPr/>
          </p:nvSpPr>
          <p:spPr>
            <a:xfrm>
              <a:off x="6402585" y="3603208"/>
              <a:ext cx="38342" cy="38344"/>
            </a:xfrm>
            <a:custGeom>
              <a:avLst/>
              <a:gdLst/>
              <a:ahLst/>
              <a:cxnLst/>
              <a:rect l="l" t="t" r="r" b="b"/>
              <a:pathLst>
                <a:path w="132" h="132" extrusionOk="0">
                  <a:moveTo>
                    <a:pt x="66" y="0"/>
                  </a:moveTo>
                  <a:cubicBezTo>
                    <a:pt x="30" y="0"/>
                    <a:pt x="1" y="30"/>
                    <a:pt x="1" y="66"/>
                  </a:cubicBezTo>
                  <a:cubicBezTo>
                    <a:pt x="1" y="102"/>
                    <a:pt x="30" y="131"/>
                    <a:pt x="66" y="131"/>
                  </a:cubicBezTo>
                  <a:cubicBezTo>
                    <a:pt x="103" y="131"/>
                    <a:pt x="132" y="102"/>
                    <a:pt x="132" y="66"/>
                  </a:cubicBezTo>
                  <a:cubicBezTo>
                    <a:pt x="132" y="30"/>
                    <a:pt x="103" y="0"/>
                    <a:pt x="66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8" name="Google Shape;1848;p47"/>
            <p:cNvSpPr/>
            <p:nvPr/>
          </p:nvSpPr>
          <p:spPr>
            <a:xfrm>
              <a:off x="6837420" y="3603208"/>
              <a:ext cx="44442" cy="38344"/>
            </a:xfrm>
            <a:custGeom>
              <a:avLst/>
              <a:gdLst/>
              <a:ahLst/>
              <a:cxnLst/>
              <a:rect l="l" t="t" r="r" b="b"/>
              <a:pathLst>
                <a:path w="153" h="132" extrusionOk="0">
                  <a:moveTo>
                    <a:pt x="87" y="0"/>
                  </a:moveTo>
                  <a:cubicBezTo>
                    <a:pt x="29" y="0"/>
                    <a:pt x="0" y="72"/>
                    <a:pt x="41" y="113"/>
                  </a:cubicBezTo>
                  <a:cubicBezTo>
                    <a:pt x="54" y="126"/>
                    <a:pt x="71" y="132"/>
                    <a:pt x="86" y="132"/>
                  </a:cubicBezTo>
                  <a:cubicBezTo>
                    <a:pt x="120" y="132"/>
                    <a:pt x="152" y="105"/>
                    <a:pt x="152" y="66"/>
                  </a:cubicBezTo>
                  <a:cubicBezTo>
                    <a:pt x="152" y="30"/>
                    <a:pt x="123" y="0"/>
                    <a:pt x="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1" name="Google Shape;1639;p44"/>
          <p:cNvSpPr txBox="1">
            <a:spLocks/>
          </p:cNvSpPr>
          <p:nvPr/>
        </p:nvSpPr>
        <p:spPr>
          <a:xfrm>
            <a:off x="915910" y="877612"/>
            <a:ext cx="6955111" cy="33500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Prendi il quaderno e scrivi data e titolo «I NUMERI ROMANI». </a:t>
            </a:r>
          </a:p>
          <a:p>
            <a:pPr marL="0" indent="0" algn="l"/>
            <a:r>
              <a:rPr lang="it-IT" sz="1800" dirty="0" smtClean="0"/>
              <a:t>Poi scrivi i simboli base e le regole di formazione degli altri numeri.</a:t>
            </a:r>
          </a:p>
          <a:p>
            <a:pPr marL="0" indent="0" algn="l"/>
            <a:r>
              <a:rPr lang="it-IT" sz="1800" dirty="0" smtClean="0"/>
              <a:t>Infine scrivi i numeri arabi qui sotto in forma di numero romano, come nell’esempio:</a:t>
            </a:r>
          </a:p>
          <a:p>
            <a:pPr marL="0" indent="0" algn="l"/>
            <a:r>
              <a:rPr lang="it-IT" sz="1800" dirty="0" smtClean="0"/>
              <a:t>12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  <a:r>
              <a:rPr lang="it-IT" sz="1800" dirty="0" smtClean="0"/>
              <a:t> XII</a:t>
            </a:r>
          </a:p>
          <a:p>
            <a:pPr marL="0" indent="0" algn="l"/>
            <a:r>
              <a:rPr lang="it-IT" sz="1800" dirty="0" smtClean="0"/>
              <a:t>28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42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57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74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93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126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262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endParaRPr lang="it-IT" sz="1800" dirty="0">
              <a:sym typeface="Wingdings 3" panose="05040102010807070707" pitchFamily="18" charset="2"/>
            </a:endParaRPr>
          </a:p>
        </p:txBody>
      </p:sp>
      <p:sp>
        <p:nvSpPr>
          <p:cNvPr id="62" name="Google Shape;1639;p44"/>
          <p:cNvSpPr txBox="1">
            <a:spLocks/>
          </p:cNvSpPr>
          <p:nvPr/>
        </p:nvSpPr>
        <p:spPr>
          <a:xfrm>
            <a:off x="2951319" y="2158998"/>
            <a:ext cx="1662245" cy="233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385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453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544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596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602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781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349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endParaRPr lang="it-IT" sz="1800" dirty="0">
              <a:sym typeface="Wingdings 3" panose="05040102010807070707" pitchFamily="18" charset="2"/>
            </a:endParaRPr>
          </a:p>
        </p:txBody>
      </p:sp>
      <p:sp>
        <p:nvSpPr>
          <p:cNvPr id="63" name="Google Shape;1639;p44"/>
          <p:cNvSpPr txBox="1">
            <a:spLocks/>
          </p:cNvSpPr>
          <p:nvPr/>
        </p:nvSpPr>
        <p:spPr>
          <a:xfrm>
            <a:off x="4966479" y="2158998"/>
            <a:ext cx="1662245" cy="2335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6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Gudea"/>
              <a:buNone/>
              <a:defRPr sz="1400" b="0" i="0" u="none" strike="noStrike" cap="none">
                <a:solidFill>
                  <a:schemeClr val="dk1"/>
                </a:solidFill>
                <a:latin typeface="Gudea"/>
                <a:ea typeface="Gudea"/>
                <a:cs typeface="Gudea"/>
                <a:sym typeface="Gudea"/>
              </a:defRPr>
            </a:lvl9pPr>
          </a:lstStyle>
          <a:p>
            <a:pPr marL="0" indent="0" algn="l"/>
            <a:r>
              <a:rPr lang="it-IT" sz="1800" dirty="0" smtClean="0"/>
              <a:t>69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215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933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854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/>
              <a:t>1065 </a:t>
            </a:r>
            <a:r>
              <a:rPr lang="it-IT" sz="1800" dirty="0" smtClean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847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r>
              <a:rPr lang="it-IT" sz="1800" dirty="0" smtClean="0">
                <a:sym typeface="Wingdings 3" panose="05040102010807070707" pitchFamily="18" charset="2"/>
              </a:rPr>
              <a:t>1969 </a:t>
            </a:r>
            <a:r>
              <a:rPr lang="it-IT" sz="1800" dirty="0">
                <a:sym typeface="Wingdings 3" panose="05040102010807070707" pitchFamily="18" charset="2"/>
              </a:rPr>
              <a:t></a:t>
            </a:r>
          </a:p>
          <a:p>
            <a:pPr marL="0" indent="0" algn="l"/>
            <a:endParaRPr lang="it-IT" sz="1800" dirty="0">
              <a:sym typeface="Wingdings 3" panose="05040102010807070707" pitchFamily="18" charset="2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836546" y="4303325"/>
            <a:ext cx="66224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Puoi fare l’autocorrezione usando quest’applicazione online: </a:t>
            </a:r>
            <a:r>
              <a:rPr lang="it-IT" dirty="0" smtClean="0">
                <a:hlinkClick r:id="rId3"/>
              </a:rPr>
              <a:t>convertitore</a:t>
            </a:r>
            <a:endParaRPr lang="it-IT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4" grpId="0"/>
    </p:bldLst>
  </p:timing>
</p:sld>
</file>

<file path=ppt/theme/theme1.xml><?xml version="1.0" encoding="utf-8"?>
<a:theme xmlns:a="http://schemas.openxmlformats.org/drawingml/2006/main" name="History of Italy by Slidesgo">
  <a:themeElements>
    <a:clrScheme name="Simple Light">
      <a:dk1>
        <a:srgbClr val="0E2A30"/>
      </a:dk1>
      <a:lt1>
        <a:srgbClr val="990000"/>
      </a:lt1>
      <a:dk2>
        <a:srgbClr val="F9DCA2"/>
      </a:dk2>
      <a:lt2>
        <a:srgbClr val="F9C15F"/>
      </a:lt2>
      <a:accent1>
        <a:srgbClr val="C98B0E"/>
      </a:accent1>
      <a:accent2>
        <a:srgbClr val="BC8F53"/>
      </a:accent2>
      <a:accent3>
        <a:srgbClr val="7A470A"/>
      </a:accent3>
      <a:accent4>
        <a:srgbClr val="4F1F0E"/>
      </a:accent4>
      <a:accent5>
        <a:srgbClr val="0C6B59"/>
      </a:accent5>
      <a:accent6>
        <a:srgbClr val="055445"/>
      </a:accent6>
      <a:hlink>
        <a:srgbClr val="172B42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747</Words>
  <Application>Microsoft Office PowerPoint</Application>
  <PresentationFormat>Presentazione su schermo (16:9)</PresentationFormat>
  <Paragraphs>131</Paragraphs>
  <Slides>12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Wingdings 3</vt:lpstr>
      <vt:lpstr>Arial</vt:lpstr>
      <vt:lpstr>Gudea</vt:lpstr>
      <vt:lpstr>Kulim Park</vt:lpstr>
      <vt:lpstr>Cardo</vt:lpstr>
      <vt:lpstr>History of Italy by Slidesgo</vt:lpstr>
      <vt:lpstr>Storia Le datazioni</vt:lpstr>
      <vt:lpstr>I lassi di tempo </vt:lpstr>
      <vt:lpstr>La linea del tempo</vt:lpstr>
      <vt:lpstr>Presentazione standard di PowerPoint</vt:lpstr>
      <vt:lpstr>I numeri romani</vt:lpstr>
      <vt:lpstr>I numeri romani</vt:lpstr>
      <vt:lpstr>I numeri romani</vt:lpstr>
      <vt:lpstr>I numeri romani</vt:lpstr>
      <vt:lpstr>Esercitiamoci!</vt:lpstr>
      <vt:lpstr>Convertire anni in secoli</vt:lpstr>
      <vt:lpstr>Esercitiamoci!</vt:lpstr>
      <vt:lpstr>Buono studio,  ragazzi e ragazze!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History of ITALY</dc:title>
  <dc:creator>Silvia Di Castro</dc:creator>
  <cp:lastModifiedBy>Account Microsoft</cp:lastModifiedBy>
  <cp:revision>17</cp:revision>
  <dcterms:modified xsi:type="dcterms:W3CDTF">2024-09-19T06:41:59Z</dcterms:modified>
</cp:coreProperties>
</file>