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75" r:id="rId3"/>
    <p:sldId id="312" r:id="rId4"/>
    <p:sldId id="313" r:id="rId5"/>
    <p:sldId id="257" r:id="rId6"/>
    <p:sldId id="315" r:id="rId7"/>
    <p:sldId id="317" r:id="rId8"/>
    <p:sldId id="318" r:id="rId9"/>
    <p:sldId id="258" r:id="rId10"/>
    <p:sldId id="320" r:id="rId11"/>
    <p:sldId id="259" r:id="rId12"/>
    <p:sldId id="263" r:id="rId13"/>
    <p:sldId id="267" r:id="rId14"/>
    <p:sldId id="324" r:id="rId15"/>
    <p:sldId id="321" r:id="rId16"/>
    <p:sldId id="268" r:id="rId17"/>
  </p:sldIdLst>
  <p:sldSz cx="9144000" cy="5143500" type="screen16x9"/>
  <p:notesSz cx="6858000" cy="9144000"/>
  <p:embeddedFontLs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Anaheim" panose="020B0604020202020204" charset="0"/>
      <p:regular r:id="rId23"/>
      <p:bold r:id="rId24"/>
    </p:embeddedFont>
    <p:embeddedFont>
      <p:font typeface="Skranji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3D0D94-605E-441E-8758-4F9EEC752FC2}">
  <a:tblStyle styleId="{C33D0D94-605E-441E-8758-4F9EEC752F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124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4" name="Google Shape;426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5" name="Google Shape;426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67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7" name="Google Shape;49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8" name="Google Shape;49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7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" name="Google Shape;507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6" name="Google Shape;507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09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5" name="Google Shape;571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6" name="Google Shape;571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039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2" name="Google Shape;608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14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2" name="Google Shape;6082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1694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" name="Google Shape;507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6" name="Google Shape;507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49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Google Shape;617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6" name="Google Shape;617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96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5" name="Google Shape;674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6" name="Google Shape;674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04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5" name="Google Shape;674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6" name="Google Shape;674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05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5" name="Google Shape;674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6" name="Google Shape;674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85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09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87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34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7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7" name="Google Shape;49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8" name="Google Shape;49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38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28579" y="1918200"/>
            <a:ext cx="9372579" cy="4037403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flipH="1">
            <a:off x="6752458" y="267101"/>
            <a:ext cx="1677032" cy="649099"/>
            <a:chOff x="1196075" y="-1027228"/>
            <a:chExt cx="1676864" cy="649099"/>
          </a:xfrm>
        </p:grpSpPr>
        <p:sp>
          <p:nvSpPr>
            <p:cNvPr id="11" name="Google Shape;11;p2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7065516" y="916210"/>
            <a:ext cx="2078488" cy="3192856"/>
            <a:chOff x="4550426" y="-3596278"/>
            <a:chExt cx="1802522" cy="2768932"/>
          </a:xfrm>
        </p:grpSpPr>
        <p:sp>
          <p:nvSpPr>
            <p:cNvPr id="38" name="Google Shape;38;p2"/>
            <p:cNvSpPr/>
            <p:nvPr/>
          </p:nvSpPr>
          <p:spPr>
            <a:xfrm>
              <a:off x="4550426" y="-3585570"/>
              <a:ext cx="1779571" cy="1147130"/>
            </a:xfrm>
            <a:custGeom>
              <a:avLst/>
              <a:gdLst/>
              <a:ahLst/>
              <a:cxnLst/>
              <a:rect l="l" t="t" r="r" b="b"/>
              <a:pathLst>
                <a:path w="8143" h="5249" extrusionOk="0">
                  <a:moveTo>
                    <a:pt x="0" y="0"/>
                  </a:moveTo>
                  <a:cubicBezTo>
                    <a:pt x="1029" y="216"/>
                    <a:pt x="2033" y="512"/>
                    <a:pt x="3012" y="900"/>
                  </a:cubicBezTo>
                  <a:cubicBezTo>
                    <a:pt x="3080" y="924"/>
                    <a:pt x="3258" y="1017"/>
                    <a:pt x="3308" y="1109"/>
                  </a:cubicBezTo>
                  <a:cubicBezTo>
                    <a:pt x="3369" y="1220"/>
                    <a:pt x="3492" y="1325"/>
                    <a:pt x="3492" y="1362"/>
                  </a:cubicBezTo>
                  <a:cubicBezTo>
                    <a:pt x="3498" y="1503"/>
                    <a:pt x="3597" y="1128"/>
                    <a:pt x="3726" y="1177"/>
                  </a:cubicBezTo>
                  <a:cubicBezTo>
                    <a:pt x="5217" y="1731"/>
                    <a:pt x="6726" y="2593"/>
                    <a:pt x="8143" y="3573"/>
                  </a:cubicBezTo>
                  <a:cubicBezTo>
                    <a:pt x="8136" y="4133"/>
                    <a:pt x="8130" y="4694"/>
                    <a:pt x="8124" y="5248"/>
                  </a:cubicBezTo>
                  <a:cubicBezTo>
                    <a:pt x="7533" y="5217"/>
                    <a:pt x="6948" y="5186"/>
                    <a:pt x="6356" y="5156"/>
                  </a:cubicBezTo>
                  <a:cubicBezTo>
                    <a:pt x="5094" y="3764"/>
                    <a:pt x="2599" y="2871"/>
                    <a:pt x="0" y="2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50426" y="-3596278"/>
              <a:ext cx="1790280" cy="1168547"/>
            </a:xfrm>
            <a:custGeom>
              <a:avLst/>
              <a:gdLst/>
              <a:ahLst/>
              <a:cxnLst/>
              <a:rect l="l" t="t" r="r" b="b"/>
              <a:pathLst>
                <a:path w="8192" h="5347" extrusionOk="0">
                  <a:moveTo>
                    <a:pt x="0" y="99"/>
                  </a:moveTo>
                  <a:cubicBezTo>
                    <a:pt x="1022" y="314"/>
                    <a:pt x="2020" y="604"/>
                    <a:pt x="3000" y="992"/>
                  </a:cubicBezTo>
                  <a:cubicBezTo>
                    <a:pt x="3037" y="1010"/>
                    <a:pt x="3110" y="1047"/>
                    <a:pt x="3172" y="1090"/>
                  </a:cubicBezTo>
                  <a:cubicBezTo>
                    <a:pt x="3215" y="1121"/>
                    <a:pt x="3246" y="1152"/>
                    <a:pt x="3264" y="1183"/>
                  </a:cubicBezTo>
                  <a:cubicBezTo>
                    <a:pt x="3295" y="1244"/>
                    <a:pt x="3351" y="1300"/>
                    <a:pt x="3388" y="1349"/>
                  </a:cubicBezTo>
                  <a:cubicBezTo>
                    <a:pt x="3418" y="1386"/>
                    <a:pt x="3443" y="1411"/>
                    <a:pt x="3443" y="1411"/>
                  </a:cubicBezTo>
                  <a:cubicBezTo>
                    <a:pt x="3449" y="1466"/>
                    <a:pt x="3468" y="1491"/>
                    <a:pt x="3505" y="1491"/>
                  </a:cubicBezTo>
                  <a:cubicBezTo>
                    <a:pt x="3542" y="1491"/>
                    <a:pt x="3560" y="1454"/>
                    <a:pt x="3585" y="1411"/>
                  </a:cubicBezTo>
                  <a:cubicBezTo>
                    <a:pt x="3622" y="1349"/>
                    <a:pt x="3671" y="1257"/>
                    <a:pt x="3708" y="1269"/>
                  </a:cubicBezTo>
                  <a:cubicBezTo>
                    <a:pt x="4422" y="1540"/>
                    <a:pt x="5143" y="1873"/>
                    <a:pt x="5851" y="2261"/>
                  </a:cubicBezTo>
                  <a:cubicBezTo>
                    <a:pt x="6609" y="2673"/>
                    <a:pt x="7366" y="3141"/>
                    <a:pt x="8093" y="3646"/>
                  </a:cubicBezTo>
                  <a:lnTo>
                    <a:pt x="8075" y="5248"/>
                  </a:lnTo>
                  <a:lnTo>
                    <a:pt x="6381" y="5162"/>
                  </a:lnTo>
                  <a:cubicBezTo>
                    <a:pt x="5346" y="4034"/>
                    <a:pt x="3523" y="3234"/>
                    <a:pt x="1491" y="2686"/>
                  </a:cubicBezTo>
                  <a:cubicBezTo>
                    <a:pt x="1004" y="2550"/>
                    <a:pt x="505" y="2433"/>
                    <a:pt x="0" y="2335"/>
                  </a:cubicBezTo>
                  <a:lnTo>
                    <a:pt x="0" y="2433"/>
                  </a:lnTo>
                  <a:cubicBezTo>
                    <a:pt x="493" y="2532"/>
                    <a:pt x="986" y="2649"/>
                    <a:pt x="1466" y="2778"/>
                  </a:cubicBezTo>
                  <a:cubicBezTo>
                    <a:pt x="3492" y="3326"/>
                    <a:pt x="5303" y="4121"/>
                    <a:pt x="6319" y="5235"/>
                  </a:cubicBezTo>
                  <a:cubicBezTo>
                    <a:pt x="6326" y="5248"/>
                    <a:pt x="6338" y="5254"/>
                    <a:pt x="6356" y="5254"/>
                  </a:cubicBezTo>
                  <a:lnTo>
                    <a:pt x="8124" y="5346"/>
                  </a:lnTo>
                  <a:cubicBezTo>
                    <a:pt x="8149" y="5346"/>
                    <a:pt x="8167" y="5328"/>
                    <a:pt x="8167" y="5297"/>
                  </a:cubicBezTo>
                  <a:lnTo>
                    <a:pt x="8186" y="3628"/>
                  </a:lnTo>
                  <a:cubicBezTo>
                    <a:pt x="8192" y="3609"/>
                    <a:pt x="8179" y="3597"/>
                    <a:pt x="8167" y="3585"/>
                  </a:cubicBezTo>
                  <a:cubicBezTo>
                    <a:pt x="7434" y="3074"/>
                    <a:pt x="6670" y="2593"/>
                    <a:pt x="5894" y="2174"/>
                  </a:cubicBezTo>
                  <a:cubicBezTo>
                    <a:pt x="5180" y="1786"/>
                    <a:pt x="4459" y="1448"/>
                    <a:pt x="3745" y="1183"/>
                  </a:cubicBezTo>
                  <a:cubicBezTo>
                    <a:pt x="3634" y="1140"/>
                    <a:pt x="3560" y="1257"/>
                    <a:pt x="3511" y="1343"/>
                  </a:cubicBezTo>
                  <a:cubicBezTo>
                    <a:pt x="3498" y="1324"/>
                    <a:pt x="3480" y="1306"/>
                    <a:pt x="3462" y="1287"/>
                  </a:cubicBezTo>
                  <a:cubicBezTo>
                    <a:pt x="3425" y="1238"/>
                    <a:pt x="3375" y="1189"/>
                    <a:pt x="3351" y="1133"/>
                  </a:cubicBezTo>
                  <a:cubicBezTo>
                    <a:pt x="3326" y="1090"/>
                    <a:pt x="3277" y="1047"/>
                    <a:pt x="3227" y="1016"/>
                  </a:cubicBezTo>
                  <a:cubicBezTo>
                    <a:pt x="3160" y="961"/>
                    <a:pt x="3073" y="924"/>
                    <a:pt x="3030" y="906"/>
                  </a:cubicBezTo>
                  <a:cubicBezTo>
                    <a:pt x="2045" y="511"/>
                    <a:pt x="1035" y="2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0426" y="-3240929"/>
              <a:ext cx="1786346" cy="814508"/>
            </a:xfrm>
            <a:custGeom>
              <a:avLst/>
              <a:gdLst/>
              <a:ahLst/>
              <a:cxnLst/>
              <a:rect l="l" t="t" r="r" b="b"/>
              <a:pathLst>
                <a:path w="8174" h="3727" extrusionOk="0">
                  <a:moveTo>
                    <a:pt x="8087" y="3708"/>
                  </a:moveTo>
                  <a:cubicBezTo>
                    <a:pt x="8106" y="3727"/>
                    <a:pt x="8136" y="3727"/>
                    <a:pt x="8155" y="3708"/>
                  </a:cubicBezTo>
                  <a:cubicBezTo>
                    <a:pt x="8173" y="3690"/>
                    <a:pt x="8173" y="3659"/>
                    <a:pt x="8155" y="3640"/>
                  </a:cubicBezTo>
                  <a:cubicBezTo>
                    <a:pt x="6880" y="2285"/>
                    <a:pt x="4675" y="1269"/>
                    <a:pt x="2248" y="561"/>
                  </a:cubicBezTo>
                  <a:cubicBezTo>
                    <a:pt x="1515" y="351"/>
                    <a:pt x="758" y="160"/>
                    <a:pt x="0" y="0"/>
                  </a:cubicBezTo>
                  <a:lnTo>
                    <a:pt x="0" y="99"/>
                  </a:lnTo>
                  <a:cubicBezTo>
                    <a:pt x="745" y="259"/>
                    <a:pt x="1497" y="444"/>
                    <a:pt x="2224" y="659"/>
                  </a:cubicBezTo>
                  <a:cubicBezTo>
                    <a:pt x="4632" y="1361"/>
                    <a:pt x="6824" y="2365"/>
                    <a:pt x="8087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2118" y="-3424067"/>
              <a:ext cx="33874" cy="277549"/>
            </a:xfrm>
            <a:custGeom>
              <a:avLst/>
              <a:gdLst/>
              <a:ahLst/>
              <a:cxnLst/>
              <a:rect l="l" t="t" r="r" b="b"/>
              <a:pathLst>
                <a:path w="155" h="1270" extrusionOk="0">
                  <a:moveTo>
                    <a:pt x="117" y="13"/>
                  </a:moveTo>
                  <a:cubicBezTo>
                    <a:pt x="123" y="259"/>
                    <a:pt x="105" y="506"/>
                    <a:pt x="99" y="752"/>
                  </a:cubicBezTo>
                  <a:cubicBezTo>
                    <a:pt x="92" y="906"/>
                    <a:pt x="154" y="1122"/>
                    <a:pt x="31" y="1251"/>
                  </a:cubicBezTo>
                  <a:cubicBezTo>
                    <a:pt x="19" y="1269"/>
                    <a:pt x="0" y="1251"/>
                    <a:pt x="6" y="1239"/>
                  </a:cubicBezTo>
                  <a:cubicBezTo>
                    <a:pt x="31" y="1140"/>
                    <a:pt x="56" y="1054"/>
                    <a:pt x="56" y="955"/>
                  </a:cubicBezTo>
                  <a:cubicBezTo>
                    <a:pt x="56" y="863"/>
                    <a:pt x="49" y="770"/>
                    <a:pt x="56" y="678"/>
                  </a:cubicBezTo>
                  <a:cubicBezTo>
                    <a:pt x="68" y="456"/>
                    <a:pt x="86" y="235"/>
                    <a:pt x="99" y="13"/>
                  </a:cubicBezTo>
                  <a:cubicBezTo>
                    <a:pt x="99" y="1"/>
                    <a:pt x="111" y="1"/>
                    <a:pt x="1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96722" y="-3329876"/>
              <a:ext cx="25788" cy="161721"/>
            </a:xfrm>
            <a:custGeom>
              <a:avLst/>
              <a:gdLst/>
              <a:ahLst/>
              <a:cxnLst/>
              <a:rect l="l" t="t" r="r" b="b"/>
              <a:pathLst>
                <a:path w="118" h="740" extrusionOk="0">
                  <a:moveTo>
                    <a:pt x="93" y="7"/>
                  </a:moveTo>
                  <a:cubicBezTo>
                    <a:pt x="105" y="142"/>
                    <a:pt x="117" y="272"/>
                    <a:pt x="111" y="401"/>
                  </a:cubicBezTo>
                  <a:cubicBezTo>
                    <a:pt x="105" y="506"/>
                    <a:pt x="99" y="635"/>
                    <a:pt x="37" y="721"/>
                  </a:cubicBezTo>
                  <a:cubicBezTo>
                    <a:pt x="31" y="740"/>
                    <a:pt x="0" y="727"/>
                    <a:pt x="6" y="709"/>
                  </a:cubicBezTo>
                  <a:cubicBezTo>
                    <a:pt x="37" y="592"/>
                    <a:pt x="62" y="487"/>
                    <a:pt x="74" y="370"/>
                  </a:cubicBezTo>
                  <a:cubicBezTo>
                    <a:pt x="80" y="247"/>
                    <a:pt x="80" y="130"/>
                    <a:pt x="80" y="7"/>
                  </a:cubicBezTo>
                  <a:cubicBezTo>
                    <a:pt x="80" y="1"/>
                    <a:pt x="93" y="1"/>
                    <a:pt x="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74395" y="-3224757"/>
              <a:ext cx="10927" cy="78238"/>
            </a:xfrm>
            <a:custGeom>
              <a:avLst/>
              <a:gdLst/>
              <a:ahLst/>
              <a:cxnLst/>
              <a:rect l="l" t="t" r="r" b="b"/>
              <a:pathLst>
                <a:path w="50" h="358" extrusionOk="0">
                  <a:moveTo>
                    <a:pt x="37" y="6"/>
                  </a:moveTo>
                  <a:cubicBezTo>
                    <a:pt x="43" y="74"/>
                    <a:pt x="49" y="142"/>
                    <a:pt x="49" y="203"/>
                  </a:cubicBezTo>
                  <a:cubicBezTo>
                    <a:pt x="49" y="253"/>
                    <a:pt x="49" y="320"/>
                    <a:pt x="19" y="357"/>
                  </a:cubicBezTo>
                  <a:cubicBezTo>
                    <a:pt x="13" y="357"/>
                    <a:pt x="6" y="357"/>
                    <a:pt x="6" y="351"/>
                  </a:cubicBezTo>
                  <a:cubicBezTo>
                    <a:pt x="0" y="296"/>
                    <a:pt x="25" y="240"/>
                    <a:pt x="25" y="185"/>
                  </a:cubicBezTo>
                  <a:cubicBezTo>
                    <a:pt x="25" y="123"/>
                    <a:pt x="25" y="68"/>
                    <a:pt x="25" y="6"/>
                  </a:cubicBezTo>
                  <a:cubicBezTo>
                    <a:pt x="25" y="0"/>
                    <a:pt x="37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215269" y="-2825044"/>
              <a:ext cx="20543" cy="176582"/>
            </a:xfrm>
            <a:custGeom>
              <a:avLst/>
              <a:gdLst/>
              <a:ahLst/>
              <a:cxnLst/>
              <a:rect l="l" t="t" r="r" b="b"/>
              <a:pathLst>
                <a:path w="94" h="808" extrusionOk="0">
                  <a:moveTo>
                    <a:pt x="50" y="13"/>
                  </a:moveTo>
                  <a:cubicBezTo>
                    <a:pt x="44" y="161"/>
                    <a:pt x="63" y="315"/>
                    <a:pt x="69" y="462"/>
                  </a:cubicBezTo>
                  <a:cubicBezTo>
                    <a:pt x="69" y="555"/>
                    <a:pt x="93" y="721"/>
                    <a:pt x="32" y="795"/>
                  </a:cubicBezTo>
                  <a:cubicBezTo>
                    <a:pt x="19" y="807"/>
                    <a:pt x="1" y="795"/>
                    <a:pt x="1" y="783"/>
                  </a:cubicBezTo>
                  <a:cubicBezTo>
                    <a:pt x="1" y="733"/>
                    <a:pt x="19" y="678"/>
                    <a:pt x="26" y="629"/>
                  </a:cubicBezTo>
                  <a:cubicBezTo>
                    <a:pt x="26" y="567"/>
                    <a:pt x="26" y="499"/>
                    <a:pt x="26" y="432"/>
                  </a:cubicBezTo>
                  <a:cubicBezTo>
                    <a:pt x="26" y="296"/>
                    <a:pt x="13" y="154"/>
                    <a:pt x="26" y="13"/>
                  </a:cubicBezTo>
                  <a:cubicBezTo>
                    <a:pt x="32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177680" y="-2749647"/>
              <a:ext cx="8305" cy="91788"/>
            </a:xfrm>
            <a:custGeom>
              <a:avLst/>
              <a:gdLst/>
              <a:ahLst/>
              <a:cxnLst/>
              <a:rect l="l" t="t" r="r" b="b"/>
              <a:pathLst>
                <a:path w="38" h="420" extrusionOk="0">
                  <a:moveTo>
                    <a:pt x="25" y="13"/>
                  </a:moveTo>
                  <a:cubicBezTo>
                    <a:pt x="31" y="136"/>
                    <a:pt x="37" y="265"/>
                    <a:pt x="37" y="395"/>
                  </a:cubicBezTo>
                  <a:cubicBezTo>
                    <a:pt x="37" y="419"/>
                    <a:pt x="1" y="419"/>
                    <a:pt x="1" y="395"/>
                  </a:cubicBezTo>
                  <a:cubicBezTo>
                    <a:pt x="7" y="265"/>
                    <a:pt x="7" y="136"/>
                    <a:pt x="13" y="13"/>
                  </a:cubicBezTo>
                  <a:cubicBezTo>
                    <a:pt x="13" y="0"/>
                    <a:pt x="25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612316" y="-2728230"/>
              <a:ext cx="231871" cy="43271"/>
            </a:xfrm>
            <a:custGeom>
              <a:avLst/>
              <a:gdLst/>
              <a:ahLst/>
              <a:cxnLst/>
              <a:rect l="l" t="t" r="r" b="b"/>
              <a:pathLst>
                <a:path w="1061" h="198" extrusionOk="0">
                  <a:moveTo>
                    <a:pt x="1048" y="13"/>
                  </a:moveTo>
                  <a:cubicBezTo>
                    <a:pt x="727" y="50"/>
                    <a:pt x="346" y="198"/>
                    <a:pt x="19" y="93"/>
                  </a:cubicBezTo>
                  <a:cubicBezTo>
                    <a:pt x="1" y="87"/>
                    <a:pt x="1" y="50"/>
                    <a:pt x="25" y="50"/>
                  </a:cubicBezTo>
                  <a:cubicBezTo>
                    <a:pt x="192" y="69"/>
                    <a:pt x="352" y="75"/>
                    <a:pt x="518" y="56"/>
                  </a:cubicBezTo>
                  <a:cubicBezTo>
                    <a:pt x="697" y="38"/>
                    <a:pt x="869" y="7"/>
                    <a:pt x="1048" y="1"/>
                  </a:cubicBezTo>
                  <a:cubicBezTo>
                    <a:pt x="1060" y="1"/>
                    <a:pt x="1060" y="13"/>
                    <a:pt x="10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88058" y="-2740250"/>
              <a:ext cx="128064" cy="21636"/>
            </a:xfrm>
            <a:custGeom>
              <a:avLst/>
              <a:gdLst/>
              <a:ahLst/>
              <a:cxnLst/>
              <a:rect l="l" t="t" r="r" b="b"/>
              <a:pathLst>
                <a:path w="586" h="99" extrusionOk="0">
                  <a:moveTo>
                    <a:pt x="574" y="19"/>
                  </a:moveTo>
                  <a:cubicBezTo>
                    <a:pt x="401" y="25"/>
                    <a:pt x="186" y="99"/>
                    <a:pt x="13" y="31"/>
                  </a:cubicBezTo>
                  <a:cubicBezTo>
                    <a:pt x="1" y="25"/>
                    <a:pt x="7" y="7"/>
                    <a:pt x="19" y="7"/>
                  </a:cubicBezTo>
                  <a:cubicBezTo>
                    <a:pt x="112" y="0"/>
                    <a:pt x="204" y="13"/>
                    <a:pt x="296" y="7"/>
                  </a:cubicBezTo>
                  <a:cubicBezTo>
                    <a:pt x="389" y="7"/>
                    <a:pt x="481" y="0"/>
                    <a:pt x="574" y="0"/>
                  </a:cubicBezTo>
                  <a:cubicBezTo>
                    <a:pt x="586" y="0"/>
                    <a:pt x="586" y="19"/>
                    <a:pt x="5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11970" y="-2717303"/>
              <a:ext cx="630051" cy="1889956"/>
            </a:xfrm>
            <a:custGeom>
              <a:avLst/>
              <a:gdLst/>
              <a:ahLst/>
              <a:cxnLst/>
              <a:rect l="l" t="t" r="r" b="b"/>
              <a:pathLst>
                <a:path w="2883" h="8648" extrusionOk="0">
                  <a:moveTo>
                    <a:pt x="635" y="8648"/>
                  </a:moveTo>
                  <a:lnTo>
                    <a:pt x="635" y="1195"/>
                  </a:lnTo>
                  <a:cubicBezTo>
                    <a:pt x="425" y="1084"/>
                    <a:pt x="210" y="967"/>
                    <a:pt x="0" y="856"/>
                  </a:cubicBezTo>
                  <a:lnTo>
                    <a:pt x="0" y="579"/>
                  </a:lnTo>
                  <a:cubicBezTo>
                    <a:pt x="592" y="0"/>
                    <a:pt x="2310" y="111"/>
                    <a:pt x="2883" y="579"/>
                  </a:cubicBezTo>
                  <a:lnTo>
                    <a:pt x="2883" y="856"/>
                  </a:lnTo>
                  <a:lnTo>
                    <a:pt x="2242" y="1195"/>
                  </a:lnTo>
                  <a:lnTo>
                    <a:pt x="2242" y="86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74783" y="-2694575"/>
              <a:ext cx="467239" cy="1867227"/>
            </a:xfrm>
            <a:custGeom>
              <a:avLst/>
              <a:gdLst/>
              <a:ahLst/>
              <a:cxnLst/>
              <a:rect l="l" t="t" r="r" b="b"/>
              <a:pathLst>
                <a:path w="2138" h="8544" extrusionOk="0">
                  <a:moveTo>
                    <a:pt x="105" y="118"/>
                  </a:moveTo>
                  <a:cubicBezTo>
                    <a:pt x="832" y="1"/>
                    <a:pt x="1750" y="155"/>
                    <a:pt x="2138" y="475"/>
                  </a:cubicBezTo>
                  <a:lnTo>
                    <a:pt x="2138" y="752"/>
                  </a:lnTo>
                  <a:cubicBezTo>
                    <a:pt x="1922" y="863"/>
                    <a:pt x="1713" y="980"/>
                    <a:pt x="1497" y="1091"/>
                  </a:cubicBezTo>
                  <a:lnTo>
                    <a:pt x="1497" y="8544"/>
                  </a:lnTo>
                  <a:lnTo>
                    <a:pt x="635" y="8544"/>
                  </a:lnTo>
                  <a:lnTo>
                    <a:pt x="635" y="826"/>
                  </a:lnTo>
                  <a:cubicBezTo>
                    <a:pt x="426" y="709"/>
                    <a:pt x="210" y="598"/>
                    <a:pt x="1" y="481"/>
                  </a:cubicBezTo>
                  <a:lnTo>
                    <a:pt x="1" y="204"/>
                  </a:lnTo>
                  <a:cubicBezTo>
                    <a:pt x="31" y="173"/>
                    <a:pt x="62" y="143"/>
                    <a:pt x="105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701262" y="-2687800"/>
              <a:ext cx="651686" cy="1860452"/>
            </a:xfrm>
            <a:custGeom>
              <a:avLst/>
              <a:gdLst/>
              <a:ahLst/>
              <a:cxnLst/>
              <a:rect l="l" t="t" r="r" b="b"/>
              <a:pathLst>
                <a:path w="2982" h="8513" extrusionOk="0">
                  <a:moveTo>
                    <a:pt x="733" y="8513"/>
                  </a:moveTo>
                  <a:lnTo>
                    <a:pt x="733" y="1060"/>
                  </a:lnTo>
                  <a:cubicBezTo>
                    <a:pt x="733" y="1042"/>
                    <a:pt x="721" y="1029"/>
                    <a:pt x="708" y="1017"/>
                  </a:cubicBezTo>
                  <a:lnTo>
                    <a:pt x="99" y="690"/>
                  </a:lnTo>
                  <a:lnTo>
                    <a:pt x="99" y="463"/>
                  </a:lnTo>
                  <a:cubicBezTo>
                    <a:pt x="370" y="210"/>
                    <a:pt x="881" y="99"/>
                    <a:pt x="1404" y="99"/>
                  </a:cubicBezTo>
                  <a:cubicBezTo>
                    <a:pt x="1990" y="99"/>
                    <a:pt x="2581" y="235"/>
                    <a:pt x="2883" y="469"/>
                  </a:cubicBezTo>
                  <a:lnTo>
                    <a:pt x="2883" y="690"/>
                  </a:lnTo>
                  <a:lnTo>
                    <a:pt x="2273" y="1023"/>
                  </a:lnTo>
                  <a:cubicBezTo>
                    <a:pt x="2254" y="1029"/>
                    <a:pt x="2242" y="1048"/>
                    <a:pt x="2242" y="1060"/>
                  </a:cubicBezTo>
                  <a:lnTo>
                    <a:pt x="2242" y="8513"/>
                  </a:lnTo>
                  <a:lnTo>
                    <a:pt x="2341" y="8513"/>
                  </a:lnTo>
                  <a:lnTo>
                    <a:pt x="2341" y="1091"/>
                  </a:lnTo>
                  <a:lnTo>
                    <a:pt x="2950" y="764"/>
                  </a:lnTo>
                  <a:cubicBezTo>
                    <a:pt x="2969" y="758"/>
                    <a:pt x="2981" y="740"/>
                    <a:pt x="2981" y="721"/>
                  </a:cubicBezTo>
                  <a:lnTo>
                    <a:pt x="2981" y="444"/>
                  </a:lnTo>
                  <a:lnTo>
                    <a:pt x="2981" y="444"/>
                  </a:lnTo>
                  <a:cubicBezTo>
                    <a:pt x="2981" y="432"/>
                    <a:pt x="2975" y="419"/>
                    <a:pt x="2963" y="407"/>
                  </a:cubicBezTo>
                  <a:cubicBezTo>
                    <a:pt x="2649" y="155"/>
                    <a:pt x="2020" y="1"/>
                    <a:pt x="1404" y="1"/>
                  </a:cubicBezTo>
                  <a:cubicBezTo>
                    <a:pt x="850" y="1"/>
                    <a:pt x="308" y="124"/>
                    <a:pt x="19" y="407"/>
                  </a:cubicBezTo>
                  <a:cubicBezTo>
                    <a:pt x="6" y="413"/>
                    <a:pt x="0" y="432"/>
                    <a:pt x="0" y="444"/>
                  </a:cubicBezTo>
                  <a:lnTo>
                    <a:pt x="0" y="721"/>
                  </a:lnTo>
                  <a:cubicBezTo>
                    <a:pt x="0" y="740"/>
                    <a:pt x="6" y="752"/>
                    <a:pt x="25" y="764"/>
                  </a:cubicBezTo>
                  <a:lnTo>
                    <a:pt x="635" y="1091"/>
                  </a:lnTo>
                  <a:lnTo>
                    <a:pt x="635" y="8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02573" y="-2641906"/>
              <a:ext cx="418723" cy="111894"/>
            </a:xfrm>
            <a:custGeom>
              <a:avLst/>
              <a:gdLst/>
              <a:ahLst/>
              <a:cxnLst/>
              <a:rect l="l" t="t" r="r" b="b"/>
              <a:pathLst>
                <a:path w="1916" h="512" extrusionOk="0">
                  <a:moveTo>
                    <a:pt x="1916" y="105"/>
                  </a:moveTo>
                  <a:cubicBezTo>
                    <a:pt x="1281" y="0"/>
                    <a:pt x="598" y="179"/>
                    <a:pt x="50" y="499"/>
                  </a:cubicBezTo>
                  <a:cubicBezTo>
                    <a:pt x="25" y="511"/>
                    <a:pt x="0" y="474"/>
                    <a:pt x="19" y="462"/>
                  </a:cubicBezTo>
                  <a:cubicBezTo>
                    <a:pt x="259" y="271"/>
                    <a:pt x="592" y="173"/>
                    <a:pt x="887" y="111"/>
                  </a:cubicBezTo>
                  <a:cubicBezTo>
                    <a:pt x="1226" y="37"/>
                    <a:pt x="1577" y="31"/>
                    <a:pt x="1916" y="105"/>
                  </a:cubicBezTo>
                  <a:cubicBezTo>
                    <a:pt x="1916" y="105"/>
                    <a:pt x="1916" y="105"/>
                    <a:pt x="191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72217" y="-2605628"/>
              <a:ext cx="164561" cy="75616"/>
            </a:xfrm>
            <a:custGeom>
              <a:avLst/>
              <a:gdLst/>
              <a:ahLst/>
              <a:cxnLst/>
              <a:rect l="l" t="t" r="r" b="b"/>
              <a:pathLst>
                <a:path w="753" h="346" extrusionOk="0">
                  <a:moveTo>
                    <a:pt x="13" y="7"/>
                  </a:moveTo>
                  <a:cubicBezTo>
                    <a:pt x="136" y="13"/>
                    <a:pt x="253" y="74"/>
                    <a:pt x="364" y="124"/>
                  </a:cubicBezTo>
                  <a:cubicBezTo>
                    <a:pt x="487" y="179"/>
                    <a:pt x="641" y="241"/>
                    <a:pt x="746" y="327"/>
                  </a:cubicBezTo>
                  <a:cubicBezTo>
                    <a:pt x="752" y="333"/>
                    <a:pt x="746" y="345"/>
                    <a:pt x="740" y="345"/>
                  </a:cubicBezTo>
                  <a:cubicBezTo>
                    <a:pt x="629" y="327"/>
                    <a:pt x="518" y="247"/>
                    <a:pt x="420" y="197"/>
                  </a:cubicBezTo>
                  <a:cubicBezTo>
                    <a:pt x="297" y="130"/>
                    <a:pt x="155" y="37"/>
                    <a:pt x="13" y="19"/>
                  </a:cubicBezTo>
                  <a:cubicBezTo>
                    <a:pt x="1" y="19"/>
                    <a:pt x="1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43969" y="-2515370"/>
              <a:ext cx="363651" cy="78238"/>
            </a:xfrm>
            <a:custGeom>
              <a:avLst/>
              <a:gdLst/>
              <a:ahLst/>
              <a:cxnLst/>
              <a:rect l="l" t="t" r="r" b="b"/>
              <a:pathLst>
                <a:path w="1664" h="358" extrusionOk="0">
                  <a:moveTo>
                    <a:pt x="1632" y="283"/>
                  </a:moveTo>
                  <a:cubicBezTo>
                    <a:pt x="1441" y="80"/>
                    <a:pt x="1066" y="62"/>
                    <a:pt x="813" y="62"/>
                  </a:cubicBezTo>
                  <a:cubicBezTo>
                    <a:pt x="548" y="55"/>
                    <a:pt x="179" y="74"/>
                    <a:pt x="37" y="333"/>
                  </a:cubicBezTo>
                  <a:cubicBezTo>
                    <a:pt x="31" y="357"/>
                    <a:pt x="0" y="345"/>
                    <a:pt x="0" y="326"/>
                  </a:cubicBezTo>
                  <a:cubicBezTo>
                    <a:pt x="0" y="203"/>
                    <a:pt x="136" y="129"/>
                    <a:pt x="234" y="86"/>
                  </a:cubicBezTo>
                  <a:cubicBezTo>
                    <a:pt x="400" y="18"/>
                    <a:pt x="591" y="6"/>
                    <a:pt x="764" y="0"/>
                  </a:cubicBezTo>
                  <a:cubicBezTo>
                    <a:pt x="955" y="0"/>
                    <a:pt x="1146" y="18"/>
                    <a:pt x="1330" y="68"/>
                  </a:cubicBezTo>
                  <a:cubicBezTo>
                    <a:pt x="1435" y="99"/>
                    <a:pt x="1608" y="148"/>
                    <a:pt x="1657" y="265"/>
                  </a:cubicBezTo>
                  <a:cubicBezTo>
                    <a:pt x="1663" y="277"/>
                    <a:pt x="1645" y="296"/>
                    <a:pt x="1632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58886" y="-2483245"/>
              <a:ext cx="16390" cy="1655897"/>
            </a:xfrm>
            <a:custGeom>
              <a:avLst/>
              <a:gdLst/>
              <a:ahLst/>
              <a:cxnLst/>
              <a:rect l="l" t="t" r="r" b="b"/>
              <a:pathLst>
                <a:path w="75" h="7577" extrusionOk="0">
                  <a:moveTo>
                    <a:pt x="56" y="25"/>
                  </a:moveTo>
                  <a:cubicBezTo>
                    <a:pt x="74" y="1436"/>
                    <a:pt x="62" y="2840"/>
                    <a:pt x="62" y="4251"/>
                  </a:cubicBezTo>
                  <a:cubicBezTo>
                    <a:pt x="62" y="4959"/>
                    <a:pt x="62" y="5661"/>
                    <a:pt x="62" y="6363"/>
                  </a:cubicBezTo>
                  <a:cubicBezTo>
                    <a:pt x="62" y="6770"/>
                    <a:pt x="68" y="7170"/>
                    <a:pt x="68" y="7577"/>
                  </a:cubicBezTo>
                  <a:lnTo>
                    <a:pt x="6" y="7577"/>
                  </a:lnTo>
                  <a:cubicBezTo>
                    <a:pt x="6" y="7170"/>
                    <a:pt x="13" y="6770"/>
                    <a:pt x="13" y="6363"/>
                  </a:cubicBezTo>
                  <a:cubicBezTo>
                    <a:pt x="13" y="5661"/>
                    <a:pt x="13" y="4959"/>
                    <a:pt x="13" y="4251"/>
                  </a:cubicBezTo>
                  <a:cubicBezTo>
                    <a:pt x="13" y="2840"/>
                    <a:pt x="0" y="1436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056609" y="-2500728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18"/>
                    <a:pt x="80" y="3321"/>
                  </a:cubicBezTo>
                  <a:cubicBezTo>
                    <a:pt x="80" y="4417"/>
                    <a:pt x="86" y="5507"/>
                    <a:pt x="62" y="6603"/>
                  </a:cubicBezTo>
                  <a:cubicBezTo>
                    <a:pt x="62" y="6616"/>
                    <a:pt x="37" y="6616"/>
                    <a:pt x="37" y="6603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18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107747" y="-2499417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24"/>
                    <a:pt x="80" y="3321"/>
                  </a:cubicBezTo>
                  <a:cubicBezTo>
                    <a:pt x="80" y="4417"/>
                    <a:pt x="93" y="5507"/>
                    <a:pt x="62" y="6604"/>
                  </a:cubicBezTo>
                  <a:cubicBezTo>
                    <a:pt x="62" y="6616"/>
                    <a:pt x="37" y="6616"/>
                    <a:pt x="37" y="6604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24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13556" y="-2512748"/>
              <a:ext cx="16172" cy="1480844"/>
            </a:xfrm>
            <a:custGeom>
              <a:avLst/>
              <a:gdLst/>
              <a:ahLst/>
              <a:cxnLst/>
              <a:rect l="l" t="t" r="r" b="b"/>
              <a:pathLst>
                <a:path w="74" h="6776" extrusionOk="0">
                  <a:moveTo>
                    <a:pt x="49" y="25"/>
                  </a:moveTo>
                  <a:cubicBezTo>
                    <a:pt x="62" y="1152"/>
                    <a:pt x="62" y="2279"/>
                    <a:pt x="62" y="3413"/>
                  </a:cubicBezTo>
                  <a:cubicBezTo>
                    <a:pt x="62" y="3973"/>
                    <a:pt x="62" y="4534"/>
                    <a:pt x="62" y="5100"/>
                  </a:cubicBezTo>
                  <a:cubicBezTo>
                    <a:pt x="62" y="5654"/>
                    <a:pt x="74" y="6209"/>
                    <a:pt x="49" y="6763"/>
                  </a:cubicBezTo>
                  <a:cubicBezTo>
                    <a:pt x="49" y="6775"/>
                    <a:pt x="19" y="6775"/>
                    <a:pt x="19" y="6763"/>
                  </a:cubicBezTo>
                  <a:cubicBezTo>
                    <a:pt x="0" y="6209"/>
                    <a:pt x="6" y="5654"/>
                    <a:pt x="6" y="5100"/>
                  </a:cubicBezTo>
                  <a:cubicBezTo>
                    <a:pt x="6" y="4534"/>
                    <a:pt x="6" y="3973"/>
                    <a:pt x="6" y="3413"/>
                  </a:cubicBezTo>
                  <a:cubicBezTo>
                    <a:pt x="6" y="2279"/>
                    <a:pt x="6" y="1152"/>
                    <a:pt x="19" y="25"/>
                  </a:cubicBezTo>
                  <a:cubicBezTo>
                    <a:pt x="19" y="0"/>
                    <a:pt x="49" y="0"/>
                    <a:pt x="4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67663" y="-2504662"/>
              <a:ext cx="19013" cy="1677314"/>
            </a:xfrm>
            <a:custGeom>
              <a:avLst/>
              <a:gdLst/>
              <a:ahLst/>
              <a:cxnLst/>
              <a:rect l="l" t="t" r="r" b="b"/>
              <a:pathLst>
                <a:path w="87" h="7675" extrusionOk="0">
                  <a:moveTo>
                    <a:pt x="62" y="25"/>
                  </a:moveTo>
                  <a:cubicBezTo>
                    <a:pt x="87" y="1337"/>
                    <a:pt x="68" y="2655"/>
                    <a:pt x="68" y="3967"/>
                  </a:cubicBezTo>
                  <a:cubicBezTo>
                    <a:pt x="68" y="4632"/>
                    <a:pt x="68" y="5291"/>
                    <a:pt x="68" y="5950"/>
                  </a:cubicBezTo>
                  <a:cubicBezTo>
                    <a:pt x="68" y="6523"/>
                    <a:pt x="81" y="7102"/>
                    <a:pt x="68" y="7675"/>
                  </a:cubicBezTo>
                  <a:lnTo>
                    <a:pt x="19" y="7675"/>
                  </a:lnTo>
                  <a:cubicBezTo>
                    <a:pt x="7" y="7114"/>
                    <a:pt x="19" y="6554"/>
                    <a:pt x="19" y="5993"/>
                  </a:cubicBezTo>
                  <a:cubicBezTo>
                    <a:pt x="19" y="5334"/>
                    <a:pt x="19" y="4669"/>
                    <a:pt x="19" y="4010"/>
                  </a:cubicBezTo>
                  <a:cubicBezTo>
                    <a:pt x="19" y="2680"/>
                    <a:pt x="1" y="1355"/>
                    <a:pt x="25" y="25"/>
                  </a:cubicBezTo>
                  <a:cubicBezTo>
                    <a:pt x="25" y="0"/>
                    <a:pt x="62" y="0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24610" y="-2502039"/>
              <a:ext cx="20324" cy="1441943"/>
            </a:xfrm>
            <a:custGeom>
              <a:avLst/>
              <a:gdLst/>
              <a:ahLst/>
              <a:cxnLst/>
              <a:rect l="l" t="t" r="r" b="b"/>
              <a:pathLst>
                <a:path w="93" h="6598" extrusionOk="0">
                  <a:moveTo>
                    <a:pt x="62" y="25"/>
                  </a:moveTo>
                  <a:cubicBezTo>
                    <a:pt x="87" y="1122"/>
                    <a:pt x="74" y="2218"/>
                    <a:pt x="74" y="3314"/>
                  </a:cubicBezTo>
                  <a:cubicBezTo>
                    <a:pt x="74" y="4398"/>
                    <a:pt x="93" y="5495"/>
                    <a:pt x="62" y="6579"/>
                  </a:cubicBezTo>
                  <a:cubicBezTo>
                    <a:pt x="62" y="6597"/>
                    <a:pt x="31" y="6597"/>
                    <a:pt x="31" y="6579"/>
                  </a:cubicBezTo>
                  <a:cubicBezTo>
                    <a:pt x="1" y="5495"/>
                    <a:pt x="19" y="4398"/>
                    <a:pt x="19" y="3314"/>
                  </a:cubicBezTo>
                  <a:cubicBezTo>
                    <a:pt x="19" y="2218"/>
                    <a:pt x="7" y="1122"/>
                    <a:pt x="31" y="25"/>
                  </a:cubicBezTo>
                  <a:cubicBezTo>
                    <a:pt x="31" y="1"/>
                    <a:pt x="62" y="1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87021" y="-2489801"/>
              <a:ext cx="22947" cy="1497016"/>
            </a:xfrm>
            <a:custGeom>
              <a:avLst/>
              <a:gdLst/>
              <a:ahLst/>
              <a:cxnLst/>
              <a:rect l="l" t="t" r="r" b="b"/>
              <a:pathLst>
                <a:path w="105" h="6850" extrusionOk="0">
                  <a:moveTo>
                    <a:pt x="56" y="6"/>
                  </a:moveTo>
                  <a:cubicBezTo>
                    <a:pt x="105" y="536"/>
                    <a:pt x="80" y="1084"/>
                    <a:pt x="80" y="1620"/>
                  </a:cubicBezTo>
                  <a:cubicBezTo>
                    <a:pt x="80" y="2187"/>
                    <a:pt x="80" y="2753"/>
                    <a:pt x="80" y="3320"/>
                  </a:cubicBezTo>
                  <a:cubicBezTo>
                    <a:pt x="80" y="4490"/>
                    <a:pt x="86" y="5660"/>
                    <a:pt x="68" y="6831"/>
                  </a:cubicBezTo>
                  <a:cubicBezTo>
                    <a:pt x="68" y="6849"/>
                    <a:pt x="37" y="6849"/>
                    <a:pt x="37" y="6831"/>
                  </a:cubicBezTo>
                  <a:cubicBezTo>
                    <a:pt x="19" y="5673"/>
                    <a:pt x="25" y="4515"/>
                    <a:pt x="25" y="3363"/>
                  </a:cubicBezTo>
                  <a:cubicBezTo>
                    <a:pt x="25" y="2796"/>
                    <a:pt x="25" y="2224"/>
                    <a:pt x="25" y="1657"/>
                  </a:cubicBezTo>
                  <a:cubicBezTo>
                    <a:pt x="25" y="1109"/>
                    <a:pt x="0" y="554"/>
                    <a:pt x="43" y="6"/>
                  </a:cubicBezTo>
                  <a:cubicBezTo>
                    <a:pt x="43" y="0"/>
                    <a:pt x="56" y="0"/>
                    <a:pt x="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262432" y="-3347359"/>
              <a:ext cx="98343" cy="270774"/>
            </a:xfrm>
            <a:custGeom>
              <a:avLst/>
              <a:gdLst/>
              <a:ahLst/>
              <a:cxnLst/>
              <a:rect l="l" t="t" r="r" b="b"/>
              <a:pathLst>
                <a:path w="450" h="1239" extrusionOk="0">
                  <a:moveTo>
                    <a:pt x="0" y="1"/>
                  </a:moveTo>
                  <a:cubicBezTo>
                    <a:pt x="401" y="740"/>
                    <a:pt x="204" y="38"/>
                    <a:pt x="302" y="937"/>
                  </a:cubicBezTo>
                  <a:cubicBezTo>
                    <a:pt x="308" y="974"/>
                    <a:pt x="376" y="1239"/>
                    <a:pt x="450" y="1220"/>
                  </a:cubicBezTo>
                  <a:cubicBezTo>
                    <a:pt x="394" y="1140"/>
                    <a:pt x="364" y="1035"/>
                    <a:pt x="364" y="937"/>
                  </a:cubicBezTo>
                  <a:cubicBezTo>
                    <a:pt x="345" y="278"/>
                    <a:pt x="388" y="407"/>
                    <a:pt x="290" y="290"/>
                  </a:cubicBezTo>
                  <a:cubicBezTo>
                    <a:pt x="247" y="247"/>
                    <a:pt x="191" y="229"/>
                    <a:pt x="9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54346" y="-3265187"/>
              <a:ext cx="83701" cy="106430"/>
            </a:xfrm>
            <a:custGeom>
              <a:avLst/>
              <a:gdLst/>
              <a:ahLst/>
              <a:cxnLst/>
              <a:rect l="l" t="t" r="r" b="b"/>
              <a:pathLst>
                <a:path w="383" h="487" extrusionOk="0">
                  <a:moveTo>
                    <a:pt x="321" y="13"/>
                  </a:moveTo>
                  <a:cubicBezTo>
                    <a:pt x="351" y="234"/>
                    <a:pt x="0" y="302"/>
                    <a:pt x="68" y="487"/>
                  </a:cubicBezTo>
                  <a:cubicBezTo>
                    <a:pt x="191" y="265"/>
                    <a:pt x="382" y="302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50426" y="-3574861"/>
              <a:ext cx="1768863" cy="954594"/>
            </a:xfrm>
            <a:custGeom>
              <a:avLst/>
              <a:gdLst/>
              <a:ahLst/>
              <a:cxnLst/>
              <a:rect l="l" t="t" r="r" b="b"/>
              <a:pathLst>
                <a:path w="8094" h="4368" extrusionOk="0">
                  <a:moveTo>
                    <a:pt x="1571" y="703"/>
                  </a:moveTo>
                  <a:cubicBezTo>
                    <a:pt x="1558" y="925"/>
                    <a:pt x="1540" y="1146"/>
                    <a:pt x="1528" y="1368"/>
                  </a:cubicBezTo>
                  <a:cubicBezTo>
                    <a:pt x="1521" y="1460"/>
                    <a:pt x="1528" y="1553"/>
                    <a:pt x="1528" y="1645"/>
                  </a:cubicBezTo>
                  <a:cubicBezTo>
                    <a:pt x="1528" y="1731"/>
                    <a:pt x="1509" y="1799"/>
                    <a:pt x="1491" y="1879"/>
                  </a:cubicBezTo>
                  <a:cubicBezTo>
                    <a:pt x="1386" y="1855"/>
                    <a:pt x="1287" y="1830"/>
                    <a:pt x="1189" y="1805"/>
                  </a:cubicBezTo>
                  <a:cubicBezTo>
                    <a:pt x="1226" y="1719"/>
                    <a:pt x="1232" y="1608"/>
                    <a:pt x="1238" y="1522"/>
                  </a:cubicBezTo>
                  <a:cubicBezTo>
                    <a:pt x="1244" y="1393"/>
                    <a:pt x="1232" y="1263"/>
                    <a:pt x="1220" y="1128"/>
                  </a:cubicBezTo>
                  <a:cubicBezTo>
                    <a:pt x="1220" y="1122"/>
                    <a:pt x="1207" y="1122"/>
                    <a:pt x="1207" y="1128"/>
                  </a:cubicBezTo>
                  <a:cubicBezTo>
                    <a:pt x="1207" y="1251"/>
                    <a:pt x="1207" y="1368"/>
                    <a:pt x="1201" y="1491"/>
                  </a:cubicBezTo>
                  <a:cubicBezTo>
                    <a:pt x="1195" y="1596"/>
                    <a:pt x="1170" y="1695"/>
                    <a:pt x="1146" y="1793"/>
                  </a:cubicBezTo>
                  <a:cubicBezTo>
                    <a:pt x="764" y="1701"/>
                    <a:pt x="382" y="1608"/>
                    <a:pt x="0" y="1528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196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462" y="1676"/>
                    <a:pt x="3234" y="1750"/>
                    <a:pt x="3289" y="1904"/>
                  </a:cubicBezTo>
                  <a:cubicBezTo>
                    <a:pt x="3363" y="1768"/>
                    <a:pt x="3468" y="1725"/>
                    <a:pt x="3529" y="1651"/>
                  </a:cubicBezTo>
                  <a:cubicBezTo>
                    <a:pt x="3535" y="1725"/>
                    <a:pt x="3548" y="1830"/>
                    <a:pt x="3560" y="1978"/>
                  </a:cubicBezTo>
                  <a:cubicBezTo>
                    <a:pt x="3566" y="2015"/>
                    <a:pt x="3634" y="2280"/>
                    <a:pt x="3708" y="2261"/>
                  </a:cubicBezTo>
                  <a:cubicBezTo>
                    <a:pt x="3652" y="2181"/>
                    <a:pt x="3622" y="2076"/>
                    <a:pt x="3622" y="1978"/>
                  </a:cubicBezTo>
                  <a:cubicBezTo>
                    <a:pt x="3603" y="1356"/>
                    <a:pt x="3640" y="1436"/>
                    <a:pt x="3560" y="1350"/>
                  </a:cubicBezTo>
                  <a:cubicBezTo>
                    <a:pt x="3566" y="1337"/>
                    <a:pt x="3579" y="1325"/>
                    <a:pt x="3585" y="1313"/>
                  </a:cubicBezTo>
                  <a:cubicBezTo>
                    <a:pt x="3622" y="1251"/>
                    <a:pt x="3671" y="1159"/>
                    <a:pt x="3708" y="1171"/>
                  </a:cubicBezTo>
                  <a:cubicBezTo>
                    <a:pt x="4422" y="1442"/>
                    <a:pt x="5143" y="1775"/>
                    <a:pt x="5851" y="2163"/>
                  </a:cubicBezTo>
                  <a:cubicBezTo>
                    <a:pt x="6609" y="2575"/>
                    <a:pt x="7366" y="3043"/>
                    <a:pt x="8093" y="3548"/>
                  </a:cubicBezTo>
                  <a:lnTo>
                    <a:pt x="8081" y="4368"/>
                  </a:lnTo>
                  <a:cubicBezTo>
                    <a:pt x="7964" y="4300"/>
                    <a:pt x="7822" y="4244"/>
                    <a:pt x="7668" y="4195"/>
                  </a:cubicBezTo>
                  <a:cubicBezTo>
                    <a:pt x="7705" y="4115"/>
                    <a:pt x="7687" y="3973"/>
                    <a:pt x="7681" y="3893"/>
                  </a:cubicBezTo>
                  <a:cubicBezTo>
                    <a:pt x="7681" y="3746"/>
                    <a:pt x="7662" y="3592"/>
                    <a:pt x="7668" y="3444"/>
                  </a:cubicBezTo>
                  <a:cubicBezTo>
                    <a:pt x="7668" y="3431"/>
                    <a:pt x="7650" y="3431"/>
                    <a:pt x="7644" y="3444"/>
                  </a:cubicBezTo>
                  <a:cubicBezTo>
                    <a:pt x="7631" y="3585"/>
                    <a:pt x="7644" y="3727"/>
                    <a:pt x="7644" y="3863"/>
                  </a:cubicBezTo>
                  <a:cubicBezTo>
                    <a:pt x="7644" y="3930"/>
                    <a:pt x="7644" y="3998"/>
                    <a:pt x="7644" y="4060"/>
                  </a:cubicBezTo>
                  <a:cubicBezTo>
                    <a:pt x="7637" y="4103"/>
                    <a:pt x="7625" y="4140"/>
                    <a:pt x="7619" y="4183"/>
                  </a:cubicBezTo>
                  <a:cubicBezTo>
                    <a:pt x="7576" y="4171"/>
                    <a:pt x="7533" y="4158"/>
                    <a:pt x="7483" y="4146"/>
                  </a:cubicBezTo>
                  <a:cubicBezTo>
                    <a:pt x="7477" y="4029"/>
                    <a:pt x="7477" y="3906"/>
                    <a:pt x="7471" y="3789"/>
                  </a:cubicBezTo>
                  <a:cubicBezTo>
                    <a:pt x="7471" y="3776"/>
                    <a:pt x="7459" y="3776"/>
                    <a:pt x="7459" y="3789"/>
                  </a:cubicBezTo>
                  <a:cubicBezTo>
                    <a:pt x="7453" y="3906"/>
                    <a:pt x="7453" y="4023"/>
                    <a:pt x="7447" y="4140"/>
                  </a:cubicBezTo>
                  <a:cubicBezTo>
                    <a:pt x="7243" y="4097"/>
                    <a:pt x="7028" y="4072"/>
                    <a:pt x="6812" y="4060"/>
                  </a:cubicBezTo>
                  <a:cubicBezTo>
                    <a:pt x="5839" y="3425"/>
                    <a:pt x="4650" y="2889"/>
                    <a:pt x="3363" y="2446"/>
                  </a:cubicBezTo>
                  <a:cubicBezTo>
                    <a:pt x="3363" y="2403"/>
                    <a:pt x="2248" y="1929"/>
                    <a:pt x="1983" y="1916"/>
                  </a:cubicBezTo>
                  <a:cubicBezTo>
                    <a:pt x="1989" y="1879"/>
                    <a:pt x="1989" y="1842"/>
                    <a:pt x="1989" y="1805"/>
                  </a:cubicBezTo>
                  <a:cubicBezTo>
                    <a:pt x="1989" y="1744"/>
                    <a:pt x="1983" y="1676"/>
                    <a:pt x="1977" y="1608"/>
                  </a:cubicBezTo>
                  <a:cubicBezTo>
                    <a:pt x="1977" y="1602"/>
                    <a:pt x="1965" y="1602"/>
                    <a:pt x="1965" y="1608"/>
                  </a:cubicBezTo>
                  <a:cubicBezTo>
                    <a:pt x="1965" y="1670"/>
                    <a:pt x="1965" y="1725"/>
                    <a:pt x="1965" y="1787"/>
                  </a:cubicBezTo>
                  <a:cubicBezTo>
                    <a:pt x="1965" y="1830"/>
                    <a:pt x="1953" y="1873"/>
                    <a:pt x="1946" y="1916"/>
                  </a:cubicBezTo>
                  <a:cubicBezTo>
                    <a:pt x="1897" y="1910"/>
                    <a:pt x="1842" y="1910"/>
                    <a:pt x="1792" y="1910"/>
                  </a:cubicBezTo>
                  <a:cubicBezTo>
                    <a:pt x="1737" y="1910"/>
                    <a:pt x="1675" y="1910"/>
                    <a:pt x="1620" y="1916"/>
                  </a:cubicBezTo>
                  <a:cubicBezTo>
                    <a:pt x="1595" y="1910"/>
                    <a:pt x="1564" y="1904"/>
                    <a:pt x="1540" y="1892"/>
                  </a:cubicBezTo>
                  <a:cubicBezTo>
                    <a:pt x="1614" y="1762"/>
                    <a:pt x="1564" y="1577"/>
                    <a:pt x="1571" y="1442"/>
                  </a:cubicBezTo>
                  <a:cubicBezTo>
                    <a:pt x="1577" y="1196"/>
                    <a:pt x="1595" y="949"/>
                    <a:pt x="1589" y="703"/>
                  </a:cubicBezTo>
                  <a:cubicBezTo>
                    <a:pt x="1583" y="691"/>
                    <a:pt x="1571" y="691"/>
                    <a:pt x="1571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45929" y="-3187168"/>
              <a:ext cx="630051" cy="2359822"/>
            </a:xfrm>
            <a:custGeom>
              <a:avLst/>
              <a:gdLst/>
              <a:ahLst/>
              <a:cxnLst/>
              <a:rect l="l" t="t" r="r" b="b"/>
              <a:pathLst>
                <a:path w="2883" h="10798" extrusionOk="0">
                  <a:moveTo>
                    <a:pt x="635" y="10798"/>
                  </a:moveTo>
                  <a:lnTo>
                    <a:pt x="635" y="1202"/>
                  </a:lnTo>
                  <a:cubicBezTo>
                    <a:pt x="425" y="1085"/>
                    <a:pt x="210" y="974"/>
                    <a:pt x="0" y="857"/>
                  </a:cubicBezTo>
                  <a:lnTo>
                    <a:pt x="0" y="580"/>
                  </a:lnTo>
                  <a:cubicBezTo>
                    <a:pt x="592" y="1"/>
                    <a:pt x="2304" y="111"/>
                    <a:pt x="2883" y="580"/>
                  </a:cubicBezTo>
                  <a:lnTo>
                    <a:pt x="2883" y="857"/>
                  </a:lnTo>
                  <a:cubicBezTo>
                    <a:pt x="2667" y="974"/>
                    <a:pt x="2458" y="1085"/>
                    <a:pt x="2242" y="1202"/>
                  </a:cubicBezTo>
                  <a:lnTo>
                    <a:pt x="2242" y="107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791258" y="-3167062"/>
              <a:ext cx="484722" cy="2339716"/>
            </a:xfrm>
            <a:custGeom>
              <a:avLst/>
              <a:gdLst/>
              <a:ahLst/>
              <a:cxnLst/>
              <a:rect l="l" t="t" r="r" b="b"/>
              <a:pathLst>
                <a:path w="2218" h="10706" extrusionOk="0">
                  <a:moveTo>
                    <a:pt x="74" y="149"/>
                  </a:moveTo>
                  <a:cubicBezTo>
                    <a:pt x="826" y="1"/>
                    <a:pt x="1805" y="155"/>
                    <a:pt x="2218" y="488"/>
                  </a:cubicBezTo>
                  <a:lnTo>
                    <a:pt x="2218" y="765"/>
                  </a:lnTo>
                  <a:cubicBezTo>
                    <a:pt x="2002" y="882"/>
                    <a:pt x="1793" y="993"/>
                    <a:pt x="1577" y="1110"/>
                  </a:cubicBezTo>
                  <a:lnTo>
                    <a:pt x="1577" y="10706"/>
                  </a:lnTo>
                  <a:lnTo>
                    <a:pt x="635" y="10706"/>
                  </a:lnTo>
                  <a:lnTo>
                    <a:pt x="635" y="839"/>
                  </a:lnTo>
                  <a:cubicBezTo>
                    <a:pt x="426" y="722"/>
                    <a:pt x="210" y="611"/>
                    <a:pt x="1" y="494"/>
                  </a:cubicBezTo>
                  <a:lnTo>
                    <a:pt x="1" y="217"/>
                  </a:lnTo>
                  <a:cubicBezTo>
                    <a:pt x="25" y="192"/>
                    <a:pt x="50" y="173"/>
                    <a:pt x="74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35220" y="-3157446"/>
              <a:ext cx="650157" cy="2330100"/>
            </a:xfrm>
            <a:custGeom>
              <a:avLst/>
              <a:gdLst/>
              <a:ahLst/>
              <a:cxnLst/>
              <a:rect l="l" t="t" r="r" b="b"/>
              <a:pathLst>
                <a:path w="2975" h="10662" extrusionOk="0">
                  <a:moveTo>
                    <a:pt x="733" y="10662"/>
                  </a:moveTo>
                  <a:lnTo>
                    <a:pt x="733" y="1066"/>
                  </a:lnTo>
                  <a:cubicBezTo>
                    <a:pt x="733" y="1047"/>
                    <a:pt x="721" y="1029"/>
                    <a:pt x="702" y="1023"/>
                  </a:cubicBezTo>
                  <a:lnTo>
                    <a:pt x="99" y="696"/>
                  </a:lnTo>
                  <a:lnTo>
                    <a:pt x="99" y="468"/>
                  </a:lnTo>
                  <a:cubicBezTo>
                    <a:pt x="370" y="209"/>
                    <a:pt x="881" y="99"/>
                    <a:pt x="1404" y="99"/>
                  </a:cubicBezTo>
                  <a:cubicBezTo>
                    <a:pt x="1989" y="99"/>
                    <a:pt x="2581" y="234"/>
                    <a:pt x="2883" y="468"/>
                  </a:cubicBezTo>
                  <a:lnTo>
                    <a:pt x="2883" y="696"/>
                  </a:lnTo>
                  <a:lnTo>
                    <a:pt x="2267" y="1023"/>
                  </a:lnTo>
                  <a:cubicBezTo>
                    <a:pt x="2254" y="1029"/>
                    <a:pt x="2242" y="1047"/>
                    <a:pt x="2242" y="1066"/>
                  </a:cubicBezTo>
                  <a:lnTo>
                    <a:pt x="2242" y="10662"/>
                  </a:lnTo>
                  <a:lnTo>
                    <a:pt x="2341" y="10662"/>
                  </a:lnTo>
                  <a:lnTo>
                    <a:pt x="2341" y="1090"/>
                  </a:lnTo>
                  <a:lnTo>
                    <a:pt x="2950" y="764"/>
                  </a:lnTo>
                  <a:cubicBezTo>
                    <a:pt x="2969" y="758"/>
                    <a:pt x="2975" y="739"/>
                    <a:pt x="2975" y="721"/>
                  </a:cubicBezTo>
                  <a:lnTo>
                    <a:pt x="2975" y="444"/>
                  </a:lnTo>
                  <a:lnTo>
                    <a:pt x="2975" y="444"/>
                  </a:lnTo>
                  <a:cubicBezTo>
                    <a:pt x="2975" y="431"/>
                    <a:pt x="2969" y="419"/>
                    <a:pt x="2963" y="407"/>
                  </a:cubicBezTo>
                  <a:cubicBezTo>
                    <a:pt x="2649" y="154"/>
                    <a:pt x="2020" y="0"/>
                    <a:pt x="1404" y="0"/>
                  </a:cubicBezTo>
                  <a:cubicBezTo>
                    <a:pt x="850" y="0"/>
                    <a:pt x="308" y="123"/>
                    <a:pt x="19" y="407"/>
                  </a:cubicBezTo>
                  <a:cubicBezTo>
                    <a:pt x="6" y="419"/>
                    <a:pt x="0" y="431"/>
                    <a:pt x="0" y="444"/>
                  </a:cubicBezTo>
                  <a:lnTo>
                    <a:pt x="0" y="721"/>
                  </a:lnTo>
                  <a:cubicBezTo>
                    <a:pt x="0" y="739"/>
                    <a:pt x="6" y="758"/>
                    <a:pt x="25" y="764"/>
                  </a:cubicBezTo>
                  <a:lnTo>
                    <a:pt x="634" y="1090"/>
                  </a:lnTo>
                  <a:lnTo>
                    <a:pt x="634" y="106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98033" y="-3110460"/>
              <a:ext cx="491496" cy="122821"/>
            </a:xfrm>
            <a:custGeom>
              <a:avLst/>
              <a:gdLst/>
              <a:ahLst/>
              <a:cxnLst/>
              <a:rect l="l" t="t" r="r" b="b"/>
              <a:pathLst>
                <a:path w="2249" h="562" extrusionOk="0">
                  <a:moveTo>
                    <a:pt x="13" y="229"/>
                  </a:moveTo>
                  <a:cubicBezTo>
                    <a:pt x="715" y="1"/>
                    <a:pt x="1596" y="93"/>
                    <a:pt x="2218" y="493"/>
                  </a:cubicBezTo>
                  <a:cubicBezTo>
                    <a:pt x="2248" y="518"/>
                    <a:pt x="2224" y="561"/>
                    <a:pt x="2193" y="543"/>
                  </a:cubicBezTo>
                  <a:cubicBezTo>
                    <a:pt x="1522" y="185"/>
                    <a:pt x="764" y="62"/>
                    <a:pt x="19" y="253"/>
                  </a:cubicBezTo>
                  <a:cubicBezTo>
                    <a:pt x="6" y="259"/>
                    <a:pt x="0" y="235"/>
                    <a:pt x="1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7240" y="-3045771"/>
              <a:ext cx="103807" cy="50046"/>
            </a:xfrm>
            <a:custGeom>
              <a:avLst/>
              <a:gdLst/>
              <a:ahLst/>
              <a:cxnLst/>
              <a:rect l="l" t="t" r="r" b="b"/>
              <a:pathLst>
                <a:path w="475" h="229" extrusionOk="0">
                  <a:moveTo>
                    <a:pt x="462" y="31"/>
                  </a:moveTo>
                  <a:cubicBezTo>
                    <a:pt x="370" y="31"/>
                    <a:pt x="284" y="74"/>
                    <a:pt x="204" y="117"/>
                  </a:cubicBezTo>
                  <a:cubicBezTo>
                    <a:pt x="148" y="148"/>
                    <a:pt x="93" y="197"/>
                    <a:pt x="31" y="222"/>
                  </a:cubicBezTo>
                  <a:cubicBezTo>
                    <a:pt x="13" y="228"/>
                    <a:pt x="1" y="204"/>
                    <a:pt x="13" y="191"/>
                  </a:cubicBezTo>
                  <a:cubicBezTo>
                    <a:pt x="124" y="74"/>
                    <a:pt x="308" y="0"/>
                    <a:pt x="462" y="13"/>
                  </a:cubicBezTo>
                  <a:cubicBezTo>
                    <a:pt x="475" y="13"/>
                    <a:pt x="475" y="31"/>
                    <a:pt x="4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2464" y="-2986546"/>
              <a:ext cx="370425" cy="71463"/>
            </a:xfrm>
            <a:custGeom>
              <a:avLst/>
              <a:gdLst/>
              <a:ahLst/>
              <a:cxnLst/>
              <a:rect l="l" t="t" r="r" b="b"/>
              <a:pathLst>
                <a:path w="1695" h="327" extrusionOk="0">
                  <a:moveTo>
                    <a:pt x="1676" y="290"/>
                  </a:moveTo>
                  <a:cubicBezTo>
                    <a:pt x="1392" y="123"/>
                    <a:pt x="1090" y="68"/>
                    <a:pt x="764" y="62"/>
                  </a:cubicBezTo>
                  <a:cubicBezTo>
                    <a:pt x="536" y="56"/>
                    <a:pt x="179" y="56"/>
                    <a:pt x="62" y="296"/>
                  </a:cubicBezTo>
                  <a:cubicBezTo>
                    <a:pt x="50" y="327"/>
                    <a:pt x="0" y="308"/>
                    <a:pt x="13" y="277"/>
                  </a:cubicBezTo>
                  <a:cubicBezTo>
                    <a:pt x="105" y="25"/>
                    <a:pt x="475" y="6"/>
                    <a:pt x="696" y="6"/>
                  </a:cubicBezTo>
                  <a:cubicBezTo>
                    <a:pt x="1035" y="0"/>
                    <a:pt x="1429" y="37"/>
                    <a:pt x="1688" y="277"/>
                  </a:cubicBezTo>
                  <a:cubicBezTo>
                    <a:pt x="1694" y="284"/>
                    <a:pt x="1688" y="296"/>
                    <a:pt x="167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86070" y="-2947646"/>
              <a:ext cx="13549" cy="2120299"/>
            </a:xfrm>
            <a:custGeom>
              <a:avLst/>
              <a:gdLst/>
              <a:ahLst/>
              <a:cxnLst/>
              <a:rect l="l" t="t" r="r" b="b"/>
              <a:pathLst>
                <a:path w="62" h="9702" extrusionOk="0">
                  <a:moveTo>
                    <a:pt x="50" y="26"/>
                  </a:moveTo>
                  <a:cubicBezTo>
                    <a:pt x="62" y="1436"/>
                    <a:pt x="50" y="2846"/>
                    <a:pt x="56" y="4263"/>
                  </a:cubicBezTo>
                  <a:cubicBezTo>
                    <a:pt x="56" y="5680"/>
                    <a:pt x="56" y="7096"/>
                    <a:pt x="56" y="8519"/>
                  </a:cubicBezTo>
                  <a:cubicBezTo>
                    <a:pt x="56" y="8913"/>
                    <a:pt x="62" y="9307"/>
                    <a:pt x="62" y="9702"/>
                  </a:cubicBezTo>
                  <a:lnTo>
                    <a:pt x="0" y="9702"/>
                  </a:lnTo>
                  <a:cubicBezTo>
                    <a:pt x="0" y="9264"/>
                    <a:pt x="7" y="8827"/>
                    <a:pt x="7" y="8390"/>
                  </a:cubicBezTo>
                  <a:cubicBezTo>
                    <a:pt x="7" y="7681"/>
                    <a:pt x="7" y="6967"/>
                    <a:pt x="7" y="6259"/>
                  </a:cubicBezTo>
                  <a:cubicBezTo>
                    <a:pt x="7" y="4842"/>
                    <a:pt x="7" y="3432"/>
                    <a:pt x="7" y="2015"/>
                  </a:cubicBezTo>
                  <a:cubicBezTo>
                    <a:pt x="7" y="1356"/>
                    <a:pt x="7" y="691"/>
                    <a:pt x="13" y="26"/>
                  </a:cubicBezTo>
                  <a:cubicBezTo>
                    <a:pt x="13" y="1"/>
                    <a:pt x="44" y="1"/>
                    <a:pt x="50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980951" y="-2970374"/>
              <a:ext cx="24476" cy="1875095"/>
            </a:xfrm>
            <a:custGeom>
              <a:avLst/>
              <a:gdLst/>
              <a:ahLst/>
              <a:cxnLst/>
              <a:rect l="l" t="t" r="r" b="b"/>
              <a:pathLst>
                <a:path w="112" h="8580" extrusionOk="0">
                  <a:moveTo>
                    <a:pt x="69" y="19"/>
                  </a:moveTo>
                  <a:cubicBezTo>
                    <a:pt x="112" y="1441"/>
                    <a:pt x="81" y="2870"/>
                    <a:pt x="81" y="4299"/>
                  </a:cubicBezTo>
                  <a:cubicBezTo>
                    <a:pt x="87" y="5722"/>
                    <a:pt x="93" y="7145"/>
                    <a:pt x="69" y="8561"/>
                  </a:cubicBezTo>
                  <a:cubicBezTo>
                    <a:pt x="69" y="8580"/>
                    <a:pt x="44" y="8580"/>
                    <a:pt x="44" y="8561"/>
                  </a:cubicBezTo>
                  <a:cubicBezTo>
                    <a:pt x="19" y="7145"/>
                    <a:pt x="26" y="5722"/>
                    <a:pt x="26" y="4299"/>
                  </a:cubicBezTo>
                  <a:cubicBezTo>
                    <a:pt x="26" y="2870"/>
                    <a:pt x="1" y="1441"/>
                    <a:pt x="44" y="19"/>
                  </a:cubicBezTo>
                  <a:cubicBezTo>
                    <a:pt x="44" y="0"/>
                    <a:pt x="69" y="0"/>
                    <a:pt x="6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032309" y="-2967752"/>
              <a:ext cx="24258" cy="1794452"/>
            </a:xfrm>
            <a:custGeom>
              <a:avLst/>
              <a:gdLst/>
              <a:ahLst/>
              <a:cxnLst/>
              <a:rect l="l" t="t" r="r" b="b"/>
              <a:pathLst>
                <a:path w="111" h="8211" extrusionOk="0">
                  <a:moveTo>
                    <a:pt x="68" y="13"/>
                  </a:moveTo>
                  <a:cubicBezTo>
                    <a:pt x="111" y="1380"/>
                    <a:pt x="86" y="2748"/>
                    <a:pt x="86" y="4115"/>
                  </a:cubicBezTo>
                  <a:cubicBezTo>
                    <a:pt x="86" y="5470"/>
                    <a:pt x="92" y="6831"/>
                    <a:pt x="68" y="8192"/>
                  </a:cubicBezTo>
                  <a:cubicBezTo>
                    <a:pt x="68" y="8211"/>
                    <a:pt x="43" y="8211"/>
                    <a:pt x="43" y="8192"/>
                  </a:cubicBezTo>
                  <a:cubicBezTo>
                    <a:pt x="19" y="6831"/>
                    <a:pt x="25" y="5470"/>
                    <a:pt x="25" y="4115"/>
                  </a:cubicBezTo>
                  <a:cubicBezTo>
                    <a:pt x="25" y="2748"/>
                    <a:pt x="0" y="1380"/>
                    <a:pt x="43" y="13"/>
                  </a:cubicBezTo>
                  <a:cubicBezTo>
                    <a:pt x="43" y="1"/>
                    <a:pt x="68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937899" y="-2983924"/>
              <a:ext cx="16390" cy="1918366"/>
            </a:xfrm>
            <a:custGeom>
              <a:avLst/>
              <a:gdLst/>
              <a:ahLst/>
              <a:cxnLst/>
              <a:rect l="l" t="t" r="r" b="b"/>
              <a:pathLst>
                <a:path w="75" h="8778" extrusionOk="0">
                  <a:moveTo>
                    <a:pt x="56" y="25"/>
                  </a:moveTo>
                  <a:cubicBezTo>
                    <a:pt x="69" y="1479"/>
                    <a:pt x="69" y="2939"/>
                    <a:pt x="69" y="4392"/>
                  </a:cubicBezTo>
                  <a:cubicBezTo>
                    <a:pt x="69" y="5113"/>
                    <a:pt x="69" y="5833"/>
                    <a:pt x="69" y="6554"/>
                  </a:cubicBezTo>
                  <a:cubicBezTo>
                    <a:pt x="69" y="7287"/>
                    <a:pt x="75" y="8020"/>
                    <a:pt x="50" y="8759"/>
                  </a:cubicBezTo>
                  <a:cubicBezTo>
                    <a:pt x="50" y="8777"/>
                    <a:pt x="26" y="8777"/>
                    <a:pt x="26" y="8759"/>
                  </a:cubicBezTo>
                  <a:cubicBezTo>
                    <a:pt x="1" y="8038"/>
                    <a:pt x="13" y="7318"/>
                    <a:pt x="13" y="6597"/>
                  </a:cubicBezTo>
                  <a:cubicBezTo>
                    <a:pt x="13" y="5864"/>
                    <a:pt x="13" y="5125"/>
                    <a:pt x="13" y="4392"/>
                  </a:cubicBezTo>
                  <a:cubicBezTo>
                    <a:pt x="13" y="2939"/>
                    <a:pt x="13" y="1479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94846" y="-2974527"/>
              <a:ext cx="16390" cy="2147180"/>
            </a:xfrm>
            <a:custGeom>
              <a:avLst/>
              <a:gdLst/>
              <a:ahLst/>
              <a:cxnLst/>
              <a:rect l="l" t="t" r="r" b="b"/>
              <a:pathLst>
                <a:path w="75" h="9825" extrusionOk="0">
                  <a:moveTo>
                    <a:pt x="56" y="25"/>
                  </a:moveTo>
                  <a:cubicBezTo>
                    <a:pt x="75" y="1442"/>
                    <a:pt x="62" y="2859"/>
                    <a:pt x="62" y="4275"/>
                  </a:cubicBezTo>
                  <a:cubicBezTo>
                    <a:pt x="62" y="5680"/>
                    <a:pt x="62" y="7090"/>
                    <a:pt x="62" y="8494"/>
                  </a:cubicBezTo>
                  <a:cubicBezTo>
                    <a:pt x="62" y="8938"/>
                    <a:pt x="69" y="9381"/>
                    <a:pt x="50" y="9825"/>
                  </a:cubicBezTo>
                  <a:lnTo>
                    <a:pt x="19" y="9825"/>
                  </a:lnTo>
                  <a:cubicBezTo>
                    <a:pt x="1" y="9129"/>
                    <a:pt x="13" y="8439"/>
                    <a:pt x="13" y="7743"/>
                  </a:cubicBezTo>
                  <a:cubicBezTo>
                    <a:pt x="13" y="7041"/>
                    <a:pt x="13" y="6339"/>
                    <a:pt x="13" y="5636"/>
                  </a:cubicBezTo>
                  <a:cubicBezTo>
                    <a:pt x="13" y="4220"/>
                    <a:pt x="7" y="2803"/>
                    <a:pt x="13" y="1387"/>
                  </a:cubicBezTo>
                  <a:cubicBezTo>
                    <a:pt x="13" y="931"/>
                    <a:pt x="13" y="481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849171" y="-2970374"/>
              <a:ext cx="21635" cy="1788989"/>
            </a:xfrm>
            <a:custGeom>
              <a:avLst/>
              <a:gdLst/>
              <a:ahLst/>
              <a:cxnLst/>
              <a:rect l="l" t="t" r="r" b="b"/>
              <a:pathLst>
                <a:path w="99" h="8186" extrusionOk="0">
                  <a:moveTo>
                    <a:pt x="68" y="19"/>
                  </a:moveTo>
                  <a:cubicBezTo>
                    <a:pt x="93" y="1368"/>
                    <a:pt x="80" y="2723"/>
                    <a:pt x="80" y="4071"/>
                  </a:cubicBezTo>
                  <a:cubicBezTo>
                    <a:pt x="80" y="5433"/>
                    <a:pt x="99" y="6800"/>
                    <a:pt x="68" y="8161"/>
                  </a:cubicBezTo>
                  <a:cubicBezTo>
                    <a:pt x="68" y="8186"/>
                    <a:pt x="37" y="8186"/>
                    <a:pt x="37" y="8161"/>
                  </a:cubicBezTo>
                  <a:cubicBezTo>
                    <a:pt x="0" y="6812"/>
                    <a:pt x="19" y="5463"/>
                    <a:pt x="19" y="4115"/>
                  </a:cubicBezTo>
                  <a:cubicBezTo>
                    <a:pt x="19" y="2747"/>
                    <a:pt x="13" y="1386"/>
                    <a:pt x="31" y="19"/>
                  </a:cubicBezTo>
                  <a:cubicBezTo>
                    <a:pt x="31" y="0"/>
                    <a:pt x="68" y="0"/>
                    <a:pt x="6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815516" y="-2957043"/>
              <a:ext cx="19013" cy="1857830"/>
            </a:xfrm>
            <a:custGeom>
              <a:avLst/>
              <a:gdLst/>
              <a:ahLst/>
              <a:cxnLst/>
              <a:rect l="l" t="t" r="r" b="b"/>
              <a:pathLst>
                <a:path w="87" h="8501" extrusionOk="0">
                  <a:moveTo>
                    <a:pt x="44" y="7"/>
                  </a:moveTo>
                  <a:cubicBezTo>
                    <a:pt x="87" y="629"/>
                    <a:pt x="68" y="1257"/>
                    <a:pt x="68" y="1886"/>
                  </a:cubicBezTo>
                  <a:cubicBezTo>
                    <a:pt x="68" y="2545"/>
                    <a:pt x="68" y="3204"/>
                    <a:pt x="68" y="3863"/>
                  </a:cubicBezTo>
                  <a:cubicBezTo>
                    <a:pt x="68" y="5199"/>
                    <a:pt x="68" y="6530"/>
                    <a:pt x="62" y="7866"/>
                  </a:cubicBezTo>
                  <a:cubicBezTo>
                    <a:pt x="56" y="8069"/>
                    <a:pt x="56" y="8279"/>
                    <a:pt x="50" y="8482"/>
                  </a:cubicBezTo>
                  <a:cubicBezTo>
                    <a:pt x="50" y="8500"/>
                    <a:pt x="25" y="8500"/>
                    <a:pt x="25" y="8482"/>
                  </a:cubicBezTo>
                  <a:cubicBezTo>
                    <a:pt x="7" y="7145"/>
                    <a:pt x="13" y="5803"/>
                    <a:pt x="13" y="4460"/>
                  </a:cubicBezTo>
                  <a:cubicBezTo>
                    <a:pt x="7" y="3160"/>
                    <a:pt x="0" y="1855"/>
                    <a:pt x="13" y="555"/>
                  </a:cubicBezTo>
                  <a:cubicBezTo>
                    <a:pt x="19" y="370"/>
                    <a:pt x="19" y="192"/>
                    <a:pt x="31" y="7"/>
                  </a:cubicBezTo>
                  <a:cubicBezTo>
                    <a:pt x="31" y="1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0426" y="-3574861"/>
              <a:ext cx="774069" cy="338085"/>
            </a:xfrm>
            <a:custGeom>
              <a:avLst/>
              <a:gdLst/>
              <a:ahLst/>
              <a:cxnLst/>
              <a:rect l="l" t="t" r="r" b="b"/>
              <a:pathLst>
                <a:path w="3542" h="1547" extrusionOk="0">
                  <a:moveTo>
                    <a:pt x="3123" y="1171"/>
                  </a:moveTo>
                  <a:cubicBezTo>
                    <a:pt x="2106" y="764"/>
                    <a:pt x="1072" y="469"/>
                    <a:pt x="0" y="253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202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523" y="1534"/>
                    <a:pt x="3523" y="1541"/>
                    <a:pt x="3517" y="1547"/>
                  </a:cubicBezTo>
                  <a:cubicBezTo>
                    <a:pt x="3505" y="1528"/>
                    <a:pt x="3492" y="1504"/>
                    <a:pt x="3474" y="1473"/>
                  </a:cubicBezTo>
                  <a:cubicBezTo>
                    <a:pt x="3443" y="1442"/>
                    <a:pt x="3412" y="1399"/>
                    <a:pt x="3394" y="1362"/>
                  </a:cubicBezTo>
                  <a:cubicBezTo>
                    <a:pt x="3375" y="1331"/>
                    <a:pt x="3338" y="1300"/>
                    <a:pt x="3301" y="1270"/>
                  </a:cubicBezTo>
                  <a:cubicBezTo>
                    <a:pt x="3234" y="1226"/>
                    <a:pt x="3160" y="1189"/>
                    <a:pt x="3123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328431" y="-3321790"/>
              <a:ext cx="990860" cy="564277"/>
            </a:xfrm>
            <a:custGeom>
              <a:avLst/>
              <a:gdLst/>
              <a:ahLst/>
              <a:cxnLst/>
              <a:rect l="l" t="t" r="r" b="b"/>
              <a:pathLst>
                <a:path w="4534" h="2582" extrusionOk="0">
                  <a:moveTo>
                    <a:pt x="25" y="155"/>
                  </a:moveTo>
                  <a:cubicBezTo>
                    <a:pt x="62" y="93"/>
                    <a:pt x="111" y="1"/>
                    <a:pt x="148" y="13"/>
                  </a:cubicBezTo>
                  <a:cubicBezTo>
                    <a:pt x="862" y="284"/>
                    <a:pt x="1583" y="617"/>
                    <a:pt x="2291" y="1005"/>
                  </a:cubicBezTo>
                  <a:cubicBezTo>
                    <a:pt x="3049" y="1417"/>
                    <a:pt x="3806" y="1885"/>
                    <a:pt x="4533" y="2390"/>
                  </a:cubicBezTo>
                  <a:lnTo>
                    <a:pt x="4527" y="2581"/>
                  </a:lnTo>
                  <a:cubicBezTo>
                    <a:pt x="4392" y="2483"/>
                    <a:pt x="4250" y="2390"/>
                    <a:pt x="4108" y="2298"/>
                  </a:cubicBezTo>
                  <a:cubicBezTo>
                    <a:pt x="4108" y="2292"/>
                    <a:pt x="4108" y="2292"/>
                    <a:pt x="4108" y="2286"/>
                  </a:cubicBezTo>
                  <a:cubicBezTo>
                    <a:pt x="4108" y="2273"/>
                    <a:pt x="4090" y="2273"/>
                    <a:pt x="4090" y="2280"/>
                  </a:cubicBezTo>
                  <a:cubicBezTo>
                    <a:pt x="3542" y="1922"/>
                    <a:pt x="2981" y="1584"/>
                    <a:pt x="2421" y="1282"/>
                  </a:cubicBezTo>
                  <a:cubicBezTo>
                    <a:pt x="1706" y="894"/>
                    <a:pt x="992" y="561"/>
                    <a:pt x="277" y="290"/>
                  </a:cubicBezTo>
                  <a:cubicBezTo>
                    <a:pt x="240" y="278"/>
                    <a:pt x="185" y="370"/>
                    <a:pt x="154" y="426"/>
                  </a:cubicBezTo>
                  <a:cubicBezTo>
                    <a:pt x="142" y="444"/>
                    <a:pt x="136" y="456"/>
                    <a:pt x="129" y="469"/>
                  </a:cubicBezTo>
                  <a:cubicBezTo>
                    <a:pt x="209" y="555"/>
                    <a:pt x="173" y="475"/>
                    <a:pt x="191" y="1097"/>
                  </a:cubicBezTo>
                  <a:cubicBezTo>
                    <a:pt x="191" y="1196"/>
                    <a:pt x="222" y="1300"/>
                    <a:pt x="277" y="1380"/>
                  </a:cubicBezTo>
                  <a:cubicBezTo>
                    <a:pt x="203" y="1399"/>
                    <a:pt x="142" y="1159"/>
                    <a:pt x="129" y="1103"/>
                  </a:cubicBezTo>
                  <a:cubicBezTo>
                    <a:pt x="136" y="1103"/>
                    <a:pt x="142" y="1109"/>
                    <a:pt x="148" y="1103"/>
                  </a:cubicBezTo>
                  <a:cubicBezTo>
                    <a:pt x="142" y="1091"/>
                    <a:pt x="136" y="1079"/>
                    <a:pt x="123" y="1066"/>
                  </a:cubicBezTo>
                  <a:cubicBezTo>
                    <a:pt x="111" y="937"/>
                    <a:pt x="105" y="838"/>
                    <a:pt x="99" y="764"/>
                  </a:cubicBezTo>
                  <a:cubicBezTo>
                    <a:pt x="86" y="783"/>
                    <a:pt x="74" y="795"/>
                    <a:pt x="62" y="808"/>
                  </a:cubicBezTo>
                  <a:cubicBezTo>
                    <a:pt x="62" y="771"/>
                    <a:pt x="55" y="740"/>
                    <a:pt x="55" y="709"/>
                  </a:cubicBezTo>
                  <a:cubicBezTo>
                    <a:pt x="74" y="690"/>
                    <a:pt x="86" y="672"/>
                    <a:pt x="92" y="647"/>
                  </a:cubicBezTo>
                  <a:cubicBezTo>
                    <a:pt x="92" y="555"/>
                    <a:pt x="99" y="573"/>
                    <a:pt x="55" y="524"/>
                  </a:cubicBezTo>
                  <a:cubicBezTo>
                    <a:pt x="55" y="222"/>
                    <a:pt x="68" y="259"/>
                    <a:pt x="0" y="192"/>
                  </a:cubicBezTo>
                  <a:cubicBezTo>
                    <a:pt x="6" y="179"/>
                    <a:pt x="19" y="167"/>
                    <a:pt x="25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7148735" y="-378119"/>
            <a:ext cx="1366626" cy="4740104"/>
            <a:chOff x="-931200" y="-4959342"/>
            <a:chExt cx="1087905" cy="3773367"/>
          </a:xfrm>
        </p:grpSpPr>
        <p:sp>
          <p:nvSpPr>
            <p:cNvPr id="80" name="Google Shape;80;p2"/>
            <p:cNvSpPr/>
            <p:nvPr/>
          </p:nvSpPr>
          <p:spPr>
            <a:xfrm>
              <a:off x="-779936" y="-4959342"/>
              <a:ext cx="796125" cy="3605916"/>
            </a:xfrm>
            <a:custGeom>
              <a:avLst/>
              <a:gdLst/>
              <a:ahLst/>
              <a:cxnLst/>
              <a:rect l="l" t="t" r="r" b="b"/>
              <a:pathLst>
                <a:path w="6000" h="27176" extrusionOk="0">
                  <a:moveTo>
                    <a:pt x="1324" y="1"/>
                  </a:moveTo>
                  <a:lnTo>
                    <a:pt x="1324" y="25432"/>
                  </a:lnTo>
                  <a:lnTo>
                    <a:pt x="0" y="26147"/>
                  </a:lnTo>
                  <a:lnTo>
                    <a:pt x="0" y="27175"/>
                  </a:lnTo>
                  <a:lnTo>
                    <a:pt x="5999" y="27175"/>
                  </a:lnTo>
                  <a:lnTo>
                    <a:pt x="5999" y="26147"/>
                  </a:lnTo>
                  <a:lnTo>
                    <a:pt x="4669" y="25432"/>
                  </a:lnTo>
                  <a:lnTo>
                    <a:pt x="4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787367" y="-4959342"/>
              <a:ext cx="810057" cy="3612417"/>
            </a:xfrm>
            <a:custGeom>
              <a:avLst/>
              <a:gdLst/>
              <a:ahLst/>
              <a:cxnLst/>
              <a:rect l="l" t="t" r="r" b="b"/>
              <a:pathLst>
                <a:path w="6105" h="27225" extrusionOk="0">
                  <a:moveTo>
                    <a:pt x="1430" y="1"/>
                  </a:moveTo>
                  <a:lnTo>
                    <a:pt x="1430" y="25432"/>
                  </a:lnTo>
                  <a:cubicBezTo>
                    <a:pt x="1430" y="25457"/>
                    <a:pt x="1417" y="25475"/>
                    <a:pt x="1399" y="25481"/>
                  </a:cubicBezTo>
                  <a:lnTo>
                    <a:pt x="105" y="26177"/>
                  </a:lnTo>
                  <a:lnTo>
                    <a:pt x="105" y="27126"/>
                  </a:lnTo>
                  <a:lnTo>
                    <a:pt x="6000" y="27126"/>
                  </a:lnTo>
                  <a:lnTo>
                    <a:pt x="6000" y="26177"/>
                  </a:lnTo>
                  <a:lnTo>
                    <a:pt x="4700" y="25481"/>
                  </a:lnTo>
                  <a:cubicBezTo>
                    <a:pt x="4688" y="25469"/>
                    <a:pt x="4675" y="25451"/>
                    <a:pt x="4675" y="25432"/>
                  </a:cubicBezTo>
                  <a:lnTo>
                    <a:pt x="4675" y="1"/>
                  </a:lnTo>
                  <a:lnTo>
                    <a:pt x="4774" y="1"/>
                  </a:lnTo>
                  <a:lnTo>
                    <a:pt x="4774" y="25408"/>
                  </a:lnTo>
                  <a:lnTo>
                    <a:pt x="6074" y="26104"/>
                  </a:lnTo>
                  <a:cubicBezTo>
                    <a:pt x="6092" y="26110"/>
                    <a:pt x="6104" y="26128"/>
                    <a:pt x="6104" y="26147"/>
                  </a:cubicBezTo>
                  <a:lnTo>
                    <a:pt x="6104" y="27175"/>
                  </a:lnTo>
                  <a:cubicBezTo>
                    <a:pt x="6104" y="27206"/>
                    <a:pt x="6080" y="27225"/>
                    <a:pt x="6055" y="27225"/>
                  </a:cubicBezTo>
                  <a:lnTo>
                    <a:pt x="56" y="27225"/>
                  </a:lnTo>
                  <a:cubicBezTo>
                    <a:pt x="25" y="27225"/>
                    <a:pt x="1" y="27206"/>
                    <a:pt x="1" y="27175"/>
                  </a:cubicBezTo>
                  <a:lnTo>
                    <a:pt x="1" y="26147"/>
                  </a:lnTo>
                  <a:cubicBezTo>
                    <a:pt x="1" y="26128"/>
                    <a:pt x="13" y="26110"/>
                    <a:pt x="31" y="26104"/>
                  </a:cubicBezTo>
                  <a:lnTo>
                    <a:pt x="1331" y="2540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690903" y="-4918474"/>
              <a:ext cx="173423" cy="3732499"/>
            </a:xfrm>
            <a:custGeom>
              <a:avLst/>
              <a:gdLst/>
              <a:ahLst/>
              <a:cxnLst/>
              <a:rect l="l" t="t" r="r" b="b"/>
              <a:pathLst>
                <a:path w="1307" h="28130" extrusionOk="0">
                  <a:moveTo>
                    <a:pt x="241" y="26017"/>
                  </a:moveTo>
                  <a:cubicBezTo>
                    <a:pt x="296" y="28130"/>
                    <a:pt x="0" y="26436"/>
                    <a:pt x="148" y="25931"/>
                  </a:cubicBezTo>
                  <a:cubicBezTo>
                    <a:pt x="185" y="25783"/>
                    <a:pt x="1091" y="25389"/>
                    <a:pt x="1097" y="25143"/>
                  </a:cubicBezTo>
                  <a:cubicBezTo>
                    <a:pt x="1195" y="21367"/>
                    <a:pt x="1121" y="17401"/>
                    <a:pt x="1115" y="13600"/>
                  </a:cubicBezTo>
                  <a:cubicBezTo>
                    <a:pt x="1115" y="12184"/>
                    <a:pt x="1084" y="1"/>
                    <a:pt x="1140" y="1"/>
                  </a:cubicBezTo>
                  <a:cubicBezTo>
                    <a:pt x="1306" y="1"/>
                    <a:pt x="1208" y="580"/>
                    <a:pt x="1208" y="857"/>
                  </a:cubicBezTo>
                  <a:cubicBezTo>
                    <a:pt x="1214" y="3050"/>
                    <a:pt x="1275" y="25180"/>
                    <a:pt x="1158" y="25303"/>
                  </a:cubicBezTo>
                  <a:cubicBezTo>
                    <a:pt x="1017" y="25444"/>
                    <a:pt x="247" y="25894"/>
                    <a:pt x="241" y="26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671265" y="-1350374"/>
              <a:ext cx="580375" cy="27201"/>
            </a:xfrm>
            <a:custGeom>
              <a:avLst/>
              <a:gdLst/>
              <a:ahLst/>
              <a:cxnLst/>
              <a:rect l="l" t="t" r="r" b="b"/>
              <a:pathLst>
                <a:path w="4374" h="205" extrusionOk="0">
                  <a:moveTo>
                    <a:pt x="4336" y="99"/>
                  </a:moveTo>
                  <a:cubicBezTo>
                    <a:pt x="3942" y="155"/>
                    <a:pt x="93" y="204"/>
                    <a:pt x="0" y="75"/>
                  </a:cubicBezTo>
                  <a:cubicBezTo>
                    <a:pt x="160" y="13"/>
                    <a:pt x="4035" y="1"/>
                    <a:pt x="4324" y="50"/>
                  </a:cubicBezTo>
                  <a:lnTo>
                    <a:pt x="4373" y="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262720" y="-4919270"/>
              <a:ext cx="191468" cy="3636036"/>
            </a:xfrm>
            <a:custGeom>
              <a:avLst/>
              <a:gdLst/>
              <a:ahLst/>
              <a:cxnLst/>
              <a:rect l="l" t="t" r="r" b="b"/>
              <a:pathLst>
                <a:path w="1443" h="27403" extrusionOk="0">
                  <a:moveTo>
                    <a:pt x="1177" y="25949"/>
                  </a:moveTo>
                  <a:cubicBezTo>
                    <a:pt x="1" y="25056"/>
                    <a:pt x="260" y="25635"/>
                    <a:pt x="266" y="23991"/>
                  </a:cubicBezTo>
                  <a:cubicBezTo>
                    <a:pt x="266" y="21404"/>
                    <a:pt x="210" y="1"/>
                    <a:pt x="309" y="1"/>
                  </a:cubicBezTo>
                  <a:cubicBezTo>
                    <a:pt x="450" y="1"/>
                    <a:pt x="377" y="346"/>
                    <a:pt x="377" y="567"/>
                  </a:cubicBezTo>
                  <a:cubicBezTo>
                    <a:pt x="377" y="2600"/>
                    <a:pt x="278" y="25167"/>
                    <a:pt x="395" y="25266"/>
                  </a:cubicBezTo>
                  <a:cubicBezTo>
                    <a:pt x="1202" y="25956"/>
                    <a:pt x="1442" y="25598"/>
                    <a:pt x="1337" y="26799"/>
                  </a:cubicBezTo>
                  <a:cubicBezTo>
                    <a:pt x="1282" y="27403"/>
                    <a:pt x="1196" y="26769"/>
                    <a:pt x="1208" y="26535"/>
                  </a:cubicBezTo>
                  <a:cubicBezTo>
                    <a:pt x="1214" y="26393"/>
                    <a:pt x="1276" y="26060"/>
                    <a:pt x="1177" y="25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572413" y="-4918474"/>
              <a:ext cx="117827" cy="3668013"/>
            </a:xfrm>
            <a:custGeom>
              <a:avLst/>
              <a:gdLst/>
              <a:ahLst/>
              <a:cxnLst/>
              <a:rect l="l" t="t" r="r" b="b"/>
              <a:pathLst>
                <a:path w="888" h="27644" extrusionOk="0">
                  <a:moveTo>
                    <a:pt x="198" y="26011"/>
                  </a:moveTo>
                  <a:cubicBezTo>
                    <a:pt x="247" y="27643"/>
                    <a:pt x="1" y="27126"/>
                    <a:pt x="99" y="25937"/>
                  </a:cubicBezTo>
                  <a:cubicBezTo>
                    <a:pt x="118" y="25771"/>
                    <a:pt x="672" y="25457"/>
                    <a:pt x="678" y="25087"/>
                  </a:cubicBezTo>
                  <a:cubicBezTo>
                    <a:pt x="777" y="18392"/>
                    <a:pt x="696" y="11574"/>
                    <a:pt x="690" y="4860"/>
                  </a:cubicBezTo>
                  <a:cubicBezTo>
                    <a:pt x="690" y="4546"/>
                    <a:pt x="660" y="1"/>
                    <a:pt x="721" y="1"/>
                  </a:cubicBezTo>
                  <a:cubicBezTo>
                    <a:pt x="887" y="1"/>
                    <a:pt x="789" y="580"/>
                    <a:pt x="789" y="857"/>
                  </a:cubicBezTo>
                  <a:cubicBezTo>
                    <a:pt x="795" y="3068"/>
                    <a:pt x="838" y="25167"/>
                    <a:pt x="752" y="25297"/>
                  </a:cubicBezTo>
                  <a:cubicBezTo>
                    <a:pt x="660" y="25444"/>
                    <a:pt x="204" y="25894"/>
                    <a:pt x="198" y="260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682676" y="-1351170"/>
              <a:ext cx="492005" cy="27997"/>
            </a:xfrm>
            <a:custGeom>
              <a:avLst/>
              <a:gdLst/>
              <a:ahLst/>
              <a:cxnLst/>
              <a:rect l="l" t="t" r="r" b="b"/>
              <a:pathLst>
                <a:path w="3708" h="211" extrusionOk="0">
                  <a:moveTo>
                    <a:pt x="3597" y="44"/>
                  </a:moveTo>
                  <a:cubicBezTo>
                    <a:pt x="3708" y="210"/>
                    <a:pt x="3147" y="136"/>
                    <a:pt x="2956" y="142"/>
                  </a:cubicBezTo>
                  <a:cubicBezTo>
                    <a:pt x="0" y="192"/>
                    <a:pt x="536" y="1"/>
                    <a:pt x="2932" y="32"/>
                  </a:cubicBezTo>
                  <a:cubicBezTo>
                    <a:pt x="2981" y="32"/>
                    <a:pt x="3572" y="25"/>
                    <a:pt x="359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13406" y="-4919270"/>
              <a:ext cx="126053" cy="3634443"/>
            </a:xfrm>
            <a:custGeom>
              <a:avLst/>
              <a:gdLst/>
              <a:ahLst/>
              <a:cxnLst/>
              <a:rect l="l" t="t" r="r" b="b"/>
              <a:pathLst>
                <a:path w="950" h="27391" extrusionOk="0">
                  <a:moveTo>
                    <a:pt x="722" y="25949"/>
                  </a:moveTo>
                  <a:cubicBezTo>
                    <a:pt x="1" y="25038"/>
                    <a:pt x="173" y="25561"/>
                    <a:pt x="173" y="24237"/>
                  </a:cubicBezTo>
                  <a:cubicBezTo>
                    <a:pt x="173" y="22131"/>
                    <a:pt x="118" y="1"/>
                    <a:pt x="217" y="1"/>
                  </a:cubicBezTo>
                  <a:cubicBezTo>
                    <a:pt x="358" y="1"/>
                    <a:pt x="284" y="346"/>
                    <a:pt x="284" y="567"/>
                  </a:cubicBezTo>
                  <a:cubicBezTo>
                    <a:pt x="284" y="2649"/>
                    <a:pt x="198" y="25149"/>
                    <a:pt x="290" y="25278"/>
                  </a:cubicBezTo>
                  <a:cubicBezTo>
                    <a:pt x="832" y="26011"/>
                    <a:pt x="949" y="25771"/>
                    <a:pt x="857" y="26799"/>
                  </a:cubicBezTo>
                  <a:cubicBezTo>
                    <a:pt x="808" y="27391"/>
                    <a:pt x="722" y="26793"/>
                    <a:pt x="740" y="26547"/>
                  </a:cubicBezTo>
                  <a:cubicBezTo>
                    <a:pt x="746" y="26405"/>
                    <a:pt x="789" y="26066"/>
                    <a:pt x="722" y="25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458036" y="-4919270"/>
              <a:ext cx="66344" cy="3675311"/>
            </a:xfrm>
            <a:custGeom>
              <a:avLst/>
              <a:gdLst/>
              <a:ahLst/>
              <a:cxnLst/>
              <a:rect l="l" t="t" r="r" b="b"/>
              <a:pathLst>
                <a:path w="500" h="27699" extrusionOk="0">
                  <a:moveTo>
                    <a:pt x="186" y="26559"/>
                  </a:moveTo>
                  <a:cubicBezTo>
                    <a:pt x="167" y="27699"/>
                    <a:pt x="1" y="26578"/>
                    <a:pt x="142" y="25814"/>
                  </a:cubicBezTo>
                  <a:cubicBezTo>
                    <a:pt x="457" y="24151"/>
                    <a:pt x="327" y="20030"/>
                    <a:pt x="321" y="18066"/>
                  </a:cubicBezTo>
                  <a:cubicBezTo>
                    <a:pt x="315" y="16390"/>
                    <a:pt x="259" y="7"/>
                    <a:pt x="333" y="1"/>
                  </a:cubicBezTo>
                  <a:cubicBezTo>
                    <a:pt x="500" y="1"/>
                    <a:pt x="401" y="586"/>
                    <a:pt x="401" y="863"/>
                  </a:cubicBezTo>
                  <a:cubicBezTo>
                    <a:pt x="407" y="3376"/>
                    <a:pt x="487" y="25026"/>
                    <a:pt x="333" y="25512"/>
                  </a:cubicBezTo>
                  <a:cubicBezTo>
                    <a:pt x="192" y="25974"/>
                    <a:pt x="192" y="26060"/>
                    <a:pt x="186" y="26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591254" y="-1377309"/>
              <a:ext cx="279705" cy="59842"/>
            </a:xfrm>
            <a:custGeom>
              <a:avLst/>
              <a:gdLst/>
              <a:ahLst/>
              <a:cxnLst/>
              <a:rect l="l" t="t" r="r" b="b"/>
              <a:pathLst>
                <a:path w="2108" h="451" extrusionOk="0">
                  <a:moveTo>
                    <a:pt x="2027" y="333"/>
                  </a:moveTo>
                  <a:cubicBezTo>
                    <a:pt x="1" y="450"/>
                    <a:pt x="1879" y="1"/>
                    <a:pt x="2107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67277" y="-4928293"/>
              <a:ext cx="61434" cy="3616531"/>
            </a:xfrm>
            <a:custGeom>
              <a:avLst/>
              <a:gdLst/>
              <a:ahLst/>
              <a:cxnLst/>
              <a:rect l="l" t="t" r="r" b="b"/>
              <a:pathLst>
                <a:path w="463" h="27256" extrusionOk="0">
                  <a:moveTo>
                    <a:pt x="161" y="25531"/>
                  </a:moveTo>
                  <a:cubicBezTo>
                    <a:pt x="0" y="24595"/>
                    <a:pt x="105" y="22427"/>
                    <a:pt x="111" y="21367"/>
                  </a:cubicBezTo>
                  <a:cubicBezTo>
                    <a:pt x="111" y="19563"/>
                    <a:pt x="37" y="106"/>
                    <a:pt x="117" y="75"/>
                  </a:cubicBezTo>
                  <a:cubicBezTo>
                    <a:pt x="321" y="1"/>
                    <a:pt x="216" y="383"/>
                    <a:pt x="216" y="648"/>
                  </a:cubicBezTo>
                  <a:cubicBezTo>
                    <a:pt x="228" y="8587"/>
                    <a:pt x="259" y="16532"/>
                    <a:pt x="204" y="24478"/>
                  </a:cubicBezTo>
                  <a:cubicBezTo>
                    <a:pt x="198" y="25395"/>
                    <a:pt x="462" y="26110"/>
                    <a:pt x="419" y="26917"/>
                  </a:cubicBezTo>
                  <a:cubicBezTo>
                    <a:pt x="401" y="27255"/>
                    <a:pt x="296" y="27083"/>
                    <a:pt x="290" y="26738"/>
                  </a:cubicBezTo>
                  <a:cubicBezTo>
                    <a:pt x="284" y="26196"/>
                    <a:pt x="302" y="26067"/>
                    <a:pt x="161" y="25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605983" y="-1580719"/>
              <a:ext cx="501161" cy="17249"/>
            </a:xfrm>
            <a:custGeom>
              <a:avLst/>
              <a:gdLst/>
              <a:ahLst/>
              <a:cxnLst/>
              <a:rect l="l" t="t" r="r" b="b"/>
              <a:pathLst>
                <a:path w="3777" h="130" extrusionOk="0">
                  <a:moveTo>
                    <a:pt x="3352" y="49"/>
                  </a:moveTo>
                  <a:cubicBezTo>
                    <a:pt x="3345" y="49"/>
                    <a:pt x="500" y="0"/>
                    <a:pt x="1" y="92"/>
                  </a:cubicBezTo>
                  <a:cubicBezTo>
                    <a:pt x="752" y="129"/>
                    <a:pt x="3777" y="117"/>
                    <a:pt x="3352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931200" y="-1488502"/>
              <a:ext cx="1087905" cy="24680"/>
            </a:xfrm>
            <a:custGeom>
              <a:avLst/>
              <a:gdLst/>
              <a:ahLst/>
              <a:cxnLst/>
              <a:rect l="l" t="t" r="r" b="b"/>
              <a:pathLst>
                <a:path w="8199" h="186" extrusionOk="0">
                  <a:moveTo>
                    <a:pt x="6862" y="69"/>
                  </a:moveTo>
                  <a:cubicBezTo>
                    <a:pt x="5285" y="1"/>
                    <a:pt x="3247" y="69"/>
                    <a:pt x="1620" y="112"/>
                  </a:cubicBezTo>
                  <a:cubicBezTo>
                    <a:pt x="1" y="149"/>
                    <a:pt x="3216" y="149"/>
                    <a:pt x="3253" y="149"/>
                  </a:cubicBezTo>
                  <a:cubicBezTo>
                    <a:pt x="3283" y="149"/>
                    <a:pt x="8199" y="186"/>
                    <a:pt x="6862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70595" y="-1591467"/>
              <a:ext cx="36091" cy="152989"/>
            </a:xfrm>
            <a:custGeom>
              <a:avLst/>
              <a:gdLst/>
              <a:ahLst/>
              <a:cxnLst/>
              <a:rect l="l" t="t" r="r" b="b"/>
              <a:pathLst>
                <a:path w="272" h="1153" extrusionOk="0">
                  <a:moveTo>
                    <a:pt x="124" y="611"/>
                  </a:moveTo>
                  <a:cubicBezTo>
                    <a:pt x="272" y="1153"/>
                    <a:pt x="1" y="1"/>
                    <a:pt x="93" y="4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594439" y="-1549671"/>
              <a:ext cx="80143" cy="91554"/>
            </a:xfrm>
            <a:custGeom>
              <a:avLst/>
              <a:gdLst/>
              <a:ahLst/>
              <a:cxnLst/>
              <a:rect l="l" t="t" r="r" b="b"/>
              <a:pathLst>
                <a:path w="604" h="690" extrusionOk="0">
                  <a:moveTo>
                    <a:pt x="579" y="0"/>
                  </a:moveTo>
                  <a:cubicBezTo>
                    <a:pt x="401" y="173"/>
                    <a:pt x="0" y="690"/>
                    <a:pt x="518" y="123"/>
                  </a:cubicBezTo>
                  <a:cubicBezTo>
                    <a:pt x="536" y="99"/>
                    <a:pt x="604" y="37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673786" y="-1544761"/>
              <a:ext cx="73774" cy="56392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383" y="123"/>
                  </a:moveTo>
                  <a:cubicBezTo>
                    <a:pt x="1" y="425"/>
                    <a:pt x="370" y="209"/>
                    <a:pt x="555" y="12"/>
                  </a:cubicBezTo>
                  <a:cubicBezTo>
                    <a:pt x="543" y="0"/>
                    <a:pt x="407" y="105"/>
                    <a:pt x="383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696608" y="-1526052"/>
              <a:ext cx="18842" cy="255158"/>
            </a:xfrm>
            <a:custGeom>
              <a:avLst/>
              <a:gdLst/>
              <a:ahLst/>
              <a:cxnLst/>
              <a:rect l="l" t="t" r="r" b="b"/>
              <a:pathLst>
                <a:path w="142" h="1923" extrusionOk="0">
                  <a:moveTo>
                    <a:pt x="130" y="789"/>
                  </a:moveTo>
                  <a:cubicBezTo>
                    <a:pt x="142" y="1"/>
                    <a:pt x="0" y="1922"/>
                    <a:pt x="105" y="968"/>
                  </a:cubicBezTo>
                  <a:cubicBezTo>
                    <a:pt x="111" y="906"/>
                    <a:pt x="117" y="851"/>
                    <a:pt x="130" y="7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577322" y="-1452543"/>
              <a:ext cx="19770" cy="42725"/>
            </a:xfrm>
            <a:custGeom>
              <a:avLst/>
              <a:gdLst/>
              <a:ahLst/>
              <a:cxnLst/>
              <a:rect l="l" t="t" r="r" b="b"/>
              <a:pathLst>
                <a:path w="149" h="322" extrusionOk="0">
                  <a:moveTo>
                    <a:pt x="38" y="180"/>
                  </a:moveTo>
                  <a:cubicBezTo>
                    <a:pt x="81" y="321"/>
                    <a:pt x="148" y="149"/>
                    <a:pt x="25" y="1"/>
                  </a:cubicBezTo>
                  <a:cubicBezTo>
                    <a:pt x="1" y="44"/>
                    <a:pt x="25" y="137"/>
                    <a:pt x="38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470243" y="-1450022"/>
              <a:ext cx="16453" cy="180720"/>
            </a:xfrm>
            <a:custGeom>
              <a:avLst/>
              <a:gdLst/>
              <a:ahLst/>
              <a:cxnLst/>
              <a:rect l="l" t="t" r="r" b="b"/>
              <a:pathLst>
                <a:path w="124" h="1362" extrusionOk="0">
                  <a:moveTo>
                    <a:pt x="105" y="0"/>
                  </a:moveTo>
                  <a:cubicBezTo>
                    <a:pt x="0" y="0"/>
                    <a:pt x="99" y="1362"/>
                    <a:pt x="124" y="339"/>
                  </a:cubicBezTo>
                  <a:cubicBezTo>
                    <a:pt x="124" y="235"/>
                    <a:pt x="124" y="105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45251" y="-1450022"/>
              <a:ext cx="16453" cy="45910"/>
            </a:xfrm>
            <a:custGeom>
              <a:avLst/>
              <a:gdLst/>
              <a:ahLst/>
              <a:cxnLst/>
              <a:rect l="l" t="t" r="r" b="b"/>
              <a:pathLst>
                <a:path w="124" h="346" extrusionOk="0">
                  <a:moveTo>
                    <a:pt x="19" y="191"/>
                  </a:moveTo>
                  <a:cubicBezTo>
                    <a:pt x="38" y="345"/>
                    <a:pt x="124" y="173"/>
                    <a:pt x="25" y="0"/>
                  </a:cubicBezTo>
                  <a:cubicBezTo>
                    <a:pt x="1" y="44"/>
                    <a:pt x="13" y="142"/>
                    <a:pt x="19" y="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243878" y="-1530166"/>
              <a:ext cx="20567" cy="260067"/>
            </a:xfrm>
            <a:custGeom>
              <a:avLst/>
              <a:gdLst/>
              <a:ahLst/>
              <a:cxnLst/>
              <a:rect l="l" t="t" r="r" b="b"/>
              <a:pathLst>
                <a:path w="155" h="1960" extrusionOk="0">
                  <a:moveTo>
                    <a:pt x="136" y="826"/>
                  </a:moveTo>
                  <a:cubicBezTo>
                    <a:pt x="154" y="1"/>
                    <a:pt x="1" y="1960"/>
                    <a:pt x="105" y="1036"/>
                  </a:cubicBezTo>
                  <a:cubicBezTo>
                    <a:pt x="111" y="962"/>
                    <a:pt x="124" y="894"/>
                    <a:pt x="136" y="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115569" y="-1493278"/>
              <a:ext cx="1725" cy="104690"/>
            </a:xfrm>
            <a:custGeom>
              <a:avLst/>
              <a:gdLst/>
              <a:ahLst/>
              <a:cxnLst/>
              <a:rect l="l" t="t" r="r" b="b"/>
              <a:pathLst>
                <a:path w="13" h="789" extrusionOk="0">
                  <a:moveTo>
                    <a:pt x="1" y="462"/>
                  </a:moveTo>
                  <a:cubicBezTo>
                    <a:pt x="13" y="788"/>
                    <a:pt x="7" y="0"/>
                    <a:pt x="1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8490" y="-1454136"/>
              <a:ext cx="15657" cy="161215"/>
            </a:xfrm>
            <a:custGeom>
              <a:avLst/>
              <a:gdLst/>
              <a:ahLst/>
              <a:cxnLst/>
              <a:rect l="l" t="t" r="r" b="b"/>
              <a:pathLst>
                <a:path w="118" h="1215" extrusionOk="0">
                  <a:moveTo>
                    <a:pt x="25" y="44"/>
                  </a:moveTo>
                  <a:cubicBezTo>
                    <a:pt x="0" y="456"/>
                    <a:pt x="117" y="1214"/>
                    <a:pt x="80" y="241"/>
                  </a:cubicBezTo>
                  <a:cubicBezTo>
                    <a:pt x="80" y="192"/>
                    <a:pt x="93" y="25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598552" y="-4817897"/>
              <a:ext cx="31182" cy="2803289"/>
            </a:xfrm>
            <a:custGeom>
              <a:avLst/>
              <a:gdLst/>
              <a:ahLst/>
              <a:cxnLst/>
              <a:rect l="l" t="t" r="r" b="b"/>
              <a:pathLst>
                <a:path w="235" h="21127" extrusionOk="0">
                  <a:moveTo>
                    <a:pt x="105" y="20086"/>
                  </a:moveTo>
                  <a:cubicBezTo>
                    <a:pt x="0" y="13409"/>
                    <a:pt x="105" y="6683"/>
                    <a:pt x="93" y="0"/>
                  </a:cubicBezTo>
                  <a:cubicBezTo>
                    <a:pt x="234" y="87"/>
                    <a:pt x="154" y="2908"/>
                    <a:pt x="154" y="3160"/>
                  </a:cubicBezTo>
                  <a:cubicBezTo>
                    <a:pt x="161" y="8845"/>
                    <a:pt x="167" y="14530"/>
                    <a:pt x="130" y="20209"/>
                  </a:cubicBezTo>
                  <a:cubicBezTo>
                    <a:pt x="124" y="21126"/>
                    <a:pt x="117" y="20708"/>
                    <a:pt x="105" y="20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518409" y="-4070999"/>
              <a:ext cx="37683" cy="2493596"/>
            </a:xfrm>
            <a:custGeom>
              <a:avLst/>
              <a:gdLst/>
              <a:ahLst/>
              <a:cxnLst/>
              <a:rect l="l" t="t" r="r" b="b"/>
              <a:pathLst>
                <a:path w="284" h="18793" extrusionOk="0">
                  <a:moveTo>
                    <a:pt x="117" y="1344"/>
                  </a:moveTo>
                  <a:cubicBezTo>
                    <a:pt x="0" y="5747"/>
                    <a:pt x="92" y="10318"/>
                    <a:pt x="80" y="14740"/>
                  </a:cubicBezTo>
                  <a:cubicBezTo>
                    <a:pt x="80" y="15116"/>
                    <a:pt x="43" y="18793"/>
                    <a:pt x="105" y="18793"/>
                  </a:cubicBezTo>
                  <a:cubicBezTo>
                    <a:pt x="283" y="18793"/>
                    <a:pt x="179" y="18244"/>
                    <a:pt x="179" y="17937"/>
                  </a:cubicBezTo>
                  <a:cubicBezTo>
                    <a:pt x="185" y="12252"/>
                    <a:pt x="246" y="6554"/>
                    <a:pt x="166" y="869"/>
                  </a:cubicBezTo>
                  <a:cubicBezTo>
                    <a:pt x="160" y="1"/>
                    <a:pt x="123" y="1128"/>
                    <a:pt x="117" y="1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324021" y="-4919270"/>
              <a:ext cx="32907" cy="2355469"/>
            </a:xfrm>
            <a:custGeom>
              <a:avLst/>
              <a:gdLst/>
              <a:ahLst/>
              <a:cxnLst/>
              <a:rect l="l" t="t" r="r" b="b"/>
              <a:pathLst>
                <a:path w="248" h="17752" extrusionOk="0">
                  <a:moveTo>
                    <a:pt x="62" y="16563"/>
                  </a:moveTo>
                  <a:cubicBezTo>
                    <a:pt x="26" y="15158"/>
                    <a:pt x="1" y="1"/>
                    <a:pt x="69" y="1"/>
                  </a:cubicBezTo>
                  <a:cubicBezTo>
                    <a:pt x="247" y="1"/>
                    <a:pt x="143" y="561"/>
                    <a:pt x="143" y="857"/>
                  </a:cubicBezTo>
                  <a:cubicBezTo>
                    <a:pt x="143" y="6271"/>
                    <a:pt x="247" y="11826"/>
                    <a:pt x="112" y="17222"/>
                  </a:cubicBezTo>
                  <a:cubicBezTo>
                    <a:pt x="93" y="17751"/>
                    <a:pt x="62" y="16624"/>
                    <a:pt x="62" y="16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472764" y="-4918474"/>
              <a:ext cx="86778" cy="3350094"/>
            </a:xfrm>
            <a:custGeom>
              <a:avLst/>
              <a:gdLst/>
              <a:ahLst/>
              <a:cxnLst/>
              <a:rect l="l" t="t" r="r" b="b"/>
              <a:pathLst>
                <a:path w="654" h="25248" extrusionOk="0">
                  <a:moveTo>
                    <a:pt x="130" y="23935"/>
                  </a:moveTo>
                  <a:cubicBezTo>
                    <a:pt x="1" y="15965"/>
                    <a:pt x="136" y="7971"/>
                    <a:pt x="143" y="1"/>
                  </a:cubicBezTo>
                  <a:cubicBezTo>
                    <a:pt x="223" y="1"/>
                    <a:pt x="309" y="1"/>
                    <a:pt x="389" y="1"/>
                  </a:cubicBezTo>
                  <a:cubicBezTo>
                    <a:pt x="383" y="8303"/>
                    <a:pt x="654" y="16606"/>
                    <a:pt x="358" y="24909"/>
                  </a:cubicBezTo>
                  <a:cubicBezTo>
                    <a:pt x="346" y="25247"/>
                    <a:pt x="93" y="25241"/>
                    <a:pt x="130" y="24471"/>
                  </a:cubicBezTo>
                  <a:cubicBezTo>
                    <a:pt x="136" y="24280"/>
                    <a:pt x="136" y="24126"/>
                    <a:pt x="130" y="239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60995" y="-4918474"/>
              <a:ext cx="34366" cy="3320637"/>
            </a:xfrm>
            <a:custGeom>
              <a:avLst/>
              <a:gdLst/>
              <a:ahLst/>
              <a:cxnLst/>
              <a:rect l="l" t="t" r="r" b="b"/>
              <a:pathLst>
                <a:path w="259" h="25026" extrusionOk="0">
                  <a:moveTo>
                    <a:pt x="74" y="968"/>
                  </a:moveTo>
                  <a:cubicBezTo>
                    <a:pt x="0" y="8987"/>
                    <a:pt x="37" y="17006"/>
                    <a:pt x="6" y="25026"/>
                  </a:cubicBezTo>
                  <a:lnTo>
                    <a:pt x="259" y="25026"/>
                  </a:lnTo>
                  <a:cubicBezTo>
                    <a:pt x="253" y="22882"/>
                    <a:pt x="191" y="75"/>
                    <a:pt x="117" y="1"/>
                  </a:cubicBezTo>
                  <a:cubicBezTo>
                    <a:pt x="80" y="303"/>
                    <a:pt x="80" y="666"/>
                    <a:pt x="74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 rot="-284653" flipH="1">
            <a:off x="4403888" y="3878274"/>
            <a:ext cx="6958650" cy="1069081"/>
            <a:chOff x="5355132" y="-2859846"/>
            <a:chExt cx="3788892" cy="582100"/>
          </a:xfrm>
        </p:grpSpPr>
        <p:sp>
          <p:nvSpPr>
            <p:cNvPr id="109" name="Google Shape;109;p2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2"/>
          <p:cNvGrpSpPr/>
          <p:nvPr/>
        </p:nvGrpSpPr>
        <p:grpSpPr>
          <a:xfrm>
            <a:off x="2382553" y="4183814"/>
            <a:ext cx="6958678" cy="1069085"/>
            <a:chOff x="5355132" y="-2859846"/>
            <a:chExt cx="3788892" cy="582100"/>
          </a:xfrm>
        </p:grpSpPr>
        <p:sp>
          <p:nvSpPr>
            <p:cNvPr id="250" name="Google Shape;250;p2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2"/>
          <p:cNvGrpSpPr/>
          <p:nvPr/>
        </p:nvGrpSpPr>
        <p:grpSpPr>
          <a:xfrm>
            <a:off x="-4552310" y="4183814"/>
            <a:ext cx="6958678" cy="1069085"/>
            <a:chOff x="5355132" y="-2859846"/>
            <a:chExt cx="3788892" cy="582100"/>
          </a:xfrm>
        </p:grpSpPr>
        <p:sp>
          <p:nvSpPr>
            <p:cNvPr id="391" name="Google Shape;391;p2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2"/>
          <p:cNvSpPr txBox="1">
            <a:spLocks noGrp="1"/>
          </p:cNvSpPr>
          <p:nvPr>
            <p:ph type="ctrTitle"/>
          </p:nvPr>
        </p:nvSpPr>
        <p:spPr>
          <a:xfrm>
            <a:off x="713225" y="724150"/>
            <a:ext cx="4459800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"/>
          <p:cNvSpPr txBox="1">
            <a:spLocks noGrp="1"/>
          </p:cNvSpPr>
          <p:nvPr>
            <p:ph type="subTitle" idx="1"/>
          </p:nvPr>
        </p:nvSpPr>
        <p:spPr>
          <a:xfrm>
            <a:off x="713225" y="2758428"/>
            <a:ext cx="3106200" cy="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p30"/>
          <p:cNvSpPr/>
          <p:nvPr/>
        </p:nvSpPr>
        <p:spPr>
          <a:xfrm rot="483165" flipH="1">
            <a:off x="5626850" y="-14069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30"/>
          <p:cNvSpPr/>
          <p:nvPr/>
        </p:nvSpPr>
        <p:spPr>
          <a:xfrm rot="1306480">
            <a:off x="-1694739" y="3368548"/>
            <a:ext cx="9372605" cy="4037415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2" name="Google Shape;4142;p30"/>
          <p:cNvGrpSpPr/>
          <p:nvPr/>
        </p:nvGrpSpPr>
        <p:grpSpPr>
          <a:xfrm>
            <a:off x="-262645" y="-451071"/>
            <a:ext cx="3505315" cy="1491062"/>
            <a:chOff x="29837" y="1456452"/>
            <a:chExt cx="3968880" cy="1688250"/>
          </a:xfrm>
        </p:grpSpPr>
        <p:sp>
          <p:nvSpPr>
            <p:cNvPr id="4143" name="Google Shape;4143;p30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0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0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0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0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0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0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0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0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0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0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0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0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0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0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0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0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0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0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0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0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0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0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0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0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0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0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0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0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0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0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0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0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0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0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0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0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0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0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0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0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0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31"/>
          <p:cNvSpPr/>
          <p:nvPr/>
        </p:nvSpPr>
        <p:spPr>
          <a:xfrm rot="-483165">
            <a:off x="-6676426" y="-14069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7" name="Google Shape;4187;p31"/>
          <p:cNvGrpSpPr/>
          <p:nvPr/>
        </p:nvGrpSpPr>
        <p:grpSpPr>
          <a:xfrm flipH="1">
            <a:off x="7213816" y="198329"/>
            <a:ext cx="3505315" cy="1491062"/>
            <a:chOff x="29837" y="1456452"/>
            <a:chExt cx="3968880" cy="1688250"/>
          </a:xfrm>
        </p:grpSpPr>
        <p:sp>
          <p:nvSpPr>
            <p:cNvPr id="4188" name="Google Shape;4188;p31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1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1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1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1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1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1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1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1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1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1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1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1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1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1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1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1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1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1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1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1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1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1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1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1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1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1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1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1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1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1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1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1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1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1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1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1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1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1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1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1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1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0" name="Google Shape;4230;p31"/>
          <p:cNvGrpSpPr/>
          <p:nvPr/>
        </p:nvGrpSpPr>
        <p:grpSpPr>
          <a:xfrm>
            <a:off x="7851276" y="476210"/>
            <a:ext cx="2230397" cy="863367"/>
            <a:chOff x="1196075" y="-1027228"/>
            <a:chExt cx="1676864" cy="649099"/>
          </a:xfrm>
        </p:grpSpPr>
        <p:sp>
          <p:nvSpPr>
            <p:cNvPr id="4231" name="Google Shape;4231;p31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1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1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1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1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1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1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1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1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1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1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1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1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1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1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1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1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1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1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1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1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1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1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1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1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1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6"/>
          <p:cNvSpPr txBox="1">
            <a:spLocks noGrp="1"/>
          </p:cNvSpPr>
          <p:nvPr>
            <p:ph type="ctrTitle"/>
          </p:nvPr>
        </p:nvSpPr>
        <p:spPr>
          <a:xfrm>
            <a:off x="713225" y="387100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Google Shape;1110;p8"/>
          <p:cNvGrpSpPr/>
          <p:nvPr/>
        </p:nvGrpSpPr>
        <p:grpSpPr>
          <a:xfrm>
            <a:off x="-646973" y="598129"/>
            <a:ext cx="3505315" cy="1491062"/>
            <a:chOff x="29837" y="1456452"/>
            <a:chExt cx="3968880" cy="1688250"/>
          </a:xfrm>
        </p:grpSpPr>
        <p:sp>
          <p:nvSpPr>
            <p:cNvPr id="1111" name="Google Shape;1111;p8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8"/>
          <p:cNvSpPr/>
          <p:nvPr/>
        </p:nvSpPr>
        <p:spPr>
          <a:xfrm rot="-483165">
            <a:off x="-1323027" y="-160444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8"/>
          <p:cNvSpPr/>
          <p:nvPr/>
        </p:nvSpPr>
        <p:spPr>
          <a:xfrm rot="-273502">
            <a:off x="952506" y="3817032"/>
            <a:ext cx="9372599" cy="4037412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" name="Google Shape;1155;p8"/>
          <p:cNvGrpSpPr/>
          <p:nvPr/>
        </p:nvGrpSpPr>
        <p:grpSpPr>
          <a:xfrm rot="-284653" flipH="1">
            <a:off x="4403888" y="3878274"/>
            <a:ext cx="6958650" cy="1069081"/>
            <a:chOff x="5355132" y="-2859846"/>
            <a:chExt cx="3788892" cy="582100"/>
          </a:xfrm>
        </p:grpSpPr>
        <p:sp>
          <p:nvSpPr>
            <p:cNvPr id="1156" name="Google Shape;1156;p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8"/>
          <p:cNvGrpSpPr/>
          <p:nvPr/>
        </p:nvGrpSpPr>
        <p:grpSpPr>
          <a:xfrm>
            <a:off x="-4552310" y="4183814"/>
            <a:ext cx="6958678" cy="1069085"/>
            <a:chOff x="5355132" y="-2859846"/>
            <a:chExt cx="3788892" cy="582100"/>
          </a:xfrm>
        </p:grpSpPr>
        <p:sp>
          <p:nvSpPr>
            <p:cNvPr id="1297" name="Google Shape;1297;p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" name="Google Shape;1437;p8"/>
          <p:cNvGrpSpPr/>
          <p:nvPr/>
        </p:nvGrpSpPr>
        <p:grpSpPr>
          <a:xfrm>
            <a:off x="2382553" y="4183814"/>
            <a:ext cx="6958678" cy="1069085"/>
            <a:chOff x="5355132" y="-2859846"/>
            <a:chExt cx="3788892" cy="582100"/>
          </a:xfrm>
        </p:grpSpPr>
        <p:sp>
          <p:nvSpPr>
            <p:cNvPr id="1438" name="Google Shape;1438;p8"/>
            <p:cNvSpPr/>
            <p:nvPr/>
          </p:nvSpPr>
          <p:spPr>
            <a:xfrm>
              <a:off x="5355132" y="-2629368"/>
              <a:ext cx="3788892" cy="347509"/>
            </a:xfrm>
            <a:custGeom>
              <a:avLst/>
              <a:gdLst/>
              <a:ahLst/>
              <a:cxnLst/>
              <a:rect l="l" t="t" r="r" b="b"/>
              <a:pathLst>
                <a:path w="28555" h="2619" extrusionOk="0">
                  <a:moveTo>
                    <a:pt x="28554" y="820"/>
                  </a:moveTo>
                  <a:cubicBezTo>
                    <a:pt x="28055" y="721"/>
                    <a:pt x="27347" y="789"/>
                    <a:pt x="25702" y="881"/>
                  </a:cubicBezTo>
                  <a:lnTo>
                    <a:pt x="23251" y="395"/>
                  </a:lnTo>
                  <a:cubicBezTo>
                    <a:pt x="23251" y="395"/>
                    <a:pt x="22598" y="253"/>
                    <a:pt x="21668" y="155"/>
                  </a:cubicBezTo>
                  <a:cubicBezTo>
                    <a:pt x="21323" y="118"/>
                    <a:pt x="20898" y="272"/>
                    <a:pt x="20510" y="253"/>
                  </a:cubicBezTo>
                  <a:cubicBezTo>
                    <a:pt x="20159" y="235"/>
                    <a:pt x="19790" y="38"/>
                    <a:pt x="19531" y="44"/>
                  </a:cubicBezTo>
                  <a:cubicBezTo>
                    <a:pt x="19241" y="44"/>
                    <a:pt x="18810" y="1"/>
                    <a:pt x="18527" y="44"/>
                  </a:cubicBezTo>
                  <a:cubicBezTo>
                    <a:pt x="18096" y="105"/>
                    <a:pt x="17979" y="284"/>
                    <a:pt x="17603" y="389"/>
                  </a:cubicBezTo>
                  <a:cubicBezTo>
                    <a:pt x="17357" y="456"/>
                    <a:pt x="16969" y="333"/>
                    <a:pt x="16661" y="370"/>
                  </a:cubicBezTo>
                  <a:cubicBezTo>
                    <a:pt x="16347" y="413"/>
                    <a:pt x="15977" y="586"/>
                    <a:pt x="15731" y="610"/>
                  </a:cubicBezTo>
                  <a:cubicBezTo>
                    <a:pt x="15102" y="666"/>
                    <a:pt x="14425" y="463"/>
                    <a:pt x="13563" y="278"/>
                  </a:cubicBezTo>
                  <a:cubicBezTo>
                    <a:pt x="13224" y="204"/>
                    <a:pt x="12842" y="284"/>
                    <a:pt x="12435" y="235"/>
                  </a:cubicBezTo>
                  <a:cubicBezTo>
                    <a:pt x="12035" y="185"/>
                    <a:pt x="11616" y="7"/>
                    <a:pt x="11130" y="13"/>
                  </a:cubicBezTo>
                  <a:cubicBezTo>
                    <a:pt x="10600" y="19"/>
                    <a:pt x="10126" y="7"/>
                    <a:pt x="9738" y="56"/>
                  </a:cubicBezTo>
                  <a:cubicBezTo>
                    <a:pt x="9467" y="93"/>
                    <a:pt x="9448" y="290"/>
                    <a:pt x="9208" y="284"/>
                  </a:cubicBezTo>
                  <a:cubicBezTo>
                    <a:pt x="8327" y="278"/>
                    <a:pt x="7964" y="536"/>
                    <a:pt x="7952" y="536"/>
                  </a:cubicBezTo>
                  <a:cubicBezTo>
                    <a:pt x="7952" y="536"/>
                    <a:pt x="4687" y="339"/>
                    <a:pt x="2445" y="851"/>
                  </a:cubicBezTo>
                  <a:cubicBezTo>
                    <a:pt x="2051" y="943"/>
                    <a:pt x="1681" y="881"/>
                    <a:pt x="1318" y="777"/>
                  </a:cubicBezTo>
                  <a:cubicBezTo>
                    <a:pt x="758" y="604"/>
                    <a:pt x="758" y="820"/>
                    <a:pt x="351" y="844"/>
                  </a:cubicBezTo>
                  <a:cubicBezTo>
                    <a:pt x="246" y="851"/>
                    <a:pt x="123" y="826"/>
                    <a:pt x="0" y="801"/>
                  </a:cubicBezTo>
                  <a:lnTo>
                    <a:pt x="0" y="2618"/>
                  </a:lnTo>
                  <a:lnTo>
                    <a:pt x="28554" y="26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5355132" y="-2543519"/>
              <a:ext cx="3788892" cy="261660"/>
            </a:xfrm>
            <a:custGeom>
              <a:avLst/>
              <a:gdLst/>
              <a:ahLst/>
              <a:cxnLst/>
              <a:rect l="l" t="t" r="r" b="b"/>
              <a:pathLst>
                <a:path w="28555" h="1972" extrusionOk="0">
                  <a:moveTo>
                    <a:pt x="0" y="801"/>
                  </a:moveTo>
                  <a:lnTo>
                    <a:pt x="0" y="1971"/>
                  </a:lnTo>
                  <a:lnTo>
                    <a:pt x="28554" y="1971"/>
                  </a:lnTo>
                  <a:lnTo>
                    <a:pt x="28554" y="813"/>
                  </a:lnTo>
                  <a:cubicBezTo>
                    <a:pt x="28055" y="721"/>
                    <a:pt x="27408" y="407"/>
                    <a:pt x="25764" y="499"/>
                  </a:cubicBezTo>
                  <a:lnTo>
                    <a:pt x="23306" y="13"/>
                  </a:lnTo>
                  <a:cubicBezTo>
                    <a:pt x="23306" y="13"/>
                    <a:pt x="22598" y="253"/>
                    <a:pt x="21668" y="154"/>
                  </a:cubicBezTo>
                  <a:cubicBezTo>
                    <a:pt x="21323" y="117"/>
                    <a:pt x="20898" y="271"/>
                    <a:pt x="20510" y="253"/>
                  </a:cubicBezTo>
                  <a:cubicBezTo>
                    <a:pt x="20159" y="234"/>
                    <a:pt x="19790" y="31"/>
                    <a:pt x="19531" y="37"/>
                  </a:cubicBezTo>
                  <a:cubicBezTo>
                    <a:pt x="19241" y="43"/>
                    <a:pt x="18810" y="0"/>
                    <a:pt x="18527" y="37"/>
                  </a:cubicBezTo>
                  <a:cubicBezTo>
                    <a:pt x="18096" y="99"/>
                    <a:pt x="17979" y="278"/>
                    <a:pt x="17603" y="388"/>
                  </a:cubicBezTo>
                  <a:cubicBezTo>
                    <a:pt x="17357" y="456"/>
                    <a:pt x="16969" y="327"/>
                    <a:pt x="16661" y="370"/>
                  </a:cubicBezTo>
                  <a:cubicBezTo>
                    <a:pt x="16347" y="407"/>
                    <a:pt x="15977" y="579"/>
                    <a:pt x="15731" y="604"/>
                  </a:cubicBezTo>
                  <a:cubicBezTo>
                    <a:pt x="15102" y="659"/>
                    <a:pt x="14425" y="456"/>
                    <a:pt x="13563" y="271"/>
                  </a:cubicBezTo>
                  <a:cubicBezTo>
                    <a:pt x="13224" y="197"/>
                    <a:pt x="12842" y="284"/>
                    <a:pt x="12435" y="234"/>
                  </a:cubicBezTo>
                  <a:cubicBezTo>
                    <a:pt x="12035" y="185"/>
                    <a:pt x="11616" y="0"/>
                    <a:pt x="11130" y="7"/>
                  </a:cubicBezTo>
                  <a:cubicBezTo>
                    <a:pt x="10600" y="13"/>
                    <a:pt x="10126" y="7"/>
                    <a:pt x="9738" y="56"/>
                  </a:cubicBezTo>
                  <a:cubicBezTo>
                    <a:pt x="9467" y="87"/>
                    <a:pt x="9448" y="284"/>
                    <a:pt x="9208" y="284"/>
                  </a:cubicBezTo>
                  <a:cubicBezTo>
                    <a:pt x="8327" y="271"/>
                    <a:pt x="7964" y="536"/>
                    <a:pt x="7952" y="536"/>
                  </a:cubicBezTo>
                  <a:cubicBezTo>
                    <a:pt x="7952" y="536"/>
                    <a:pt x="4663" y="124"/>
                    <a:pt x="2427" y="641"/>
                  </a:cubicBezTo>
                  <a:cubicBezTo>
                    <a:pt x="2033" y="733"/>
                    <a:pt x="1663" y="672"/>
                    <a:pt x="1300" y="561"/>
                  </a:cubicBezTo>
                  <a:cubicBezTo>
                    <a:pt x="739" y="395"/>
                    <a:pt x="758" y="813"/>
                    <a:pt x="351" y="838"/>
                  </a:cubicBezTo>
                  <a:cubicBezTo>
                    <a:pt x="246" y="844"/>
                    <a:pt x="123" y="820"/>
                    <a:pt x="0" y="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5355132" y="-2634278"/>
              <a:ext cx="3788892" cy="130963"/>
            </a:xfrm>
            <a:custGeom>
              <a:avLst/>
              <a:gdLst/>
              <a:ahLst/>
              <a:cxnLst/>
              <a:rect l="l" t="t" r="r" b="b"/>
              <a:pathLst>
                <a:path w="28555" h="987" extrusionOk="0">
                  <a:moveTo>
                    <a:pt x="7952" y="530"/>
                  </a:moveTo>
                  <a:lnTo>
                    <a:pt x="7945" y="530"/>
                  </a:lnTo>
                  <a:close/>
                  <a:moveTo>
                    <a:pt x="28554" y="900"/>
                  </a:moveTo>
                  <a:cubicBezTo>
                    <a:pt x="28548" y="900"/>
                    <a:pt x="28548" y="900"/>
                    <a:pt x="28548" y="900"/>
                  </a:cubicBezTo>
                  <a:cubicBezTo>
                    <a:pt x="28135" y="820"/>
                    <a:pt x="27569" y="851"/>
                    <a:pt x="26423" y="918"/>
                  </a:cubicBezTo>
                  <a:cubicBezTo>
                    <a:pt x="26207" y="937"/>
                    <a:pt x="25973" y="949"/>
                    <a:pt x="25709" y="962"/>
                  </a:cubicBezTo>
                  <a:cubicBezTo>
                    <a:pt x="25702" y="962"/>
                    <a:pt x="25702" y="962"/>
                    <a:pt x="25696" y="962"/>
                  </a:cubicBezTo>
                  <a:lnTo>
                    <a:pt x="23245" y="469"/>
                  </a:lnTo>
                  <a:cubicBezTo>
                    <a:pt x="23245" y="469"/>
                    <a:pt x="22592" y="333"/>
                    <a:pt x="21668" y="235"/>
                  </a:cubicBezTo>
                  <a:cubicBezTo>
                    <a:pt x="21489" y="216"/>
                    <a:pt x="21292" y="247"/>
                    <a:pt x="21089" y="284"/>
                  </a:cubicBezTo>
                  <a:cubicBezTo>
                    <a:pt x="20898" y="315"/>
                    <a:pt x="20701" y="346"/>
                    <a:pt x="20504" y="333"/>
                  </a:cubicBezTo>
                  <a:cubicBezTo>
                    <a:pt x="20319" y="327"/>
                    <a:pt x="20134" y="266"/>
                    <a:pt x="19962" y="216"/>
                  </a:cubicBezTo>
                  <a:cubicBezTo>
                    <a:pt x="19802" y="167"/>
                    <a:pt x="19654" y="118"/>
                    <a:pt x="19537" y="124"/>
                  </a:cubicBezTo>
                  <a:cubicBezTo>
                    <a:pt x="19432" y="124"/>
                    <a:pt x="19315" y="118"/>
                    <a:pt x="19192" y="112"/>
                  </a:cubicBezTo>
                  <a:cubicBezTo>
                    <a:pt x="18964" y="105"/>
                    <a:pt x="18718" y="93"/>
                    <a:pt x="18533" y="124"/>
                  </a:cubicBezTo>
                  <a:cubicBezTo>
                    <a:pt x="18293" y="155"/>
                    <a:pt x="18157" y="229"/>
                    <a:pt x="18010" y="302"/>
                  </a:cubicBezTo>
                  <a:cubicBezTo>
                    <a:pt x="17899" y="364"/>
                    <a:pt x="17782" y="420"/>
                    <a:pt x="17615" y="469"/>
                  </a:cubicBezTo>
                  <a:cubicBezTo>
                    <a:pt x="17474" y="506"/>
                    <a:pt x="17301" y="487"/>
                    <a:pt x="17116" y="469"/>
                  </a:cubicBezTo>
                  <a:cubicBezTo>
                    <a:pt x="16962" y="450"/>
                    <a:pt x="16802" y="432"/>
                    <a:pt x="16667" y="450"/>
                  </a:cubicBezTo>
                  <a:cubicBezTo>
                    <a:pt x="16513" y="469"/>
                    <a:pt x="16340" y="524"/>
                    <a:pt x="16180" y="573"/>
                  </a:cubicBezTo>
                  <a:cubicBezTo>
                    <a:pt x="16014" y="629"/>
                    <a:pt x="15860" y="678"/>
                    <a:pt x="15731" y="691"/>
                  </a:cubicBezTo>
                  <a:cubicBezTo>
                    <a:pt x="15226" y="734"/>
                    <a:pt x="14690" y="610"/>
                    <a:pt x="14049" y="463"/>
                  </a:cubicBezTo>
                  <a:cubicBezTo>
                    <a:pt x="13895" y="432"/>
                    <a:pt x="13729" y="395"/>
                    <a:pt x="13556" y="352"/>
                  </a:cubicBezTo>
                  <a:cubicBezTo>
                    <a:pt x="13378" y="315"/>
                    <a:pt x="13187" y="321"/>
                    <a:pt x="12984" y="327"/>
                  </a:cubicBezTo>
                  <a:cubicBezTo>
                    <a:pt x="12811" y="333"/>
                    <a:pt x="12620" y="339"/>
                    <a:pt x="12435" y="315"/>
                  </a:cubicBezTo>
                  <a:cubicBezTo>
                    <a:pt x="12275" y="296"/>
                    <a:pt x="12115" y="259"/>
                    <a:pt x="11955" y="216"/>
                  </a:cubicBezTo>
                  <a:cubicBezTo>
                    <a:pt x="11696" y="155"/>
                    <a:pt x="11425" y="87"/>
                    <a:pt x="11136" y="93"/>
                  </a:cubicBezTo>
                  <a:cubicBezTo>
                    <a:pt x="11013" y="93"/>
                    <a:pt x="10896" y="93"/>
                    <a:pt x="10779" y="93"/>
                  </a:cubicBezTo>
                  <a:cubicBezTo>
                    <a:pt x="10391" y="99"/>
                    <a:pt x="10040" y="99"/>
                    <a:pt x="9744" y="136"/>
                  </a:cubicBezTo>
                  <a:cubicBezTo>
                    <a:pt x="9627" y="155"/>
                    <a:pt x="9559" y="204"/>
                    <a:pt x="9491" y="253"/>
                  </a:cubicBezTo>
                  <a:cubicBezTo>
                    <a:pt x="9417" y="315"/>
                    <a:pt x="9350" y="370"/>
                    <a:pt x="9208" y="364"/>
                  </a:cubicBezTo>
                  <a:cubicBezTo>
                    <a:pt x="8420" y="358"/>
                    <a:pt x="8056" y="567"/>
                    <a:pt x="7989" y="604"/>
                  </a:cubicBezTo>
                  <a:cubicBezTo>
                    <a:pt x="7976" y="617"/>
                    <a:pt x="7964" y="617"/>
                    <a:pt x="7952" y="617"/>
                  </a:cubicBezTo>
                  <a:lnTo>
                    <a:pt x="7952" y="617"/>
                  </a:lnTo>
                  <a:cubicBezTo>
                    <a:pt x="7828" y="610"/>
                    <a:pt x="4650" y="426"/>
                    <a:pt x="2458" y="931"/>
                  </a:cubicBezTo>
                  <a:cubicBezTo>
                    <a:pt x="2254" y="980"/>
                    <a:pt x="2057" y="986"/>
                    <a:pt x="1866" y="968"/>
                  </a:cubicBezTo>
                  <a:cubicBezTo>
                    <a:pt x="1675" y="949"/>
                    <a:pt x="1491" y="906"/>
                    <a:pt x="1306" y="851"/>
                  </a:cubicBezTo>
                  <a:cubicBezTo>
                    <a:pt x="967" y="746"/>
                    <a:pt x="838" y="795"/>
                    <a:pt x="696" y="845"/>
                  </a:cubicBezTo>
                  <a:cubicBezTo>
                    <a:pt x="604" y="875"/>
                    <a:pt x="505" y="912"/>
                    <a:pt x="351" y="925"/>
                  </a:cubicBezTo>
                  <a:cubicBezTo>
                    <a:pt x="265" y="931"/>
                    <a:pt x="166" y="912"/>
                    <a:pt x="55" y="894"/>
                  </a:cubicBezTo>
                  <a:lnTo>
                    <a:pt x="0" y="881"/>
                  </a:lnTo>
                  <a:lnTo>
                    <a:pt x="0" y="795"/>
                  </a:lnTo>
                  <a:cubicBezTo>
                    <a:pt x="0" y="795"/>
                    <a:pt x="0" y="795"/>
                    <a:pt x="0" y="795"/>
                  </a:cubicBezTo>
                  <a:lnTo>
                    <a:pt x="68" y="808"/>
                  </a:lnTo>
                  <a:cubicBezTo>
                    <a:pt x="166" y="826"/>
                    <a:pt x="265" y="845"/>
                    <a:pt x="345" y="838"/>
                  </a:cubicBezTo>
                  <a:cubicBezTo>
                    <a:pt x="487" y="826"/>
                    <a:pt x="579" y="795"/>
                    <a:pt x="659" y="764"/>
                  </a:cubicBezTo>
                  <a:cubicBezTo>
                    <a:pt x="819" y="709"/>
                    <a:pt x="961" y="660"/>
                    <a:pt x="1330" y="771"/>
                  </a:cubicBezTo>
                  <a:cubicBezTo>
                    <a:pt x="1509" y="826"/>
                    <a:pt x="1688" y="863"/>
                    <a:pt x="1872" y="881"/>
                  </a:cubicBezTo>
                  <a:cubicBezTo>
                    <a:pt x="2057" y="900"/>
                    <a:pt x="2242" y="894"/>
                    <a:pt x="2433" y="851"/>
                  </a:cubicBezTo>
                  <a:cubicBezTo>
                    <a:pt x="4601" y="352"/>
                    <a:pt x="7730" y="518"/>
                    <a:pt x="7939" y="530"/>
                  </a:cubicBezTo>
                  <a:cubicBezTo>
                    <a:pt x="8013" y="493"/>
                    <a:pt x="8395" y="272"/>
                    <a:pt x="9208" y="278"/>
                  </a:cubicBezTo>
                  <a:cubicBezTo>
                    <a:pt x="9313" y="284"/>
                    <a:pt x="9374" y="235"/>
                    <a:pt x="9442" y="185"/>
                  </a:cubicBezTo>
                  <a:cubicBezTo>
                    <a:pt x="9510" y="130"/>
                    <a:pt x="9590" y="68"/>
                    <a:pt x="9732" y="56"/>
                  </a:cubicBezTo>
                  <a:cubicBezTo>
                    <a:pt x="10033" y="13"/>
                    <a:pt x="10384" y="13"/>
                    <a:pt x="10779" y="7"/>
                  </a:cubicBezTo>
                  <a:cubicBezTo>
                    <a:pt x="10890" y="7"/>
                    <a:pt x="11007" y="7"/>
                    <a:pt x="11130" y="7"/>
                  </a:cubicBezTo>
                  <a:cubicBezTo>
                    <a:pt x="11432" y="1"/>
                    <a:pt x="11709" y="68"/>
                    <a:pt x="11967" y="136"/>
                  </a:cubicBezTo>
                  <a:cubicBezTo>
                    <a:pt x="12134" y="173"/>
                    <a:pt x="12288" y="210"/>
                    <a:pt x="12442" y="229"/>
                  </a:cubicBezTo>
                  <a:cubicBezTo>
                    <a:pt x="12626" y="253"/>
                    <a:pt x="12805" y="247"/>
                    <a:pt x="12977" y="241"/>
                  </a:cubicBezTo>
                  <a:cubicBezTo>
                    <a:pt x="13187" y="235"/>
                    <a:pt x="13384" y="229"/>
                    <a:pt x="13569" y="272"/>
                  </a:cubicBezTo>
                  <a:cubicBezTo>
                    <a:pt x="13741" y="309"/>
                    <a:pt x="13908" y="346"/>
                    <a:pt x="14068" y="383"/>
                  </a:cubicBezTo>
                  <a:cubicBezTo>
                    <a:pt x="14696" y="524"/>
                    <a:pt x="15226" y="647"/>
                    <a:pt x="15724" y="604"/>
                  </a:cubicBezTo>
                  <a:cubicBezTo>
                    <a:pt x="15842" y="592"/>
                    <a:pt x="15989" y="543"/>
                    <a:pt x="16149" y="493"/>
                  </a:cubicBezTo>
                  <a:cubicBezTo>
                    <a:pt x="16316" y="444"/>
                    <a:pt x="16488" y="389"/>
                    <a:pt x="16655" y="364"/>
                  </a:cubicBezTo>
                  <a:cubicBezTo>
                    <a:pt x="16802" y="346"/>
                    <a:pt x="16962" y="364"/>
                    <a:pt x="17123" y="383"/>
                  </a:cubicBezTo>
                  <a:cubicBezTo>
                    <a:pt x="17295" y="401"/>
                    <a:pt x="17468" y="420"/>
                    <a:pt x="17591" y="383"/>
                  </a:cubicBezTo>
                  <a:cubicBezTo>
                    <a:pt x="17745" y="339"/>
                    <a:pt x="17856" y="284"/>
                    <a:pt x="17966" y="229"/>
                  </a:cubicBezTo>
                  <a:cubicBezTo>
                    <a:pt x="18120" y="149"/>
                    <a:pt x="18268" y="75"/>
                    <a:pt x="18521" y="38"/>
                  </a:cubicBezTo>
                  <a:cubicBezTo>
                    <a:pt x="18706" y="13"/>
                    <a:pt x="18958" y="19"/>
                    <a:pt x="19192" y="25"/>
                  </a:cubicBezTo>
                  <a:cubicBezTo>
                    <a:pt x="19315" y="31"/>
                    <a:pt x="19432" y="38"/>
                    <a:pt x="19531" y="38"/>
                  </a:cubicBezTo>
                  <a:cubicBezTo>
                    <a:pt x="19666" y="31"/>
                    <a:pt x="19820" y="81"/>
                    <a:pt x="19987" y="130"/>
                  </a:cubicBezTo>
                  <a:cubicBezTo>
                    <a:pt x="20153" y="185"/>
                    <a:pt x="20332" y="241"/>
                    <a:pt x="20510" y="247"/>
                  </a:cubicBezTo>
                  <a:cubicBezTo>
                    <a:pt x="20689" y="259"/>
                    <a:pt x="20886" y="229"/>
                    <a:pt x="21071" y="198"/>
                  </a:cubicBezTo>
                  <a:cubicBezTo>
                    <a:pt x="21280" y="161"/>
                    <a:pt x="21489" y="130"/>
                    <a:pt x="21674" y="149"/>
                  </a:cubicBezTo>
                  <a:cubicBezTo>
                    <a:pt x="22604" y="247"/>
                    <a:pt x="23257" y="389"/>
                    <a:pt x="23257" y="389"/>
                  </a:cubicBezTo>
                  <a:lnTo>
                    <a:pt x="25709" y="875"/>
                  </a:lnTo>
                  <a:cubicBezTo>
                    <a:pt x="25961" y="863"/>
                    <a:pt x="26195" y="851"/>
                    <a:pt x="26417" y="838"/>
                  </a:cubicBezTo>
                  <a:cubicBezTo>
                    <a:pt x="27562" y="764"/>
                    <a:pt x="28129" y="734"/>
                    <a:pt x="28554" y="8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5684463" y="-2854141"/>
              <a:ext cx="3128506" cy="572281"/>
            </a:xfrm>
            <a:custGeom>
              <a:avLst/>
              <a:gdLst/>
              <a:ahLst/>
              <a:cxnLst/>
              <a:rect l="l" t="t" r="r" b="b"/>
              <a:pathLst>
                <a:path w="23578" h="4313" extrusionOk="0">
                  <a:moveTo>
                    <a:pt x="0" y="4312"/>
                  </a:moveTo>
                  <a:cubicBezTo>
                    <a:pt x="49" y="4041"/>
                    <a:pt x="123" y="3659"/>
                    <a:pt x="179" y="3512"/>
                  </a:cubicBezTo>
                  <a:cubicBezTo>
                    <a:pt x="271" y="3271"/>
                    <a:pt x="653" y="3161"/>
                    <a:pt x="819" y="3087"/>
                  </a:cubicBezTo>
                  <a:cubicBezTo>
                    <a:pt x="838" y="3080"/>
                    <a:pt x="856" y="3074"/>
                    <a:pt x="881" y="3068"/>
                  </a:cubicBezTo>
                  <a:cubicBezTo>
                    <a:pt x="973" y="2920"/>
                    <a:pt x="1078" y="2797"/>
                    <a:pt x="1195" y="2692"/>
                  </a:cubicBezTo>
                  <a:cubicBezTo>
                    <a:pt x="1441" y="2483"/>
                    <a:pt x="1854" y="2532"/>
                    <a:pt x="2261" y="2434"/>
                  </a:cubicBezTo>
                  <a:cubicBezTo>
                    <a:pt x="2328" y="2341"/>
                    <a:pt x="2390" y="2237"/>
                    <a:pt x="2445" y="2150"/>
                  </a:cubicBezTo>
                  <a:cubicBezTo>
                    <a:pt x="2556" y="1978"/>
                    <a:pt x="2710" y="1947"/>
                    <a:pt x="2987" y="1959"/>
                  </a:cubicBezTo>
                  <a:cubicBezTo>
                    <a:pt x="2987" y="1953"/>
                    <a:pt x="2994" y="1953"/>
                    <a:pt x="2994" y="1947"/>
                  </a:cubicBezTo>
                  <a:cubicBezTo>
                    <a:pt x="4139" y="309"/>
                    <a:pt x="3714" y="370"/>
                    <a:pt x="5728" y="808"/>
                  </a:cubicBezTo>
                  <a:lnTo>
                    <a:pt x="7145" y="290"/>
                  </a:lnTo>
                  <a:cubicBezTo>
                    <a:pt x="7145" y="290"/>
                    <a:pt x="7521" y="143"/>
                    <a:pt x="8056" y="62"/>
                  </a:cubicBezTo>
                  <a:cubicBezTo>
                    <a:pt x="8260" y="32"/>
                    <a:pt x="8500" y="253"/>
                    <a:pt x="8728" y="247"/>
                  </a:cubicBezTo>
                  <a:cubicBezTo>
                    <a:pt x="8925" y="247"/>
                    <a:pt x="9140" y="1"/>
                    <a:pt x="9288" y="19"/>
                  </a:cubicBezTo>
                  <a:cubicBezTo>
                    <a:pt x="9455" y="38"/>
                    <a:pt x="9707" y="7"/>
                    <a:pt x="9867" y="75"/>
                  </a:cubicBezTo>
                  <a:cubicBezTo>
                    <a:pt x="10114" y="173"/>
                    <a:pt x="10181" y="414"/>
                    <a:pt x="10403" y="574"/>
                  </a:cubicBezTo>
                  <a:cubicBezTo>
                    <a:pt x="10545" y="678"/>
                    <a:pt x="10766" y="531"/>
                    <a:pt x="10945" y="598"/>
                  </a:cubicBezTo>
                  <a:cubicBezTo>
                    <a:pt x="11130" y="666"/>
                    <a:pt x="11339" y="912"/>
                    <a:pt x="11481" y="956"/>
                  </a:cubicBezTo>
                  <a:cubicBezTo>
                    <a:pt x="11844" y="1066"/>
                    <a:pt x="12232" y="826"/>
                    <a:pt x="12731" y="629"/>
                  </a:cubicBezTo>
                  <a:cubicBezTo>
                    <a:pt x="12928" y="549"/>
                    <a:pt x="13150" y="685"/>
                    <a:pt x="13384" y="635"/>
                  </a:cubicBezTo>
                  <a:cubicBezTo>
                    <a:pt x="13612" y="592"/>
                    <a:pt x="13858" y="377"/>
                    <a:pt x="14136" y="407"/>
                  </a:cubicBezTo>
                  <a:cubicBezTo>
                    <a:pt x="14437" y="444"/>
                    <a:pt x="14715" y="457"/>
                    <a:pt x="14936" y="543"/>
                  </a:cubicBezTo>
                  <a:cubicBezTo>
                    <a:pt x="15090" y="598"/>
                    <a:pt x="15103" y="857"/>
                    <a:pt x="15244" y="869"/>
                  </a:cubicBezTo>
                  <a:cubicBezTo>
                    <a:pt x="15755" y="900"/>
                    <a:pt x="15965" y="1257"/>
                    <a:pt x="15965" y="1257"/>
                  </a:cubicBezTo>
                  <a:cubicBezTo>
                    <a:pt x="15965" y="1257"/>
                    <a:pt x="17850" y="1165"/>
                    <a:pt x="19143" y="1953"/>
                  </a:cubicBezTo>
                  <a:cubicBezTo>
                    <a:pt x="19371" y="2089"/>
                    <a:pt x="19586" y="2033"/>
                    <a:pt x="19796" y="1904"/>
                  </a:cubicBezTo>
                  <a:cubicBezTo>
                    <a:pt x="20116" y="1713"/>
                    <a:pt x="20116" y="1990"/>
                    <a:pt x="20350" y="2046"/>
                  </a:cubicBezTo>
                  <a:cubicBezTo>
                    <a:pt x="20480" y="2077"/>
                    <a:pt x="20652" y="1923"/>
                    <a:pt x="20800" y="2033"/>
                  </a:cubicBezTo>
                  <a:cubicBezTo>
                    <a:pt x="21293" y="2378"/>
                    <a:pt x="21015" y="2403"/>
                    <a:pt x="21527" y="2945"/>
                  </a:cubicBezTo>
                  <a:cubicBezTo>
                    <a:pt x="21699" y="3124"/>
                    <a:pt x="22013" y="3124"/>
                    <a:pt x="22216" y="3074"/>
                  </a:cubicBezTo>
                  <a:cubicBezTo>
                    <a:pt x="22364" y="3037"/>
                    <a:pt x="22506" y="3278"/>
                    <a:pt x="22641" y="3253"/>
                  </a:cubicBezTo>
                  <a:cubicBezTo>
                    <a:pt x="22783" y="3228"/>
                    <a:pt x="22912" y="3241"/>
                    <a:pt x="23023" y="3345"/>
                  </a:cubicBezTo>
                  <a:cubicBezTo>
                    <a:pt x="23202" y="3512"/>
                    <a:pt x="23405" y="3912"/>
                    <a:pt x="23578" y="4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8329857" y="-2614640"/>
              <a:ext cx="483115" cy="332780"/>
            </a:xfrm>
            <a:custGeom>
              <a:avLst/>
              <a:gdLst/>
              <a:ahLst/>
              <a:cxnLst/>
              <a:rect l="l" t="t" r="r" b="b"/>
              <a:pathLst>
                <a:path w="3641" h="2508" extrusionOk="0">
                  <a:moveTo>
                    <a:pt x="1" y="37"/>
                  </a:moveTo>
                  <a:cubicBezTo>
                    <a:pt x="185" y="1"/>
                    <a:pt x="222" y="198"/>
                    <a:pt x="413" y="241"/>
                  </a:cubicBezTo>
                  <a:cubicBezTo>
                    <a:pt x="543" y="272"/>
                    <a:pt x="715" y="118"/>
                    <a:pt x="863" y="228"/>
                  </a:cubicBezTo>
                  <a:cubicBezTo>
                    <a:pt x="1356" y="573"/>
                    <a:pt x="1078" y="598"/>
                    <a:pt x="1590" y="1140"/>
                  </a:cubicBezTo>
                  <a:cubicBezTo>
                    <a:pt x="1762" y="1319"/>
                    <a:pt x="2076" y="1319"/>
                    <a:pt x="2279" y="1269"/>
                  </a:cubicBezTo>
                  <a:cubicBezTo>
                    <a:pt x="2421" y="1232"/>
                    <a:pt x="2569" y="1473"/>
                    <a:pt x="2704" y="1448"/>
                  </a:cubicBezTo>
                  <a:cubicBezTo>
                    <a:pt x="2846" y="1423"/>
                    <a:pt x="2975" y="1436"/>
                    <a:pt x="3086" y="1540"/>
                  </a:cubicBezTo>
                  <a:cubicBezTo>
                    <a:pt x="3265" y="1707"/>
                    <a:pt x="3468" y="2107"/>
                    <a:pt x="3641" y="2507"/>
                  </a:cubicBezTo>
                  <a:lnTo>
                    <a:pt x="3634" y="2507"/>
                  </a:lnTo>
                  <a:cubicBezTo>
                    <a:pt x="3536" y="2427"/>
                    <a:pt x="3462" y="2341"/>
                    <a:pt x="3419" y="2279"/>
                  </a:cubicBezTo>
                  <a:cubicBezTo>
                    <a:pt x="3296" y="2101"/>
                    <a:pt x="2902" y="1898"/>
                    <a:pt x="2341" y="1873"/>
                  </a:cubicBezTo>
                  <a:cubicBezTo>
                    <a:pt x="1787" y="1842"/>
                    <a:pt x="1546" y="1842"/>
                    <a:pt x="1349" y="1590"/>
                  </a:cubicBezTo>
                  <a:cubicBezTo>
                    <a:pt x="1152" y="1331"/>
                    <a:pt x="1140" y="992"/>
                    <a:pt x="943" y="690"/>
                  </a:cubicBezTo>
                  <a:cubicBezTo>
                    <a:pt x="746" y="389"/>
                    <a:pt x="462" y="555"/>
                    <a:pt x="216" y="333"/>
                  </a:cubicBezTo>
                  <a:cubicBezTo>
                    <a:pt x="50" y="173"/>
                    <a:pt x="81" y="105"/>
                    <a:pt x="1" y="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5875666" y="-2810752"/>
              <a:ext cx="1682079" cy="505141"/>
            </a:xfrm>
            <a:custGeom>
              <a:avLst/>
              <a:gdLst/>
              <a:ahLst/>
              <a:cxnLst/>
              <a:rect l="l" t="t" r="r" b="b"/>
              <a:pathLst>
                <a:path w="12677" h="3807" extrusionOk="0">
                  <a:moveTo>
                    <a:pt x="11346" y="284"/>
                  </a:moveTo>
                  <a:cubicBezTo>
                    <a:pt x="11524" y="247"/>
                    <a:pt x="11728" y="351"/>
                    <a:pt x="11943" y="308"/>
                  </a:cubicBezTo>
                  <a:cubicBezTo>
                    <a:pt x="12109" y="277"/>
                    <a:pt x="12288" y="148"/>
                    <a:pt x="12479" y="99"/>
                  </a:cubicBezTo>
                  <a:cubicBezTo>
                    <a:pt x="12522" y="148"/>
                    <a:pt x="12559" y="204"/>
                    <a:pt x="12584" y="259"/>
                  </a:cubicBezTo>
                  <a:cubicBezTo>
                    <a:pt x="12676" y="450"/>
                    <a:pt x="12461" y="875"/>
                    <a:pt x="12251" y="1072"/>
                  </a:cubicBezTo>
                  <a:cubicBezTo>
                    <a:pt x="12042" y="1269"/>
                    <a:pt x="12103" y="1534"/>
                    <a:pt x="11949" y="1916"/>
                  </a:cubicBezTo>
                  <a:cubicBezTo>
                    <a:pt x="11801" y="2292"/>
                    <a:pt x="11838" y="2119"/>
                    <a:pt x="11697" y="2224"/>
                  </a:cubicBezTo>
                  <a:cubicBezTo>
                    <a:pt x="11555" y="2328"/>
                    <a:pt x="10908" y="2526"/>
                    <a:pt x="10582" y="2538"/>
                  </a:cubicBezTo>
                  <a:cubicBezTo>
                    <a:pt x="10249" y="2544"/>
                    <a:pt x="10169" y="2538"/>
                    <a:pt x="9824" y="2612"/>
                  </a:cubicBezTo>
                  <a:cubicBezTo>
                    <a:pt x="9473" y="2686"/>
                    <a:pt x="9215" y="2729"/>
                    <a:pt x="9215" y="2729"/>
                  </a:cubicBezTo>
                  <a:cubicBezTo>
                    <a:pt x="9215" y="2729"/>
                    <a:pt x="8974" y="2593"/>
                    <a:pt x="8851" y="2606"/>
                  </a:cubicBezTo>
                  <a:cubicBezTo>
                    <a:pt x="8728" y="2612"/>
                    <a:pt x="8593" y="2766"/>
                    <a:pt x="8488" y="2784"/>
                  </a:cubicBezTo>
                  <a:cubicBezTo>
                    <a:pt x="8383" y="2803"/>
                    <a:pt x="8112" y="2932"/>
                    <a:pt x="8112" y="2932"/>
                  </a:cubicBezTo>
                  <a:lnTo>
                    <a:pt x="8026" y="2803"/>
                  </a:lnTo>
                  <a:cubicBezTo>
                    <a:pt x="8026" y="2803"/>
                    <a:pt x="8291" y="2680"/>
                    <a:pt x="8402" y="2587"/>
                  </a:cubicBezTo>
                  <a:cubicBezTo>
                    <a:pt x="8519" y="2489"/>
                    <a:pt x="8605" y="2482"/>
                    <a:pt x="9135" y="2384"/>
                  </a:cubicBezTo>
                  <a:cubicBezTo>
                    <a:pt x="9664" y="2292"/>
                    <a:pt x="9541" y="2384"/>
                    <a:pt x="9972" y="2328"/>
                  </a:cubicBezTo>
                  <a:cubicBezTo>
                    <a:pt x="10409" y="2273"/>
                    <a:pt x="10724" y="2150"/>
                    <a:pt x="10976" y="1639"/>
                  </a:cubicBezTo>
                  <a:cubicBezTo>
                    <a:pt x="11229" y="1127"/>
                    <a:pt x="11149" y="918"/>
                    <a:pt x="11346" y="284"/>
                  </a:cubicBezTo>
                  <a:close/>
                  <a:moveTo>
                    <a:pt x="930" y="1940"/>
                  </a:moveTo>
                  <a:cubicBezTo>
                    <a:pt x="961" y="1897"/>
                    <a:pt x="986" y="1860"/>
                    <a:pt x="1004" y="1823"/>
                  </a:cubicBezTo>
                  <a:cubicBezTo>
                    <a:pt x="1115" y="1651"/>
                    <a:pt x="1269" y="1620"/>
                    <a:pt x="1546" y="1632"/>
                  </a:cubicBezTo>
                  <a:cubicBezTo>
                    <a:pt x="1546" y="1626"/>
                    <a:pt x="1553" y="1626"/>
                    <a:pt x="1553" y="1620"/>
                  </a:cubicBezTo>
                  <a:cubicBezTo>
                    <a:pt x="2686" y="0"/>
                    <a:pt x="2286" y="43"/>
                    <a:pt x="4219" y="468"/>
                  </a:cubicBezTo>
                  <a:lnTo>
                    <a:pt x="4213" y="468"/>
                  </a:lnTo>
                  <a:cubicBezTo>
                    <a:pt x="4109" y="518"/>
                    <a:pt x="3721" y="481"/>
                    <a:pt x="3370" y="690"/>
                  </a:cubicBezTo>
                  <a:cubicBezTo>
                    <a:pt x="3018" y="893"/>
                    <a:pt x="2809" y="1750"/>
                    <a:pt x="2809" y="1750"/>
                  </a:cubicBezTo>
                  <a:cubicBezTo>
                    <a:pt x="2809" y="1750"/>
                    <a:pt x="2304" y="1842"/>
                    <a:pt x="2144" y="1860"/>
                  </a:cubicBezTo>
                  <a:cubicBezTo>
                    <a:pt x="1984" y="1879"/>
                    <a:pt x="1417" y="1984"/>
                    <a:pt x="1319" y="1990"/>
                  </a:cubicBezTo>
                  <a:cubicBezTo>
                    <a:pt x="1238" y="1990"/>
                    <a:pt x="1238" y="1965"/>
                    <a:pt x="930" y="1940"/>
                  </a:cubicBezTo>
                  <a:close/>
                  <a:moveTo>
                    <a:pt x="0" y="3111"/>
                  </a:moveTo>
                  <a:cubicBezTo>
                    <a:pt x="425" y="2957"/>
                    <a:pt x="616" y="2969"/>
                    <a:pt x="721" y="2988"/>
                  </a:cubicBezTo>
                  <a:cubicBezTo>
                    <a:pt x="826" y="3006"/>
                    <a:pt x="986" y="2741"/>
                    <a:pt x="1158" y="2741"/>
                  </a:cubicBezTo>
                  <a:cubicBezTo>
                    <a:pt x="1325" y="2741"/>
                    <a:pt x="1608" y="2834"/>
                    <a:pt x="1608" y="2834"/>
                  </a:cubicBezTo>
                  <a:cubicBezTo>
                    <a:pt x="1608" y="2834"/>
                    <a:pt x="1602" y="3148"/>
                    <a:pt x="2027" y="3185"/>
                  </a:cubicBezTo>
                  <a:cubicBezTo>
                    <a:pt x="2452" y="3222"/>
                    <a:pt x="2630" y="3215"/>
                    <a:pt x="2723" y="3345"/>
                  </a:cubicBezTo>
                  <a:cubicBezTo>
                    <a:pt x="2821" y="3480"/>
                    <a:pt x="2914" y="3603"/>
                    <a:pt x="3000" y="3677"/>
                  </a:cubicBezTo>
                  <a:cubicBezTo>
                    <a:pt x="3086" y="3751"/>
                    <a:pt x="3197" y="3770"/>
                    <a:pt x="3370" y="3788"/>
                  </a:cubicBezTo>
                  <a:cubicBezTo>
                    <a:pt x="3542" y="3807"/>
                    <a:pt x="3795" y="3714"/>
                    <a:pt x="3795" y="3714"/>
                  </a:cubicBezTo>
                  <a:cubicBezTo>
                    <a:pt x="3795" y="3714"/>
                    <a:pt x="3702" y="3702"/>
                    <a:pt x="3585" y="3659"/>
                  </a:cubicBezTo>
                  <a:cubicBezTo>
                    <a:pt x="3474" y="3610"/>
                    <a:pt x="3012" y="3357"/>
                    <a:pt x="2846" y="3129"/>
                  </a:cubicBezTo>
                  <a:cubicBezTo>
                    <a:pt x="2686" y="2901"/>
                    <a:pt x="2704" y="2747"/>
                    <a:pt x="2520" y="2686"/>
                  </a:cubicBezTo>
                  <a:cubicBezTo>
                    <a:pt x="2329" y="2630"/>
                    <a:pt x="2242" y="2624"/>
                    <a:pt x="2101" y="2593"/>
                  </a:cubicBezTo>
                  <a:cubicBezTo>
                    <a:pt x="1959" y="2563"/>
                    <a:pt x="1836" y="2575"/>
                    <a:pt x="1762" y="2482"/>
                  </a:cubicBezTo>
                  <a:cubicBezTo>
                    <a:pt x="1688" y="2384"/>
                    <a:pt x="1614" y="2224"/>
                    <a:pt x="1442" y="2175"/>
                  </a:cubicBezTo>
                  <a:cubicBezTo>
                    <a:pt x="1275" y="2131"/>
                    <a:pt x="820" y="2162"/>
                    <a:pt x="752" y="2175"/>
                  </a:cubicBezTo>
                  <a:cubicBezTo>
                    <a:pt x="678" y="2181"/>
                    <a:pt x="536" y="2482"/>
                    <a:pt x="419" y="2661"/>
                  </a:cubicBezTo>
                  <a:cubicBezTo>
                    <a:pt x="302" y="2840"/>
                    <a:pt x="148" y="2827"/>
                    <a:pt x="0" y="311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6274525" y="-2729813"/>
              <a:ext cx="687454" cy="151264"/>
            </a:xfrm>
            <a:custGeom>
              <a:avLst/>
              <a:gdLst/>
              <a:ahLst/>
              <a:cxnLst/>
              <a:rect l="l" t="t" r="r" b="b"/>
              <a:pathLst>
                <a:path w="5181" h="1140" extrusionOk="0">
                  <a:moveTo>
                    <a:pt x="86" y="1109"/>
                  </a:moveTo>
                  <a:cubicBezTo>
                    <a:pt x="74" y="1133"/>
                    <a:pt x="43" y="1140"/>
                    <a:pt x="25" y="1127"/>
                  </a:cubicBezTo>
                  <a:cubicBezTo>
                    <a:pt x="6" y="1115"/>
                    <a:pt x="0" y="1090"/>
                    <a:pt x="12" y="1066"/>
                  </a:cubicBezTo>
                  <a:cubicBezTo>
                    <a:pt x="166" y="813"/>
                    <a:pt x="339" y="856"/>
                    <a:pt x="493" y="893"/>
                  </a:cubicBezTo>
                  <a:cubicBezTo>
                    <a:pt x="561" y="912"/>
                    <a:pt x="622" y="924"/>
                    <a:pt x="665" y="899"/>
                  </a:cubicBezTo>
                  <a:cubicBezTo>
                    <a:pt x="745" y="856"/>
                    <a:pt x="801" y="795"/>
                    <a:pt x="850" y="739"/>
                  </a:cubicBezTo>
                  <a:cubicBezTo>
                    <a:pt x="924" y="653"/>
                    <a:pt x="992" y="579"/>
                    <a:pt x="1109" y="591"/>
                  </a:cubicBezTo>
                  <a:lnTo>
                    <a:pt x="1158" y="598"/>
                  </a:lnTo>
                  <a:cubicBezTo>
                    <a:pt x="1411" y="628"/>
                    <a:pt x="1540" y="647"/>
                    <a:pt x="1731" y="542"/>
                  </a:cubicBezTo>
                  <a:cubicBezTo>
                    <a:pt x="1916" y="444"/>
                    <a:pt x="2002" y="431"/>
                    <a:pt x="2125" y="407"/>
                  </a:cubicBezTo>
                  <a:cubicBezTo>
                    <a:pt x="2156" y="407"/>
                    <a:pt x="2187" y="400"/>
                    <a:pt x="2230" y="388"/>
                  </a:cubicBezTo>
                  <a:cubicBezTo>
                    <a:pt x="2334" y="370"/>
                    <a:pt x="2415" y="308"/>
                    <a:pt x="2488" y="259"/>
                  </a:cubicBezTo>
                  <a:cubicBezTo>
                    <a:pt x="2538" y="222"/>
                    <a:pt x="2581" y="191"/>
                    <a:pt x="2630" y="173"/>
                  </a:cubicBezTo>
                  <a:cubicBezTo>
                    <a:pt x="2649" y="166"/>
                    <a:pt x="2667" y="148"/>
                    <a:pt x="2679" y="129"/>
                  </a:cubicBezTo>
                  <a:cubicBezTo>
                    <a:pt x="2741" y="62"/>
                    <a:pt x="2796" y="0"/>
                    <a:pt x="3074" y="179"/>
                  </a:cubicBezTo>
                  <a:cubicBezTo>
                    <a:pt x="3271" y="302"/>
                    <a:pt x="3308" y="296"/>
                    <a:pt x="3357" y="296"/>
                  </a:cubicBezTo>
                  <a:cubicBezTo>
                    <a:pt x="3394" y="290"/>
                    <a:pt x="3437" y="290"/>
                    <a:pt x="3529" y="320"/>
                  </a:cubicBezTo>
                  <a:cubicBezTo>
                    <a:pt x="3609" y="345"/>
                    <a:pt x="3677" y="277"/>
                    <a:pt x="3745" y="203"/>
                  </a:cubicBezTo>
                  <a:cubicBezTo>
                    <a:pt x="3831" y="111"/>
                    <a:pt x="3924" y="12"/>
                    <a:pt x="4078" y="25"/>
                  </a:cubicBezTo>
                  <a:cubicBezTo>
                    <a:pt x="4207" y="31"/>
                    <a:pt x="4293" y="37"/>
                    <a:pt x="4355" y="55"/>
                  </a:cubicBezTo>
                  <a:cubicBezTo>
                    <a:pt x="4422" y="68"/>
                    <a:pt x="4466" y="92"/>
                    <a:pt x="4515" y="136"/>
                  </a:cubicBezTo>
                  <a:lnTo>
                    <a:pt x="4527" y="142"/>
                  </a:lnTo>
                  <a:cubicBezTo>
                    <a:pt x="4613" y="216"/>
                    <a:pt x="4749" y="339"/>
                    <a:pt x="4847" y="493"/>
                  </a:cubicBezTo>
                  <a:cubicBezTo>
                    <a:pt x="4934" y="641"/>
                    <a:pt x="5149" y="745"/>
                    <a:pt x="5149" y="745"/>
                  </a:cubicBezTo>
                  <a:cubicBezTo>
                    <a:pt x="5168" y="751"/>
                    <a:pt x="5180" y="782"/>
                    <a:pt x="5168" y="801"/>
                  </a:cubicBezTo>
                  <a:cubicBezTo>
                    <a:pt x="5155" y="819"/>
                    <a:pt x="5131" y="832"/>
                    <a:pt x="5112" y="819"/>
                  </a:cubicBezTo>
                  <a:cubicBezTo>
                    <a:pt x="5112" y="819"/>
                    <a:pt x="4872" y="702"/>
                    <a:pt x="4774" y="536"/>
                  </a:cubicBezTo>
                  <a:cubicBezTo>
                    <a:pt x="4687" y="388"/>
                    <a:pt x="4552" y="277"/>
                    <a:pt x="4472" y="203"/>
                  </a:cubicBezTo>
                  <a:lnTo>
                    <a:pt x="4459" y="197"/>
                  </a:lnTo>
                  <a:cubicBezTo>
                    <a:pt x="4422" y="166"/>
                    <a:pt x="4392" y="148"/>
                    <a:pt x="4336" y="136"/>
                  </a:cubicBezTo>
                  <a:cubicBezTo>
                    <a:pt x="4281" y="123"/>
                    <a:pt x="4201" y="117"/>
                    <a:pt x="4071" y="105"/>
                  </a:cubicBezTo>
                  <a:cubicBezTo>
                    <a:pt x="3954" y="99"/>
                    <a:pt x="3880" y="179"/>
                    <a:pt x="3807" y="259"/>
                  </a:cubicBezTo>
                  <a:cubicBezTo>
                    <a:pt x="3720" y="357"/>
                    <a:pt x="3634" y="444"/>
                    <a:pt x="3499" y="400"/>
                  </a:cubicBezTo>
                  <a:cubicBezTo>
                    <a:pt x="3425" y="370"/>
                    <a:pt x="3394" y="376"/>
                    <a:pt x="3363" y="376"/>
                  </a:cubicBezTo>
                  <a:cubicBezTo>
                    <a:pt x="3301" y="382"/>
                    <a:pt x="3252" y="382"/>
                    <a:pt x="3024" y="246"/>
                  </a:cubicBezTo>
                  <a:cubicBezTo>
                    <a:pt x="2809" y="111"/>
                    <a:pt x="2778" y="148"/>
                    <a:pt x="2741" y="185"/>
                  </a:cubicBezTo>
                  <a:cubicBezTo>
                    <a:pt x="2723" y="209"/>
                    <a:pt x="2698" y="234"/>
                    <a:pt x="2661" y="246"/>
                  </a:cubicBezTo>
                  <a:cubicBezTo>
                    <a:pt x="2624" y="265"/>
                    <a:pt x="2581" y="296"/>
                    <a:pt x="2538" y="327"/>
                  </a:cubicBezTo>
                  <a:cubicBezTo>
                    <a:pt x="2464" y="382"/>
                    <a:pt x="2371" y="450"/>
                    <a:pt x="2248" y="474"/>
                  </a:cubicBezTo>
                  <a:cubicBezTo>
                    <a:pt x="2211" y="480"/>
                    <a:pt x="2174" y="487"/>
                    <a:pt x="2137" y="493"/>
                  </a:cubicBezTo>
                  <a:cubicBezTo>
                    <a:pt x="2020" y="511"/>
                    <a:pt x="1940" y="524"/>
                    <a:pt x="1774" y="616"/>
                  </a:cubicBezTo>
                  <a:cubicBezTo>
                    <a:pt x="1558" y="733"/>
                    <a:pt x="1417" y="715"/>
                    <a:pt x="1146" y="684"/>
                  </a:cubicBezTo>
                  <a:lnTo>
                    <a:pt x="1096" y="678"/>
                  </a:lnTo>
                  <a:cubicBezTo>
                    <a:pt x="1029" y="665"/>
                    <a:pt x="973" y="727"/>
                    <a:pt x="912" y="795"/>
                  </a:cubicBezTo>
                  <a:cubicBezTo>
                    <a:pt x="856" y="856"/>
                    <a:pt x="801" y="924"/>
                    <a:pt x="708" y="973"/>
                  </a:cubicBezTo>
                  <a:cubicBezTo>
                    <a:pt x="635" y="1016"/>
                    <a:pt x="554" y="998"/>
                    <a:pt x="468" y="973"/>
                  </a:cubicBezTo>
                  <a:cubicBezTo>
                    <a:pt x="351" y="942"/>
                    <a:pt x="210" y="912"/>
                    <a:pt x="86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7435011" y="-2621141"/>
              <a:ext cx="636767" cy="116898"/>
            </a:xfrm>
            <a:custGeom>
              <a:avLst/>
              <a:gdLst/>
              <a:ahLst/>
              <a:cxnLst/>
              <a:rect l="l" t="t" r="r" b="b"/>
              <a:pathLst>
                <a:path w="4799" h="881" extrusionOk="0">
                  <a:moveTo>
                    <a:pt x="4749" y="610"/>
                  </a:moveTo>
                  <a:cubicBezTo>
                    <a:pt x="4774" y="610"/>
                    <a:pt x="4792" y="622"/>
                    <a:pt x="4798" y="647"/>
                  </a:cubicBezTo>
                  <a:cubicBezTo>
                    <a:pt x="4798" y="672"/>
                    <a:pt x="4786" y="690"/>
                    <a:pt x="4761" y="696"/>
                  </a:cubicBezTo>
                  <a:cubicBezTo>
                    <a:pt x="4712" y="696"/>
                    <a:pt x="4650" y="678"/>
                    <a:pt x="4595" y="653"/>
                  </a:cubicBezTo>
                  <a:cubicBezTo>
                    <a:pt x="4558" y="641"/>
                    <a:pt x="4521" y="628"/>
                    <a:pt x="4509" y="628"/>
                  </a:cubicBezTo>
                  <a:cubicBezTo>
                    <a:pt x="4447" y="635"/>
                    <a:pt x="4398" y="647"/>
                    <a:pt x="4361" y="659"/>
                  </a:cubicBezTo>
                  <a:cubicBezTo>
                    <a:pt x="4269" y="684"/>
                    <a:pt x="4201" y="702"/>
                    <a:pt x="4096" y="628"/>
                  </a:cubicBezTo>
                  <a:cubicBezTo>
                    <a:pt x="3967" y="542"/>
                    <a:pt x="3893" y="530"/>
                    <a:pt x="3782" y="511"/>
                  </a:cubicBezTo>
                  <a:cubicBezTo>
                    <a:pt x="3751" y="505"/>
                    <a:pt x="3720" y="499"/>
                    <a:pt x="3683" y="493"/>
                  </a:cubicBezTo>
                  <a:cubicBezTo>
                    <a:pt x="3560" y="462"/>
                    <a:pt x="3499" y="394"/>
                    <a:pt x="3437" y="339"/>
                  </a:cubicBezTo>
                  <a:cubicBezTo>
                    <a:pt x="3406" y="308"/>
                    <a:pt x="3382" y="277"/>
                    <a:pt x="3351" y="265"/>
                  </a:cubicBezTo>
                  <a:cubicBezTo>
                    <a:pt x="3308" y="247"/>
                    <a:pt x="3295" y="222"/>
                    <a:pt x="3283" y="191"/>
                  </a:cubicBezTo>
                  <a:cubicBezTo>
                    <a:pt x="3265" y="160"/>
                    <a:pt x="3246" y="130"/>
                    <a:pt x="2981" y="265"/>
                  </a:cubicBezTo>
                  <a:cubicBezTo>
                    <a:pt x="2710" y="401"/>
                    <a:pt x="2661" y="401"/>
                    <a:pt x="2606" y="394"/>
                  </a:cubicBezTo>
                  <a:cubicBezTo>
                    <a:pt x="2575" y="394"/>
                    <a:pt x="2544" y="388"/>
                    <a:pt x="2458" y="413"/>
                  </a:cubicBezTo>
                  <a:cubicBezTo>
                    <a:pt x="2304" y="462"/>
                    <a:pt x="2218" y="364"/>
                    <a:pt x="2131" y="259"/>
                  </a:cubicBezTo>
                  <a:cubicBezTo>
                    <a:pt x="2057" y="173"/>
                    <a:pt x="1983" y="86"/>
                    <a:pt x="1873" y="93"/>
                  </a:cubicBezTo>
                  <a:cubicBezTo>
                    <a:pt x="1694" y="105"/>
                    <a:pt x="1669" y="130"/>
                    <a:pt x="1632" y="160"/>
                  </a:cubicBezTo>
                  <a:cubicBezTo>
                    <a:pt x="1620" y="179"/>
                    <a:pt x="1595" y="197"/>
                    <a:pt x="1565" y="216"/>
                  </a:cubicBezTo>
                  <a:cubicBezTo>
                    <a:pt x="1509" y="253"/>
                    <a:pt x="1429" y="314"/>
                    <a:pt x="1349" y="388"/>
                  </a:cubicBezTo>
                  <a:cubicBezTo>
                    <a:pt x="1269" y="456"/>
                    <a:pt x="1189" y="530"/>
                    <a:pt x="1115" y="604"/>
                  </a:cubicBezTo>
                  <a:cubicBezTo>
                    <a:pt x="1053" y="665"/>
                    <a:pt x="955" y="653"/>
                    <a:pt x="826" y="635"/>
                  </a:cubicBezTo>
                  <a:cubicBezTo>
                    <a:pt x="715" y="616"/>
                    <a:pt x="585" y="598"/>
                    <a:pt x="468" y="622"/>
                  </a:cubicBezTo>
                  <a:cubicBezTo>
                    <a:pt x="265" y="665"/>
                    <a:pt x="80" y="863"/>
                    <a:pt x="80" y="863"/>
                  </a:cubicBezTo>
                  <a:cubicBezTo>
                    <a:pt x="62" y="881"/>
                    <a:pt x="37" y="881"/>
                    <a:pt x="19" y="869"/>
                  </a:cubicBezTo>
                  <a:cubicBezTo>
                    <a:pt x="0" y="850"/>
                    <a:pt x="0" y="826"/>
                    <a:pt x="19" y="807"/>
                  </a:cubicBezTo>
                  <a:cubicBezTo>
                    <a:pt x="19" y="807"/>
                    <a:pt x="222" y="592"/>
                    <a:pt x="450" y="542"/>
                  </a:cubicBezTo>
                  <a:cubicBezTo>
                    <a:pt x="585" y="511"/>
                    <a:pt x="721" y="530"/>
                    <a:pt x="838" y="548"/>
                  </a:cubicBezTo>
                  <a:cubicBezTo>
                    <a:pt x="943" y="567"/>
                    <a:pt x="1023" y="579"/>
                    <a:pt x="1053" y="548"/>
                  </a:cubicBezTo>
                  <a:cubicBezTo>
                    <a:pt x="1127" y="474"/>
                    <a:pt x="1214" y="394"/>
                    <a:pt x="1294" y="327"/>
                  </a:cubicBezTo>
                  <a:cubicBezTo>
                    <a:pt x="1380" y="253"/>
                    <a:pt x="1460" y="185"/>
                    <a:pt x="1515" y="148"/>
                  </a:cubicBezTo>
                  <a:cubicBezTo>
                    <a:pt x="1546" y="130"/>
                    <a:pt x="1558" y="117"/>
                    <a:pt x="1577" y="99"/>
                  </a:cubicBezTo>
                  <a:cubicBezTo>
                    <a:pt x="1626" y="56"/>
                    <a:pt x="1657" y="25"/>
                    <a:pt x="1866" y="13"/>
                  </a:cubicBezTo>
                  <a:cubicBezTo>
                    <a:pt x="2020" y="0"/>
                    <a:pt x="2113" y="105"/>
                    <a:pt x="2199" y="203"/>
                  </a:cubicBezTo>
                  <a:cubicBezTo>
                    <a:pt x="2267" y="290"/>
                    <a:pt x="2335" y="364"/>
                    <a:pt x="2433" y="339"/>
                  </a:cubicBezTo>
                  <a:cubicBezTo>
                    <a:pt x="2532" y="308"/>
                    <a:pt x="2575" y="308"/>
                    <a:pt x="2612" y="308"/>
                  </a:cubicBezTo>
                  <a:cubicBezTo>
                    <a:pt x="2655" y="314"/>
                    <a:pt x="2692" y="314"/>
                    <a:pt x="2944" y="191"/>
                  </a:cubicBezTo>
                  <a:cubicBezTo>
                    <a:pt x="3283" y="19"/>
                    <a:pt x="3320" y="80"/>
                    <a:pt x="3357" y="154"/>
                  </a:cubicBezTo>
                  <a:cubicBezTo>
                    <a:pt x="3363" y="173"/>
                    <a:pt x="3375" y="185"/>
                    <a:pt x="3388" y="191"/>
                  </a:cubicBezTo>
                  <a:cubicBezTo>
                    <a:pt x="3431" y="210"/>
                    <a:pt x="3462" y="247"/>
                    <a:pt x="3499" y="277"/>
                  </a:cubicBezTo>
                  <a:cubicBezTo>
                    <a:pt x="3548" y="333"/>
                    <a:pt x="3603" y="388"/>
                    <a:pt x="3702" y="407"/>
                  </a:cubicBezTo>
                  <a:cubicBezTo>
                    <a:pt x="3739" y="419"/>
                    <a:pt x="3770" y="419"/>
                    <a:pt x="3800" y="425"/>
                  </a:cubicBezTo>
                  <a:cubicBezTo>
                    <a:pt x="3917" y="450"/>
                    <a:pt x="4004" y="462"/>
                    <a:pt x="4145" y="561"/>
                  </a:cubicBezTo>
                  <a:cubicBezTo>
                    <a:pt x="4219" y="610"/>
                    <a:pt x="4269" y="598"/>
                    <a:pt x="4336" y="579"/>
                  </a:cubicBezTo>
                  <a:cubicBezTo>
                    <a:pt x="4379" y="567"/>
                    <a:pt x="4429" y="555"/>
                    <a:pt x="4496" y="548"/>
                  </a:cubicBezTo>
                  <a:cubicBezTo>
                    <a:pt x="4533" y="542"/>
                    <a:pt x="4583" y="561"/>
                    <a:pt x="4632" y="579"/>
                  </a:cubicBezTo>
                  <a:cubicBezTo>
                    <a:pt x="4675" y="598"/>
                    <a:pt x="4724" y="616"/>
                    <a:pt x="4749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5677032" y="-2859846"/>
              <a:ext cx="3144163" cy="577987"/>
            </a:xfrm>
            <a:custGeom>
              <a:avLst/>
              <a:gdLst/>
              <a:ahLst/>
              <a:cxnLst/>
              <a:rect l="l" t="t" r="r" b="b"/>
              <a:pathLst>
                <a:path w="23696" h="4356" extrusionOk="0">
                  <a:moveTo>
                    <a:pt x="1" y="4355"/>
                  </a:moveTo>
                  <a:cubicBezTo>
                    <a:pt x="13" y="4288"/>
                    <a:pt x="32" y="4207"/>
                    <a:pt x="44" y="4127"/>
                  </a:cubicBezTo>
                  <a:cubicBezTo>
                    <a:pt x="87" y="3893"/>
                    <a:pt x="142" y="3653"/>
                    <a:pt x="186" y="3536"/>
                  </a:cubicBezTo>
                  <a:cubicBezTo>
                    <a:pt x="272" y="3314"/>
                    <a:pt x="567" y="3197"/>
                    <a:pt x="764" y="3123"/>
                  </a:cubicBezTo>
                  <a:cubicBezTo>
                    <a:pt x="801" y="3105"/>
                    <a:pt x="832" y="3093"/>
                    <a:pt x="857" y="3087"/>
                  </a:cubicBezTo>
                  <a:cubicBezTo>
                    <a:pt x="863" y="3080"/>
                    <a:pt x="875" y="3074"/>
                    <a:pt x="882" y="3074"/>
                  </a:cubicBezTo>
                  <a:lnTo>
                    <a:pt x="900" y="3068"/>
                  </a:lnTo>
                  <a:cubicBezTo>
                    <a:pt x="949" y="3000"/>
                    <a:pt x="992" y="2933"/>
                    <a:pt x="1042" y="2877"/>
                  </a:cubicBezTo>
                  <a:cubicBezTo>
                    <a:pt x="1097" y="2809"/>
                    <a:pt x="1153" y="2754"/>
                    <a:pt x="1214" y="2698"/>
                  </a:cubicBezTo>
                  <a:cubicBezTo>
                    <a:pt x="1393" y="2551"/>
                    <a:pt x="1633" y="2520"/>
                    <a:pt x="1898" y="2489"/>
                  </a:cubicBezTo>
                  <a:cubicBezTo>
                    <a:pt x="2021" y="2477"/>
                    <a:pt x="2156" y="2464"/>
                    <a:pt x="2286" y="2434"/>
                  </a:cubicBezTo>
                  <a:cubicBezTo>
                    <a:pt x="2310" y="2391"/>
                    <a:pt x="2341" y="2347"/>
                    <a:pt x="2372" y="2304"/>
                  </a:cubicBezTo>
                  <a:cubicBezTo>
                    <a:pt x="2403" y="2255"/>
                    <a:pt x="2427" y="2212"/>
                    <a:pt x="2458" y="2169"/>
                  </a:cubicBezTo>
                  <a:cubicBezTo>
                    <a:pt x="2520" y="2070"/>
                    <a:pt x="2594" y="2015"/>
                    <a:pt x="2692" y="1978"/>
                  </a:cubicBezTo>
                  <a:cubicBezTo>
                    <a:pt x="2779" y="1953"/>
                    <a:pt x="2883" y="1947"/>
                    <a:pt x="3013" y="1947"/>
                  </a:cubicBezTo>
                  <a:cubicBezTo>
                    <a:pt x="3173" y="1725"/>
                    <a:pt x="3302" y="1528"/>
                    <a:pt x="3413" y="1362"/>
                  </a:cubicBezTo>
                  <a:cubicBezTo>
                    <a:pt x="3702" y="918"/>
                    <a:pt x="3856" y="684"/>
                    <a:pt x="4090" y="586"/>
                  </a:cubicBezTo>
                  <a:cubicBezTo>
                    <a:pt x="4349" y="475"/>
                    <a:pt x="4682" y="549"/>
                    <a:pt x="5384" y="709"/>
                  </a:cubicBezTo>
                  <a:cubicBezTo>
                    <a:pt x="5513" y="740"/>
                    <a:pt x="5649" y="771"/>
                    <a:pt x="5778" y="795"/>
                  </a:cubicBezTo>
                  <a:lnTo>
                    <a:pt x="7182" y="284"/>
                  </a:lnTo>
                  <a:cubicBezTo>
                    <a:pt x="7195" y="278"/>
                    <a:pt x="7570" y="136"/>
                    <a:pt x="8100" y="56"/>
                  </a:cubicBezTo>
                  <a:cubicBezTo>
                    <a:pt x="8223" y="38"/>
                    <a:pt x="8346" y="93"/>
                    <a:pt x="8476" y="149"/>
                  </a:cubicBezTo>
                  <a:cubicBezTo>
                    <a:pt x="8581" y="192"/>
                    <a:pt x="8685" y="241"/>
                    <a:pt x="8784" y="241"/>
                  </a:cubicBezTo>
                  <a:cubicBezTo>
                    <a:pt x="8870" y="241"/>
                    <a:pt x="8969" y="179"/>
                    <a:pt x="9061" y="124"/>
                  </a:cubicBezTo>
                  <a:cubicBezTo>
                    <a:pt x="9166" y="56"/>
                    <a:pt x="9258" y="1"/>
                    <a:pt x="9350" y="13"/>
                  </a:cubicBezTo>
                  <a:cubicBezTo>
                    <a:pt x="9406" y="19"/>
                    <a:pt x="9474" y="19"/>
                    <a:pt x="9541" y="19"/>
                  </a:cubicBezTo>
                  <a:cubicBezTo>
                    <a:pt x="9677" y="19"/>
                    <a:pt x="9831" y="19"/>
                    <a:pt x="9948" y="69"/>
                  </a:cubicBezTo>
                  <a:cubicBezTo>
                    <a:pt x="10102" y="130"/>
                    <a:pt x="10188" y="241"/>
                    <a:pt x="10280" y="352"/>
                  </a:cubicBezTo>
                  <a:cubicBezTo>
                    <a:pt x="10336" y="432"/>
                    <a:pt x="10404" y="512"/>
                    <a:pt x="10490" y="574"/>
                  </a:cubicBezTo>
                  <a:cubicBezTo>
                    <a:pt x="10545" y="617"/>
                    <a:pt x="10638" y="604"/>
                    <a:pt x="10724" y="586"/>
                  </a:cubicBezTo>
                  <a:cubicBezTo>
                    <a:pt x="10822" y="574"/>
                    <a:pt x="10927" y="555"/>
                    <a:pt x="11020" y="592"/>
                  </a:cubicBezTo>
                  <a:cubicBezTo>
                    <a:pt x="11118" y="629"/>
                    <a:pt x="11223" y="715"/>
                    <a:pt x="11321" y="795"/>
                  </a:cubicBezTo>
                  <a:cubicBezTo>
                    <a:pt x="11408" y="863"/>
                    <a:pt x="11494" y="931"/>
                    <a:pt x="11555" y="949"/>
                  </a:cubicBezTo>
                  <a:cubicBezTo>
                    <a:pt x="11826" y="1029"/>
                    <a:pt x="12122" y="900"/>
                    <a:pt x="12479" y="746"/>
                  </a:cubicBezTo>
                  <a:cubicBezTo>
                    <a:pt x="12572" y="709"/>
                    <a:pt x="12664" y="666"/>
                    <a:pt x="12769" y="623"/>
                  </a:cubicBezTo>
                  <a:cubicBezTo>
                    <a:pt x="12886" y="580"/>
                    <a:pt x="13003" y="598"/>
                    <a:pt x="13132" y="617"/>
                  </a:cubicBezTo>
                  <a:cubicBezTo>
                    <a:pt x="13225" y="629"/>
                    <a:pt x="13329" y="647"/>
                    <a:pt x="13428" y="629"/>
                  </a:cubicBezTo>
                  <a:cubicBezTo>
                    <a:pt x="13508" y="611"/>
                    <a:pt x="13600" y="574"/>
                    <a:pt x="13687" y="530"/>
                  </a:cubicBezTo>
                  <a:cubicBezTo>
                    <a:pt x="13847" y="457"/>
                    <a:pt x="14007" y="376"/>
                    <a:pt x="14198" y="401"/>
                  </a:cubicBezTo>
                  <a:cubicBezTo>
                    <a:pt x="14259" y="407"/>
                    <a:pt x="14327" y="413"/>
                    <a:pt x="14401" y="426"/>
                  </a:cubicBezTo>
                  <a:cubicBezTo>
                    <a:pt x="14629" y="444"/>
                    <a:pt x="14832" y="469"/>
                    <a:pt x="15011" y="537"/>
                  </a:cubicBezTo>
                  <a:cubicBezTo>
                    <a:pt x="15109" y="574"/>
                    <a:pt x="15152" y="660"/>
                    <a:pt x="15196" y="734"/>
                  </a:cubicBezTo>
                  <a:cubicBezTo>
                    <a:pt x="15232" y="795"/>
                    <a:pt x="15263" y="857"/>
                    <a:pt x="15300" y="857"/>
                  </a:cubicBezTo>
                  <a:cubicBezTo>
                    <a:pt x="15756" y="888"/>
                    <a:pt x="15990" y="1165"/>
                    <a:pt x="16052" y="1251"/>
                  </a:cubicBezTo>
                  <a:cubicBezTo>
                    <a:pt x="16292" y="1239"/>
                    <a:pt x="18016" y="1214"/>
                    <a:pt x="19230" y="1953"/>
                  </a:cubicBezTo>
                  <a:cubicBezTo>
                    <a:pt x="19328" y="2015"/>
                    <a:pt x="19427" y="2027"/>
                    <a:pt x="19525" y="2021"/>
                  </a:cubicBezTo>
                  <a:cubicBezTo>
                    <a:pt x="19624" y="2009"/>
                    <a:pt x="19723" y="1966"/>
                    <a:pt x="19821" y="1904"/>
                  </a:cubicBezTo>
                  <a:cubicBezTo>
                    <a:pt x="20061" y="1762"/>
                    <a:pt x="20154" y="1842"/>
                    <a:pt x="20258" y="1935"/>
                  </a:cubicBezTo>
                  <a:cubicBezTo>
                    <a:pt x="20301" y="1978"/>
                    <a:pt x="20351" y="2021"/>
                    <a:pt x="20419" y="2039"/>
                  </a:cubicBezTo>
                  <a:cubicBezTo>
                    <a:pt x="20455" y="2046"/>
                    <a:pt x="20505" y="2033"/>
                    <a:pt x="20560" y="2015"/>
                  </a:cubicBezTo>
                  <a:cubicBezTo>
                    <a:pt x="20665" y="1984"/>
                    <a:pt x="20776" y="1953"/>
                    <a:pt x="20893" y="2033"/>
                  </a:cubicBezTo>
                  <a:cubicBezTo>
                    <a:pt x="21164" y="2224"/>
                    <a:pt x="21207" y="2323"/>
                    <a:pt x="21275" y="2458"/>
                  </a:cubicBezTo>
                  <a:cubicBezTo>
                    <a:pt x="21324" y="2569"/>
                    <a:pt x="21392" y="2705"/>
                    <a:pt x="21620" y="2951"/>
                  </a:cubicBezTo>
                  <a:cubicBezTo>
                    <a:pt x="21687" y="3019"/>
                    <a:pt x="21780" y="3062"/>
                    <a:pt x="21878" y="3080"/>
                  </a:cubicBezTo>
                  <a:cubicBezTo>
                    <a:pt x="22008" y="3105"/>
                    <a:pt x="22149" y="3093"/>
                    <a:pt x="22260" y="3068"/>
                  </a:cubicBezTo>
                  <a:cubicBezTo>
                    <a:pt x="22359" y="3043"/>
                    <a:pt x="22445" y="3105"/>
                    <a:pt x="22531" y="3167"/>
                  </a:cubicBezTo>
                  <a:cubicBezTo>
                    <a:pt x="22587" y="3210"/>
                    <a:pt x="22648" y="3253"/>
                    <a:pt x="22691" y="3247"/>
                  </a:cubicBezTo>
                  <a:cubicBezTo>
                    <a:pt x="22765" y="3228"/>
                    <a:pt x="22839" y="3228"/>
                    <a:pt x="22913" y="3240"/>
                  </a:cubicBezTo>
                  <a:cubicBezTo>
                    <a:pt x="22987" y="3253"/>
                    <a:pt x="23055" y="3290"/>
                    <a:pt x="23116" y="3351"/>
                  </a:cubicBezTo>
                  <a:cubicBezTo>
                    <a:pt x="23227" y="3456"/>
                    <a:pt x="23350" y="3647"/>
                    <a:pt x="23461" y="3869"/>
                  </a:cubicBezTo>
                  <a:cubicBezTo>
                    <a:pt x="23541" y="4023"/>
                    <a:pt x="23621" y="4189"/>
                    <a:pt x="23695" y="4355"/>
                  </a:cubicBezTo>
                  <a:lnTo>
                    <a:pt x="23578" y="4355"/>
                  </a:lnTo>
                  <a:cubicBezTo>
                    <a:pt x="23510" y="4201"/>
                    <a:pt x="23443" y="4054"/>
                    <a:pt x="23369" y="3912"/>
                  </a:cubicBezTo>
                  <a:cubicBezTo>
                    <a:pt x="23258" y="3702"/>
                    <a:pt x="23141" y="3518"/>
                    <a:pt x="23042" y="3425"/>
                  </a:cubicBezTo>
                  <a:cubicBezTo>
                    <a:pt x="22993" y="3376"/>
                    <a:pt x="22944" y="3351"/>
                    <a:pt x="22888" y="3345"/>
                  </a:cubicBezTo>
                  <a:cubicBezTo>
                    <a:pt x="22833" y="3333"/>
                    <a:pt x="22771" y="3333"/>
                    <a:pt x="22710" y="3345"/>
                  </a:cubicBezTo>
                  <a:cubicBezTo>
                    <a:pt x="22617" y="3364"/>
                    <a:pt x="22543" y="3308"/>
                    <a:pt x="22463" y="3247"/>
                  </a:cubicBezTo>
                  <a:cubicBezTo>
                    <a:pt x="22402" y="3204"/>
                    <a:pt x="22334" y="3154"/>
                    <a:pt x="22285" y="3167"/>
                  </a:cubicBezTo>
                  <a:lnTo>
                    <a:pt x="22285" y="3167"/>
                  </a:lnTo>
                  <a:cubicBezTo>
                    <a:pt x="22162" y="3197"/>
                    <a:pt x="22008" y="3210"/>
                    <a:pt x="21860" y="3185"/>
                  </a:cubicBezTo>
                  <a:cubicBezTo>
                    <a:pt x="21737" y="3160"/>
                    <a:pt x="21626" y="3111"/>
                    <a:pt x="21539" y="3019"/>
                  </a:cubicBezTo>
                  <a:cubicBezTo>
                    <a:pt x="21299" y="2760"/>
                    <a:pt x="21232" y="2618"/>
                    <a:pt x="21176" y="2501"/>
                  </a:cubicBezTo>
                  <a:cubicBezTo>
                    <a:pt x="21121" y="2378"/>
                    <a:pt x="21078" y="2292"/>
                    <a:pt x="20825" y="2113"/>
                  </a:cubicBezTo>
                  <a:cubicBezTo>
                    <a:pt x="20757" y="2064"/>
                    <a:pt x="20671" y="2089"/>
                    <a:pt x="20591" y="2113"/>
                  </a:cubicBezTo>
                  <a:cubicBezTo>
                    <a:pt x="20523" y="2138"/>
                    <a:pt x="20462" y="2156"/>
                    <a:pt x="20394" y="2138"/>
                  </a:cubicBezTo>
                  <a:cubicBezTo>
                    <a:pt x="20295" y="2120"/>
                    <a:pt x="20240" y="2064"/>
                    <a:pt x="20184" y="2015"/>
                  </a:cubicBezTo>
                  <a:cubicBezTo>
                    <a:pt x="20111" y="1947"/>
                    <a:pt x="20049" y="1892"/>
                    <a:pt x="19877" y="1996"/>
                  </a:cubicBezTo>
                  <a:cubicBezTo>
                    <a:pt x="19766" y="2058"/>
                    <a:pt x="19655" y="2107"/>
                    <a:pt x="19538" y="2120"/>
                  </a:cubicBezTo>
                  <a:cubicBezTo>
                    <a:pt x="19421" y="2138"/>
                    <a:pt x="19298" y="2113"/>
                    <a:pt x="19174" y="2039"/>
                  </a:cubicBezTo>
                  <a:cubicBezTo>
                    <a:pt x="17893" y="1263"/>
                    <a:pt x="16033" y="1356"/>
                    <a:pt x="16027" y="1356"/>
                  </a:cubicBezTo>
                  <a:lnTo>
                    <a:pt x="16021" y="1356"/>
                  </a:lnTo>
                  <a:cubicBezTo>
                    <a:pt x="15996" y="1356"/>
                    <a:pt x="15990" y="1343"/>
                    <a:pt x="15972" y="1325"/>
                  </a:cubicBezTo>
                  <a:cubicBezTo>
                    <a:pt x="15935" y="1276"/>
                    <a:pt x="15731" y="992"/>
                    <a:pt x="15294" y="962"/>
                  </a:cubicBezTo>
                  <a:cubicBezTo>
                    <a:pt x="15196" y="955"/>
                    <a:pt x="15152" y="875"/>
                    <a:pt x="15103" y="783"/>
                  </a:cubicBezTo>
                  <a:cubicBezTo>
                    <a:pt x="15066" y="721"/>
                    <a:pt x="15029" y="654"/>
                    <a:pt x="14974" y="635"/>
                  </a:cubicBezTo>
                  <a:cubicBezTo>
                    <a:pt x="14807" y="574"/>
                    <a:pt x="14610" y="549"/>
                    <a:pt x="14389" y="524"/>
                  </a:cubicBezTo>
                  <a:cubicBezTo>
                    <a:pt x="14327" y="518"/>
                    <a:pt x="14259" y="512"/>
                    <a:pt x="14185" y="506"/>
                  </a:cubicBezTo>
                  <a:cubicBezTo>
                    <a:pt x="14025" y="487"/>
                    <a:pt x="13877" y="555"/>
                    <a:pt x="13736" y="623"/>
                  </a:cubicBezTo>
                  <a:cubicBezTo>
                    <a:pt x="13637" y="666"/>
                    <a:pt x="13545" y="715"/>
                    <a:pt x="13446" y="734"/>
                  </a:cubicBezTo>
                  <a:cubicBezTo>
                    <a:pt x="13329" y="752"/>
                    <a:pt x="13218" y="734"/>
                    <a:pt x="13114" y="721"/>
                  </a:cubicBezTo>
                  <a:cubicBezTo>
                    <a:pt x="13003" y="703"/>
                    <a:pt x="12898" y="684"/>
                    <a:pt x="12806" y="721"/>
                  </a:cubicBezTo>
                  <a:cubicBezTo>
                    <a:pt x="12707" y="758"/>
                    <a:pt x="12615" y="801"/>
                    <a:pt x="12522" y="838"/>
                  </a:cubicBezTo>
                  <a:cubicBezTo>
                    <a:pt x="12147" y="1005"/>
                    <a:pt x="11833" y="1140"/>
                    <a:pt x="11525" y="1048"/>
                  </a:cubicBezTo>
                  <a:cubicBezTo>
                    <a:pt x="11445" y="1023"/>
                    <a:pt x="11352" y="949"/>
                    <a:pt x="11254" y="875"/>
                  </a:cubicBezTo>
                  <a:cubicBezTo>
                    <a:pt x="11161" y="801"/>
                    <a:pt x="11069" y="721"/>
                    <a:pt x="10983" y="691"/>
                  </a:cubicBezTo>
                  <a:cubicBezTo>
                    <a:pt x="10915" y="666"/>
                    <a:pt x="10829" y="678"/>
                    <a:pt x="10742" y="691"/>
                  </a:cubicBezTo>
                  <a:cubicBezTo>
                    <a:pt x="10632" y="709"/>
                    <a:pt x="10521" y="728"/>
                    <a:pt x="10428" y="660"/>
                  </a:cubicBezTo>
                  <a:cubicBezTo>
                    <a:pt x="10330" y="586"/>
                    <a:pt x="10262" y="500"/>
                    <a:pt x="10194" y="420"/>
                  </a:cubicBezTo>
                  <a:cubicBezTo>
                    <a:pt x="10114" y="315"/>
                    <a:pt x="10034" y="216"/>
                    <a:pt x="9905" y="161"/>
                  </a:cubicBezTo>
                  <a:cubicBezTo>
                    <a:pt x="9806" y="124"/>
                    <a:pt x="9671" y="124"/>
                    <a:pt x="9541" y="124"/>
                  </a:cubicBezTo>
                  <a:cubicBezTo>
                    <a:pt x="9467" y="124"/>
                    <a:pt x="9400" y="124"/>
                    <a:pt x="9338" y="118"/>
                  </a:cubicBezTo>
                  <a:cubicBezTo>
                    <a:pt x="9283" y="112"/>
                    <a:pt x="9203" y="155"/>
                    <a:pt x="9116" y="210"/>
                  </a:cubicBezTo>
                  <a:cubicBezTo>
                    <a:pt x="9012" y="272"/>
                    <a:pt x="8901" y="340"/>
                    <a:pt x="8784" y="346"/>
                  </a:cubicBezTo>
                  <a:cubicBezTo>
                    <a:pt x="8661" y="346"/>
                    <a:pt x="8544" y="296"/>
                    <a:pt x="8427" y="241"/>
                  </a:cubicBezTo>
                  <a:cubicBezTo>
                    <a:pt x="8316" y="192"/>
                    <a:pt x="8205" y="142"/>
                    <a:pt x="8119" y="155"/>
                  </a:cubicBezTo>
                  <a:cubicBezTo>
                    <a:pt x="7589" y="235"/>
                    <a:pt x="7219" y="383"/>
                    <a:pt x="7219" y="383"/>
                  </a:cubicBezTo>
                  <a:cubicBezTo>
                    <a:pt x="6856" y="561"/>
                    <a:pt x="6197" y="758"/>
                    <a:pt x="5790" y="906"/>
                  </a:cubicBezTo>
                  <a:lnTo>
                    <a:pt x="5772" y="900"/>
                  </a:lnTo>
                  <a:cubicBezTo>
                    <a:pt x="5606" y="869"/>
                    <a:pt x="5476" y="838"/>
                    <a:pt x="5359" y="814"/>
                  </a:cubicBezTo>
                  <a:cubicBezTo>
                    <a:pt x="4682" y="660"/>
                    <a:pt x="4361" y="586"/>
                    <a:pt x="4134" y="684"/>
                  </a:cubicBezTo>
                  <a:cubicBezTo>
                    <a:pt x="3930" y="764"/>
                    <a:pt x="3783" y="992"/>
                    <a:pt x="3499" y="1417"/>
                  </a:cubicBezTo>
                  <a:cubicBezTo>
                    <a:pt x="3388" y="1584"/>
                    <a:pt x="3259" y="1781"/>
                    <a:pt x="3093" y="2021"/>
                  </a:cubicBezTo>
                  <a:cubicBezTo>
                    <a:pt x="3087" y="2033"/>
                    <a:pt x="3074" y="2046"/>
                    <a:pt x="3068" y="2058"/>
                  </a:cubicBezTo>
                  <a:lnTo>
                    <a:pt x="3037" y="2052"/>
                  </a:lnTo>
                  <a:cubicBezTo>
                    <a:pt x="2908" y="2052"/>
                    <a:pt x="2809" y="2052"/>
                    <a:pt x="2729" y="2083"/>
                  </a:cubicBezTo>
                  <a:cubicBezTo>
                    <a:pt x="2655" y="2101"/>
                    <a:pt x="2594" y="2144"/>
                    <a:pt x="2551" y="2218"/>
                  </a:cubicBezTo>
                  <a:cubicBezTo>
                    <a:pt x="2520" y="2261"/>
                    <a:pt x="2489" y="2310"/>
                    <a:pt x="2458" y="2360"/>
                  </a:cubicBezTo>
                  <a:cubicBezTo>
                    <a:pt x="2427" y="2409"/>
                    <a:pt x="2397" y="2458"/>
                    <a:pt x="2360" y="2508"/>
                  </a:cubicBezTo>
                  <a:lnTo>
                    <a:pt x="2347" y="2526"/>
                  </a:lnTo>
                  <a:lnTo>
                    <a:pt x="2329" y="2526"/>
                  </a:lnTo>
                  <a:cubicBezTo>
                    <a:pt x="2187" y="2563"/>
                    <a:pt x="2046" y="2581"/>
                    <a:pt x="1910" y="2594"/>
                  </a:cubicBezTo>
                  <a:cubicBezTo>
                    <a:pt x="1664" y="2625"/>
                    <a:pt x="1436" y="2649"/>
                    <a:pt x="1288" y="2779"/>
                  </a:cubicBezTo>
                  <a:cubicBezTo>
                    <a:pt x="1226" y="2828"/>
                    <a:pt x="1177" y="2883"/>
                    <a:pt x="1128" y="2939"/>
                  </a:cubicBezTo>
                  <a:cubicBezTo>
                    <a:pt x="1072" y="3000"/>
                    <a:pt x="1029" y="3068"/>
                    <a:pt x="980" y="3136"/>
                  </a:cubicBezTo>
                  <a:lnTo>
                    <a:pt x="974" y="3154"/>
                  </a:lnTo>
                  <a:lnTo>
                    <a:pt x="955" y="3160"/>
                  </a:lnTo>
                  <a:cubicBezTo>
                    <a:pt x="943" y="3160"/>
                    <a:pt x="931" y="3167"/>
                    <a:pt x="925" y="3173"/>
                  </a:cubicBezTo>
                  <a:cubicBezTo>
                    <a:pt x="912" y="3173"/>
                    <a:pt x="906" y="3179"/>
                    <a:pt x="900" y="3179"/>
                  </a:cubicBezTo>
                  <a:lnTo>
                    <a:pt x="900" y="3179"/>
                  </a:lnTo>
                  <a:cubicBezTo>
                    <a:pt x="869" y="3191"/>
                    <a:pt x="838" y="3204"/>
                    <a:pt x="801" y="3216"/>
                  </a:cubicBezTo>
                  <a:cubicBezTo>
                    <a:pt x="623" y="3290"/>
                    <a:pt x="358" y="3394"/>
                    <a:pt x="284" y="3573"/>
                  </a:cubicBezTo>
                  <a:cubicBezTo>
                    <a:pt x="241" y="3678"/>
                    <a:pt x="192" y="3918"/>
                    <a:pt x="149" y="4146"/>
                  </a:cubicBezTo>
                  <a:cubicBezTo>
                    <a:pt x="136" y="4220"/>
                    <a:pt x="124" y="4288"/>
                    <a:pt x="112" y="4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5971334" y="-2535425"/>
              <a:ext cx="1445763" cy="237245"/>
            </a:xfrm>
            <a:custGeom>
              <a:avLst/>
              <a:gdLst/>
              <a:ahLst/>
              <a:cxnLst/>
              <a:rect l="l" t="t" r="r" b="b"/>
              <a:pathLst>
                <a:path w="10896" h="1788" extrusionOk="0">
                  <a:moveTo>
                    <a:pt x="43" y="130"/>
                  </a:moveTo>
                  <a:cubicBezTo>
                    <a:pt x="19" y="130"/>
                    <a:pt x="0" y="112"/>
                    <a:pt x="0" y="93"/>
                  </a:cubicBezTo>
                  <a:cubicBezTo>
                    <a:pt x="0" y="69"/>
                    <a:pt x="19" y="50"/>
                    <a:pt x="43" y="50"/>
                  </a:cubicBezTo>
                  <a:cubicBezTo>
                    <a:pt x="148" y="44"/>
                    <a:pt x="234" y="38"/>
                    <a:pt x="308" y="32"/>
                  </a:cubicBezTo>
                  <a:cubicBezTo>
                    <a:pt x="702" y="7"/>
                    <a:pt x="788" y="1"/>
                    <a:pt x="942" y="223"/>
                  </a:cubicBezTo>
                  <a:lnTo>
                    <a:pt x="942" y="223"/>
                  </a:lnTo>
                  <a:cubicBezTo>
                    <a:pt x="1022" y="340"/>
                    <a:pt x="1078" y="401"/>
                    <a:pt x="1133" y="438"/>
                  </a:cubicBezTo>
                  <a:cubicBezTo>
                    <a:pt x="1189" y="475"/>
                    <a:pt x="1250" y="488"/>
                    <a:pt x="1343" y="494"/>
                  </a:cubicBezTo>
                  <a:cubicBezTo>
                    <a:pt x="1374" y="500"/>
                    <a:pt x="1404" y="500"/>
                    <a:pt x="1435" y="500"/>
                  </a:cubicBezTo>
                  <a:cubicBezTo>
                    <a:pt x="1632" y="506"/>
                    <a:pt x="1842" y="518"/>
                    <a:pt x="2088" y="894"/>
                  </a:cubicBezTo>
                  <a:cubicBezTo>
                    <a:pt x="2205" y="1079"/>
                    <a:pt x="2359" y="1227"/>
                    <a:pt x="2513" y="1337"/>
                  </a:cubicBezTo>
                  <a:cubicBezTo>
                    <a:pt x="2704" y="1473"/>
                    <a:pt x="2895" y="1547"/>
                    <a:pt x="2987" y="1547"/>
                  </a:cubicBezTo>
                  <a:cubicBezTo>
                    <a:pt x="3067" y="1541"/>
                    <a:pt x="3135" y="1528"/>
                    <a:pt x="3203" y="1498"/>
                  </a:cubicBezTo>
                  <a:cubicBezTo>
                    <a:pt x="3271" y="1461"/>
                    <a:pt x="3351" y="1411"/>
                    <a:pt x="3449" y="1337"/>
                  </a:cubicBezTo>
                  <a:cubicBezTo>
                    <a:pt x="3560" y="1257"/>
                    <a:pt x="3665" y="1190"/>
                    <a:pt x="3763" y="1153"/>
                  </a:cubicBezTo>
                  <a:cubicBezTo>
                    <a:pt x="3874" y="1116"/>
                    <a:pt x="3979" y="1116"/>
                    <a:pt x="4071" y="1177"/>
                  </a:cubicBezTo>
                  <a:cubicBezTo>
                    <a:pt x="4158" y="1239"/>
                    <a:pt x="4330" y="1325"/>
                    <a:pt x="4484" y="1374"/>
                  </a:cubicBezTo>
                  <a:cubicBezTo>
                    <a:pt x="4595" y="1411"/>
                    <a:pt x="4693" y="1436"/>
                    <a:pt x="4736" y="1418"/>
                  </a:cubicBezTo>
                  <a:cubicBezTo>
                    <a:pt x="4792" y="1399"/>
                    <a:pt x="4860" y="1368"/>
                    <a:pt x="4921" y="1331"/>
                  </a:cubicBezTo>
                  <a:cubicBezTo>
                    <a:pt x="5008" y="1288"/>
                    <a:pt x="5088" y="1233"/>
                    <a:pt x="5149" y="1196"/>
                  </a:cubicBezTo>
                  <a:cubicBezTo>
                    <a:pt x="5205" y="1159"/>
                    <a:pt x="5260" y="1128"/>
                    <a:pt x="5346" y="1110"/>
                  </a:cubicBezTo>
                  <a:cubicBezTo>
                    <a:pt x="5439" y="1085"/>
                    <a:pt x="5556" y="1079"/>
                    <a:pt x="5740" y="1079"/>
                  </a:cubicBezTo>
                  <a:cubicBezTo>
                    <a:pt x="5913" y="1085"/>
                    <a:pt x="6011" y="1073"/>
                    <a:pt x="6073" y="1060"/>
                  </a:cubicBezTo>
                  <a:cubicBezTo>
                    <a:pt x="6122" y="1042"/>
                    <a:pt x="6141" y="1023"/>
                    <a:pt x="6165" y="993"/>
                  </a:cubicBezTo>
                  <a:cubicBezTo>
                    <a:pt x="6196" y="949"/>
                    <a:pt x="6307" y="851"/>
                    <a:pt x="6418" y="765"/>
                  </a:cubicBezTo>
                  <a:cubicBezTo>
                    <a:pt x="6510" y="697"/>
                    <a:pt x="6603" y="629"/>
                    <a:pt x="6658" y="611"/>
                  </a:cubicBezTo>
                  <a:cubicBezTo>
                    <a:pt x="6683" y="605"/>
                    <a:pt x="6707" y="592"/>
                    <a:pt x="6738" y="580"/>
                  </a:cubicBezTo>
                  <a:cubicBezTo>
                    <a:pt x="6849" y="524"/>
                    <a:pt x="6991" y="463"/>
                    <a:pt x="7089" y="561"/>
                  </a:cubicBezTo>
                  <a:cubicBezTo>
                    <a:pt x="7176" y="635"/>
                    <a:pt x="7336" y="771"/>
                    <a:pt x="7403" y="820"/>
                  </a:cubicBezTo>
                  <a:cubicBezTo>
                    <a:pt x="7434" y="795"/>
                    <a:pt x="7496" y="752"/>
                    <a:pt x="7594" y="697"/>
                  </a:cubicBezTo>
                  <a:cubicBezTo>
                    <a:pt x="7625" y="678"/>
                    <a:pt x="7681" y="678"/>
                    <a:pt x="7742" y="672"/>
                  </a:cubicBezTo>
                  <a:cubicBezTo>
                    <a:pt x="7791" y="666"/>
                    <a:pt x="7835" y="666"/>
                    <a:pt x="7859" y="654"/>
                  </a:cubicBezTo>
                  <a:cubicBezTo>
                    <a:pt x="7890" y="648"/>
                    <a:pt x="7915" y="617"/>
                    <a:pt x="7939" y="592"/>
                  </a:cubicBezTo>
                  <a:lnTo>
                    <a:pt x="7939" y="592"/>
                  </a:lnTo>
                  <a:cubicBezTo>
                    <a:pt x="7970" y="561"/>
                    <a:pt x="7995" y="537"/>
                    <a:pt x="8032" y="524"/>
                  </a:cubicBezTo>
                  <a:cubicBezTo>
                    <a:pt x="8253" y="444"/>
                    <a:pt x="8327" y="537"/>
                    <a:pt x="8426" y="654"/>
                  </a:cubicBezTo>
                  <a:cubicBezTo>
                    <a:pt x="8457" y="685"/>
                    <a:pt x="8481" y="722"/>
                    <a:pt x="8518" y="752"/>
                  </a:cubicBezTo>
                  <a:cubicBezTo>
                    <a:pt x="8604" y="839"/>
                    <a:pt x="8691" y="845"/>
                    <a:pt x="8789" y="863"/>
                  </a:cubicBezTo>
                  <a:cubicBezTo>
                    <a:pt x="8857" y="869"/>
                    <a:pt x="8925" y="876"/>
                    <a:pt x="9005" y="900"/>
                  </a:cubicBezTo>
                  <a:cubicBezTo>
                    <a:pt x="9110" y="937"/>
                    <a:pt x="9233" y="974"/>
                    <a:pt x="9344" y="993"/>
                  </a:cubicBezTo>
                  <a:cubicBezTo>
                    <a:pt x="9448" y="1017"/>
                    <a:pt x="9547" y="1023"/>
                    <a:pt x="9615" y="1005"/>
                  </a:cubicBezTo>
                  <a:cubicBezTo>
                    <a:pt x="9756" y="968"/>
                    <a:pt x="9781" y="993"/>
                    <a:pt x="9861" y="1060"/>
                  </a:cubicBezTo>
                  <a:cubicBezTo>
                    <a:pt x="9879" y="1079"/>
                    <a:pt x="9898" y="1103"/>
                    <a:pt x="9929" y="1122"/>
                  </a:cubicBezTo>
                  <a:cubicBezTo>
                    <a:pt x="9953" y="1147"/>
                    <a:pt x="9972" y="1165"/>
                    <a:pt x="9990" y="1190"/>
                  </a:cubicBezTo>
                  <a:cubicBezTo>
                    <a:pt x="10015" y="1220"/>
                    <a:pt x="10040" y="1251"/>
                    <a:pt x="10089" y="1264"/>
                  </a:cubicBezTo>
                  <a:cubicBezTo>
                    <a:pt x="10163" y="1282"/>
                    <a:pt x="10292" y="1276"/>
                    <a:pt x="10354" y="1270"/>
                  </a:cubicBezTo>
                  <a:lnTo>
                    <a:pt x="10378" y="1270"/>
                  </a:lnTo>
                  <a:cubicBezTo>
                    <a:pt x="10458" y="1270"/>
                    <a:pt x="10582" y="1344"/>
                    <a:pt x="10582" y="1344"/>
                  </a:cubicBezTo>
                  <a:cubicBezTo>
                    <a:pt x="10588" y="1350"/>
                    <a:pt x="10588" y="1350"/>
                    <a:pt x="10594" y="1356"/>
                  </a:cubicBezTo>
                  <a:lnTo>
                    <a:pt x="10883" y="1713"/>
                  </a:lnTo>
                  <a:cubicBezTo>
                    <a:pt x="10896" y="1732"/>
                    <a:pt x="10896" y="1756"/>
                    <a:pt x="10871" y="1769"/>
                  </a:cubicBezTo>
                  <a:cubicBezTo>
                    <a:pt x="10853" y="1787"/>
                    <a:pt x="10828" y="1781"/>
                    <a:pt x="10816" y="1762"/>
                  </a:cubicBezTo>
                  <a:lnTo>
                    <a:pt x="10532" y="1411"/>
                  </a:lnTo>
                  <a:cubicBezTo>
                    <a:pt x="10508" y="1399"/>
                    <a:pt x="10428" y="1350"/>
                    <a:pt x="10378" y="1356"/>
                  </a:cubicBezTo>
                  <a:cubicBezTo>
                    <a:pt x="10372" y="1356"/>
                    <a:pt x="10366" y="1356"/>
                    <a:pt x="10354" y="1356"/>
                  </a:cubicBezTo>
                  <a:cubicBezTo>
                    <a:pt x="10292" y="1362"/>
                    <a:pt x="10157" y="1368"/>
                    <a:pt x="10058" y="1344"/>
                  </a:cubicBezTo>
                  <a:cubicBezTo>
                    <a:pt x="9990" y="1319"/>
                    <a:pt x="9960" y="1282"/>
                    <a:pt x="9923" y="1239"/>
                  </a:cubicBezTo>
                  <a:cubicBezTo>
                    <a:pt x="9910" y="1220"/>
                    <a:pt x="9892" y="1202"/>
                    <a:pt x="9873" y="1190"/>
                  </a:cubicBezTo>
                  <a:cubicBezTo>
                    <a:pt x="9842" y="1165"/>
                    <a:pt x="9818" y="1140"/>
                    <a:pt x="9799" y="1122"/>
                  </a:cubicBezTo>
                  <a:cubicBezTo>
                    <a:pt x="9750" y="1079"/>
                    <a:pt x="9732" y="1060"/>
                    <a:pt x="9639" y="1085"/>
                  </a:cubicBezTo>
                  <a:cubicBezTo>
                    <a:pt x="9553" y="1110"/>
                    <a:pt x="9442" y="1097"/>
                    <a:pt x="9325" y="1079"/>
                  </a:cubicBezTo>
                  <a:cubicBezTo>
                    <a:pt x="9208" y="1054"/>
                    <a:pt x="9085" y="1017"/>
                    <a:pt x="8974" y="980"/>
                  </a:cubicBezTo>
                  <a:cubicBezTo>
                    <a:pt x="8900" y="962"/>
                    <a:pt x="8839" y="949"/>
                    <a:pt x="8777" y="943"/>
                  </a:cubicBezTo>
                  <a:cubicBezTo>
                    <a:pt x="8660" y="931"/>
                    <a:pt x="8568" y="913"/>
                    <a:pt x="8457" y="814"/>
                  </a:cubicBezTo>
                  <a:cubicBezTo>
                    <a:pt x="8420" y="783"/>
                    <a:pt x="8389" y="746"/>
                    <a:pt x="8364" y="709"/>
                  </a:cubicBezTo>
                  <a:cubicBezTo>
                    <a:pt x="8284" y="617"/>
                    <a:pt x="8223" y="543"/>
                    <a:pt x="8056" y="605"/>
                  </a:cubicBezTo>
                  <a:cubicBezTo>
                    <a:pt x="8044" y="611"/>
                    <a:pt x="8026" y="629"/>
                    <a:pt x="8001" y="648"/>
                  </a:cubicBezTo>
                  <a:lnTo>
                    <a:pt x="8001" y="648"/>
                  </a:lnTo>
                  <a:cubicBezTo>
                    <a:pt x="7970" y="685"/>
                    <a:pt x="7939" y="715"/>
                    <a:pt x="7890" y="734"/>
                  </a:cubicBezTo>
                  <a:cubicBezTo>
                    <a:pt x="7853" y="746"/>
                    <a:pt x="7798" y="752"/>
                    <a:pt x="7748" y="752"/>
                  </a:cubicBezTo>
                  <a:cubicBezTo>
                    <a:pt x="7699" y="759"/>
                    <a:pt x="7650" y="765"/>
                    <a:pt x="7631" y="771"/>
                  </a:cubicBezTo>
                  <a:cubicBezTo>
                    <a:pt x="7490" y="851"/>
                    <a:pt x="7428" y="906"/>
                    <a:pt x="7428" y="906"/>
                  </a:cubicBezTo>
                  <a:cubicBezTo>
                    <a:pt x="7416" y="919"/>
                    <a:pt x="7391" y="919"/>
                    <a:pt x="7373" y="906"/>
                  </a:cubicBezTo>
                  <a:cubicBezTo>
                    <a:pt x="7373" y="906"/>
                    <a:pt x="7132" y="722"/>
                    <a:pt x="7028" y="623"/>
                  </a:cubicBezTo>
                  <a:cubicBezTo>
                    <a:pt x="6966" y="561"/>
                    <a:pt x="6861" y="611"/>
                    <a:pt x="6769" y="654"/>
                  </a:cubicBezTo>
                  <a:cubicBezTo>
                    <a:pt x="6738" y="666"/>
                    <a:pt x="6714" y="678"/>
                    <a:pt x="6689" y="691"/>
                  </a:cubicBezTo>
                  <a:cubicBezTo>
                    <a:pt x="6640" y="703"/>
                    <a:pt x="6553" y="765"/>
                    <a:pt x="6467" y="826"/>
                  </a:cubicBezTo>
                  <a:cubicBezTo>
                    <a:pt x="6363" y="913"/>
                    <a:pt x="6264" y="999"/>
                    <a:pt x="6233" y="1036"/>
                  </a:cubicBezTo>
                  <a:cubicBezTo>
                    <a:pt x="6202" y="1085"/>
                    <a:pt x="6172" y="1116"/>
                    <a:pt x="6092" y="1140"/>
                  </a:cubicBezTo>
                  <a:cubicBezTo>
                    <a:pt x="6024" y="1159"/>
                    <a:pt x="5919" y="1165"/>
                    <a:pt x="5734" y="1165"/>
                  </a:cubicBezTo>
                  <a:cubicBezTo>
                    <a:pt x="5562" y="1159"/>
                    <a:pt x="5445" y="1171"/>
                    <a:pt x="5365" y="1190"/>
                  </a:cubicBezTo>
                  <a:cubicBezTo>
                    <a:pt x="5291" y="1208"/>
                    <a:pt x="5242" y="1233"/>
                    <a:pt x="5192" y="1264"/>
                  </a:cubicBezTo>
                  <a:cubicBezTo>
                    <a:pt x="5131" y="1307"/>
                    <a:pt x="5044" y="1356"/>
                    <a:pt x="4958" y="1405"/>
                  </a:cubicBezTo>
                  <a:cubicBezTo>
                    <a:pt x="4890" y="1442"/>
                    <a:pt x="4829" y="1473"/>
                    <a:pt x="4767" y="1498"/>
                  </a:cubicBezTo>
                  <a:cubicBezTo>
                    <a:pt x="4700" y="1522"/>
                    <a:pt x="4583" y="1498"/>
                    <a:pt x="4453" y="1455"/>
                  </a:cubicBezTo>
                  <a:cubicBezTo>
                    <a:pt x="4293" y="1399"/>
                    <a:pt x="4114" y="1307"/>
                    <a:pt x="4022" y="1245"/>
                  </a:cubicBezTo>
                  <a:cubicBezTo>
                    <a:pt x="3954" y="1202"/>
                    <a:pt x="3874" y="1202"/>
                    <a:pt x="3794" y="1233"/>
                  </a:cubicBezTo>
                  <a:cubicBezTo>
                    <a:pt x="3702" y="1264"/>
                    <a:pt x="3603" y="1325"/>
                    <a:pt x="3505" y="1399"/>
                  </a:cubicBezTo>
                  <a:cubicBezTo>
                    <a:pt x="3394" y="1479"/>
                    <a:pt x="3314" y="1535"/>
                    <a:pt x="3240" y="1572"/>
                  </a:cubicBezTo>
                  <a:cubicBezTo>
                    <a:pt x="3160" y="1609"/>
                    <a:pt x="3080" y="1627"/>
                    <a:pt x="2987" y="1627"/>
                  </a:cubicBezTo>
                  <a:cubicBezTo>
                    <a:pt x="2876" y="1633"/>
                    <a:pt x="2667" y="1553"/>
                    <a:pt x="2458" y="1405"/>
                  </a:cubicBezTo>
                  <a:cubicBezTo>
                    <a:pt x="2297" y="1288"/>
                    <a:pt x="2137" y="1134"/>
                    <a:pt x="2014" y="943"/>
                  </a:cubicBezTo>
                  <a:cubicBezTo>
                    <a:pt x="1792" y="598"/>
                    <a:pt x="1601" y="592"/>
                    <a:pt x="1429" y="586"/>
                  </a:cubicBezTo>
                  <a:cubicBezTo>
                    <a:pt x="1398" y="580"/>
                    <a:pt x="1367" y="580"/>
                    <a:pt x="1337" y="580"/>
                  </a:cubicBezTo>
                  <a:cubicBezTo>
                    <a:pt x="1226" y="568"/>
                    <a:pt x="1152" y="555"/>
                    <a:pt x="1084" y="512"/>
                  </a:cubicBezTo>
                  <a:cubicBezTo>
                    <a:pt x="1016" y="469"/>
                    <a:pt x="961" y="395"/>
                    <a:pt x="869" y="272"/>
                  </a:cubicBezTo>
                  <a:lnTo>
                    <a:pt x="869" y="272"/>
                  </a:lnTo>
                  <a:cubicBezTo>
                    <a:pt x="739" y="87"/>
                    <a:pt x="665" y="93"/>
                    <a:pt x="314" y="118"/>
                  </a:cubicBezTo>
                  <a:cubicBezTo>
                    <a:pt x="240" y="118"/>
                    <a:pt x="148" y="124"/>
                    <a:pt x="43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8092876" y="-2367045"/>
              <a:ext cx="480594" cy="85185"/>
            </a:xfrm>
            <a:custGeom>
              <a:avLst/>
              <a:gdLst/>
              <a:ahLst/>
              <a:cxnLst/>
              <a:rect l="l" t="t" r="r" b="b"/>
              <a:pathLst>
                <a:path w="3622" h="642" extrusionOk="0">
                  <a:moveTo>
                    <a:pt x="2310" y="333"/>
                  </a:moveTo>
                  <a:lnTo>
                    <a:pt x="2310" y="333"/>
                  </a:lnTo>
                  <a:cubicBezTo>
                    <a:pt x="2310" y="333"/>
                    <a:pt x="2310" y="333"/>
                    <a:pt x="2310" y="333"/>
                  </a:cubicBezTo>
                  <a:lnTo>
                    <a:pt x="2310" y="333"/>
                  </a:lnTo>
                  <a:close/>
                  <a:moveTo>
                    <a:pt x="3462" y="641"/>
                  </a:moveTo>
                  <a:cubicBezTo>
                    <a:pt x="3363" y="567"/>
                    <a:pt x="3302" y="487"/>
                    <a:pt x="3234" y="395"/>
                  </a:cubicBezTo>
                  <a:cubicBezTo>
                    <a:pt x="3203" y="358"/>
                    <a:pt x="3179" y="321"/>
                    <a:pt x="3148" y="284"/>
                  </a:cubicBezTo>
                  <a:cubicBezTo>
                    <a:pt x="3105" y="235"/>
                    <a:pt x="3086" y="198"/>
                    <a:pt x="3074" y="173"/>
                  </a:cubicBezTo>
                  <a:cubicBezTo>
                    <a:pt x="3061" y="142"/>
                    <a:pt x="3061" y="142"/>
                    <a:pt x="2871" y="124"/>
                  </a:cubicBezTo>
                  <a:cubicBezTo>
                    <a:pt x="2821" y="124"/>
                    <a:pt x="2772" y="118"/>
                    <a:pt x="2729" y="112"/>
                  </a:cubicBezTo>
                  <a:cubicBezTo>
                    <a:pt x="2587" y="99"/>
                    <a:pt x="2581" y="99"/>
                    <a:pt x="2556" y="142"/>
                  </a:cubicBezTo>
                  <a:cubicBezTo>
                    <a:pt x="2526" y="186"/>
                    <a:pt x="2483" y="229"/>
                    <a:pt x="2439" y="266"/>
                  </a:cubicBezTo>
                  <a:cubicBezTo>
                    <a:pt x="2396" y="303"/>
                    <a:pt x="2347" y="327"/>
                    <a:pt x="2310" y="340"/>
                  </a:cubicBezTo>
                  <a:cubicBezTo>
                    <a:pt x="2310" y="340"/>
                    <a:pt x="2310" y="333"/>
                    <a:pt x="2310" y="333"/>
                  </a:cubicBezTo>
                  <a:lnTo>
                    <a:pt x="2310" y="333"/>
                  </a:lnTo>
                  <a:lnTo>
                    <a:pt x="2310" y="333"/>
                  </a:lnTo>
                  <a:cubicBezTo>
                    <a:pt x="2298" y="346"/>
                    <a:pt x="2292" y="358"/>
                    <a:pt x="2261" y="352"/>
                  </a:cubicBezTo>
                  <a:cubicBezTo>
                    <a:pt x="2255" y="352"/>
                    <a:pt x="2242" y="346"/>
                    <a:pt x="2218" y="340"/>
                  </a:cubicBezTo>
                  <a:cubicBezTo>
                    <a:pt x="2193" y="333"/>
                    <a:pt x="2162" y="327"/>
                    <a:pt x="2131" y="321"/>
                  </a:cubicBezTo>
                  <a:cubicBezTo>
                    <a:pt x="2070" y="303"/>
                    <a:pt x="2027" y="290"/>
                    <a:pt x="2002" y="284"/>
                  </a:cubicBezTo>
                  <a:cubicBezTo>
                    <a:pt x="1947" y="278"/>
                    <a:pt x="1928" y="272"/>
                    <a:pt x="1860" y="229"/>
                  </a:cubicBezTo>
                  <a:cubicBezTo>
                    <a:pt x="1823" y="210"/>
                    <a:pt x="1793" y="192"/>
                    <a:pt x="1768" y="173"/>
                  </a:cubicBezTo>
                  <a:cubicBezTo>
                    <a:pt x="1713" y="130"/>
                    <a:pt x="1670" y="99"/>
                    <a:pt x="1645" y="112"/>
                  </a:cubicBezTo>
                  <a:cubicBezTo>
                    <a:pt x="1633" y="118"/>
                    <a:pt x="1620" y="136"/>
                    <a:pt x="1608" y="161"/>
                  </a:cubicBezTo>
                  <a:cubicBezTo>
                    <a:pt x="1583" y="210"/>
                    <a:pt x="1540" y="272"/>
                    <a:pt x="1417" y="327"/>
                  </a:cubicBezTo>
                  <a:cubicBezTo>
                    <a:pt x="1331" y="364"/>
                    <a:pt x="1275" y="383"/>
                    <a:pt x="1245" y="395"/>
                  </a:cubicBezTo>
                  <a:cubicBezTo>
                    <a:pt x="1201" y="413"/>
                    <a:pt x="1177" y="413"/>
                    <a:pt x="1146" y="420"/>
                  </a:cubicBezTo>
                  <a:lnTo>
                    <a:pt x="1103" y="426"/>
                  </a:lnTo>
                  <a:cubicBezTo>
                    <a:pt x="1029" y="438"/>
                    <a:pt x="930" y="450"/>
                    <a:pt x="856" y="475"/>
                  </a:cubicBezTo>
                  <a:cubicBezTo>
                    <a:pt x="832" y="487"/>
                    <a:pt x="795" y="506"/>
                    <a:pt x="764" y="524"/>
                  </a:cubicBezTo>
                  <a:cubicBezTo>
                    <a:pt x="696" y="567"/>
                    <a:pt x="629" y="611"/>
                    <a:pt x="536" y="617"/>
                  </a:cubicBezTo>
                  <a:cubicBezTo>
                    <a:pt x="456" y="629"/>
                    <a:pt x="401" y="604"/>
                    <a:pt x="345" y="586"/>
                  </a:cubicBezTo>
                  <a:cubicBezTo>
                    <a:pt x="308" y="574"/>
                    <a:pt x="271" y="561"/>
                    <a:pt x="241" y="561"/>
                  </a:cubicBezTo>
                  <a:cubicBezTo>
                    <a:pt x="204" y="567"/>
                    <a:pt x="154" y="604"/>
                    <a:pt x="117" y="641"/>
                  </a:cubicBezTo>
                  <a:lnTo>
                    <a:pt x="0" y="641"/>
                  </a:lnTo>
                  <a:cubicBezTo>
                    <a:pt x="13" y="623"/>
                    <a:pt x="130" y="493"/>
                    <a:pt x="228" y="481"/>
                  </a:cubicBezTo>
                  <a:cubicBezTo>
                    <a:pt x="284" y="475"/>
                    <a:pt x="327" y="487"/>
                    <a:pt x="376" y="506"/>
                  </a:cubicBezTo>
                  <a:cubicBezTo>
                    <a:pt x="419" y="524"/>
                    <a:pt x="468" y="543"/>
                    <a:pt x="530" y="537"/>
                  </a:cubicBezTo>
                  <a:cubicBezTo>
                    <a:pt x="598" y="530"/>
                    <a:pt x="659" y="487"/>
                    <a:pt x="715" y="457"/>
                  </a:cubicBezTo>
                  <a:cubicBezTo>
                    <a:pt x="758" y="432"/>
                    <a:pt x="795" y="407"/>
                    <a:pt x="832" y="395"/>
                  </a:cubicBezTo>
                  <a:cubicBezTo>
                    <a:pt x="906" y="370"/>
                    <a:pt x="1017" y="352"/>
                    <a:pt x="1091" y="346"/>
                  </a:cubicBezTo>
                  <a:cubicBezTo>
                    <a:pt x="1103" y="340"/>
                    <a:pt x="1115" y="340"/>
                    <a:pt x="1134" y="340"/>
                  </a:cubicBezTo>
                  <a:cubicBezTo>
                    <a:pt x="1158" y="333"/>
                    <a:pt x="1183" y="327"/>
                    <a:pt x="1214" y="321"/>
                  </a:cubicBezTo>
                  <a:cubicBezTo>
                    <a:pt x="1251" y="303"/>
                    <a:pt x="1300" y="284"/>
                    <a:pt x="1386" y="247"/>
                  </a:cubicBezTo>
                  <a:cubicBezTo>
                    <a:pt x="1485" y="210"/>
                    <a:pt x="1509" y="155"/>
                    <a:pt x="1534" y="118"/>
                  </a:cubicBezTo>
                  <a:cubicBezTo>
                    <a:pt x="1552" y="87"/>
                    <a:pt x="1571" y="56"/>
                    <a:pt x="1602" y="38"/>
                  </a:cubicBezTo>
                  <a:cubicBezTo>
                    <a:pt x="1676" y="1"/>
                    <a:pt x="1743" y="50"/>
                    <a:pt x="1817" y="105"/>
                  </a:cubicBezTo>
                  <a:cubicBezTo>
                    <a:pt x="1842" y="124"/>
                    <a:pt x="1873" y="142"/>
                    <a:pt x="1904" y="161"/>
                  </a:cubicBezTo>
                  <a:cubicBezTo>
                    <a:pt x="1965" y="192"/>
                    <a:pt x="1971" y="198"/>
                    <a:pt x="2014" y="204"/>
                  </a:cubicBezTo>
                  <a:cubicBezTo>
                    <a:pt x="2045" y="210"/>
                    <a:pt x="2088" y="216"/>
                    <a:pt x="2156" y="241"/>
                  </a:cubicBezTo>
                  <a:cubicBezTo>
                    <a:pt x="2205" y="253"/>
                    <a:pt x="2224" y="259"/>
                    <a:pt x="2242" y="259"/>
                  </a:cubicBezTo>
                  <a:lnTo>
                    <a:pt x="2261" y="266"/>
                  </a:lnTo>
                  <a:cubicBezTo>
                    <a:pt x="2267" y="266"/>
                    <a:pt x="2279" y="259"/>
                    <a:pt x="2292" y="253"/>
                  </a:cubicBezTo>
                  <a:cubicBezTo>
                    <a:pt x="2316" y="253"/>
                    <a:pt x="2353" y="229"/>
                    <a:pt x="2384" y="198"/>
                  </a:cubicBezTo>
                  <a:cubicBezTo>
                    <a:pt x="2421" y="173"/>
                    <a:pt x="2458" y="136"/>
                    <a:pt x="2483" y="99"/>
                  </a:cubicBezTo>
                  <a:cubicBezTo>
                    <a:pt x="2538" y="13"/>
                    <a:pt x="2544" y="13"/>
                    <a:pt x="2735" y="32"/>
                  </a:cubicBezTo>
                  <a:cubicBezTo>
                    <a:pt x="2772" y="38"/>
                    <a:pt x="2815" y="38"/>
                    <a:pt x="2877" y="44"/>
                  </a:cubicBezTo>
                  <a:cubicBezTo>
                    <a:pt x="3117" y="62"/>
                    <a:pt x="3117" y="62"/>
                    <a:pt x="3154" y="136"/>
                  </a:cubicBezTo>
                  <a:cubicBezTo>
                    <a:pt x="3160" y="161"/>
                    <a:pt x="3179" y="192"/>
                    <a:pt x="3215" y="235"/>
                  </a:cubicBezTo>
                  <a:cubicBezTo>
                    <a:pt x="3246" y="272"/>
                    <a:pt x="3277" y="309"/>
                    <a:pt x="3302" y="346"/>
                  </a:cubicBezTo>
                  <a:cubicBezTo>
                    <a:pt x="3382" y="450"/>
                    <a:pt x="3443" y="537"/>
                    <a:pt x="3579" y="617"/>
                  </a:cubicBezTo>
                  <a:cubicBezTo>
                    <a:pt x="3591" y="623"/>
                    <a:pt x="3610" y="635"/>
                    <a:pt x="3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816752" y="-2530516"/>
              <a:ext cx="177536" cy="248656"/>
            </a:xfrm>
            <a:custGeom>
              <a:avLst/>
              <a:gdLst/>
              <a:ahLst/>
              <a:cxnLst/>
              <a:rect l="l" t="t" r="r" b="b"/>
              <a:pathLst>
                <a:path w="1338" h="1874" extrusionOk="0">
                  <a:moveTo>
                    <a:pt x="1307" y="1"/>
                  </a:moveTo>
                  <a:cubicBezTo>
                    <a:pt x="1103" y="26"/>
                    <a:pt x="1005" y="180"/>
                    <a:pt x="919" y="352"/>
                  </a:cubicBezTo>
                  <a:cubicBezTo>
                    <a:pt x="869" y="444"/>
                    <a:pt x="820" y="537"/>
                    <a:pt x="789" y="641"/>
                  </a:cubicBezTo>
                  <a:cubicBezTo>
                    <a:pt x="746" y="771"/>
                    <a:pt x="580" y="820"/>
                    <a:pt x="488" y="900"/>
                  </a:cubicBezTo>
                  <a:cubicBezTo>
                    <a:pt x="414" y="956"/>
                    <a:pt x="383" y="1036"/>
                    <a:pt x="334" y="1110"/>
                  </a:cubicBezTo>
                  <a:cubicBezTo>
                    <a:pt x="247" y="1233"/>
                    <a:pt x="124" y="1325"/>
                    <a:pt x="56" y="1461"/>
                  </a:cubicBezTo>
                  <a:cubicBezTo>
                    <a:pt x="1" y="1578"/>
                    <a:pt x="44" y="1738"/>
                    <a:pt x="50" y="1855"/>
                  </a:cubicBezTo>
                  <a:cubicBezTo>
                    <a:pt x="50" y="1861"/>
                    <a:pt x="50" y="1867"/>
                    <a:pt x="50" y="1873"/>
                  </a:cubicBezTo>
                  <a:lnTo>
                    <a:pt x="81" y="1873"/>
                  </a:lnTo>
                  <a:cubicBezTo>
                    <a:pt x="81" y="1855"/>
                    <a:pt x="81" y="1836"/>
                    <a:pt x="81" y="1818"/>
                  </a:cubicBezTo>
                  <a:cubicBezTo>
                    <a:pt x="75" y="1738"/>
                    <a:pt x="81" y="1658"/>
                    <a:pt x="87" y="1578"/>
                  </a:cubicBezTo>
                  <a:cubicBezTo>
                    <a:pt x="93" y="1467"/>
                    <a:pt x="155" y="1393"/>
                    <a:pt x="223" y="1313"/>
                  </a:cubicBezTo>
                  <a:cubicBezTo>
                    <a:pt x="309" y="1220"/>
                    <a:pt x="371" y="1122"/>
                    <a:pt x="438" y="1017"/>
                  </a:cubicBezTo>
                  <a:cubicBezTo>
                    <a:pt x="494" y="912"/>
                    <a:pt x="611" y="876"/>
                    <a:pt x="697" y="802"/>
                  </a:cubicBezTo>
                  <a:cubicBezTo>
                    <a:pt x="771" y="740"/>
                    <a:pt x="832" y="641"/>
                    <a:pt x="888" y="561"/>
                  </a:cubicBezTo>
                  <a:cubicBezTo>
                    <a:pt x="1011" y="377"/>
                    <a:pt x="1067" y="112"/>
                    <a:pt x="1313" y="50"/>
                  </a:cubicBezTo>
                  <a:cubicBezTo>
                    <a:pt x="1338" y="44"/>
                    <a:pt x="1331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6003179" y="-2468285"/>
              <a:ext cx="152989" cy="95668"/>
            </a:xfrm>
            <a:custGeom>
              <a:avLst/>
              <a:gdLst/>
              <a:ahLst/>
              <a:cxnLst/>
              <a:rect l="l" t="t" r="r" b="b"/>
              <a:pathLst>
                <a:path w="1153" h="721" extrusionOk="0">
                  <a:moveTo>
                    <a:pt x="1127" y="12"/>
                  </a:moveTo>
                  <a:cubicBezTo>
                    <a:pt x="1017" y="0"/>
                    <a:pt x="912" y="12"/>
                    <a:pt x="807" y="55"/>
                  </a:cubicBezTo>
                  <a:cubicBezTo>
                    <a:pt x="690" y="105"/>
                    <a:pt x="622" y="203"/>
                    <a:pt x="536" y="289"/>
                  </a:cubicBezTo>
                  <a:cubicBezTo>
                    <a:pt x="358" y="456"/>
                    <a:pt x="87" y="462"/>
                    <a:pt x="0" y="714"/>
                  </a:cubicBezTo>
                  <a:cubicBezTo>
                    <a:pt x="0" y="721"/>
                    <a:pt x="6" y="721"/>
                    <a:pt x="6" y="721"/>
                  </a:cubicBezTo>
                  <a:cubicBezTo>
                    <a:pt x="123" y="517"/>
                    <a:pt x="358" y="474"/>
                    <a:pt x="536" y="345"/>
                  </a:cubicBezTo>
                  <a:cubicBezTo>
                    <a:pt x="616" y="283"/>
                    <a:pt x="678" y="209"/>
                    <a:pt x="758" y="148"/>
                  </a:cubicBezTo>
                  <a:cubicBezTo>
                    <a:pt x="863" y="68"/>
                    <a:pt x="998" y="49"/>
                    <a:pt x="1127" y="43"/>
                  </a:cubicBezTo>
                  <a:cubicBezTo>
                    <a:pt x="1152" y="43"/>
                    <a:pt x="1152" y="12"/>
                    <a:pt x="112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973722" y="-2367841"/>
              <a:ext cx="19770" cy="15657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136" y="7"/>
                  </a:moveTo>
                  <a:cubicBezTo>
                    <a:pt x="87" y="38"/>
                    <a:pt x="44" y="74"/>
                    <a:pt x="1" y="111"/>
                  </a:cubicBezTo>
                  <a:cubicBezTo>
                    <a:pt x="1" y="111"/>
                    <a:pt x="7" y="118"/>
                    <a:pt x="7" y="118"/>
                  </a:cubicBezTo>
                  <a:cubicBezTo>
                    <a:pt x="31" y="105"/>
                    <a:pt x="50" y="93"/>
                    <a:pt x="68" y="81"/>
                  </a:cubicBezTo>
                  <a:cubicBezTo>
                    <a:pt x="93" y="56"/>
                    <a:pt x="118" y="38"/>
                    <a:pt x="142" y="19"/>
                  </a:cubicBezTo>
                  <a:cubicBezTo>
                    <a:pt x="148" y="13"/>
                    <a:pt x="142" y="1"/>
                    <a:pt x="1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891190" y="-2353113"/>
              <a:ext cx="76163" cy="33570"/>
            </a:xfrm>
            <a:custGeom>
              <a:avLst/>
              <a:gdLst/>
              <a:ahLst/>
              <a:cxnLst/>
              <a:rect l="l" t="t" r="r" b="b"/>
              <a:pathLst>
                <a:path w="574" h="253" extrusionOk="0">
                  <a:moveTo>
                    <a:pt x="555" y="13"/>
                  </a:moveTo>
                  <a:cubicBezTo>
                    <a:pt x="475" y="68"/>
                    <a:pt x="382" y="105"/>
                    <a:pt x="284" y="130"/>
                  </a:cubicBezTo>
                  <a:cubicBezTo>
                    <a:pt x="198" y="161"/>
                    <a:pt x="93" y="173"/>
                    <a:pt x="13" y="222"/>
                  </a:cubicBezTo>
                  <a:cubicBezTo>
                    <a:pt x="0" y="228"/>
                    <a:pt x="7" y="253"/>
                    <a:pt x="25" y="253"/>
                  </a:cubicBezTo>
                  <a:cubicBezTo>
                    <a:pt x="117" y="247"/>
                    <a:pt x="210" y="204"/>
                    <a:pt x="296" y="173"/>
                  </a:cubicBezTo>
                  <a:cubicBezTo>
                    <a:pt x="395" y="136"/>
                    <a:pt x="487" y="93"/>
                    <a:pt x="567" y="25"/>
                  </a:cubicBezTo>
                  <a:cubicBezTo>
                    <a:pt x="573" y="19"/>
                    <a:pt x="567" y="0"/>
                    <a:pt x="5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6236045" y="-2334271"/>
              <a:ext cx="168513" cy="52412"/>
            </a:xfrm>
            <a:custGeom>
              <a:avLst/>
              <a:gdLst/>
              <a:ahLst/>
              <a:cxnLst/>
              <a:rect l="l" t="t" r="r" b="b"/>
              <a:pathLst>
                <a:path w="1270" h="395" extrusionOk="0">
                  <a:moveTo>
                    <a:pt x="1232" y="12"/>
                  </a:moveTo>
                  <a:cubicBezTo>
                    <a:pt x="980" y="136"/>
                    <a:pt x="715" y="111"/>
                    <a:pt x="444" y="160"/>
                  </a:cubicBezTo>
                  <a:cubicBezTo>
                    <a:pt x="352" y="179"/>
                    <a:pt x="253" y="203"/>
                    <a:pt x="173" y="259"/>
                  </a:cubicBezTo>
                  <a:cubicBezTo>
                    <a:pt x="112" y="302"/>
                    <a:pt x="62" y="351"/>
                    <a:pt x="1" y="394"/>
                  </a:cubicBezTo>
                  <a:lnTo>
                    <a:pt x="81" y="394"/>
                  </a:lnTo>
                  <a:cubicBezTo>
                    <a:pt x="99" y="382"/>
                    <a:pt x="112" y="370"/>
                    <a:pt x="130" y="357"/>
                  </a:cubicBezTo>
                  <a:cubicBezTo>
                    <a:pt x="161" y="327"/>
                    <a:pt x="185" y="296"/>
                    <a:pt x="216" y="271"/>
                  </a:cubicBezTo>
                  <a:cubicBezTo>
                    <a:pt x="290" y="191"/>
                    <a:pt x="395" y="210"/>
                    <a:pt x="493" y="210"/>
                  </a:cubicBezTo>
                  <a:cubicBezTo>
                    <a:pt x="758" y="203"/>
                    <a:pt x="1017" y="179"/>
                    <a:pt x="1251" y="43"/>
                  </a:cubicBezTo>
                  <a:cubicBezTo>
                    <a:pt x="1269" y="31"/>
                    <a:pt x="1251" y="0"/>
                    <a:pt x="12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6182174" y="-2282788"/>
              <a:ext cx="5042" cy="929"/>
            </a:xfrm>
            <a:custGeom>
              <a:avLst/>
              <a:gdLst/>
              <a:ahLst/>
              <a:cxnLst/>
              <a:rect l="l" t="t" r="r" b="b"/>
              <a:pathLst>
                <a:path w="38" h="7" extrusionOk="0">
                  <a:moveTo>
                    <a:pt x="31" y="0"/>
                  </a:moveTo>
                  <a:cubicBezTo>
                    <a:pt x="19" y="0"/>
                    <a:pt x="6" y="6"/>
                    <a:pt x="0" y="6"/>
                  </a:cubicBezTo>
                  <a:lnTo>
                    <a:pt x="37" y="6"/>
                  </a:lnTo>
                  <a:cubicBezTo>
                    <a:pt x="37" y="0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6800764" y="-2298313"/>
              <a:ext cx="120348" cy="18842"/>
            </a:xfrm>
            <a:custGeom>
              <a:avLst/>
              <a:gdLst/>
              <a:ahLst/>
              <a:cxnLst/>
              <a:rect l="l" t="t" r="r" b="b"/>
              <a:pathLst>
                <a:path w="907" h="142" extrusionOk="0">
                  <a:moveTo>
                    <a:pt x="881" y="62"/>
                  </a:moveTo>
                  <a:cubicBezTo>
                    <a:pt x="592" y="123"/>
                    <a:pt x="284" y="14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ubicBezTo>
                    <a:pt x="56" y="62"/>
                    <a:pt x="112" y="99"/>
                    <a:pt x="179" y="123"/>
                  </a:cubicBezTo>
                  <a:lnTo>
                    <a:pt x="758" y="123"/>
                  </a:lnTo>
                  <a:cubicBezTo>
                    <a:pt x="801" y="111"/>
                    <a:pt x="844" y="105"/>
                    <a:pt x="888" y="93"/>
                  </a:cubicBezTo>
                  <a:cubicBezTo>
                    <a:pt x="906" y="86"/>
                    <a:pt x="900" y="56"/>
                    <a:pt x="88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6578512" y="-2343294"/>
              <a:ext cx="189743" cy="42593"/>
            </a:xfrm>
            <a:custGeom>
              <a:avLst/>
              <a:gdLst/>
              <a:ahLst/>
              <a:cxnLst/>
              <a:rect l="l" t="t" r="r" b="b"/>
              <a:pathLst>
                <a:path w="1430" h="321" extrusionOk="0">
                  <a:moveTo>
                    <a:pt x="1417" y="284"/>
                  </a:moveTo>
                  <a:cubicBezTo>
                    <a:pt x="1275" y="302"/>
                    <a:pt x="1238" y="222"/>
                    <a:pt x="1146" y="148"/>
                  </a:cubicBezTo>
                  <a:cubicBezTo>
                    <a:pt x="1078" y="93"/>
                    <a:pt x="992" y="74"/>
                    <a:pt x="906" y="74"/>
                  </a:cubicBezTo>
                  <a:cubicBezTo>
                    <a:pt x="610" y="93"/>
                    <a:pt x="333" y="13"/>
                    <a:pt x="37" y="0"/>
                  </a:cubicBezTo>
                  <a:cubicBezTo>
                    <a:pt x="7" y="0"/>
                    <a:pt x="0" y="50"/>
                    <a:pt x="31" y="56"/>
                  </a:cubicBezTo>
                  <a:cubicBezTo>
                    <a:pt x="167" y="87"/>
                    <a:pt x="308" y="93"/>
                    <a:pt x="444" y="111"/>
                  </a:cubicBezTo>
                  <a:cubicBezTo>
                    <a:pt x="573" y="124"/>
                    <a:pt x="715" y="148"/>
                    <a:pt x="844" y="130"/>
                  </a:cubicBezTo>
                  <a:cubicBezTo>
                    <a:pt x="1010" y="105"/>
                    <a:pt x="1097" y="148"/>
                    <a:pt x="1208" y="253"/>
                  </a:cubicBezTo>
                  <a:cubicBezTo>
                    <a:pt x="1269" y="314"/>
                    <a:pt x="1337" y="321"/>
                    <a:pt x="1417" y="308"/>
                  </a:cubicBezTo>
                  <a:cubicBezTo>
                    <a:pt x="1429" y="308"/>
                    <a:pt x="1429" y="284"/>
                    <a:pt x="1417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6806470" y="-2573772"/>
              <a:ext cx="105619" cy="33570"/>
            </a:xfrm>
            <a:custGeom>
              <a:avLst/>
              <a:gdLst/>
              <a:ahLst/>
              <a:cxnLst/>
              <a:rect l="l" t="t" r="r" b="b"/>
              <a:pathLst>
                <a:path w="796" h="253" extrusionOk="0">
                  <a:moveTo>
                    <a:pt x="752" y="93"/>
                  </a:moveTo>
                  <a:cubicBezTo>
                    <a:pt x="487" y="198"/>
                    <a:pt x="259" y="154"/>
                    <a:pt x="25" y="7"/>
                  </a:cubicBezTo>
                  <a:cubicBezTo>
                    <a:pt x="13" y="0"/>
                    <a:pt x="1" y="13"/>
                    <a:pt x="7" y="25"/>
                  </a:cubicBezTo>
                  <a:cubicBezTo>
                    <a:pt x="204" y="253"/>
                    <a:pt x="512" y="253"/>
                    <a:pt x="771" y="136"/>
                  </a:cubicBezTo>
                  <a:cubicBezTo>
                    <a:pt x="795" y="130"/>
                    <a:pt x="777" y="87"/>
                    <a:pt x="752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6783647" y="-2618753"/>
              <a:ext cx="7430" cy="14065"/>
            </a:xfrm>
            <a:custGeom>
              <a:avLst/>
              <a:gdLst/>
              <a:ahLst/>
              <a:cxnLst/>
              <a:rect l="l" t="t" r="r" b="b"/>
              <a:pathLst>
                <a:path w="56" h="106" extrusionOk="0">
                  <a:moveTo>
                    <a:pt x="56" y="105"/>
                  </a:moveTo>
                  <a:cubicBezTo>
                    <a:pt x="37" y="68"/>
                    <a:pt x="25" y="3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ubicBezTo>
                    <a:pt x="19" y="38"/>
                    <a:pt x="37" y="68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726459" y="-2685760"/>
              <a:ext cx="59709" cy="51615"/>
            </a:xfrm>
            <a:custGeom>
              <a:avLst/>
              <a:gdLst/>
              <a:ahLst/>
              <a:cxnLst/>
              <a:rect l="l" t="t" r="r" b="b"/>
              <a:pathLst>
                <a:path w="450" h="389" extrusionOk="0">
                  <a:moveTo>
                    <a:pt x="444" y="370"/>
                  </a:moveTo>
                  <a:cubicBezTo>
                    <a:pt x="413" y="266"/>
                    <a:pt x="364" y="179"/>
                    <a:pt x="277" y="112"/>
                  </a:cubicBezTo>
                  <a:cubicBezTo>
                    <a:pt x="210" y="56"/>
                    <a:pt x="105" y="1"/>
                    <a:pt x="19" y="31"/>
                  </a:cubicBezTo>
                  <a:cubicBezTo>
                    <a:pt x="0" y="44"/>
                    <a:pt x="6" y="68"/>
                    <a:pt x="25" y="75"/>
                  </a:cubicBezTo>
                  <a:cubicBezTo>
                    <a:pt x="62" y="87"/>
                    <a:pt x="99" y="87"/>
                    <a:pt x="130" y="93"/>
                  </a:cubicBezTo>
                  <a:cubicBezTo>
                    <a:pt x="179" y="105"/>
                    <a:pt x="222" y="136"/>
                    <a:pt x="259" y="161"/>
                  </a:cubicBezTo>
                  <a:cubicBezTo>
                    <a:pt x="327" y="216"/>
                    <a:pt x="394" y="296"/>
                    <a:pt x="425" y="376"/>
                  </a:cubicBezTo>
                  <a:cubicBezTo>
                    <a:pt x="431" y="389"/>
                    <a:pt x="450" y="383"/>
                    <a:pt x="444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6107736" y="-2659621"/>
              <a:ext cx="408014" cy="190539"/>
            </a:xfrm>
            <a:custGeom>
              <a:avLst/>
              <a:gdLst/>
              <a:ahLst/>
              <a:cxnLst/>
              <a:rect l="l" t="t" r="r" b="b"/>
              <a:pathLst>
                <a:path w="3075" h="1436" extrusionOk="0">
                  <a:moveTo>
                    <a:pt x="3037" y="7"/>
                  </a:moveTo>
                  <a:cubicBezTo>
                    <a:pt x="2908" y="81"/>
                    <a:pt x="2865" y="210"/>
                    <a:pt x="2803" y="333"/>
                  </a:cubicBezTo>
                  <a:cubicBezTo>
                    <a:pt x="2748" y="444"/>
                    <a:pt x="2692" y="518"/>
                    <a:pt x="2563" y="543"/>
                  </a:cubicBezTo>
                  <a:cubicBezTo>
                    <a:pt x="2489" y="561"/>
                    <a:pt x="2403" y="555"/>
                    <a:pt x="2329" y="586"/>
                  </a:cubicBezTo>
                  <a:cubicBezTo>
                    <a:pt x="2163" y="660"/>
                    <a:pt x="2187" y="832"/>
                    <a:pt x="2101" y="968"/>
                  </a:cubicBezTo>
                  <a:cubicBezTo>
                    <a:pt x="2015" y="1091"/>
                    <a:pt x="1855" y="1128"/>
                    <a:pt x="1713" y="1140"/>
                  </a:cubicBezTo>
                  <a:cubicBezTo>
                    <a:pt x="1405" y="1159"/>
                    <a:pt x="1097" y="1079"/>
                    <a:pt x="795" y="1066"/>
                  </a:cubicBezTo>
                  <a:cubicBezTo>
                    <a:pt x="660" y="1060"/>
                    <a:pt x="524" y="1072"/>
                    <a:pt x="401" y="1116"/>
                  </a:cubicBezTo>
                  <a:cubicBezTo>
                    <a:pt x="352" y="1140"/>
                    <a:pt x="302" y="1165"/>
                    <a:pt x="266" y="1208"/>
                  </a:cubicBezTo>
                  <a:cubicBezTo>
                    <a:pt x="192" y="1276"/>
                    <a:pt x="173" y="1380"/>
                    <a:pt x="44" y="1362"/>
                  </a:cubicBezTo>
                  <a:cubicBezTo>
                    <a:pt x="7" y="1356"/>
                    <a:pt x="1" y="1411"/>
                    <a:pt x="38" y="1417"/>
                  </a:cubicBezTo>
                  <a:cubicBezTo>
                    <a:pt x="192" y="1436"/>
                    <a:pt x="222" y="1313"/>
                    <a:pt x="315" y="1220"/>
                  </a:cubicBezTo>
                  <a:cubicBezTo>
                    <a:pt x="432" y="1109"/>
                    <a:pt x="647" y="1109"/>
                    <a:pt x="795" y="1116"/>
                  </a:cubicBezTo>
                  <a:cubicBezTo>
                    <a:pt x="1109" y="1122"/>
                    <a:pt x="1423" y="1214"/>
                    <a:pt x="1738" y="1189"/>
                  </a:cubicBezTo>
                  <a:cubicBezTo>
                    <a:pt x="1855" y="1183"/>
                    <a:pt x="1965" y="1153"/>
                    <a:pt x="2058" y="1085"/>
                  </a:cubicBezTo>
                  <a:cubicBezTo>
                    <a:pt x="2095" y="1054"/>
                    <a:pt x="2126" y="1017"/>
                    <a:pt x="2156" y="974"/>
                  </a:cubicBezTo>
                  <a:cubicBezTo>
                    <a:pt x="2218" y="875"/>
                    <a:pt x="2193" y="746"/>
                    <a:pt x="2267" y="660"/>
                  </a:cubicBezTo>
                  <a:cubicBezTo>
                    <a:pt x="2329" y="580"/>
                    <a:pt x="2483" y="586"/>
                    <a:pt x="2569" y="574"/>
                  </a:cubicBezTo>
                  <a:cubicBezTo>
                    <a:pt x="2643" y="561"/>
                    <a:pt x="2698" y="530"/>
                    <a:pt x="2754" y="487"/>
                  </a:cubicBezTo>
                  <a:cubicBezTo>
                    <a:pt x="2902" y="370"/>
                    <a:pt x="2895" y="149"/>
                    <a:pt x="3056" y="38"/>
                  </a:cubicBezTo>
                  <a:cubicBezTo>
                    <a:pt x="3074" y="25"/>
                    <a:pt x="3062" y="1"/>
                    <a:pt x="30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6156035" y="-2593410"/>
              <a:ext cx="178995" cy="42593"/>
            </a:xfrm>
            <a:custGeom>
              <a:avLst/>
              <a:gdLst/>
              <a:ahLst/>
              <a:cxnLst/>
              <a:rect l="l" t="t" r="r" b="b"/>
              <a:pathLst>
                <a:path w="1349" h="321" extrusionOk="0">
                  <a:moveTo>
                    <a:pt x="1330" y="148"/>
                  </a:moveTo>
                  <a:cubicBezTo>
                    <a:pt x="1152" y="68"/>
                    <a:pt x="936" y="1"/>
                    <a:pt x="733" y="13"/>
                  </a:cubicBezTo>
                  <a:cubicBezTo>
                    <a:pt x="622" y="19"/>
                    <a:pt x="517" y="68"/>
                    <a:pt x="413" y="105"/>
                  </a:cubicBezTo>
                  <a:cubicBezTo>
                    <a:pt x="283" y="155"/>
                    <a:pt x="166" y="167"/>
                    <a:pt x="25" y="179"/>
                  </a:cubicBezTo>
                  <a:cubicBezTo>
                    <a:pt x="12" y="179"/>
                    <a:pt x="0" y="204"/>
                    <a:pt x="19" y="216"/>
                  </a:cubicBezTo>
                  <a:cubicBezTo>
                    <a:pt x="191" y="321"/>
                    <a:pt x="444" y="167"/>
                    <a:pt x="610" y="112"/>
                  </a:cubicBezTo>
                  <a:cubicBezTo>
                    <a:pt x="832" y="31"/>
                    <a:pt x="1109" y="99"/>
                    <a:pt x="1318" y="185"/>
                  </a:cubicBezTo>
                  <a:cubicBezTo>
                    <a:pt x="1337" y="192"/>
                    <a:pt x="1349" y="155"/>
                    <a:pt x="1330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6154310" y="-2716809"/>
              <a:ext cx="102302" cy="121940"/>
            </a:xfrm>
            <a:custGeom>
              <a:avLst/>
              <a:gdLst/>
              <a:ahLst/>
              <a:cxnLst/>
              <a:rect l="l" t="t" r="r" b="b"/>
              <a:pathLst>
                <a:path w="771" h="919" extrusionOk="0">
                  <a:moveTo>
                    <a:pt x="32" y="906"/>
                  </a:moveTo>
                  <a:cubicBezTo>
                    <a:pt x="167" y="758"/>
                    <a:pt x="339" y="635"/>
                    <a:pt x="450" y="469"/>
                  </a:cubicBezTo>
                  <a:cubicBezTo>
                    <a:pt x="500" y="395"/>
                    <a:pt x="543" y="321"/>
                    <a:pt x="586" y="247"/>
                  </a:cubicBezTo>
                  <a:cubicBezTo>
                    <a:pt x="635" y="161"/>
                    <a:pt x="703" y="105"/>
                    <a:pt x="764" y="25"/>
                  </a:cubicBezTo>
                  <a:cubicBezTo>
                    <a:pt x="771" y="13"/>
                    <a:pt x="758" y="1"/>
                    <a:pt x="740" y="1"/>
                  </a:cubicBezTo>
                  <a:cubicBezTo>
                    <a:pt x="598" y="31"/>
                    <a:pt x="518" y="229"/>
                    <a:pt x="463" y="346"/>
                  </a:cubicBezTo>
                  <a:cubicBezTo>
                    <a:pt x="352" y="555"/>
                    <a:pt x="167" y="709"/>
                    <a:pt x="13" y="881"/>
                  </a:cubicBezTo>
                  <a:cubicBezTo>
                    <a:pt x="1" y="900"/>
                    <a:pt x="19" y="918"/>
                    <a:pt x="32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6281027" y="-2752768"/>
              <a:ext cx="197041" cy="60638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9" y="265"/>
                  </a:moveTo>
                  <a:cubicBezTo>
                    <a:pt x="198" y="456"/>
                    <a:pt x="438" y="389"/>
                    <a:pt x="659" y="309"/>
                  </a:cubicBezTo>
                  <a:cubicBezTo>
                    <a:pt x="801" y="253"/>
                    <a:pt x="930" y="185"/>
                    <a:pt x="1072" y="130"/>
                  </a:cubicBezTo>
                  <a:cubicBezTo>
                    <a:pt x="1201" y="81"/>
                    <a:pt x="1355" y="130"/>
                    <a:pt x="1466" y="31"/>
                  </a:cubicBezTo>
                  <a:cubicBezTo>
                    <a:pt x="1485" y="19"/>
                    <a:pt x="1466" y="1"/>
                    <a:pt x="1454" y="7"/>
                  </a:cubicBezTo>
                  <a:cubicBezTo>
                    <a:pt x="1331" y="25"/>
                    <a:pt x="1214" y="31"/>
                    <a:pt x="1097" y="62"/>
                  </a:cubicBezTo>
                  <a:cubicBezTo>
                    <a:pt x="974" y="87"/>
                    <a:pt x="863" y="173"/>
                    <a:pt x="746" y="216"/>
                  </a:cubicBezTo>
                  <a:cubicBezTo>
                    <a:pt x="530" y="302"/>
                    <a:pt x="241" y="432"/>
                    <a:pt x="37" y="247"/>
                  </a:cubicBezTo>
                  <a:cubicBezTo>
                    <a:pt x="25" y="228"/>
                    <a:pt x="0" y="253"/>
                    <a:pt x="19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5693353" y="-2528791"/>
              <a:ext cx="283819" cy="246931"/>
            </a:xfrm>
            <a:custGeom>
              <a:avLst/>
              <a:gdLst/>
              <a:ahLst/>
              <a:cxnLst/>
              <a:rect l="l" t="t" r="r" b="b"/>
              <a:pathLst>
                <a:path w="2139" h="1861" extrusionOk="0">
                  <a:moveTo>
                    <a:pt x="2089" y="13"/>
                  </a:moveTo>
                  <a:cubicBezTo>
                    <a:pt x="1806" y="148"/>
                    <a:pt x="1596" y="364"/>
                    <a:pt x="1362" y="573"/>
                  </a:cubicBezTo>
                  <a:cubicBezTo>
                    <a:pt x="1270" y="659"/>
                    <a:pt x="1128" y="678"/>
                    <a:pt x="1036" y="764"/>
                  </a:cubicBezTo>
                  <a:cubicBezTo>
                    <a:pt x="937" y="850"/>
                    <a:pt x="913" y="986"/>
                    <a:pt x="857" y="1103"/>
                  </a:cubicBezTo>
                  <a:cubicBezTo>
                    <a:pt x="783" y="1238"/>
                    <a:pt x="648" y="1287"/>
                    <a:pt x="524" y="1349"/>
                  </a:cubicBezTo>
                  <a:cubicBezTo>
                    <a:pt x="420" y="1398"/>
                    <a:pt x="340" y="1472"/>
                    <a:pt x="260" y="1552"/>
                  </a:cubicBezTo>
                  <a:cubicBezTo>
                    <a:pt x="167" y="1645"/>
                    <a:pt x="81" y="1749"/>
                    <a:pt x="1" y="1860"/>
                  </a:cubicBezTo>
                  <a:lnTo>
                    <a:pt x="69" y="1860"/>
                  </a:lnTo>
                  <a:cubicBezTo>
                    <a:pt x="149" y="1756"/>
                    <a:pt x="235" y="1657"/>
                    <a:pt x="321" y="1565"/>
                  </a:cubicBezTo>
                  <a:cubicBezTo>
                    <a:pt x="407" y="1485"/>
                    <a:pt x="500" y="1423"/>
                    <a:pt x="605" y="1368"/>
                  </a:cubicBezTo>
                  <a:cubicBezTo>
                    <a:pt x="703" y="1324"/>
                    <a:pt x="783" y="1275"/>
                    <a:pt x="851" y="1189"/>
                  </a:cubicBezTo>
                  <a:cubicBezTo>
                    <a:pt x="937" y="1072"/>
                    <a:pt x="949" y="924"/>
                    <a:pt x="1042" y="819"/>
                  </a:cubicBezTo>
                  <a:cubicBezTo>
                    <a:pt x="1097" y="752"/>
                    <a:pt x="1177" y="745"/>
                    <a:pt x="1251" y="715"/>
                  </a:cubicBezTo>
                  <a:cubicBezTo>
                    <a:pt x="1301" y="690"/>
                    <a:pt x="1344" y="659"/>
                    <a:pt x="1381" y="628"/>
                  </a:cubicBezTo>
                  <a:cubicBezTo>
                    <a:pt x="1479" y="548"/>
                    <a:pt x="1565" y="450"/>
                    <a:pt x="1658" y="370"/>
                  </a:cubicBezTo>
                  <a:cubicBezTo>
                    <a:pt x="1799" y="247"/>
                    <a:pt x="1953" y="136"/>
                    <a:pt x="2114" y="50"/>
                  </a:cubicBezTo>
                  <a:cubicBezTo>
                    <a:pt x="2138" y="37"/>
                    <a:pt x="2114" y="0"/>
                    <a:pt x="208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5854436" y="-2495354"/>
              <a:ext cx="92483" cy="63955"/>
            </a:xfrm>
            <a:custGeom>
              <a:avLst/>
              <a:gdLst/>
              <a:ahLst/>
              <a:cxnLst/>
              <a:rect l="l" t="t" r="r" b="b"/>
              <a:pathLst>
                <a:path w="697" h="482" extrusionOk="0">
                  <a:moveTo>
                    <a:pt x="684" y="7"/>
                  </a:moveTo>
                  <a:cubicBezTo>
                    <a:pt x="567" y="87"/>
                    <a:pt x="438" y="155"/>
                    <a:pt x="321" y="222"/>
                  </a:cubicBezTo>
                  <a:cubicBezTo>
                    <a:pt x="210" y="290"/>
                    <a:pt x="80" y="358"/>
                    <a:pt x="6" y="463"/>
                  </a:cubicBezTo>
                  <a:cubicBezTo>
                    <a:pt x="0" y="469"/>
                    <a:pt x="13" y="481"/>
                    <a:pt x="19" y="475"/>
                  </a:cubicBezTo>
                  <a:cubicBezTo>
                    <a:pt x="142" y="401"/>
                    <a:pt x="247" y="309"/>
                    <a:pt x="370" y="235"/>
                  </a:cubicBezTo>
                  <a:cubicBezTo>
                    <a:pt x="481" y="167"/>
                    <a:pt x="592" y="99"/>
                    <a:pt x="690" y="19"/>
                  </a:cubicBezTo>
                  <a:cubicBezTo>
                    <a:pt x="696" y="13"/>
                    <a:pt x="690" y="1"/>
                    <a:pt x="6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5831481" y="-2469214"/>
              <a:ext cx="95800" cy="55729"/>
            </a:xfrm>
            <a:custGeom>
              <a:avLst/>
              <a:gdLst/>
              <a:ahLst/>
              <a:cxnLst/>
              <a:rect l="l" t="t" r="r" b="b"/>
              <a:pathLst>
                <a:path w="722" h="420" extrusionOk="0">
                  <a:moveTo>
                    <a:pt x="703" y="13"/>
                  </a:moveTo>
                  <a:cubicBezTo>
                    <a:pt x="494" y="161"/>
                    <a:pt x="186" y="204"/>
                    <a:pt x="13" y="395"/>
                  </a:cubicBezTo>
                  <a:cubicBezTo>
                    <a:pt x="1" y="407"/>
                    <a:pt x="13" y="420"/>
                    <a:pt x="25" y="414"/>
                  </a:cubicBezTo>
                  <a:cubicBezTo>
                    <a:pt x="130" y="352"/>
                    <a:pt x="235" y="290"/>
                    <a:pt x="346" y="235"/>
                  </a:cubicBezTo>
                  <a:cubicBezTo>
                    <a:pt x="475" y="173"/>
                    <a:pt x="598" y="112"/>
                    <a:pt x="715" y="25"/>
                  </a:cubicBezTo>
                  <a:cubicBezTo>
                    <a:pt x="721" y="19"/>
                    <a:pt x="715" y="1"/>
                    <a:pt x="7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5712991" y="-2388275"/>
              <a:ext cx="150600" cy="85185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1109" y="7"/>
                  </a:moveTo>
                  <a:cubicBezTo>
                    <a:pt x="931" y="142"/>
                    <a:pt x="728" y="222"/>
                    <a:pt x="530" y="309"/>
                  </a:cubicBezTo>
                  <a:cubicBezTo>
                    <a:pt x="352" y="382"/>
                    <a:pt x="142" y="463"/>
                    <a:pt x="13" y="610"/>
                  </a:cubicBezTo>
                  <a:cubicBezTo>
                    <a:pt x="1" y="623"/>
                    <a:pt x="13" y="641"/>
                    <a:pt x="25" y="629"/>
                  </a:cubicBezTo>
                  <a:cubicBezTo>
                    <a:pt x="216" y="524"/>
                    <a:pt x="383" y="413"/>
                    <a:pt x="586" y="327"/>
                  </a:cubicBezTo>
                  <a:cubicBezTo>
                    <a:pt x="777" y="247"/>
                    <a:pt x="962" y="161"/>
                    <a:pt x="1122" y="19"/>
                  </a:cubicBezTo>
                  <a:cubicBezTo>
                    <a:pt x="1134" y="13"/>
                    <a:pt x="1116" y="1"/>
                    <a:pt x="11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716308" y="-2352317"/>
              <a:ext cx="106415" cy="50819"/>
            </a:xfrm>
            <a:custGeom>
              <a:avLst/>
              <a:gdLst/>
              <a:ahLst/>
              <a:cxnLst/>
              <a:rect l="l" t="t" r="r" b="b"/>
              <a:pathLst>
                <a:path w="802" h="383" extrusionOk="0">
                  <a:moveTo>
                    <a:pt x="783" y="7"/>
                  </a:moveTo>
                  <a:cubicBezTo>
                    <a:pt x="549" y="179"/>
                    <a:pt x="253" y="204"/>
                    <a:pt x="7" y="358"/>
                  </a:cubicBezTo>
                  <a:cubicBezTo>
                    <a:pt x="0" y="364"/>
                    <a:pt x="7" y="382"/>
                    <a:pt x="19" y="376"/>
                  </a:cubicBezTo>
                  <a:cubicBezTo>
                    <a:pt x="284" y="284"/>
                    <a:pt x="567" y="198"/>
                    <a:pt x="795" y="19"/>
                  </a:cubicBezTo>
                  <a:cubicBezTo>
                    <a:pt x="801" y="13"/>
                    <a:pt x="789" y="1"/>
                    <a:pt x="78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063684" y="-2462580"/>
              <a:ext cx="103894" cy="180720"/>
            </a:xfrm>
            <a:custGeom>
              <a:avLst/>
              <a:gdLst/>
              <a:ahLst/>
              <a:cxnLst/>
              <a:rect l="l" t="t" r="r" b="b"/>
              <a:pathLst>
                <a:path w="783" h="1362" extrusionOk="0">
                  <a:moveTo>
                    <a:pt x="751" y="0"/>
                  </a:moveTo>
                  <a:cubicBezTo>
                    <a:pt x="536" y="43"/>
                    <a:pt x="437" y="179"/>
                    <a:pt x="370" y="376"/>
                  </a:cubicBezTo>
                  <a:cubicBezTo>
                    <a:pt x="333" y="493"/>
                    <a:pt x="314" y="616"/>
                    <a:pt x="265" y="733"/>
                  </a:cubicBezTo>
                  <a:cubicBezTo>
                    <a:pt x="222" y="832"/>
                    <a:pt x="80" y="844"/>
                    <a:pt x="37" y="949"/>
                  </a:cubicBezTo>
                  <a:cubicBezTo>
                    <a:pt x="0" y="1041"/>
                    <a:pt x="19" y="1140"/>
                    <a:pt x="25" y="1232"/>
                  </a:cubicBezTo>
                  <a:cubicBezTo>
                    <a:pt x="31" y="1281"/>
                    <a:pt x="25" y="1324"/>
                    <a:pt x="12" y="1361"/>
                  </a:cubicBezTo>
                  <a:lnTo>
                    <a:pt x="62" y="1361"/>
                  </a:lnTo>
                  <a:cubicBezTo>
                    <a:pt x="74" y="1324"/>
                    <a:pt x="80" y="1281"/>
                    <a:pt x="74" y="1232"/>
                  </a:cubicBezTo>
                  <a:cubicBezTo>
                    <a:pt x="62" y="1078"/>
                    <a:pt x="31" y="942"/>
                    <a:pt x="185" y="850"/>
                  </a:cubicBezTo>
                  <a:cubicBezTo>
                    <a:pt x="265" y="801"/>
                    <a:pt x="302" y="758"/>
                    <a:pt x="326" y="665"/>
                  </a:cubicBezTo>
                  <a:cubicBezTo>
                    <a:pt x="363" y="542"/>
                    <a:pt x="388" y="425"/>
                    <a:pt x="444" y="308"/>
                  </a:cubicBezTo>
                  <a:cubicBezTo>
                    <a:pt x="517" y="166"/>
                    <a:pt x="604" y="74"/>
                    <a:pt x="764" y="37"/>
                  </a:cubicBezTo>
                  <a:cubicBezTo>
                    <a:pt x="782" y="31"/>
                    <a:pt x="776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019499" y="-2466693"/>
              <a:ext cx="138260" cy="184834"/>
            </a:xfrm>
            <a:custGeom>
              <a:avLst/>
              <a:gdLst/>
              <a:ahLst/>
              <a:cxnLst/>
              <a:rect l="l" t="t" r="r" b="b"/>
              <a:pathLst>
                <a:path w="1042" h="1393" extrusionOk="0">
                  <a:moveTo>
                    <a:pt x="1017" y="0"/>
                  </a:moveTo>
                  <a:cubicBezTo>
                    <a:pt x="869" y="31"/>
                    <a:pt x="752" y="191"/>
                    <a:pt x="659" y="302"/>
                  </a:cubicBezTo>
                  <a:cubicBezTo>
                    <a:pt x="530" y="444"/>
                    <a:pt x="413" y="592"/>
                    <a:pt x="321" y="758"/>
                  </a:cubicBezTo>
                  <a:cubicBezTo>
                    <a:pt x="216" y="949"/>
                    <a:pt x="259" y="1164"/>
                    <a:pt x="93" y="1325"/>
                  </a:cubicBezTo>
                  <a:cubicBezTo>
                    <a:pt x="68" y="1349"/>
                    <a:pt x="37" y="1374"/>
                    <a:pt x="0" y="1392"/>
                  </a:cubicBezTo>
                  <a:lnTo>
                    <a:pt x="31" y="1392"/>
                  </a:lnTo>
                  <a:cubicBezTo>
                    <a:pt x="37" y="1386"/>
                    <a:pt x="44" y="1386"/>
                    <a:pt x="50" y="1380"/>
                  </a:cubicBezTo>
                  <a:cubicBezTo>
                    <a:pt x="124" y="1325"/>
                    <a:pt x="179" y="1257"/>
                    <a:pt x="216" y="1171"/>
                  </a:cubicBezTo>
                  <a:cubicBezTo>
                    <a:pt x="259" y="1072"/>
                    <a:pt x="265" y="967"/>
                    <a:pt x="315" y="863"/>
                  </a:cubicBezTo>
                  <a:cubicBezTo>
                    <a:pt x="475" y="530"/>
                    <a:pt x="709" y="216"/>
                    <a:pt x="1029" y="31"/>
                  </a:cubicBezTo>
                  <a:cubicBezTo>
                    <a:pt x="1041" y="19"/>
                    <a:pt x="1035" y="0"/>
                    <a:pt x="1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6081597" y="-2431531"/>
              <a:ext cx="42593" cy="43389"/>
            </a:xfrm>
            <a:custGeom>
              <a:avLst/>
              <a:gdLst/>
              <a:ahLst/>
              <a:cxnLst/>
              <a:rect l="l" t="t" r="r" b="b"/>
              <a:pathLst>
                <a:path w="321" h="327" extrusionOk="0">
                  <a:moveTo>
                    <a:pt x="296" y="12"/>
                  </a:moveTo>
                  <a:cubicBezTo>
                    <a:pt x="241" y="62"/>
                    <a:pt x="191" y="111"/>
                    <a:pt x="142" y="166"/>
                  </a:cubicBezTo>
                  <a:cubicBezTo>
                    <a:pt x="93" y="203"/>
                    <a:pt x="31" y="247"/>
                    <a:pt x="7" y="302"/>
                  </a:cubicBezTo>
                  <a:cubicBezTo>
                    <a:pt x="1" y="308"/>
                    <a:pt x="7" y="327"/>
                    <a:pt x="19" y="320"/>
                  </a:cubicBezTo>
                  <a:cubicBezTo>
                    <a:pt x="74" y="302"/>
                    <a:pt x="111" y="247"/>
                    <a:pt x="155" y="210"/>
                  </a:cubicBezTo>
                  <a:cubicBezTo>
                    <a:pt x="204" y="148"/>
                    <a:pt x="259" y="86"/>
                    <a:pt x="309" y="31"/>
                  </a:cubicBezTo>
                  <a:cubicBezTo>
                    <a:pt x="321" y="19"/>
                    <a:pt x="309" y="0"/>
                    <a:pt x="29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6077484" y="-2398094"/>
              <a:ext cx="33703" cy="36091"/>
            </a:xfrm>
            <a:custGeom>
              <a:avLst/>
              <a:gdLst/>
              <a:ahLst/>
              <a:cxnLst/>
              <a:rect l="l" t="t" r="r" b="b"/>
              <a:pathLst>
                <a:path w="254" h="272" extrusionOk="0">
                  <a:moveTo>
                    <a:pt x="222" y="13"/>
                  </a:moveTo>
                  <a:cubicBezTo>
                    <a:pt x="179" y="50"/>
                    <a:pt x="136" y="87"/>
                    <a:pt x="99" y="130"/>
                  </a:cubicBezTo>
                  <a:cubicBezTo>
                    <a:pt x="69" y="167"/>
                    <a:pt x="19" y="204"/>
                    <a:pt x="1" y="253"/>
                  </a:cubicBezTo>
                  <a:cubicBezTo>
                    <a:pt x="1" y="266"/>
                    <a:pt x="13" y="272"/>
                    <a:pt x="19" y="266"/>
                  </a:cubicBezTo>
                  <a:cubicBezTo>
                    <a:pt x="62" y="241"/>
                    <a:pt x="93" y="185"/>
                    <a:pt x="124" y="149"/>
                  </a:cubicBezTo>
                  <a:cubicBezTo>
                    <a:pt x="161" y="105"/>
                    <a:pt x="198" y="68"/>
                    <a:pt x="241" y="31"/>
                  </a:cubicBezTo>
                  <a:cubicBezTo>
                    <a:pt x="253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433087" y="-2381773"/>
              <a:ext cx="71121" cy="87574"/>
            </a:xfrm>
            <a:custGeom>
              <a:avLst/>
              <a:gdLst/>
              <a:ahLst/>
              <a:cxnLst/>
              <a:rect l="l" t="t" r="r" b="b"/>
              <a:pathLst>
                <a:path w="536" h="660" extrusionOk="0">
                  <a:moveTo>
                    <a:pt x="511" y="19"/>
                  </a:moveTo>
                  <a:cubicBezTo>
                    <a:pt x="388" y="1"/>
                    <a:pt x="320" y="87"/>
                    <a:pt x="277" y="192"/>
                  </a:cubicBezTo>
                  <a:cubicBezTo>
                    <a:pt x="209" y="370"/>
                    <a:pt x="191" y="555"/>
                    <a:pt x="6" y="648"/>
                  </a:cubicBezTo>
                  <a:cubicBezTo>
                    <a:pt x="0" y="654"/>
                    <a:pt x="6" y="660"/>
                    <a:pt x="6" y="660"/>
                  </a:cubicBezTo>
                  <a:cubicBezTo>
                    <a:pt x="136" y="641"/>
                    <a:pt x="203" y="518"/>
                    <a:pt x="246" y="407"/>
                  </a:cubicBezTo>
                  <a:cubicBezTo>
                    <a:pt x="296" y="284"/>
                    <a:pt x="345" y="50"/>
                    <a:pt x="511" y="50"/>
                  </a:cubicBezTo>
                  <a:cubicBezTo>
                    <a:pt x="536" y="50"/>
                    <a:pt x="530" y="19"/>
                    <a:pt x="51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6383196" y="-2297517"/>
              <a:ext cx="43389" cy="15657"/>
            </a:xfrm>
            <a:custGeom>
              <a:avLst/>
              <a:gdLst/>
              <a:ahLst/>
              <a:cxnLst/>
              <a:rect l="l" t="t" r="r" b="b"/>
              <a:pathLst>
                <a:path w="327" h="118" extrusionOk="0">
                  <a:moveTo>
                    <a:pt x="296" y="6"/>
                  </a:moveTo>
                  <a:cubicBezTo>
                    <a:pt x="197" y="37"/>
                    <a:pt x="105" y="37"/>
                    <a:pt x="19" y="99"/>
                  </a:cubicBezTo>
                  <a:cubicBezTo>
                    <a:pt x="13" y="105"/>
                    <a:pt x="6" y="111"/>
                    <a:pt x="0" y="117"/>
                  </a:cubicBezTo>
                  <a:lnTo>
                    <a:pt x="93" y="117"/>
                  </a:lnTo>
                  <a:cubicBezTo>
                    <a:pt x="99" y="111"/>
                    <a:pt x="105" y="111"/>
                    <a:pt x="111" y="111"/>
                  </a:cubicBezTo>
                  <a:cubicBezTo>
                    <a:pt x="167" y="74"/>
                    <a:pt x="247" y="62"/>
                    <a:pt x="308" y="31"/>
                  </a:cubicBezTo>
                  <a:cubicBezTo>
                    <a:pt x="327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6517211" y="-2729813"/>
              <a:ext cx="142374" cy="286074"/>
            </a:xfrm>
            <a:custGeom>
              <a:avLst/>
              <a:gdLst/>
              <a:ahLst/>
              <a:cxnLst/>
              <a:rect l="l" t="t" r="r" b="b"/>
              <a:pathLst>
                <a:path w="1073" h="2156" extrusionOk="0">
                  <a:moveTo>
                    <a:pt x="1060" y="142"/>
                  </a:moveTo>
                  <a:cubicBezTo>
                    <a:pt x="937" y="0"/>
                    <a:pt x="869" y="234"/>
                    <a:pt x="863" y="320"/>
                  </a:cubicBezTo>
                  <a:cubicBezTo>
                    <a:pt x="850" y="542"/>
                    <a:pt x="918" y="751"/>
                    <a:pt x="937" y="967"/>
                  </a:cubicBezTo>
                  <a:cubicBezTo>
                    <a:pt x="955" y="1281"/>
                    <a:pt x="690" y="1417"/>
                    <a:pt x="469" y="1577"/>
                  </a:cubicBezTo>
                  <a:cubicBezTo>
                    <a:pt x="376" y="1645"/>
                    <a:pt x="271" y="1706"/>
                    <a:pt x="191" y="1799"/>
                  </a:cubicBezTo>
                  <a:cubicBezTo>
                    <a:pt x="161" y="1823"/>
                    <a:pt x="124" y="1872"/>
                    <a:pt x="111" y="1909"/>
                  </a:cubicBezTo>
                  <a:cubicBezTo>
                    <a:pt x="87" y="1996"/>
                    <a:pt x="99" y="2057"/>
                    <a:pt x="19" y="2125"/>
                  </a:cubicBezTo>
                  <a:cubicBezTo>
                    <a:pt x="0" y="2137"/>
                    <a:pt x="19" y="2156"/>
                    <a:pt x="37" y="2150"/>
                  </a:cubicBezTo>
                  <a:cubicBezTo>
                    <a:pt x="161" y="2082"/>
                    <a:pt x="111" y="1989"/>
                    <a:pt x="173" y="1879"/>
                  </a:cubicBezTo>
                  <a:cubicBezTo>
                    <a:pt x="241" y="1768"/>
                    <a:pt x="358" y="1688"/>
                    <a:pt x="475" y="1632"/>
                  </a:cubicBezTo>
                  <a:cubicBezTo>
                    <a:pt x="678" y="1528"/>
                    <a:pt x="857" y="1417"/>
                    <a:pt x="937" y="1195"/>
                  </a:cubicBezTo>
                  <a:cubicBezTo>
                    <a:pt x="1004" y="1004"/>
                    <a:pt x="955" y="813"/>
                    <a:pt x="937" y="622"/>
                  </a:cubicBezTo>
                  <a:cubicBezTo>
                    <a:pt x="930" y="517"/>
                    <a:pt x="924" y="407"/>
                    <a:pt x="924" y="302"/>
                  </a:cubicBezTo>
                  <a:cubicBezTo>
                    <a:pt x="930" y="203"/>
                    <a:pt x="955" y="160"/>
                    <a:pt x="1054" y="160"/>
                  </a:cubicBezTo>
                  <a:cubicBezTo>
                    <a:pt x="1066" y="160"/>
                    <a:pt x="1072" y="148"/>
                    <a:pt x="1060" y="14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6283415" y="-2443871"/>
              <a:ext cx="219200" cy="82664"/>
            </a:xfrm>
            <a:custGeom>
              <a:avLst/>
              <a:gdLst/>
              <a:ahLst/>
              <a:cxnLst/>
              <a:rect l="l" t="t" r="r" b="b"/>
              <a:pathLst>
                <a:path w="1652" h="623" extrusionOk="0">
                  <a:moveTo>
                    <a:pt x="1639" y="7"/>
                  </a:moveTo>
                  <a:cubicBezTo>
                    <a:pt x="1516" y="13"/>
                    <a:pt x="1418" y="69"/>
                    <a:pt x="1331" y="149"/>
                  </a:cubicBezTo>
                  <a:cubicBezTo>
                    <a:pt x="1202" y="253"/>
                    <a:pt x="1079" y="333"/>
                    <a:pt x="919" y="395"/>
                  </a:cubicBezTo>
                  <a:cubicBezTo>
                    <a:pt x="777" y="450"/>
                    <a:pt x="623" y="494"/>
                    <a:pt x="469" y="518"/>
                  </a:cubicBezTo>
                  <a:cubicBezTo>
                    <a:pt x="389" y="537"/>
                    <a:pt x="309" y="543"/>
                    <a:pt x="223" y="543"/>
                  </a:cubicBezTo>
                  <a:cubicBezTo>
                    <a:pt x="155" y="543"/>
                    <a:pt x="93" y="518"/>
                    <a:pt x="26" y="512"/>
                  </a:cubicBezTo>
                  <a:cubicBezTo>
                    <a:pt x="7" y="512"/>
                    <a:pt x="1" y="537"/>
                    <a:pt x="13" y="549"/>
                  </a:cubicBezTo>
                  <a:cubicBezTo>
                    <a:pt x="87" y="623"/>
                    <a:pt x="253" y="604"/>
                    <a:pt x="346" y="592"/>
                  </a:cubicBezTo>
                  <a:cubicBezTo>
                    <a:pt x="506" y="580"/>
                    <a:pt x="666" y="537"/>
                    <a:pt x="814" y="487"/>
                  </a:cubicBezTo>
                  <a:cubicBezTo>
                    <a:pt x="943" y="450"/>
                    <a:pt x="1073" y="395"/>
                    <a:pt x="1190" y="321"/>
                  </a:cubicBezTo>
                  <a:cubicBezTo>
                    <a:pt x="1350" y="210"/>
                    <a:pt x="1418" y="25"/>
                    <a:pt x="1639" y="19"/>
                  </a:cubicBezTo>
                  <a:cubicBezTo>
                    <a:pt x="1652" y="19"/>
                    <a:pt x="1652" y="1"/>
                    <a:pt x="163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6561396" y="-2560636"/>
              <a:ext cx="73642" cy="180720"/>
            </a:xfrm>
            <a:custGeom>
              <a:avLst/>
              <a:gdLst/>
              <a:ahLst/>
              <a:cxnLst/>
              <a:rect l="l" t="t" r="r" b="b"/>
              <a:pathLst>
                <a:path w="555" h="1362" extrusionOk="0">
                  <a:moveTo>
                    <a:pt x="530" y="12"/>
                  </a:moveTo>
                  <a:cubicBezTo>
                    <a:pt x="320" y="191"/>
                    <a:pt x="413" y="431"/>
                    <a:pt x="326" y="665"/>
                  </a:cubicBezTo>
                  <a:cubicBezTo>
                    <a:pt x="253" y="881"/>
                    <a:pt x="0" y="1090"/>
                    <a:pt x="62" y="1337"/>
                  </a:cubicBezTo>
                  <a:cubicBezTo>
                    <a:pt x="68" y="1361"/>
                    <a:pt x="99" y="1349"/>
                    <a:pt x="105" y="1330"/>
                  </a:cubicBezTo>
                  <a:cubicBezTo>
                    <a:pt x="117" y="1090"/>
                    <a:pt x="283" y="930"/>
                    <a:pt x="363" y="714"/>
                  </a:cubicBezTo>
                  <a:cubicBezTo>
                    <a:pt x="456" y="480"/>
                    <a:pt x="351" y="216"/>
                    <a:pt x="542" y="25"/>
                  </a:cubicBezTo>
                  <a:cubicBezTo>
                    <a:pt x="554" y="18"/>
                    <a:pt x="542" y="0"/>
                    <a:pt x="53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6729643" y="-2849231"/>
              <a:ext cx="185630" cy="168513"/>
            </a:xfrm>
            <a:custGeom>
              <a:avLst/>
              <a:gdLst/>
              <a:ahLst/>
              <a:cxnLst/>
              <a:rect l="l" t="t" r="r" b="b"/>
              <a:pathLst>
                <a:path w="1399" h="1270" extrusionOk="0">
                  <a:moveTo>
                    <a:pt x="1362" y="7"/>
                  </a:moveTo>
                  <a:cubicBezTo>
                    <a:pt x="1226" y="44"/>
                    <a:pt x="1202" y="210"/>
                    <a:pt x="1122" y="309"/>
                  </a:cubicBezTo>
                  <a:cubicBezTo>
                    <a:pt x="1011" y="457"/>
                    <a:pt x="783" y="432"/>
                    <a:pt x="635" y="518"/>
                  </a:cubicBezTo>
                  <a:cubicBezTo>
                    <a:pt x="531" y="580"/>
                    <a:pt x="469" y="721"/>
                    <a:pt x="413" y="820"/>
                  </a:cubicBezTo>
                  <a:cubicBezTo>
                    <a:pt x="377" y="894"/>
                    <a:pt x="346" y="968"/>
                    <a:pt x="296" y="1036"/>
                  </a:cubicBezTo>
                  <a:cubicBezTo>
                    <a:pt x="229" y="1146"/>
                    <a:pt x="136" y="1190"/>
                    <a:pt x="19" y="1233"/>
                  </a:cubicBezTo>
                  <a:cubicBezTo>
                    <a:pt x="1" y="1245"/>
                    <a:pt x="1" y="1270"/>
                    <a:pt x="25" y="1270"/>
                  </a:cubicBezTo>
                  <a:cubicBezTo>
                    <a:pt x="370" y="1263"/>
                    <a:pt x="444" y="802"/>
                    <a:pt x="617" y="586"/>
                  </a:cubicBezTo>
                  <a:cubicBezTo>
                    <a:pt x="660" y="537"/>
                    <a:pt x="728" y="518"/>
                    <a:pt x="789" y="500"/>
                  </a:cubicBezTo>
                  <a:cubicBezTo>
                    <a:pt x="882" y="469"/>
                    <a:pt x="968" y="438"/>
                    <a:pt x="1054" y="395"/>
                  </a:cubicBezTo>
                  <a:cubicBezTo>
                    <a:pt x="1128" y="358"/>
                    <a:pt x="1171" y="340"/>
                    <a:pt x="1214" y="272"/>
                  </a:cubicBezTo>
                  <a:cubicBezTo>
                    <a:pt x="1270" y="192"/>
                    <a:pt x="1282" y="87"/>
                    <a:pt x="1380" y="44"/>
                  </a:cubicBezTo>
                  <a:cubicBezTo>
                    <a:pt x="1399" y="32"/>
                    <a:pt x="1387" y="1"/>
                    <a:pt x="13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045971" y="-2460192"/>
              <a:ext cx="175811" cy="178332"/>
            </a:xfrm>
            <a:custGeom>
              <a:avLst/>
              <a:gdLst/>
              <a:ahLst/>
              <a:cxnLst/>
              <a:rect l="l" t="t" r="r" b="b"/>
              <a:pathLst>
                <a:path w="1325" h="1344" extrusionOk="0">
                  <a:moveTo>
                    <a:pt x="13" y="31"/>
                  </a:moveTo>
                  <a:cubicBezTo>
                    <a:pt x="308" y="44"/>
                    <a:pt x="271" y="339"/>
                    <a:pt x="271" y="561"/>
                  </a:cubicBezTo>
                  <a:cubicBezTo>
                    <a:pt x="271" y="746"/>
                    <a:pt x="308" y="980"/>
                    <a:pt x="499" y="1066"/>
                  </a:cubicBezTo>
                  <a:cubicBezTo>
                    <a:pt x="647" y="1128"/>
                    <a:pt x="832" y="1103"/>
                    <a:pt x="986" y="1140"/>
                  </a:cubicBezTo>
                  <a:cubicBezTo>
                    <a:pt x="1103" y="1159"/>
                    <a:pt x="1189" y="1251"/>
                    <a:pt x="1263" y="1343"/>
                  </a:cubicBezTo>
                  <a:lnTo>
                    <a:pt x="1325" y="1343"/>
                  </a:lnTo>
                  <a:cubicBezTo>
                    <a:pt x="1232" y="1245"/>
                    <a:pt x="1128" y="1146"/>
                    <a:pt x="998" y="1109"/>
                  </a:cubicBezTo>
                  <a:cubicBezTo>
                    <a:pt x="807" y="1054"/>
                    <a:pt x="616" y="1134"/>
                    <a:pt x="450" y="980"/>
                  </a:cubicBezTo>
                  <a:cubicBezTo>
                    <a:pt x="179" y="740"/>
                    <a:pt x="542" y="1"/>
                    <a:pt x="13" y="7"/>
                  </a:cubicBezTo>
                  <a:cubicBezTo>
                    <a:pt x="0" y="7"/>
                    <a:pt x="0" y="25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6879182" y="-2466693"/>
              <a:ext cx="33703" cy="68732"/>
            </a:xfrm>
            <a:custGeom>
              <a:avLst/>
              <a:gdLst/>
              <a:ahLst/>
              <a:cxnLst/>
              <a:rect l="l" t="t" r="r" b="b"/>
              <a:pathLst>
                <a:path w="254" h="518" extrusionOk="0">
                  <a:moveTo>
                    <a:pt x="26" y="68"/>
                  </a:moveTo>
                  <a:cubicBezTo>
                    <a:pt x="143" y="56"/>
                    <a:pt x="143" y="216"/>
                    <a:pt x="155" y="302"/>
                  </a:cubicBezTo>
                  <a:cubicBezTo>
                    <a:pt x="161" y="382"/>
                    <a:pt x="173" y="462"/>
                    <a:pt x="241" y="512"/>
                  </a:cubicBezTo>
                  <a:cubicBezTo>
                    <a:pt x="247" y="518"/>
                    <a:pt x="253" y="505"/>
                    <a:pt x="247" y="499"/>
                  </a:cubicBezTo>
                  <a:cubicBezTo>
                    <a:pt x="180" y="376"/>
                    <a:pt x="241" y="0"/>
                    <a:pt x="19" y="37"/>
                  </a:cubicBezTo>
                  <a:cubicBezTo>
                    <a:pt x="1" y="37"/>
                    <a:pt x="7" y="68"/>
                    <a:pt x="26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6918458" y="-2388275"/>
              <a:ext cx="120215" cy="106415"/>
            </a:xfrm>
            <a:custGeom>
              <a:avLst/>
              <a:gdLst/>
              <a:ahLst/>
              <a:cxnLst/>
              <a:rect l="l" t="t" r="r" b="b"/>
              <a:pathLst>
                <a:path w="906" h="802" extrusionOk="0">
                  <a:moveTo>
                    <a:pt x="13" y="19"/>
                  </a:moveTo>
                  <a:cubicBezTo>
                    <a:pt x="93" y="68"/>
                    <a:pt x="253" y="105"/>
                    <a:pt x="272" y="222"/>
                  </a:cubicBezTo>
                  <a:cubicBezTo>
                    <a:pt x="272" y="265"/>
                    <a:pt x="259" y="309"/>
                    <a:pt x="278" y="358"/>
                  </a:cubicBezTo>
                  <a:cubicBezTo>
                    <a:pt x="290" y="395"/>
                    <a:pt x="327" y="432"/>
                    <a:pt x="352" y="463"/>
                  </a:cubicBezTo>
                  <a:cubicBezTo>
                    <a:pt x="450" y="586"/>
                    <a:pt x="598" y="715"/>
                    <a:pt x="758" y="801"/>
                  </a:cubicBezTo>
                  <a:lnTo>
                    <a:pt x="906" y="801"/>
                  </a:lnTo>
                  <a:cubicBezTo>
                    <a:pt x="832" y="758"/>
                    <a:pt x="752" y="721"/>
                    <a:pt x="684" y="678"/>
                  </a:cubicBezTo>
                  <a:cubicBezTo>
                    <a:pt x="561" y="598"/>
                    <a:pt x="450" y="506"/>
                    <a:pt x="364" y="395"/>
                  </a:cubicBezTo>
                  <a:cubicBezTo>
                    <a:pt x="302" y="321"/>
                    <a:pt x="321" y="259"/>
                    <a:pt x="290" y="179"/>
                  </a:cubicBezTo>
                  <a:cubicBezTo>
                    <a:pt x="284" y="155"/>
                    <a:pt x="284" y="142"/>
                    <a:pt x="259" y="130"/>
                  </a:cubicBezTo>
                  <a:cubicBezTo>
                    <a:pt x="185" y="81"/>
                    <a:pt x="93" y="5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211034" y="-2291015"/>
              <a:ext cx="35295" cy="9155"/>
            </a:xfrm>
            <a:custGeom>
              <a:avLst/>
              <a:gdLst/>
              <a:ahLst/>
              <a:cxnLst/>
              <a:rect l="l" t="t" r="r" b="b"/>
              <a:pathLst>
                <a:path w="266" h="69" extrusionOk="0">
                  <a:moveTo>
                    <a:pt x="13" y="25"/>
                  </a:moveTo>
                  <a:cubicBezTo>
                    <a:pt x="81" y="25"/>
                    <a:pt x="136" y="44"/>
                    <a:pt x="198" y="68"/>
                  </a:cubicBezTo>
                  <a:lnTo>
                    <a:pt x="265" y="68"/>
                  </a:lnTo>
                  <a:lnTo>
                    <a:pt x="247" y="62"/>
                  </a:lnTo>
                  <a:cubicBezTo>
                    <a:pt x="173" y="31"/>
                    <a:pt x="93" y="1"/>
                    <a:pt x="7" y="13"/>
                  </a:cubicBezTo>
                  <a:cubicBezTo>
                    <a:pt x="1" y="19"/>
                    <a:pt x="7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343457" y="-2776519"/>
              <a:ext cx="56525" cy="144099"/>
            </a:xfrm>
            <a:custGeom>
              <a:avLst/>
              <a:gdLst/>
              <a:ahLst/>
              <a:cxnLst/>
              <a:rect l="l" t="t" r="r" b="b"/>
              <a:pathLst>
                <a:path w="426" h="1086" extrusionOk="0">
                  <a:moveTo>
                    <a:pt x="407" y="1"/>
                  </a:moveTo>
                  <a:cubicBezTo>
                    <a:pt x="234" y="13"/>
                    <a:pt x="154" y="260"/>
                    <a:pt x="105" y="395"/>
                  </a:cubicBezTo>
                  <a:cubicBezTo>
                    <a:pt x="37" y="605"/>
                    <a:pt x="0" y="851"/>
                    <a:pt x="0" y="1073"/>
                  </a:cubicBezTo>
                  <a:cubicBezTo>
                    <a:pt x="0" y="1085"/>
                    <a:pt x="13" y="1085"/>
                    <a:pt x="13" y="1079"/>
                  </a:cubicBezTo>
                  <a:cubicBezTo>
                    <a:pt x="56" y="894"/>
                    <a:pt x="80" y="709"/>
                    <a:pt x="136" y="531"/>
                  </a:cubicBezTo>
                  <a:cubicBezTo>
                    <a:pt x="191" y="340"/>
                    <a:pt x="253" y="149"/>
                    <a:pt x="413" y="26"/>
                  </a:cubicBezTo>
                  <a:cubicBezTo>
                    <a:pt x="425" y="19"/>
                    <a:pt x="425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6975646" y="-2602433"/>
              <a:ext cx="358920" cy="103098"/>
            </a:xfrm>
            <a:custGeom>
              <a:avLst/>
              <a:gdLst/>
              <a:ahLst/>
              <a:cxnLst/>
              <a:rect l="l" t="t" r="r" b="b"/>
              <a:pathLst>
                <a:path w="2705" h="777" extrusionOk="0">
                  <a:moveTo>
                    <a:pt x="2686" y="13"/>
                  </a:moveTo>
                  <a:cubicBezTo>
                    <a:pt x="2600" y="167"/>
                    <a:pt x="2489" y="315"/>
                    <a:pt x="2329" y="401"/>
                  </a:cubicBezTo>
                  <a:cubicBezTo>
                    <a:pt x="2150" y="494"/>
                    <a:pt x="1935" y="518"/>
                    <a:pt x="1738" y="543"/>
                  </a:cubicBezTo>
                  <a:cubicBezTo>
                    <a:pt x="1448" y="586"/>
                    <a:pt x="1153" y="623"/>
                    <a:pt x="857" y="660"/>
                  </a:cubicBezTo>
                  <a:cubicBezTo>
                    <a:pt x="580" y="691"/>
                    <a:pt x="296" y="697"/>
                    <a:pt x="19" y="722"/>
                  </a:cubicBezTo>
                  <a:cubicBezTo>
                    <a:pt x="1" y="728"/>
                    <a:pt x="1" y="746"/>
                    <a:pt x="19" y="752"/>
                  </a:cubicBezTo>
                  <a:cubicBezTo>
                    <a:pt x="315" y="777"/>
                    <a:pt x="610" y="740"/>
                    <a:pt x="906" y="703"/>
                  </a:cubicBezTo>
                  <a:cubicBezTo>
                    <a:pt x="1202" y="672"/>
                    <a:pt x="1497" y="623"/>
                    <a:pt x="1799" y="580"/>
                  </a:cubicBezTo>
                  <a:cubicBezTo>
                    <a:pt x="1990" y="549"/>
                    <a:pt x="2193" y="524"/>
                    <a:pt x="2366" y="420"/>
                  </a:cubicBezTo>
                  <a:cubicBezTo>
                    <a:pt x="2526" y="327"/>
                    <a:pt x="2618" y="173"/>
                    <a:pt x="2698" y="19"/>
                  </a:cubicBezTo>
                  <a:cubicBezTo>
                    <a:pt x="2705" y="7"/>
                    <a:pt x="2692" y="1"/>
                    <a:pt x="268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120276" y="-2777315"/>
              <a:ext cx="116234" cy="121940"/>
            </a:xfrm>
            <a:custGeom>
              <a:avLst/>
              <a:gdLst/>
              <a:ahLst/>
              <a:cxnLst/>
              <a:rect l="l" t="t" r="r" b="b"/>
              <a:pathLst>
                <a:path w="876" h="919" extrusionOk="0">
                  <a:moveTo>
                    <a:pt x="13" y="32"/>
                  </a:moveTo>
                  <a:cubicBezTo>
                    <a:pt x="112" y="118"/>
                    <a:pt x="155" y="210"/>
                    <a:pt x="186" y="333"/>
                  </a:cubicBezTo>
                  <a:cubicBezTo>
                    <a:pt x="204" y="426"/>
                    <a:pt x="235" y="518"/>
                    <a:pt x="297" y="592"/>
                  </a:cubicBezTo>
                  <a:cubicBezTo>
                    <a:pt x="426" y="758"/>
                    <a:pt x="648" y="845"/>
                    <a:pt x="845" y="912"/>
                  </a:cubicBezTo>
                  <a:cubicBezTo>
                    <a:pt x="857" y="919"/>
                    <a:pt x="876" y="894"/>
                    <a:pt x="857" y="882"/>
                  </a:cubicBezTo>
                  <a:cubicBezTo>
                    <a:pt x="672" y="740"/>
                    <a:pt x="432" y="709"/>
                    <a:pt x="303" y="494"/>
                  </a:cubicBezTo>
                  <a:cubicBezTo>
                    <a:pt x="247" y="407"/>
                    <a:pt x="241" y="303"/>
                    <a:pt x="198" y="210"/>
                  </a:cubicBezTo>
                  <a:cubicBezTo>
                    <a:pt x="161" y="124"/>
                    <a:pt x="106" y="62"/>
                    <a:pt x="32" y="7"/>
                  </a:cubicBezTo>
                  <a:cubicBezTo>
                    <a:pt x="19" y="1"/>
                    <a:pt x="1" y="19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211034" y="-2627776"/>
              <a:ext cx="491342" cy="205268"/>
            </a:xfrm>
            <a:custGeom>
              <a:avLst/>
              <a:gdLst/>
              <a:ahLst/>
              <a:cxnLst/>
              <a:rect l="l" t="t" r="r" b="b"/>
              <a:pathLst>
                <a:path w="3703" h="1547" extrusionOk="0">
                  <a:moveTo>
                    <a:pt x="3684" y="124"/>
                  </a:moveTo>
                  <a:cubicBezTo>
                    <a:pt x="3481" y="1"/>
                    <a:pt x="3364" y="290"/>
                    <a:pt x="3302" y="432"/>
                  </a:cubicBezTo>
                  <a:cubicBezTo>
                    <a:pt x="3253" y="549"/>
                    <a:pt x="3210" y="678"/>
                    <a:pt x="3129" y="789"/>
                  </a:cubicBezTo>
                  <a:cubicBezTo>
                    <a:pt x="3012" y="949"/>
                    <a:pt x="2772" y="913"/>
                    <a:pt x="2612" y="1036"/>
                  </a:cubicBezTo>
                  <a:cubicBezTo>
                    <a:pt x="2544" y="1085"/>
                    <a:pt x="2489" y="1153"/>
                    <a:pt x="2421" y="1214"/>
                  </a:cubicBezTo>
                  <a:cubicBezTo>
                    <a:pt x="2329" y="1301"/>
                    <a:pt x="2206" y="1338"/>
                    <a:pt x="2076" y="1350"/>
                  </a:cubicBezTo>
                  <a:cubicBezTo>
                    <a:pt x="1873" y="1362"/>
                    <a:pt x="1664" y="1301"/>
                    <a:pt x="1460" y="1331"/>
                  </a:cubicBezTo>
                  <a:cubicBezTo>
                    <a:pt x="1220" y="1374"/>
                    <a:pt x="998" y="1455"/>
                    <a:pt x="752" y="1461"/>
                  </a:cubicBezTo>
                  <a:cubicBezTo>
                    <a:pt x="512" y="1467"/>
                    <a:pt x="265" y="1418"/>
                    <a:pt x="25" y="1448"/>
                  </a:cubicBezTo>
                  <a:cubicBezTo>
                    <a:pt x="7" y="1448"/>
                    <a:pt x="1" y="1479"/>
                    <a:pt x="25" y="1485"/>
                  </a:cubicBezTo>
                  <a:cubicBezTo>
                    <a:pt x="450" y="1547"/>
                    <a:pt x="894" y="1547"/>
                    <a:pt x="1306" y="1418"/>
                  </a:cubicBezTo>
                  <a:cubicBezTo>
                    <a:pt x="1682" y="1301"/>
                    <a:pt x="2126" y="1516"/>
                    <a:pt x="2452" y="1239"/>
                  </a:cubicBezTo>
                  <a:cubicBezTo>
                    <a:pt x="2514" y="1190"/>
                    <a:pt x="2563" y="1134"/>
                    <a:pt x="2618" y="1085"/>
                  </a:cubicBezTo>
                  <a:cubicBezTo>
                    <a:pt x="2717" y="999"/>
                    <a:pt x="2858" y="968"/>
                    <a:pt x="2982" y="925"/>
                  </a:cubicBezTo>
                  <a:cubicBezTo>
                    <a:pt x="3092" y="888"/>
                    <a:pt x="3173" y="814"/>
                    <a:pt x="3234" y="715"/>
                  </a:cubicBezTo>
                  <a:cubicBezTo>
                    <a:pt x="3308" y="598"/>
                    <a:pt x="3357" y="475"/>
                    <a:pt x="3413" y="352"/>
                  </a:cubicBezTo>
                  <a:cubicBezTo>
                    <a:pt x="3468" y="235"/>
                    <a:pt x="3530" y="130"/>
                    <a:pt x="3671" y="155"/>
                  </a:cubicBezTo>
                  <a:cubicBezTo>
                    <a:pt x="3690" y="155"/>
                    <a:pt x="3702" y="136"/>
                    <a:pt x="3684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850191" y="-2603229"/>
              <a:ext cx="376036" cy="189743"/>
            </a:xfrm>
            <a:custGeom>
              <a:avLst/>
              <a:gdLst/>
              <a:ahLst/>
              <a:cxnLst/>
              <a:rect l="l" t="t" r="r" b="b"/>
              <a:pathLst>
                <a:path w="2834" h="1430" extrusionOk="0">
                  <a:moveTo>
                    <a:pt x="31" y="62"/>
                  </a:moveTo>
                  <a:cubicBezTo>
                    <a:pt x="185" y="124"/>
                    <a:pt x="185" y="259"/>
                    <a:pt x="209" y="395"/>
                  </a:cubicBezTo>
                  <a:cubicBezTo>
                    <a:pt x="222" y="493"/>
                    <a:pt x="296" y="586"/>
                    <a:pt x="370" y="647"/>
                  </a:cubicBezTo>
                  <a:cubicBezTo>
                    <a:pt x="450" y="721"/>
                    <a:pt x="573" y="734"/>
                    <a:pt x="671" y="752"/>
                  </a:cubicBezTo>
                  <a:cubicBezTo>
                    <a:pt x="832" y="789"/>
                    <a:pt x="949" y="863"/>
                    <a:pt x="1066" y="968"/>
                  </a:cubicBezTo>
                  <a:cubicBezTo>
                    <a:pt x="1152" y="1048"/>
                    <a:pt x="1232" y="1122"/>
                    <a:pt x="1337" y="1177"/>
                  </a:cubicBezTo>
                  <a:cubicBezTo>
                    <a:pt x="1472" y="1251"/>
                    <a:pt x="1632" y="1270"/>
                    <a:pt x="1780" y="1294"/>
                  </a:cubicBezTo>
                  <a:cubicBezTo>
                    <a:pt x="2107" y="1356"/>
                    <a:pt x="2488" y="1430"/>
                    <a:pt x="2815" y="1331"/>
                  </a:cubicBezTo>
                  <a:cubicBezTo>
                    <a:pt x="2833" y="1325"/>
                    <a:pt x="2833" y="1294"/>
                    <a:pt x="2809" y="1294"/>
                  </a:cubicBezTo>
                  <a:cubicBezTo>
                    <a:pt x="2451" y="1306"/>
                    <a:pt x="2113" y="1288"/>
                    <a:pt x="1755" y="1226"/>
                  </a:cubicBezTo>
                  <a:cubicBezTo>
                    <a:pt x="1589" y="1196"/>
                    <a:pt x="1429" y="1165"/>
                    <a:pt x="1287" y="1072"/>
                  </a:cubicBezTo>
                  <a:cubicBezTo>
                    <a:pt x="1183" y="1005"/>
                    <a:pt x="1103" y="918"/>
                    <a:pt x="998" y="851"/>
                  </a:cubicBezTo>
                  <a:cubicBezTo>
                    <a:pt x="899" y="783"/>
                    <a:pt x="795" y="746"/>
                    <a:pt x="684" y="721"/>
                  </a:cubicBezTo>
                  <a:cubicBezTo>
                    <a:pt x="530" y="691"/>
                    <a:pt x="357" y="666"/>
                    <a:pt x="283" y="512"/>
                  </a:cubicBezTo>
                  <a:cubicBezTo>
                    <a:pt x="240" y="413"/>
                    <a:pt x="253" y="284"/>
                    <a:pt x="216" y="179"/>
                  </a:cubicBezTo>
                  <a:cubicBezTo>
                    <a:pt x="191" y="93"/>
                    <a:pt x="123" y="44"/>
                    <a:pt x="43" y="13"/>
                  </a:cubicBezTo>
                  <a:cubicBezTo>
                    <a:pt x="12" y="1"/>
                    <a:pt x="0" y="50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8279170" y="-2609730"/>
              <a:ext cx="66344" cy="64751"/>
            </a:xfrm>
            <a:custGeom>
              <a:avLst/>
              <a:gdLst/>
              <a:ahLst/>
              <a:cxnLst/>
              <a:rect l="l" t="t" r="r" b="b"/>
              <a:pathLst>
                <a:path w="500" h="488" extrusionOk="0">
                  <a:moveTo>
                    <a:pt x="487" y="25"/>
                  </a:moveTo>
                  <a:cubicBezTo>
                    <a:pt x="229" y="0"/>
                    <a:pt x="93" y="265"/>
                    <a:pt x="7" y="469"/>
                  </a:cubicBezTo>
                  <a:cubicBezTo>
                    <a:pt x="1" y="475"/>
                    <a:pt x="7" y="487"/>
                    <a:pt x="19" y="481"/>
                  </a:cubicBezTo>
                  <a:cubicBezTo>
                    <a:pt x="210" y="364"/>
                    <a:pt x="216" y="56"/>
                    <a:pt x="487" y="44"/>
                  </a:cubicBezTo>
                  <a:cubicBezTo>
                    <a:pt x="500" y="44"/>
                    <a:pt x="500" y="25"/>
                    <a:pt x="48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8072443" y="-2535425"/>
              <a:ext cx="190539" cy="68069"/>
            </a:xfrm>
            <a:custGeom>
              <a:avLst/>
              <a:gdLst/>
              <a:ahLst/>
              <a:cxnLst/>
              <a:rect l="l" t="t" r="r" b="b"/>
              <a:pathLst>
                <a:path w="1436" h="513" extrusionOk="0">
                  <a:moveTo>
                    <a:pt x="1417" y="7"/>
                  </a:moveTo>
                  <a:cubicBezTo>
                    <a:pt x="1201" y="124"/>
                    <a:pt x="955" y="93"/>
                    <a:pt x="789" y="290"/>
                  </a:cubicBezTo>
                  <a:cubicBezTo>
                    <a:pt x="678" y="426"/>
                    <a:pt x="555" y="444"/>
                    <a:pt x="388" y="444"/>
                  </a:cubicBezTo>
                  <a:cubicBezTo>
                    <a:pt x="271" y="444"/>
                    <a:pt x="136" y="420"/>
                    <a:pt x="19" y="469"/>
                  </a:cubicBezTo>
                  <a:cubicBezTo>
                    <a:pt x="0" y="475"/>
                    <a:pt x="0" y="500"/>
                    <a:pt x="25" y="506"/>
                  </a:cubicBezTo>
                  <a:cubicBezTo>
                    <a:pt x="161" y="512"/>
                    <a:pt x="296" y="506"/>
                    <a:pt x="432" y="506"/>
                  </a:cubicBezTo>
                  <a:cubicBezTo>
                    <a:pt x="536" y="500"/>
                    <a:pt x="666" y="494"/>
                    <a:pt x="746" y="420"/>
                  </a:cubicBezTo>
                  <a:cubicBezTo>
                    <a:pt x="844" y="321"/>
                    <a:pt x="906" y="217"/>
                    <a:pt x="1041" y="167"/>
                  </a:cubicBezTo>
                  <a:cubicBezTo>
                    <a:pt x="1171" y="112"/>
                    <a:pt x="1306" y="100"/>
                    <a:pt x="1423" y="19"/>
                  </a:cubicBezTo>
                  <a:cubicBezTo>
                    <a:pt x="1435" y="13"/>
                    <a:pt x="1429" y="1"/>
                    <a:pt x="141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8303717" y="-2359614"/>
              <a:ext cx="82664" cy="77755"/>
            </a:xfrm>
            <a:custGeom>
              <a:avLst/>
              <a:gdLst/>
              <a:ahLst/>
              <a:cxnLst/>
              <a:rect l="l" t="t" r="r" b="b"/>
              <a:pathLst>
                <a:path w="623" h="586" extrusionOk="0">
                  <a:moveTo>
                    <a:pt x="13" y="43"/>
                  </a:moveTo>
                  <a:cubicBezTo>
                    <a:pt x="216" y="111"/>
                    <a:pt x="222" y="357"/>
                    <a:pt x="228" y="536"/>
                  </a:cubicBezTo>
                  <a:cubicBezTo>
                    <a:pt x="228" y="555"/>
                    <a:pt x="234" y="561"/>
                    <a:pt x="247" y="561"/>
                  </a:cubicBezTo>
                  <a:cubicBezTo>
                    <a:pt x="302" y="567"/>
                    <a:pt x="352" y="573"/>
                    <a:pt x="407" y="585"/>
                  </a:cubicBezTo>
                  <a:lnTo>
                    <a:pt x="623" y="585"/>
                  </a:lnTo>
                  <a:cubicBezTo>
                    <a:pt x="604" y="579"/>
                    <a:pt x="271" y="536"/>
                    <a:pt x="278" y="518"/>
                  </a:cubicBezTo>
                  <a:cubicBezTo>
                    <a:pt x="290" y="437"/>
                    <a:pt x="278" y="357"/>
                    <a:pt x="259" y="277"/>
                  </a:cubicBezTo>
                  <a:cubicBezTo>
                    <a:pt x="234" y="160"/>
                    <a:pt x="154" y="0"/>
                    <a:pt x="13" y="25"/>
                  </a:cubicBezTo>
                  <a:cubicBezTo>
                    <a:pt x="0" y="25"/>
                    <a:pt x="0" y="43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8431230" y="-2358022"/>
              <a:ext cx="54800" cy="54004"/>
            </a:xfrm>
            <a:custGeom>
              <a:avLst/>
              <a:gdLst/>
              <a:ahLst/>
              <a:cxnLst/>
              <a:rect l="l" t="t" r="r" b="b"/>
              <a:pathLst>
                <a:path w="413" h="407" extrusionOk="0">
                  <a:moveTo>
                    <a:pt x="13" y="62"/>
                  </a:moveTo>
                  <a:cubicBezTo>
                    <a:pt x="210" y="0"/>
                    <a:pt x="247" y="345"/>
                    <a:pt x="394" y="401"/>
                  </a:cubicBezTo>
                  <a:cubicBezTo>
                    <a:pt x="407" y="407"/>
                    <a:pt x="413" y="395"/>
                    <a:pt x="407" y="389"/>
                  </a:cubicBezTo>
                  <a:cubicBezTo>
                    <a:pt x="364" y="296"/>
                    <a:pt x="290" y="204"/>
                    <a:pt x="228" y="130"/>
                  </a:cubicBezTo>
                  <a:cubicBezTo>
                    <a:pt x="173" y="68"/>
                    <a:pt x="93" y="19"/>
                    <a:pt x="6" y="50"/>
                  </a:cubicBezTo>
                  <a:cubicBezTo>
                    <a:pt x="0" y="50"/>
                    <a:pt x="6" y="62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8525173" y="-2293403"/>
              <a:ext cx="28793" cy="11544"/>
            </a:xfrm>
            <a:custGeom>
              <a:avLst/>
              <a:gdLst/>
              <a:ahLst/>
              <a:cxnLst/>
              <a:rect l="l" t="t" r="r" b="b"/>
              <a:pathLst>
                <a:path w="217" h="87" extrusionOk="0">
                  <a:moveTo>
                    <a:pt x="7" y="12"/>
                  </a:moveTo>
                  <a:cubicBezTo>
                    <a:pt x="56" y="31"/>
                    <a:pt x="99" y="49"/>
                    <a:pt x="142" y="74"/>
                  </a:cubicBezTo>
                  <a:cubicBezTo>
                    <a:pt x="148" y="74"/>
                    <a:pt x="155" y="80"/>
                    <a:pt x="167" y="86"/>
                  </a:cubicBezTo>
                  <a:lnTo>
                    <a:pt x="216" y="86"/>
                  </a:lnTo>
                  <a:cubicBezTo>
                    <a:pt x="198" y="74"/>
                    <a:pt x="179" y="68"/>
                    <a:pt x="167" y="62"/>
                  </a:cubicBezTo>
                  <a:cubicBezTo>
                    <a:pt x="111" y="43"/>
                    <a:pt x="62" y="19"/>
                    <a:pt x="13" y="0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8423003" y="-2581999"/>
              <a:ext cx="4246" cy="2654"/>
            </a:xfrm>
            <a:custGeom>
              <a:avLst/>
              <a:gdLst/>
              <a:ahLst/>
              <a:cxnLst/>
              <a:rect l="l" t="t" r="r" b="b"/>
              <a:pathLst>
                <a:path w="32" h="20" extrusionOk="0">
                  <a:moveTo>
                    <a:pt x="25" y="1"/>
                  </a:moveTo>
                  <a:cubicBezTo>
                    <a:pt x="13" y="1"/>
                    <a:pt x="7" y="1"/>
                    <a:pt x="1" y="7"/>
                  </a:cubicBezTo>
                  <a:cubicBezTo>
                    <a:pt x="1" y="7"/>
                    <a:pt x="1" y="13"/>
                    <a:pt x="1" y="19"/>
                  </a:cubicBezTo>
                  <a:cubicBezTo>
                    <a:pt x="7" y="19"/>
                    <a:pt x="13" y="19"/>
                    <a:pt x="25" y="19"/>
                  </a:cubicBezTo>
                  <a:cubicBezTo>
                    <a:pt x="31" y="19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8424596" y="-2594206"/>
              <a:ext cx="36091" cy="90891"/>
            </a:xfrm>
            <a:custGeom>
              <a:avLst/>
              <a:gdLst/>
              <a:ahLst/>
              <a:cxnLst/>
              <a:rect l="l" t="t" r="r" b="b"/>
              <a:pathLst>
                <a:path w="272" h="685" extrusionOk="0">
                  <a:moveTo>
                    <a:pt x="13" y="111"/>
                  </a:moveTo>
                  <a:cubicBezTo>
                    <a:pt x="204" y="111"/>
                    <a:pt x="180" y="549"/>
                    <a:pt x="223" y="678"/>
                  </a:cubicBezTo>
                  <a:cubicBezTo>
                    <a:pt x="223" y="684"/>
                    <a:pt x="235" y="684"/>
                    <a:pt x="235" y="678"/>
                  </a:cubicBezTo>
                  <a:cubicBezTo>
                    <a:pt x="272" y="561"/>
                    <a:pt x="217" y="0"/>
                    <a:pt x="7" y="99"/>
                  </a:cubicBezTo>
                  <a:cubicBezTo>
                    <a:pt x="1" y="99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8464667" y="-2479033"/>
              <a:ext cx="327075" cy="144895"/>
            </a:xfrm>
            <a:custGeom>
              <a:avLst/>
              <a:gdLst/>
              <a:ahLst/>
              <a:cxnLst/>
              <a:rect l="l" t="t" r="r" b="b"/>
              <a:pathLst>
                <a:path w="2465" h="1092" extrusionOk="0">
                  <a:moveTo>
                    <a:pt x="7" y="13"/>
                  </a:moveTo>
                  <a:cubicBezTo>
                    <a:pt x="87" y="106"/>
                    <a:pt x="290" y="217"/>
                    <a:pt x="290" y="346"/>
                  </a:cubicBezTo>
                  <a:cubicBezTo>
                    <a:pt x="290" y="432"/>
                    <a:pt x="296" y="463"/>
                    <a:pt x="370" y="512"/>
                  </a:cubicBezTo>
                  <a:cubicBezTo>
                    <a:pt x="543" y="635"/>
                    <a:pt x="795" y="648"/>
                    <a:pt x="1005" y="666"/>
                  </a:cubicBezTo>
                  <a:cubicBezTo>
                    <a:pt x="1226" y="685"/>
                    <a:pt x="1448" y="678"/>
                    <a:pt x="1670" y="691"/>
                  </a:cubicBezTo>
                  <a:cubicBezTo>
                    <a:pt x="1793" y="691"/>
                    <a:pt x="1916" y="709"/>
                    <a:pt x="2039" y="746"/>
                  </a:cubicBezTo>
                  <a:cubicBezTo>
                    <a:pt x="2206" y="795"/>
                    <a:pt x="2317" y="925"/>
                    <a:pt x="2409" y="1060"/>
                  </a:cubicBezTo>
                  <a:cubicBezTo>
                    <a:pt x="2428" y="1091"/>
                    <a:pt x="2464" y="1066"/>
                    <a:pt x="2452" y="1042"/>
                  </a:cubicBezTo>
                  <a:cubicBezTo>
                    <a:pt x="2341" y="832"/>
                    <a:pt x="2157" y="709"/>
                    <a:pt x="1929" y="666"/>
                  </a:cubicBezTo>
                  <a:cubicBezTo>
                    <a:pt x="1701" y="623"/>
                    <a:pt x="1461" y="672"/>
                    <a:pt x="1226" y="648"/>
                  </a:cubicBezTo>
                  <a:cubicBezTo>
                    <a:pt x="986" y="623"/>
                    <a:pt x="740" y="592"/>
                    <a:pt x="512" y="518"/>
                  </a:cubicBezTo>
                  <a:cubicBezTo>
                    <a:pt x="457" y="500"/>
                    <a:pt x="407" y="475"/>
                    <a:pt x="364" y="438"/>
                  </a:cubicBezTo>
                  <a:cubicBezTo>
                    <a:pt x="321" y="401"/>
                    <a:pt x="352" y="334"/>
                    <a:pt x="327" y="284"/>
                  </a:cubicBezTo>
                  <a:cubicBezTo>
                    <a:pt x="259" y="173"/>
                    <a:pt x="99" y="99"/>
                    <a:pt x="13" y="7"/>
                  </a:cubicBezTo>
                  <a:cubicBezTo>
                    <a:pt x="13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6981352" y="-2773998"/>
              <a:ext cx="404697" cy="259139"/>
            </a:xfrm>
            <a:custGeom>
              <a:avLst/>
              <a:gdLst/>
              <a:ahLst/>
              <a:cxnLst/>
              <a:rect l="l" t="t" r="r" b="b"/>
              <a:pathLst>
                <a:path w="3050" h="1953" extrusionOk="0">
                  <a:moveTo>
                    <a:pt x="3013" y="13"/>
                  </a:moveTo>
                  <a:cubicBezTo>
                    <a:pt x="2797" y="111"/>
                    <a:pt x="2742" y="388"/>
                    <a:pt x="2631" y="579"/>
                  </a:cubicBezTo>
                  <a:cubicBezTo>
                    <a:pt x="2458" y="857"/>
                    <a:pt x="2169" y="1109"/>
                    <a:pt x="1892" y="1269"/>
                  </a:cubicBezTo>
                  <a:cubicBezTo>
                    <a:pt x="1756" y="1349"/>
                    <a:pt x="1602" y="1399"/>
                    <a:pt x="1461" y="1454"/>
                  </a:cubicBezTo>
                  <a:cubicBezTo>
                    <a:pt x="1288" y="1516"/>
                    <a:pt x="1128" y="1602"/>
                    <a:pt x="962" y="1663"/>
                  </a:cubicBezTo>
                  <a:cubicBezTo>
                    <a:pt x="802" y="1731"/>
                    <a:pt x="623" y="1756"/>
                    <a:pt x="450" y="1793"/>
                  </a:cubicBezTo>
                  <a:cubicBezTo>
                    <a:pt x="364" y="1805"/>
                    <a:pt x="284" y="1824"/>
                    <a:pt x="198" y="1848"/>
                  </a:cubicBezTo>
                  <a:cubicBezTo>
                    <a:pt x="143" y="1861"/>
                    <a:pt x="81" y="1904"/>
                    <a:pt x="25" y="1910"/>
                  </a:cubicBezTo>
                  <a:cubicBezTo>
                    <a:pt x="1" y="1910"/>
                    <a:pt x="1" y="1947"/>
                    <a:pt x="25" y="1947"/>
                  </a:cubicBezTo>
                  <a:cubicBezTo>
                    <a:pt x="75" y="1953"/>
                    <a:pt x="124" y="1922"/>
                    <a:pt x="173" y="1910"/>
                  </a:cubicBezTo>
                  <a:cubicBezTo>
                    <a:pt x="253" y="1885"/>
                    <a:pt x="340" y="1867"/>
                    <a:pt x="426" y="1848"/>
                  </a:cubicBezTo>
                  <a:cubicBezTo>
                    <a:pt x="598" y="1817"/>
                    <a:pt x="771" y="1787"/>
                    <a:pt x="937" y="1731"/>
                  </a:cubicBezTo>
                  <a:cubicBezTo>
                    <a:pt x="1103" y="1676"/>
                    <a:pt x="1263" y="1583"/>
                    <a:pt x="1430" y="1516"/>
                  </a:cubicBezTo>
                  <a:cubicBezTo>
                    <a:pt x="1571" y="1460"/>
                    <a:pt x="1713" y="1411"/>
                    <a:pt x="1849" y="1343"/>
                  </a:cubicBezTo>
                  <a:cubicBezTo>
                    <a:pt x="2120" y="1208"/>
                    <a:pt x="2360" y="955"/>
                    <a:pt x="2557" y="727"/>
                  </a:cubicBezTo>
                  <a:cubicBezTo>
                    <a:pt x="2643" y="623"/>
                    <a:pt x="2717" y="512"/>
                    <a:pt x="2785" y="395"/>
                  </a:cubicBezTo>
                  <a:cubicBezTo>
                    <a:pt x="2853" y="265"/>
                    <a:pt x="2896" y="124"/>
                    <a:pt x="3031" y="50"/>
                  </a:cubicBezTo>
                  <a:cubicBezTo>
                    <a:pt x="3050" y="31"/>
                    <a:pt x="3031" y="0"/>
                    <a:pt x="30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308294" y="-2723311"/>
              <a:ext cx="56525" cy="44185"/>
            </a:xfrm>
            <a:custGeom>
              <a:avLst/>
              <a:gdLst/>
              <a:ahLst/>
              <a:cxnLst/>
              <a:rect l="l" t="t" r="r" b="b"/>
              <a:pathLst>
                <a:path w="426" h="333" extrusionOk="0">
                  <a:moveTo>
                    <a:pt x="395" y="6"/>
                  </a:moveTo>
                  <a:cubicBezTo>
                    <a:pt x="327" y="68"/>
                    <a:pt x="259" y="124"/>
                    <a:pt x="185" y="179"/>
                  </a:cubicBezTo>
                  <a:cubicBezTo>
                    <a:pt x="124" y="222"/>
                    <a:pt x="50" y="259"/>
                    <a:pt x="7" y="314"/>
                  </a:cubicBezTo>
                  <a:cubicBezTo>
                    <a:pt x="1" y="321"/>
                    <a:pt x="13" y="333"/>
                    <a:pt x="19" y="333"/>
                  </a:cubicBezTo>
                  <a:cubicBezTo>
                    <a:pt x="93" y="314"/>
                    <a:pt x="155" y="259"/>
                    <a:pt x="210" y="216"/>
                  </a:cubicBezTo>
                  <a:cubicBezTo>
                    <a:pt x="284" y="160"/>
                    <a:pt x="352" y="93"/>
                    <a:pt x="413" y="25"/>
                  </a:cubicBezTo>
                  <a:cubicBezTo>
                    <a:pt x="426" y="13"/>
                    <a:pt x="407" y="0"/>
                    <a:pt x="39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280563" y="-2687353"/>
              <a:ext cx="67936" cy="48298"/>
            </a:xfrm>
            <a:custGeom>
              <a:avLst/>
              <a:gdLst/>
              <a:ahLst/>
              <a:cxnLst/>
              <a:rect l="l" t="t" r="r" b="b"/>
              <a:pathLst>
                <a:path w="512" h="364" extrusionOk="0">
                  <a:moveTo>
                    <a:pt x="493" y="7"/>
                  </a:moveTo>
                  <a:cubicBezTo>
                    <a:pt x="333" y="124"/>
                    <a:pt x="142" y="210"/>
                    <a:pt x="6" y="345"/>
                  </a:cubicBezTo>
                  <a:cubicBezTo>
                    <a:pt x="0" y="351"/>
                    <a:pt x="6" y="364"/>
                    <a:pt x="12" y="358"/>
                  </a:cubicBezTo>
                  <a:cubicBezTo>
                    <a:pt x="185" y="278"/>
                    <a:pt x="351" y="148"/>
                    <a:pt x="505" y="25"/>
                  </a:cubicBezTo>
                  <a:cubicBezTo>
                    <a:pt x="511" y="13"/>
                    <a:pt x="499" y="0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66053" y="-2639983"/>
              <a:ext cx="178332" cy="76959"/>
            </a:xfrm>
            <a:custGeom>
              <a:avLst/>
              <a:gdLst/>
              <a:ahLst/>
              <a:cxnLst/>
              <a:rect l="l" t="t" r="r" b="b"/>
              <a:pathLst>
                <a:path w="1344" h="580" extrusionOk="0">
                  <a:moveTo>
                    <a:pt x="1319" y="1"/>
                  </a:moveTo>
                  <a:cubicBezTo>
                    <a:pt x="1097" y="118"/>
                    <a:pt x="857" y="204"/>
                    <a:pt x="623" y="290"/>
                  </a:cubicBezTo>
                  <a:cubicBezTo>
                    <a:pt x="420" y="364"/>
                    <a:pt x="186" y="426"/>
                    <a:pt x="7" y="555"/>
                  </a:cubicBezTo>
                  <a:cubicBezTo>
                    <a:pt x="1" y="561"/>
                    <a:pt x="7" y="580"/>
                    <a:pt x="19" y="580"/>
                  </a:cubicBezTo>
                  <a:cubicBezTo>
                    <a:pt x="241" y="506"/>
                    <a:pt x="457" y="401"/>
                    <a:pt x="678" y="321"/>
                  </a:cubicBezTo>
                  <a:cubicBezTo>
                    <a:pt x="900" y="235"/>
                    <a:pt x="1122" y="142"/>
                    <a:pt x="1331" y="19"/>
                  </a:cubicBezTo>
                  <a:cubicBezTo>
                    <a:pt x="1344" y="13"/>
                    <a:pt x="1331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70167" y="-2610526"/>
              <a:ext cx="152989" cy="56525"/>
            </a:xfrm>
            <a:custGeom>
              <a:avLst/>
              <a:gdLst/>
              <a:ahLst/>
              <a:cxnLst/>
              <a:rect l="l" t="t" r="r" b="b"/>
              <a:pathLst>
                <a:path w="1153" h="426" extrusionOk="0">
                  <a:moveTo>
                    <a:pt x="1140" y="6"/>
                  </a:moveTo>
                  <a:cubicBezTo>
                    <a:pt x="771" y="142"/>
                    <a:pt x="364" y="222"/>
                    <a:pt x="13" y="401"/>
                  </a:cubicBezTo>
                  <a:cubicBezTo>
                    <a:pt x="1" y="407"/>
                    <a:pt x="7" y="425"/>
                    <a:pt x="19" y="419"/>
                  </a:cubicBezTo>
                  <a:cubicBezTo>
                    <a:pt x="407" y="339"/>
                    <a:pt x="783" y="167"/>
                    <a:pt x="1146" y="13"/>
                  </a:cubicBezTo>
                  <a:cubicBezTo>
                    <a:pt x="1152" y="13"/>
                    <a:pt x="1146" y="0"/>
                    <a:pt x="11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06921" y="-2548429"/>
              <a:ext cx="27201" cy="6634"/>
            </a:xfrm>
            <a:custGeom>
              <a:avLst/>
              <a:gdLst/>
              <a:ahLst/>
              <a:cxnLst/>
              <a:rect l="l" t="t" r="r" b="b"/>
              <a:pathLst>
                <a:path w="205" h="50" extrusionOk="0">
                  <a:moveTo>
                    <a:pt x="192" y="7"/>
                  </a:moveTo>
                  <a:cubicBezTo>
                    <a:pt x="130" y="19"/>
                    <a:pt x="69" y="19"/>
                    <a:pt x="7" y="37"/>
                  </a:cubicBezTo>
                  <a:cubicBezTo>
                    <a:pt x="1" y="44"/>
                    <a:pt x="7" y="50"/>
                    <a:pt x="7" y="50"/>
                  </a:cubicBezTo>
                  <a:cubicBezTo>
                    <a:pt x="75" y="37"/>
                    <a:pt x="136" y="31"/>
                    <a:pt x="198" y="19"/>
                  </a:cubicBezTo>
                  <a:cubicBezTo>
                    <a:pt x="204" y="13"/>
                    <a:pt x="204" y="0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587735" y="-2600708"/>
              <a:ext cx="84389" cy="133351"/>
            </a:xfrm>
            <a:custGeom>
              <a:avLst/>
              <a:gdLst/>
              <a:ahLst/>
              <a:cxnLst/>
              <a:rect l="l" t="t" r="r" b="b"/>
              <a:pathLst>
                <a:path w="636" h="1005" extrusionOk="0">
                  <a:moveTo>
                    <a:pt x="611" y="6"/>
                  </a:moveTo>
                  <a:cubicBezTo>
                    <a:pt x="457" y="123"/>
                    <a:pt x="475" y="345"/>
                    <a:pt x="432" y="518"/>
                  </a:cubicBezTo>
                  <a:cubicBezTo>
                    <a:pt x="395" y="647"/>
                    <a:pt x="303" y="733"/>
                    <a:pt x="198" y="807"/>
                  </a:cubicBezTo>
                  <a:cubicBezTo>
                    <a:pt x="130" y="856"/>
                    <a:pt x="44" y="906"/>
                    <a:pt x="7" y="992"/>
                  </a:cubicBezTo>
                  <a:cubicBezTo>
                    <a:pt x="1" y="998"/>
                    <a:pt x="7" y="1004"/>
                    <a:pt x="19" y="998"/>
                  </a:cubicBezTo>
                  <a:cubicBezTo>
                    <a:pt x="100" y="955"/>
                    <a:pt x="167" y="881"/>
                    <a:pt x="241" y="826"/>
                  </a:cubicBezTo>
                  <a:cubicBezTo>
                    <a:pt x="303" y="776"/>
                    <a:pt x="358" y="727"/>
                    <a:pt x="401" y="665"/>
                  </a:cubicBezTo>
                  <a:cubicBezTo>
                    <a:pt x="543" y="474"/>
                    <a:pt x="481" y="216"/>
                    <a:pt x="629" y="25"/>
                  </a:cubicBezTo>
                  <a:cubicBezTo>
                    <a:pt x="635" y="19"/>
                    <a:pt x="623" y="0"/>
                    <a:pt x="61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518339" y="-2464305"/>
              <a:ext cx="68732" cy="142374"/>
            </a:xfrm>
            <a:custGeom>
              <a:avLst/>
              <a:gdLst/>
              <a:ahLst/>
              <a:cxnLst/>
              <a:rect l="l" t="t" r="r" b="b"/>
              <a:pathLst>
                <a:path w="518" h="1073" extrusionOk="0">
                  <a:moveTo>
                    <a:pt x="493" y="7"/>
                  </a:moveTo>
                  <a:cubicBezTo>
                    <a:pt x="382" y="179"/>
                    <a:pt x="370" y="383"/>
                    <a:pt x="290" y="561"/>
                  </a:cubicBezTo>
                  <a:cubicBezTo>
                    <a:pt x="216" y="734"/>
                    <a:pt x="62" y="875"/>
                    <a:pt x="7" y="1054"/>
                  </a:cubicBezTo>
                  <a:cubicBezTo>
                    <a:pt x="0" y="1066"/>
                    <a:pt x="19" y="1073"/>
                    <a:pt x="25" y="1066"/>
                  </a:cubicBezTo>
                  <a:cubicBezTo>
                    <a:pt x="142" y="912"/>
                    <a:pt x="210" y="734"/>
                    <a:pt x="315" y="574"/>
                  </a:cubicBezTo>
                  <a:cubicBezTo>
                    <a:pt x="413" y="407"/>
                    <a:pt x="407" y="192"/>
                    <a:pt x="512" y="19"/>
                  </a:cubicBezTo>
                  <a:cubicBezTo>
                    <a:pt x="518" y="7"/>
                    <a:pt x="499" y="1"/>
                    <a:pt x="4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546999" y="-2526403"/>
              <a:ext cx="95668" cy="59842"/>
            </a:xfrm>
            <a:custGeom>
              <a:avLst/>
              <a:gdLst/>
              <a:ahLst/>
              <a:cxnLst/>
              <a:rect l="l" t="t" r="r" b="b"/>
              <a:pathLst>
                <a:path w="721" h="451" extrusionOk="0">
                  <a:moveTo>
                    <a:pt x="702" y="7"/>
                  </a:moveTo>
                  <a:cubicBezTo>
                    <a:pt x="591" y="93"/>
                    <a:pt x="474" y="173"/>
                    <a:pt x="351" y="241"/>
                  </a:cubicBezTo>
                  <a:cubicBezTo>
                    <a:pt x="240" y="303"/>
                    <a:pt x="117" y="346"/>
                    <a:pt x="12" y="420"/>
                  </a:cubicBezTo>
                  <a:cubicBezTo>
                    <a:pt x="0" y="432"/>
                    <a:pt x="6" y="450"/>
                    <a:pt x="18" y="444"/>
                  </a:cubicBezTo>
                  <a:cubicBezTo>
                    <a:pt x="277" y="383"/>
                    <a:pt x="530" y="198"/>
                    <a:pt x="714" y="19"/>
                  </a:cubicBezTo>
                  <a:cubicBezTo>
                    <a:pt x="721" y="13"/>
                    <a:pt x="708" y="1"/>
                    <a:pt x="7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520727" y="-2484739"/>
              <a:ext cx="81868" cy="35295"/>
            </a:xfrm>
            <a:custGeom>
              <a:avLst/>
              <a:gdLst/>
              <a:ahLst/>
              <a:cxnLst/>
              <a:rect l="l" t="t" r="r" b="b"/>
              <a:pathLst>
                <a:path w="617" h="266" extrusionOk="0">
                  <a:moveTo>
                    <a:pt x="598" y="7"/>
                  </a:moveTo>
                  <a:cubicBezTo>
                    <a:pt x="407" y="87"/>
                    <a:pt x="167" y="106"/>
                    <a:pt x="7" y="247"/>
                  </a:cubicBezTo>
                  <a:cubicBezTo>
                    <a:pt x="1" y="253"/>
                    <a:pt x="7" y="266"/>
                    <a:pt x="19" y="266"/>
                  </a:cubicBezTo>
                  <a:cubicBezTo>
                    <a:pt x="210" y="186"/>
                    <a:pt x="414" y="118"/>
                    <a:pt x="611" y="25"/>
                  </a:cubicBezTo>
                  <a:cubicBezTo>
                    <a:pt x="617" y="25"/>
                    <a:pt x="611" y="1"/>
                    <a:pt x="5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511837" y="-2453690"/>
              <a:ext cx="63027" cy="31182"/>
            </a:xfrm>
            <a:custGeom>
              <a:avLst/>
              <a:gdLst/>
              <a:ahLst/>
              <a:cxnLst/>
              <a:rect l="l" t="t" r="r" b="b"/>
              <a:pathLst>
                <a:path w="475" h="235" extrusionOk="0">
                  <a:moveTo>
                    <a:pt x="444" y="7"/>
                  </a:moveTo>
                  <a:cubicBezTo>
                    <a:pt x="302" y="81"/>
                    <a:pt x="136" y="112"/>
                    <a:pt x="6" y="210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66" y="167"/>
                    <a:pt x="320" y="112"/>
                    <a:pt x="456" y="32"/>
                  </a:cubicBezTo>
                  <a:cubicBezTo>
                    <a:pt x="474" y="26"/>
                    <a:pt x="462" y="1"/>
                    <a:pt x="4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718565" y="-2662805"/>
              <a:ext cx="100710" cy="39276"/>
            </a:xfrm>
            <a:custGeom>
              <a:avLst/>
              <a:gdLst/>
              <a:ahLst/>
              <a:cxnLst/>
              <a:rect l="l" t="t" r="r" b="b"/>
              <a:pathLst>
                <a:path w="759" h="296" extrusionOk="0">
                  <a:moveTo>
                    <a:pt x="721" y="80"/>
                  </a:moveTo>
                  <a:cubicBezTo>
                    <a:pt x="469" y="179"/>
                    <a:pt x="241" y="179"/>
                    <a:pt x="25" y="6"/>
                  </a:cubicBezTo>
                  <a:cubicBezTo>
                    <a:pt x="19" y="0"/>
                    <a:pt x="0" y="12"/>
                    <a:pt x="7" y="19"/>
                  </a:cubicBezTo>
                  <a:cubicBezTo>
                    <a:pt x="167" y="296"/>
                    <a:pt x="499" y="222"/>
                    <a:pt x="733" y="117"/>
                  </a:cubicBezTo>
                  <a:cubicBezTo>
                    <a:pt x="758" y="111"/>
                    <a:pt x="740" y="74"/>
                    <a:pt x="72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671195" y="-2764179"/>
              <a:ext cx="29457" cy="70457"/>
            </a:xfrm>
            <a:custGeom>
              <a:avLst/>
              <a:gdLst/>
              <a:ahLst/>
              <a:cxnLst/>
              <a:rect l="l" t="t" r="r" b="b"/>
              <a:pathLst>
                <a:path w="222" h="531" extrusionOk="0">
                  <a:moveTo>
                    <a:pt x="210" y="524"/>
                  </a:moveTo>
                  <a:cubicBezTo>
                    <a:pt x="179" y="339"/>
                    <a:pt x="222" y="124"/>
                    <a:pt x="31" y="7"/>
                  </a:cubicBezTo>
                  <a:cubicBezTo>
                    <a:pt x="19" y="0"/>
                    <a:pt x="0" y="19"/>
                    <a:pt x="6" y="31"/>
                  </a:cubicBezTo>
                  <a:cubicBezTo>
                    <a:pt x="56" y="117"/>
                    <a:pt x="117" y="173"/>
                    <a:pt x="142" y="271"/>
                  </a:cubicBezTo>
                  <a:cubicBezTo>
                    <a:pt x="167" y="351"/>
                    <a:pt x="185" y="444"/>
                    <a:pt x="203" y="530"/>
                  </a:cubicBezTo>
                  <a:cubicBezTo>
                    <a:pt x="203" y="530"/>
                    <a:pt x="210" y="530"/>
                    <a:pt x="210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479063" y="-2805843"/>
              <a:ext cx="82664" cy="210973"/>
            </a:xfrm>
            <a:custGeom>
              <a:avLst/>
              <a:gdLst/>
              <a:ahLst/>
              <a:cxnLst/>
              <a:rect l="l" t="t" r="r" b="b"/>
              <a:pathLst>
                <a:path w="623" h="1590" extrusionOk="0">
                  <a:moveTo>
                    <a:pt x="598" y="19"/>
                  </a:moveTo>
                  <a:cubicBezTo>
                    <a:pt x="266" y="0"/>
                    <a:pt x="259" y="327"/>
                    <a:pt x="290" y="573"/>
                  </a:cubicBezTo>
                  <a:cubicBezTo>
                    <a:pt x="315" y="733"/>
                    <a:pt x="358" y="893"/>
                    <a:pt x="284" y="1047"/>
                  </a:cubicBezTo>
                  <a:cubicBezTo>
                    <a:pt x="204" y="1226"/>
                    <a:pt x="1" y="1349"/>
                    <a:pt x="25" y="1565"/>
                  </a:cubicBezTo>
                  <a:cubicBezTo>
                    <a:pt x="25" y="1583"/>
                    <a:pt x="50" y="1589"/>
                    <a:pt x="56" y="1571"/>
                  </a:cubicBezTo>
                  <a:cubicBezTo>
                    <a:pt x="118" y="1392"/>
                    <a:pt x="235" y="1263"/>
                    <a:pt x="315" y="1103"/>
                  </a:cubicBezTo>
                  <a:cubicBezTo>
                    <a:pt x="377" y="986"/>
                    <a:pt x="377" y="869"/>
                    <a:pt x="370" y="746"/>
                  </a:cubicBezTo>
                  <a:cubicBezTo>
                    <a:pt x="358" y="511"/>
                    <a:pt x="247" y="68"/>
                    <a:pt x="598" y="50"/>
                  </a:cubicBezTo>
                  <a:cubicBezTo>
                    <a:pt x="623" y="50"/>
                    <a:pt x="617" y="19"/>
                    <a:pt x="5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8212" y="-2587704"/>
              <a:ext cx="295097" cy="125257"/>
            </a:xfrm>
            <a:custGeom>
              <a:avLst/>
              <a:gdLst/>
              <a:ahLst/>
              <a:cxnLst/>
              <a:rect l="l" t="t" r="r" b="b"/>
              <a:pathLst>
                <a:path w="2224" h="944" extrusionOk="0">
                  <a:moveTo>
                    <a:pt x="2187" y="13"/>
                  </a:moveTo>
                  <a:cubicBezTo>
                    <a:pt x="2094" y="149"/>
                    <a:pt x="2014" y="296"/>
                    <a:pt x="1922" y="432"/>
                  </a:cubicBezTo>
                  <a:cubicBezTo>
                    <a:pt x="1805" y="598"/>
                    <a:pt x="1632" y="672"/>
                    <a:pt x="1435" y="691"/>
                  </a:cubicBezTo>
                  <a:cubicBezTo>
                    <a:pt x="1312" y="703"/>
                    <a:pt x="1195" y="721"/>
                    <a:pt x="1072" y="746"/>
                  </a:cubicBezTo>
                  <a:cubicBezTo>
                    <a:pt x="936" y="777"/>
                    <a:pt x="801" y="838"/>
                    <a:pt x="659" y="845"/>
                  </a:cubicBezTo>
                  <a:cubicBezTo>
                    <a:pt x="444" y="863"/>
                    <a:pt x="203" y="795"/>
                    <a:pt x="6" y="918"/>
                  </a:cubicBezTo>
                  <a:cubicBezTo>
                    <a:pt x="0" y="925"/>
                    <a:pt x="6" y="943"/>
                    <a:pt x="19" y="943"/>
                  </a:cubicBezTo>
                  <a:cubicBezTo>
                    <a:pt x="148" y="894"/>
                    <a:pt x="271" y="882"/>
                    <a:pt x="413" y="882"/>
                  </a:cubicBezTo>
                  <a:cubicBezTo>
                    <a:pt x="536" y="888"/>
                    <a:pt x="665" y="900"/>
                    <a:pt x="789" y="875"/>
                  </a:cubicBezTo>
                  <a:cubicBezTo>
                    <a:pt x="918" y="851"/>
                    <a:pt x="1047" y="814"/>
                    <a:pt x="1177" y="789"/>
                  </a:cubicBezTo>
                  <a:cubicBezTo>
                    <a:pt x="1312" y="765"/>
                    <a:pt x="1448" y="765"/>
                    <a:pt x="1583" y="734"/>
                  </a:cubicBezTo>
                  <a:cubicBezTo>
                    <a:pt x="1946" y="660"/>
                    <a:pt x="2039" y="309"/>
                    <a:pt x="2211" y="25"/>
                  </a:cubicBezTo>
                  <a:cubicBezTo>
                    <a:pt x="2224" y="13"/>
                    <a:pt x="2199" y="1"/>
                    <a:pt x="21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7065609" y="-2459395"/>
              <a:ext cx="110396" cy="20567"/>
            </a:xfrm>
            <a:custGeom>
              <a:avLst/>
              <a:gdLst/>
              <a:ahLst/>
              <a:cxnLst/>
              <a:rect l="l" t="t" r="r" b="b"/>
              <a:pathLst>
                <a:path w="832" h="155" extrusionOk="0">
                  <a:moveTo>
                    <a:pt x="819" y="7"/>
                  </a:moveTo>
                  <a:cubicBezTo>
                    <a:pt x="672" y="50"/>
                    <a:pt x="542" y="130"/>
                    <a:pt x="376" y="99"/>
                  </a:cubicBezTo>
                  <a:cubicBezTo>
                    <a:pt x="259" y="81"/>
                    <a:pt x="154" y="13"/>
                    <a:pt x="31" y="7"/>
                  </a:cubicBezTo>
                  <a:cubicBezTo>
                    <a:pt x="0" y="1"/>
                    <a:pt x="0" y="50"/>
                    <a:pt x="31" y="56"/>
                  </a:cubicBezTo>
                  <a:cubicBezTo>
                    <a:pt x="179" y="62"/>
                    <a:pt x="302" y="142"/>
                    <a:pt x="450" y="149"/>
                  </a:cubicBezTo>
                  <a:cubicBezTo>
                    <a:pt x="579" y="155"/>
                    <a:pt x="709" y="56"/>
                    <a:pt x="826" y="19"/>
                  </a:cubicBezTo>
                  <a:cubicBezTo>
                    <a:pt x="832" y="13"/>
                    <a:pt x="826" y="7"/>
                    <a:pt x="8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7409668" y="-2510878"/>
              <a:ext cx="107212" cy="32906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31" y="99"/>
                  </a:moveTo>
                  <a:cubicBezTo>
                    <a:pt x="93" y="81"/>
                    <a:pt x="210" y="75"/>
                    <a:pt x="253" y="130"/>
                  </a:cubicBezTo>
                  <a:cubicBezTo>
                    <a:pt x="277" y="161"/>
                    <a:pt x="296" y="179"/>
                    <a:pt x="333" y="192"/>
                  </a:cubicBezTo>
                  <a:cubicBezTo>
                    <a:pt x="388" y="216"/>
                    <a:pt x="462" y="216"/>
                    <a:pt x="524" y="222"/>
                  </a:cubicBezTo>
                  <a:cubicBezTo>
                    <a:pt x="610" y="235"/>
                    <a:pt x="696" y="247"/>
                    <a:pt x="782" y="247"/>
                  </a:cubicBezTo>
                  <a:cubicBezTo>
                    <a:pt x="807" y="247"/>
                    <a:pt x="807" y="222"/>
                    <a:pt x="789" y="216"/>
                  </a:cubicBezTo>
                  <a:cubicBezTo>
                    <a:pt x="629" y="155"/>
                    <a:pt x="394" y="210"/>
                    <a:pt x="277" y="68"/>
                  </a:cubicBezTo>
                  <a:cubicBezTo>
                    <a:pt x="228" y="1"/>
                    <a:pt x="80" y="32"/>
                    <a:pt x="19" y="62"/>
                  </a:cubicBezTo>
                  <a:cubicBezTo>
                    <a:pt x="0" y="75"/>
                    <a:pt x="13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7752931" y="-2580274"/>
              <a:ext cx="33570" cy="152060"/>
            </a:xfrm>
            <a:custGeom>
              <a:avLst/>
              <a:gdLst/>
              <a:ahLst/>
              <a:cxnLst/>
              <a:rect l="l" t="t" r="r" b="b"/>
              <a:pathLst>
                <a:path w="253" h="1146" extrusionOk="0">
                  <a:moveTo>
                    <a:pt x="246" y="62"/>
                  </a:moveTo>
                  <a:cubicBezTo>
                    <a:pt x="74" y="0"/>
                    <a:pt x="62" y="173"/>
                    <a:pt x="86" y="308"/>
                  </a:cubicBezTo>
                  <a:cubicBezTo>
                    <a:pt x="105" y="444"/>
                    <a:pt x="173" y="524"/>
                    <a:pt x="136" y="665"/>
                  </a:cubicBezTo>
                  <a:cubicBezTo>
                    <a:pt x="99" y="819"/>
                    <a:pt x="0" y="967"/>
                    <a:pt x="12" y="1127"/>
                  </a:cubicBezTo>
                  <a:cubicBezTo>
                    <a:pt x="12" y="1140"/>
                    <a:pt x="43" y="1146"/>
                    <a:pt x="43" y="1127"/>
                  </a:cubicBezTo>
                  <a:cubicBezTo>
                    <a:pt x="80" y="918"/>
                    <a:pt x="179" y="721"/>
                    <a:pt x="173" y="505"/>
                  </a:cubicBezTo>
                  <a:cubicBezTo>
                    <a:pt x="166" y="376"/>
                    <a:pt x="49" y="80"/>
                    <a:pt x="246" y="68"/>
                  </a:cubicBezTo>
                  <a:cubicBezTo>
                    <a:pt x="253" y="68"/>
                    <a:pt x="253" y="62"/>
                    <a:pt x="24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7327932" y="-2412026"/>
              <a:ext cx="427519" cy="134280"/>
            </a:xfrm>
            <a:custGeom>
              <a:avLst/>
              <a:gdLst/>
              <a:ahLst/>
              <a:cxnLst/>
              <a:rect l="l" t="t" r="r" b="b"/>
              <a:pathLst>
                <a:path w="3222" h="1012" extrusionOk="0">
                  <a:moveTo>
                    <a:pt x="3191" y="13"/>
                  </a:moveTo>
                  <a:cubicBezTo>
                    <a:pt x="3080" y="93"/>
                    <a:pt x="2981" y="192"/>
                    <a:pt x="2871" y="272"/>
                  </a:cubicBezTo>
                  <a:cubicBezTo>
                    <a:pt x="2760" y="352"/>
                    <a:pt x="2661" y="438"/>
                    <a:pt x="2556" y="525"/>
                  </a:cubicBezTo>
                  <a:cubicBezTo>
                    <a:pt x="2285" y="759"/>
                    <a:pt x="1959" y="623"/>
                    <a:pt x="1633" y="635"/>
                  </a:cubicBezTo>
                  <a:cubicBezTo>
                    <a:pt x="1503" y="642"/>
                    <a:pt x="1392" y="703"/>
                    <a:pt x="1257" y="709"/>
                  </a:cubicBezTo>
                  <a:cubicBezTo>
                    <a:pt x="1109" y="715"/>
                    <a:pt x="980" y="666"/>
                    <a:pt x="832" y="697"/>
                  </a:cubicBezTo>
                  <a:cubicBezTo>
                    <a:pt x="702" y="722"/>
                    <a:pt x="579" y="783"/>
                    <a:pt x="456" y="826"/>
                  </a:cubicBezTo>
                  <a:cubicBezTo>
                    <a:pt x="314" y="876"/>
                    <a:pt x="167" y="894"/>
                    <a:pt x="19" y="882"/>
                  </a:cubicBezTo>
                  <a:cubicBezTo>
                    <a:pt x="0" y="882"/>
                    <a:pt x="0" y="913"/>
                    <a:pt x="19" y="919"/>
                  </a:cubicBezTo>
                  <a:cubicBezTo>
                    <a:pt x="284" y="1011"/>
                    <a:pt x="530" y="851"/>
                    <a:pt x="776" y="777"/>
                  </a:cubicBezTo>
                  <a:cubicBezTo>
                    <a:pt x="943" y="722"/>
                    <a:pt x="1091" y="765"/>
                    <a:pt x="1257" y="771"/>
                  </a:cubicBezTo>
                  <a:cubicBezTo>
                    <a:pt x="1411" y="777"/>
                    <a:pt x="1552" y="691"/>
                    <a:pt x="1713" y="691"/>
                  </a:cubicBezTo>
                  <a:cubicBezTo>
                    <a:pt x="1984" y="685"/>
                    <a:pt x="2279" y="783"/>
                    <a:pt x="2519" y="611"/>
                  </a:cubicBezTo>
                  <a:cubicBezTo>
                    <a:pt x="2643" y="525"/>
                    <a:pt x="2735" y="414"/>
                    <a:pt x="2858" y="334"/>
                  </a:cubicBezTo>
                  <a:cubicBezTo>
                    <a:pt x="2988" y="247"/>
                    <a:pt x="3086" y="130"/>
                    <a:pt x="3209" y="38"/>
                  </a:cubicBezTo>
                  <a:cubicBezTo>
                    <a:pt x="3222" y="26"/>
                    <a:pt x="3203" y="1"/>
                    <a:pt x="319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8177797" y="-2576293"/>
              <a:ext cx="103098" cy="20567"/>
            </a:xfrm>
            <a:custGeom>
              <a:avLst/>
              <a:gdLst/>
              <a:ahLst/>
              <a:cxnLst/>
              <a:rect l="l" t="t" r="r" b="b"/>
              <a:pathLst>
                <a:path w="777" h="155" extrusionOk="0">
                  <a:moveTo>
                    <a:pt x="758" y="7"/>
                  </a:moveTo>
                  <a:cubicBezTo>
                    <a:pt x="617" y="44"/>
                    <a:pt x="469" y="32"/>
                    <a:pt x="327" y="32"/>
                  </a:cubicBezTo>
                  <a:cubicBezTo>
                    <a:pt x="223" y="32"/>
                    <a:pt x="81" y="38"/>
                    <a:pt x="7" y="124"/>
                  </a:cubicBezTo>
                  <a:cubicBezTo>
                    <a:pt x="1" y="136"/>
                    <a:pt x="7" y="155"/>
                    <a:pt x="26" y="155"/>
                  </a:cubicBezTo>
                  <a:cubicBezTo>
                    <a:pt x="167" y="124"/>
                    <a:pt x="297" y="100"/>
                    <a:pt x="444" y="100"/>
                  </a:cubicBezTo>
                  <a:cubicBezTo>
                    <a:pt x="555" y="93"/>
                    <a:pt x="666" y="87"/>
                    <a:pt x="765" y="32"/>
                  </a:cubicBezTo>
                  <a:cubicBezTo>
                    <a:pt x="777" y="26"/>
                    <a:pt x="771" y="1"/>
                    <a:pt x="75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8164793" y="-2555859"/>
              <a:ext cx="91687" cy="22292"/>
            </a:xfrm>
            <a:custGeom>
              <a:avLst/>
              <a:gdLst/>
              <a:ahLst/>
              <a:cxnLst/>
              <a:rect l="l" t="t" r="r" b="b"/>
              <a:pathLst>
                <a:path w="691" h="168" extrusionOk="0">
                  <a:moveTo>
                    <a:pt x="672" y="7"/>
                  </a:moveTo>
                  <a:cubicBezTo>
                    <a:pt x="462" y="13"/>
                    <a:pt x="210" y="38"/>
                    <a:pt x="13" y="124"/>
                  </a:cubicBezTo>
                  <a:cubicBezTo>
                    <a:pt x="0" y="130"/>
                    <a:pt x="7" y="149"/>
                    <a:pt x="19" y="149"/>
                  </a:cubicBezTo>
                  <a:cubicBezTo>
                    <a:pt x="234" y="167"/>
                    <a:pt x="462" y="56"/>
                    <a:pt x="678" y="26"/>
                  </a:cubicBezTo>
                  <a:cubicBezTo>
                    <a:pt x="690" y="26"/>
                    <a:pt x="690" y="1"/>
                    <a:pt x="67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8132948" y="-2527995"/>
              <a:ext cx="58913" cy="19770"/>
            </a:xfrm>
            <a:custGeom>
              <a:avLst/>
              <a:gdLst/>
              <a:ahLst/>
              <a:cxnLst/>
              <a:rect l="l" t="t" r="r" b="b"/>
              <a:pathLst>
                <a:path w="444" h="149" extrusionOk="0">
                  <a:moveTo>
                    <a:pt x="407" y="7"/>
                  </a:moveTo>
                  <a:cubicBezTo>
                    <a:pt x="339" y="19"/>
                    <a:pt x="277" y="31"/>
                    <a:pt x="210" y="44"/>
                  </a:cubicBezTo>
                  <a:cubicBezTo>
                    <a:pt x="148" y="50"/>
                    <a:pt x="80" y="44"/>
                    <a:pt x="19" y="56"/>
                  </a:cubicBezTo>
                  <a:cubicBezTo>
                    <a:pt x="6" y="62"/>
                    <a:pt x="0" y="80"/>
                    <a:pt x="12" y="93"/>
                  </a:cubicBezTo>
                  <a:cubicBezTo>
                    <a:pt x="130" y="148"/>
                    <a:pt x="302" y="74"/>
                    <a:pt x="413" y="44"/>
                  </a:cubicBezTo>
                  <a:cubicBezTo>
                    <a:pt x="444" y="37"/>
                    <a:pt x="431" y="0"/>
                    <a:pt x="40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8127243" y="-2496150"/>
              <a:ext cx="31978" cy="13269"/>
            </a:xfrm>
            <a:custGeom>
              <a:avLst/>
              <a:gdLst/>
              <a:ahLst/>
              <a:cxnLst/>
              <a:rect l="l" t="t" r="r" b="b"/>
              <a:pathLst>
                <a:path w="241" h="100" extrusionOk="0">
                  <a:moveTo>
                    <a:pt x="216" y="7"/>
                  </a:moveTo>
                  <a:cubicBezTo>
                    <a:pt x="148" y="19"/>
                    <a:pt x="55" y="31"/>
                    <a:pt x="6" y="81"/>
                  </a:cubicBezTo>
                  <a:cubicBezTo>
                    <a:pt x="0" y="87"/>
                    <a:pt x="6" y="99"/>
                    <a:pt x="19" y="99"/>
                  </a:cubicBezTo>
                  <a:cubicBezTo>
                    <a:pt x="49" y="93"/>
                    <a:pt x="74" y="81"/>
                    <a:pt x="105" y="68"/>
                  </a:cubicBezTo>
                  <a:cubicBezTo>
                    <a:pt x="142" y="56"/>
                    <a:pt x="185" y="44"/>
                    <a:pt x="222" y="38"/>
                  </a:cubicBezTo>
                  <a:cubicBezTo>
                    <a:pt x="240" y="31"/>
                    <a:pt x="234" y="1"/>
                    <a:pt x="21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8111718" y="-2489648"/>
              <a:ext cx="27068" cy="11676"/>
            </a:xfrm>
            <a:custGeom>
              <a:avLst/>
              <a:gdLst/>
              <a:ahLst/>
              <a:cxnLst/>
              <a:rect l="l" t="t" r="r" b="b"/>
              <a:pathLst>
                <a:path w="204" h="88" extrusionOk="0">
                  <a:moveTo>
                    <a:pt x="179" y="7"/>
                  </a:moveTo>
                  <a:cubicBezTo>
                    <a:pt x="123" y="26"/>
                    <a:pt x="62" y="38"/>
                    <a:pt x="12" y="62"/>
                  </a:cubicBezTo>
                  <a:cubicBezTo>
                    <a:pt x="0" y="69"/>
                    <a:pt x="6" y="87"/>
                    <a:pt x="12" y="81"/>
                  </a:cubicBezTo>
                  <a:cubicBezTo>
                    <a:pt x="74" y="75"/>
                    <a:pt x="129" y="56"/>
                    <a:pt x="185" y="38"/>
                  </a:cubicBezTo>
                  <a:cubicBezTo>
                    <a:pt x="203" y="32"/>
                    <a:pt x="197" y="1"/>
                    <a:pt x="17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7963771" y="-2298313"/>
              <a:ext cx="225701" cy="16453"/>
            </a:xfrm>
            <a:custGeom>
              <a:avLst/>
              <a:gdLst/>
              <a:ahLst/>
              <a:cxnLst/>
              <a:rect l="l" t="t" r="r" b="b"/>
              <a:pathLst>
                <a:path w="1701" h="124" extrusionOk="0">
                  <a:moveTo>
                    <a:pt x="1214" y="123"/>
                  </a:moveTo>
                  <a:cubicBezTo>
                    <a:pt x="1158" y="117"/>
                    <a:pt x="1103" y="105"/>
                    <a:pt x="1047" y="93"/>
                  </a:cubicBezTo>
                  <a:cubicBezTo>
                    <a:pt x="869" y="62"/>
                    <a:pt x="696" y="0"/>
                    <a:pt x="505" y="25"/>
                  </a:cubicBezTo>
                  <a:cubicBezTo>
                    <a:pt x="339" y="49"/>
                    <a:pt x="167" y="74"/>
                    <a:pt x="0" y="123"/>
                  </a:cubicBezTo>
                  <a:lnTo>
                    <a:pt x="240" y="123"/>
                  </a:lnTo>
                  <a:cubicBezTo>
                    <a:pt x="357" y="105"/>
                    <a:pt x="481" y="99"/>
                    <a:pt x="598" y="99"/>
                  </a:cubicBezTo>
                  <a:cubicBezTo>
                    <a:pt x="696" y="99"/>
                    <a:pt x="789" y="111"/>
                    <a:pt x="875" y="123"/>
                  </a:cubicBezTo>
                  <a:close/>
                  <a:moveTo>
                    <a:pt x="1682" y="111"/>
                  </a:moveTo>
                  <a:cubicBezTo>
                    <a:pt x="1657" y="117"/>
                    <a:pt x="1639" y="117"/>
                    <a:pt x="1620" y="123"/>
                  </a:cubicBezTo>
                  <a:lnTo>
                    <a:pt x="1700" y="123"/>
                  </a:lnTo>
                  <a:cubicBezTo>
                    <a:pt x="1700" y="117"/>
                    <a:pt x="1694" y="105"/>
                    <a:pt x="168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6640610" y="-2849231"/>
              <a:ext cx="120215" cy="124461"/>
            </a:xfrm>
            <a:custGeom>
              <a:avLst/>
              <a:gdLst/>
              <a:ahLst/>
              <a:cxnLst/>
              <a:rect l="l" t="t" r="r" b="b"/>
              <a:pathLst>
                <a:path w="906" h="938" extrusionOk="0">
                  <a:moveTo>
                    <a:pt x="881" y="25"/>
                  </a:moveTo>
                  <a:cubicBezTo>
                    <a:pt x="678" y="1"/>
                    <a:pt x="493" y="216"/>
                    <a:pt x="401" y="370"/>
                  </a:cubicBezTo>
                  <a:cubicBezTo>
                    <a:pt x="345" y="469"/>
                    <a:pt x="278" y="537"/>
                    <a:pt x="228" y="635"/>
                  </a:cubicBezTo>
                  <a:cubicBezTo>
                    <a:pt x="179" y="734"/>
                    <a:pt x="117" y="888"/>
                    <a:pt x="7" y="931"/>
                  </a:cubicBezTo>
                  <a:cubicBezTo>
                    <a:pt x="0" y="931"/>
                    <a:pt x="7" y="937"/>
                    <a:pt x="7" y="937"/>
                  </a:cubicBezTo>
                  <a:cubicBezTo>
                    <a:pt x="87" y="937"/>
                    <a:pt x="130" y="912"/>
                    <a:pt x="167" y="845"/>
                  </a:cubicBezTo>
                  <a:cubicBezTo>
                    <a:pt x="191" y="802"/>
                    <a:pt x="204" y="758"/>
                    <a:pt x="216" y="715"/>
                  </a:cubicBezTo>
                  <a:cubicBezTo>
                    <a:pt x="228" y="660"/>
                    <a:pt x="259" y="629"/>
                    <a:pt x="284" y="586"/>
                  </a:cubicBezTo>
                  <a:cubicBezTo>
                    <a:pt x="432" y="377"/>
                    <a:pt x="623" y="118"/>
                    <a:pt x="887" y="62"/>
                  </a:cubicBezTo>
                  <a:cubicBezTo>
                    <a:pt x="906" y="56"/>
                    <a:pt x="900" y="25"/>
                    <a:pt x="8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6509780" y="-2724903"/>
              <a:ext cx="117826" cy="58913"/>
            </a:xfrm>
            <a:custGeom>
              <a:avLst/>
              <a:gdLst/>
              <a:ahLst/>
              <a:cxnLst/>
              <a:rect l="l" t="t" r="r" b="b"/>
              <a:pathLst>
                <a:path w="888" h="444" extrusionOk="0">
                  <a:moveTo>
                    <a:pt x="876" y="6"/>
                  </a:moveTo>
                  <a:cubicBezTo>
                    <a:pt x="734" y="49"/>
                    <a:pt x="605" y="111"/>
                    <a:pt x="488" y="191"/>
                  </a:cubicBezTo>
                  <a:cubicBezTo>
                    <a:pt x="334" y="283"/>
                    <a:pt x="180" y="357"/>
                    <a:pt x="13" y="425"/>
                  </a:cubicBezTo>
                  <a:cubicBezTo>
                    <a:pt x="1" y="425"/>
                    <a:pt x="7" y="443"/>
                    <a:pt x="19" y="443"/>
                  </a:cubicBezTo>
                  <a:cubicBezTo>
                    <a:pt x="352" y="419"/>
                    <a:pt x="574" y="123"/>
                    <a:pt x="876" y="18"/>
                  </a:cubicBezTo>
                  <a:cubicBezTo>
                    <a:pt x="888" y="18"/>
                    <a:pt x="882" y="0"/>
                    <a:pt x="87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6459226" y="-2761790"/>
              <a:ext cx="38479" cy="51615"/>
            </a:xfrm>
            <a:custGeom>
              <a:avLst/>
              <a:gdLst/>
              <a:ahLst/>
              <a:cxnLst/>
              <a:rect l="l" t="t" r="r" b="b"/>
              <a:pathLst>
                <a:path w="290" h="389" extrusionOk="0">
                  <a:moveTo>
                    <a:pt x="265" y="1"/>
                  </a:moveTo>
                  <a:cubicBezTo>
                    <a:pt x="86" y="19"/>
                    <a:pt x="0" y="210"/>
                    <a:pt x="0" y="377"/>
                  </a:cubicBezTo>
                  <a:cubicBezTo>
                    <a:pt x="0" y="383"/>
                    <a:pt x="12" y="389"/>
                    <a:pt x="19" y="383"/>
                  </a:cubicBezTo>
                  <a:cubicBezTo>
                    <a:pt x="117" y="272"/>
                    <a:pt x="86" y="69"/>
                    <a:pt x="271" y="38"/>
                  </a:cubicBezTo>
                  <a:cubicBezTo>
                    <a:pt x="290" y="38"/>
                    <a:pt x="283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6276913" y="-2702877"/>
              <a:ext cx="179128" cy="78551"/>
            </a:xfrm>
            <a:custGeom>
              <a:avLst/>
              <a:gdLst/>
              <a:ahLst/>
              <a:cxnLst/>
              <a:rect l="l" t="t" r="r" b="b"/>
              <a:pathLst>
                <a:path w="1350" h="592" extrusionOk="0">
                  <a:moveTo>
                    <a:pt x="1331" y="6"/>
                  </a:moveTo>
                  <a:cubicBezTo>
                    <a:pt x="1245" y="74"/>
                    <a:pt x="1134" y="117"/>
                    <a:pt x="1035" y="160"/>
                  </a:cubicBezTo>
                  <a:cubicBezTo>
                    <a:pt x="924" y="204"/>
                    <a:pt x="826" y="259"/>
                    <a:pt x="721" y="314"/>
                  </a:cubicBezTo>
                  <a:cubicBezTo>
                    <a:pt x="493" y="419"/>
                    <a:pt x="222" y="419"/>
                    <a:pt x="19" y="555"/>
                  </a:cubicBezTo>
                  <a:cubicBezTo>
                    <a:pt x="1" y="567"/>
                    <a:pt x="13" y="592"/>
                    <a:pt x="31" y="585"/>
                  </a:cubicBezTo>
                  <a:cubicBezTo>
                    <a:pt x="265" y="518"/>
                    <a:pt x="518" y="456"/>
                    <a:pt x="746" y="358"/>
                  </a:cubicBezTo>
                  <a:cubicBezTo>
                    <a:pt x="851" y="308"/>
                    <a:pt x="949" y="241"/>
                    <a:pt x="1054" y="197"/>
                  </a:cubicBezTo>
                  <a:cubicBezTo>
                    <a:pt x="1159" y="148"/>
                    <a:pt x="1257" y="99"/>
                    <a:pt x="1343" y="25"/>
                  </a:cubicBezTo>
                  <a:cubicBezTo>
                    <a:pt x="1349" y="13"/>
                    <a:pt x="1337" y="0"/>
                    <a:pt x="13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6907047" y="-2847506"/>
              <a:ext cx="24680" cy="48298"/>
            </a:xfrm>
            <a:custGeom>
              <a:avLst/>
              <a:gdLst/>
              <a:ahLst/>
              <a:cxnLst/>
              <a:rect l="l" t="t" r="r" b="b"/>
              <a:pathLst>
                <a:path w="186" h="364" extrusionOk="0">
                  <a:moveTo>
                    <a:pt x="167" y="0"/>
                  </a:moveTo>
                  <a:cubicBezTo>
                    <a:pt x="87" y="0"/>
                    <a:pt x="43" y="37"/>
                    <a:pt x="25" y="111"/>
                  </a:cubicBezTo>
                  <a:cubicBezTo>
                    <a:pt x="13" y="179"/>
                    <a:pt x="13" y="283"/>
                    <a:pt x="43" y="351"/>
                  </a:cubicBezTo>
                  <a:cubicBezTo>
                    <a:pt x="43" y="364"/>
                    <a:pt x="56" y="357"/>
                    <a:pt x="62" y="351"/>
                  </a:cubicBezTo>
                  <a:cubicBezTo>
                    <a:pt x="99" y="253"/>
                    <a:pt x="0" y="43"/>
                    <a:pt x="167" y="25"/>
                  </a:cubicBezTo>
                  <a:cubicBezTo>
                    <a:pt x="185" y="25"/>
                    <a:pt x="18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6863658" y="-2789522"/>
              <a:ext cx="49227" cy="88370"/>
            </a:xfrm>
            <a:custGeom>
              <a:avLst/>
              <a:gdLst/>
              <a:ahLst/>
              <a:cxnLst/>
              <a:rect l="l" t="t" r="r" b="b"/>
              <a:pathLst>
                <a:path w="371" h="666" extrusionOk="0">
                  <a:moveTo>
                    <a:pt x="334" y="19"/>
                  </a:moveTo>
                  <a:cubicBezTo>
                    <a:pt x="253" y="99"/>
                    <a:pt x="112" y="167"/>
                    <a:pt x="69" y="271"/>
                  </a:cubicBezTo>
                  <a:cubicBezTo>
                    <a:pt x="19" y="382"/>
                    <a:pt x="26" y="512"/>
                    <a:pt x="1" y="629"/>
                  </a:cubicBezTo>
                  <a:cubicBezTo>
                    <a:pt x="1" y="647"/>
                    <a:pt x="26" y="666"/>
                    <a:pt x="38" y="647"/>
                  </a:cubicBezTo>
                  <a:cubicBezTo>
                    <a:pt x="99" y="592"/>
                    <a:pt x="81" y="475"/>
                    <a:pt x="87" y="401"/>
                  </a:cubicBezTo>
                  <a:cubicBezTo>
                    <a:pt x="99" y="241"/>
                    <a:pt x="260" y="154"/>
                    <a:pt x="358" y="44"/>
                  </a:cubicBezTo>
                  <a:cubicBezTo>
                    <a:pt x="370" y="25"/>
                    <a:pt x="346" y="0"/>
                    <a:pt x="33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6871885" y="-2818979"/>
              <a:ext cx="44318" cy="20567"/>
            </a:xfrm>
            <a:custGeom>
              <a:avLst/>
              <a:gdLst/>
              <a:ahLst/>
              <a:cxnLst/>
              <a:rect l="l" t="t" r="r" b="b"/>
              <a:pathLst>
                <a:path w="334" h="155" extrusionOk="0">
                  <a:moveTo>
                    <a:pt x="315" y="7"/>
                  </a:moveTo>
                  <a:cubicBezTo>
                    <a:pt x="253" y="13"/>
                    <a:pt x="191" y="32"/>
                    <a:pt x="136" y="56"/>
                  </a:cubicBezTo>
                  <a:cubicBezTo>
                    <a:pt x="99" y="68"/>
                    <a:pt x="19" y="87"/>
                    <a:pt x="7" y="130"/>
                  </a:cubicBezTo>
                  <a:cubicBezTo>
                    <a:pt x="1" y="136"/>
                    <a:pt x="1" y="142"/>
                    <a:pt x="7" y="142"/>
                  </a:cubicBezTo>
                  <a:cubicBezTo>
                    <a:pt x="44" y="155"/>
                    <a:pt x="93" y="124"/>
                    <a:pt x="124" y="105"/>
                  </a:cubicBezTo>
                  <a:cubicBezTo>
                    <a:pt x="185" y="75"/>
                    <a:pt x="247" y="44"/>
                    <a:pt x="321" y="25"/>
                  </a:cubicBezTo>
                  <a:cubicBezTo>
                    <a:pt x="333" y="25"/>
                    <a:pt x="327" y="1"/>
                    <a:pt x="31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6794262" y="-2809956"/>
              <a:ext cx="114509" cy="51615"/>
            </a:xfrm>
            <a:custGeom>
              <a:avLst/>
              <a:gdLst/>
              <a:ahLst/>
              <a:cxnLst/>
              <a:rect l="l" t="t" r="r" b="b"/>
              <a:pathLst>
                <a:path w="863" h="389" extrusionOk="0">
                  <a:moveTo>
                    <a:pt x="844" y="7"/>
                  </a:moveTo>
                  <a:cubicBezTo>
                    <a:pt x="703" y="93"/>
                    <a:pt x="549" y="148"/>
                    <a:pt x="395" y="204"/>
                  </a:cubicBezTo>
                  <a:cubicBezTo>
                    <a:pt x="271" y="253"/>
                    <a:pt x="136" y="296"/>
                    <a:pt x="19" y="358"/>
                  </a:cubicBezTo>
                  <a:cubicBezTo>
                    <a:pt x="0" y="364"/>
                    <a:pt x="13" y="388"/>
                    <a:pt x="31" y="382"/>
                  </a:cubicBezTo>
                  <a:cubicBezTo>
                    <a:pt x="167" y="327"/>
                    <a:pt x="302" y="278"/>
                    <a:pt x="444" y="228"/>
                  </a:cubicBezTo>
                  <a:cubicBezTo>
                    <a:pt x="592" y="179"/>
                    <a:pt x="727" y="111"/>
                    <a:pt x="850" y="19"/>
                  </a:cubicBezTo>
                  <a:cubicBezTo>
                    <a:pt x="863" y="19"/>
                    <a:pt x="857" y="0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6791741" y="-2773998"/>
              <a:ext cx="97393" cy="42593"/>
            </a:xfrm>
            <a:custGeom>
              <a:avLst/>
              <a:gdLst/>
              <a:ahLst/>
              <a:cxnLst/>
              <a:rect l="l" t="t" r="r" b="b"/>
              <a:pathLst>
                <a:path w="734" h="321" extrusionOk="0">
                  <a:moveTo>
                    <a:pt x="709" y="7"/>
                  </a:moveTo>
                  <a:cubicBezTo>
                    <a:pt x="487" y="111"/>
                    <a:pt x="235" y="154"/>
                    <a:pt x="19" y="284"/>
                  </a:cubicBezTo>
                  <a:cubicBezTo>
                    <a:pt x="1" y="296"/>
                    <a:pt x="19" y="321"/>
                    <a:pt x="38" y="315"/>
                  </a:cubicBezTo>
                  <a:cubicBezTo>
                    <a:pt x="266" y="216"/>
                    <a:pt x="506" y="142"/>
                    <a:pt x="722" y="19"/>
                  </a:cubicBezTo>
                  <a:cubicBezTo>
                    <a:pt x="734" y="13"/>
                    <a:pt x="722" y="0"/>
                    <a:pt x="7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6800764" y="-2757677"/>
              <a:ext cx="76163" cy="27997"/>
            </a:xfrm>
            <a:custGeom>
              <a:avLst/>
              <a:gdLst/>
              <a:ahLst/>
              <a:cxnLst/>
              <a:rect l="l" t="t" r="r" b="b"/>
              <a:pathLst>
                <a:path w="574" h="211" extrusionOk="0">
                  <a:moveTo>
                    <a:pt x="567" y="1"/>
                  </a:moveTo>
                  <a:cubicBezTo>
                    <a:pt x="376" y="19"/>
                    <a:pt x="192" y="99"/>
                    <a:pt x="19" y="179"/>
                  </a:cubicBezTo>
                  <a:cubicBezTo>
                    <a:pt x="1" y="185"/>
                    <a:pt x="13" y="210"/>
                    <a:pt x="31" y="210"/>
                  </a:cubicBezTo>
                  <a:cubicBezTo>
                    <a:pt x="222" y="179"/>
                    <a:pt x="370" y="38"/>
                    <a:pt x="567" y="13"/>
                  </a:cubicBezTo>
                  <a:cubicBezTo>
                    <a:pt x="573" y="13"/>
                    <a:pt x="573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6527826" y="-2495354"/>
              <a:ext cx="87574" cy="35295"/>
            </a:xfrm>
            <a:custGeom>
              <a:avLst/>
              <a:gdLst/>
              <a:ahLst/>
              <a:cxnLst/>
              <a:rect l="l" t="t" r="r" b="b"/>
              <a:pathLst>
                <a:path w="660" h="266" extrusionOk="0">
                  <a:moveTo>
                    <a:pt x="641" y="1"/>
                  </a:moveTo>
                  <a:cubicBezTo>
                    <a:pt x="512" y="7"/>
                    <a:pt x="382" y="62"/>
                    <a:pt x="265" y="112"/>
                  </a:cubicBezTo>
                  <a:cubicBezTo>
                    <a:pt x="191" y="142"/>
                    <a:pt x="50" y="173"/>
                    <a:pt x="7" y="247"/>
                  </a:cubicBezTo>
                  <a:cubicBezTo>
                    <a:pt x="0" y="253"/>
                    <a:pt x="7" y="259"/>
                    <a:pt x="19" y="259"/>
                  </a:cubicBezTo>
                  <a:cubicBezTo>
                    <a:pt x="93" y="266"/>
                    <a:pt x="210" y="186"/>
                    <a:pt x="278" y="155"/>
                  </a:cubicBezTo>
                  <a:cubicBezTo>
                    <a:pt x="401" y="105"/>
                    <a:pt x="524" y="69"/>
                    <a:pt x="641" y="25"/>
                  </a:cubicBezTo>
                  <a:cubicBezTo>
                    <a:pt x="660" y="25"/>
                    <a:pt x="65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6523712" y="-2488719"/>
              <a:ext cx="82664" cy="35162"/>
            </a:xfrm>
            <a:custGeom>
              <a:avLst/>
              <a:gdLst/>
              <a:ahLst/>
              <a:cxnLst/>
              <a:rect l="l" t="t" r="r" b="b"/>
              <a:pathLst>
                <a:path w="623" h="265" extrusionOk="0">
                  <a:moveTo>
                    <a:pt x="598" y="6"/>
                  </a:moveTo>
                  <a:cubicBezTo>
                    <a:pt x="487" y="62"/>
                    <a:pt x="370" y="99"/>
                    <a:pt x="253" y="136"/>
                  </a:cubicBezTo>
                  <a:cubicBezTo>
                    <a:pt x="167" y="160"/>
                    <a:pt x="75" y="179"/>
                    <a:pt x="7" y="240"/>
                  </a:cubicBezTo>
                  <a:cubicBezTo>
                    <a:pt x="1" y="253"/>
                    <a:pt x="7" y="265"/>
                    <a:pt x="19" y="259"/>
                  </a:cubicBezTo>
                  <a:cubicBezTo>
                    <a:pt x="124" y="234"/>
                    <a:pt x="235" y="185"/>
                    <a:pt x="339" y="154"/>
                  </a:cubicBezTo>
                  <a:cubicBezTo>
                    <a:pt x="438" y="123"/>
                    <a:pt x="530" y="86"/>
                    <a:pt x="610" y="25"/>
                  </a:cubicBezTo>
                  <a:cubicBezTo>
                    <a:pt x="623" y="12"/>
                    <a:pt x="610" y="0"/>
                    <a:pt x="5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6423268" y="-2450373"/>
              <a:ext cx="168380" cy="47502"/>
            </a:xfrm>
            <a:custGeom>
              <a:avLst/>
              <a:gdLst/>
              <a:ahLst/>
              <a:cxnLst/>
              <a:rect l="l" t="t" r="r" b="b"/>
              <a:pathLst>
                <a:path w="1269" h="358" extrusionOk="0">
                  <a:moveTo>
                    <a:pt x="1257" y="7"/>
                  </a:moveTo>
                  <a:cubicBezTo>
                    <a:pt x="1047" y="81"/>
                    <a:pt x="825" y="136"/>
                    <a:pt x="610" y="185"/>
                  </a:cubicBezTo>
                  <a:cubicBezTo>
                    <a:pt x="413" y="228"/>
                    <a:pt x="191" y="253"/>
                    <a:pt x="6" y="339"/>
                  </a:cubicBezTo>
                  <a:cubicBezTo>
                    <a:pt x="0" y="345"/>
                    <a:pt x="6" y="358"/>
                    <a:pt x="12" y="358"/>
                  </a:cubicBezTo>
                  <a:cubicBezTo>
                    <a:pt x="216" y="333"/>
                    <a:pt x="419" y="265"/>
                    <a:pt x="616" y="222"/>
                  </a:cubicBezTo>
                  <a:cubicBezTo>
                    <a:pt x="838" y="173"/>
                    <a:pt x="1053" y="105"/>
                    <a:pt x="1263" y="19"/>
                  </a:cubicBezTo>
                  <a:cubicBezTo>
                    <a:pt x="1269" y="13"/>
                    <a:pt x="1263" y="1"/>
                    <a:pt x="12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6434679" y="-2429939"/>
              <a:ext cx="150468" cy="38479"/>
            </a:xfrm>
            <a:custGeom>
              <a:avLst/>
              <a:gdLst/>
              <a:ahLst/>
              <a:cxnLst/>
              <a:rect l="l" t="t" r="r" b="b"/>
              <a:pathLst>
                <a:path w="1134" h="290" extrusionOk="0">
                  <a:moveTo>
                    <a:pt x="1121" y="0"/>
                  </a:moveTo>
                  <a:cubicBezTo>
                    <a:pt x="924" y="44"/>
                    <a:pt x="733" y="81"/>
                    <a:pt x="536" y="124"/>
                  </a:cubicBezTo>
                  <a:cubicBezTo>
                    <a:pt x="364" y="167"/>
                    <a:pt x="173" y="191"/>
                    <a:pt x="6" y="271"/>
                  </a:cubicBezTo>
                  <a:cubicBezTo>
                    <a:pt x="0" y="271"/>
                    <a:pt x="6" y="290"/>
                    <a:pt x="13" y="284"/>
                  </a:cubicBezTo>
                  <a:cubicBezTo>
                    <a:pt x="191" y="271"/>
                    <a:pt x="370" y="204"/>
                    <a:pt x="549" y="161"/>
                  </a:cubicBezTo>
                  <a:cubicBezTo>
                    <a:pt x="739" y="111"/>
                    <a:pt x="930" y="62"/>
                    <a:pt x="1121" y="13"/>
                  </a:cubicBezTo>
                  <a:cubicBezTo>
                    <a:pt x="1134" y="13"/>
                    <a:pt x="1127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6026797" y="-2568863"/>
              <a:ext cx="198766" cy="27068"/>
            </a:xfrm>
            <a:custGeom>
              <a:avLst/>
              <a:gdLst/>
              <a:ahLst/>
              <a:cxnLst/>
              <a:rect l="l" t="t" r="r" b="b"/>
              <a:pathLst>
                <a:path w="1498" h="204" extrusionOk="0">
                  <a:moveTo>
                    <a:pt x="1479" y="167"/>
                  </a:moveTo>
                  <a:cubicBezTo>
                    <a:pt x="1331" y="136"/>
                    <a:pt x="1196" y="68"/>
                    <a:pt x="1054" y="31"/>
                  </a:cubicBezTo>
                  <a:cubicBezTo>
                    <a:pt x="931" y="0"/>
                    <a:pt x="808" y="13"/>
                    <a:pt x="685" y="25"/>
                  </a:cubicBezTo>
                  <a:cubicBezTo>
                    <a:pt x="561" y="37"/>
                    <a:pt x="438" y="68"/>
                    <a:pt x="315" y="87"/>
                  </a:cubicBezTo>
                  <a:cubicBezTo>
                    <a:pt x="216" y="105"/>
                    <a:pt x="99" y="111"/>
                    <a:pt x="19" y="167"/>
                  </a:cubicBezTo>
                  <a:cubicBezTo>
                    <a:pt x="1" y="179"/>
                    <a:pt x="13" y="198"/>
                    <a:pt x="32" y="198"/>
                  </a:cubicBezTo>
                  <a:cubicBezTo>
                    <a:pt x="130" y="179"/>
                    <a:pt x="223" y="148"/>
                    <a:pt x="327" y="130"/>
                  </a:cubicBezTo>
                  <a:cubicBezTo>
                    <a:pt x="457" y="105"/>
                    <a:pt x="586" y="105"/>
                    <a:pt x="715" y="93"/>
                  </a:cubicBezTo>
                  <a:cubicBezTo>
                    <a:pt x="851" y="80"/>
                    <a:pt x="974" y="68"/>
                    <a:pt x="1110" y="105"/>
                  </a:cubicBezTo>
                  <a:cubicBezTo>
                    <a:pt x="1233" y="142"/>
                    <a:pt x="1344" y="185"/>
                    <a:pt x="1473" y="198"/>
                  </a:cubicBezTo>
                  <a:cubicBezTo>
                    <a:pt x="1491" y="204"/>
                    <a:pt x="1498" y="167"/>
                    <a:pt x="1479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6473822" y="-2367045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7"/>
                  </a:moveTo>
                  <a:cubicBezTo>
                    <a:pt x="7" y="7"/>
                    <a:pt x="7" y="1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6448611" y="-2375139"/>
              <a:ext cx="52412" cy="93279"/>
            </a:xfrm>
            <a:custGeom>
              <a:avLst/>
              <a:gdLst/>
              <a:ahLst/>
              <a:cxnLst/>
              <a:rect l="l" t="t" r="r" b="b"/>
              <a:pathLst>
                <a:path w="395" h="703" extrusionOk="0">
                  <a:moveTo>
                    <a:pt x="370" y="6"/>
                  </a:moveTo>
                  <a:cubicBezTo>
                    <a:pt x="173" y="99"/>
                    <a:pt x="222" y="364"/>
                    <a:pt x="136" y="536"/>
                  </a:cubicBezTo>
                  <a:cubicBezTo>
                    <a:pt x="105" y="598"/>
                    <a:pt x="49" y="653"/>
                    <a:pt x="0" y="702"/>
                  </a:cubicBezTo>
                  <a:lnTo>
                    <a:pt x="68" y="702"/>
                  </a:lnTo>
                  <a:cubicBezTo>
                    <a:pt x="86" y="684"/>
                    <a:pt x="99" y="672"/>
                    <a:pt x="117" y="653"/>
                  </a:cubicBezTo>
                  <a:cubicBezTo>
                    <a:pt x="277" y="474"/>
                    <a:pt x="191" y="179"/>
                    <a:pt x="388" y="25"/>
                  </a:cubicBezTo>
                  <a:cubicBezTo>
                    <a:pt x="394" y="12"/>
                    <a:pt x="382" y="0"/>
                    <a:pt x="37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6449407" y="-2355634"/>
              <a:ext cx="34366" cy="29589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228" y="13"/>
                  </a:moveTo>
                  <a:cubicBezTo>
                    <a:pt x="191" y="44"/>
                    <a:pt x="154" y="81"/>
                    <a:pt x="117" y="112"/>
                  </a:cubicBezTo>
                  <a:cubicBezTo>
                    <a:pt x="80" y="143"/>
                    <a:pt x="31" y="161"/>
                    <a:pt x="6" y="198"/>
                  </a:cubicBezTo>
                  <a:cubicBezTo>
                    <a:pt x="0" y="210"/>
                    <a:pt x="13" y="223"/>
                    <a:pt x="25" y="217"/>
                  </a:cubicBezTo>
                  <a:cubicBezTo>
                    <a:pt x="62" y="210"/>
                    <a:pt x="99" y="173"/>
                    <a:pt x="130" y="149"/>
                  </a:cubicBezTo>
                  <a:cubicBezTo>
                    <a:pt x="173" y="112"/>
                    <a:pt x="210" y="69"/>
                    <a:pt x="247" y="32"/>
                  </a:cubicBezTo>
                  <a:cubicBezTo>
                    <a:pt x="259" y="19"/>
                    <a:pt x="240" y="1"/>
                    <a:pt x="2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6427248" y="-2317951"/>
              <a:ext cx="50023" cy="27068"/>
            </a:xfrm>
            <a:custGeom>
              <a:avLst/>
              <a:gdLst/>
              <a:ahLst/>
              <a:cxnLst/>
              <a:rect l="l" t="t" r="r" b="b"/>
              <a:pathLst>
                <a:path w="377" h="204" extrusionOk="0">
                  <a:moveTo>
                    <a:pt x="346" y="13"/>
                  </a:moveTo>
                  <a:cubicBezTo>
                    <a:pt x="290" y="43"/>
                    <a:pt x="229" y="74"/>
                    <a:pt x="167" y="99"/>
                  </a:cubicBezTo>
                  <a:cubicBezTo>
                    <a:pt x="112" y="117"/>
                    <a:pt x="50" y="142"/>
                    <a:pt x="7" y="185"/>
                  </a:cubicBezTo>
                  <a:cubicBezTo>
                    <a:pt x="1" y="191"/>
                    <a:pt x="7" y="204"/>
                    <a:pt x="19" y="204"/>
                  </a:cubicBezTo>
                  <a:cubicBezTo>
                    <a:pt x="75" y="191"/>
                    <a:pt x="130" y="160"/>
                    <a:pt x="180" y="136"/>
                  </a:cubicBezTo>
                  <a:cubicBezTo>
                    <a:pt x="241" y="105"/>
                    <a:pt x="303" y="74"/>
                    <a:pt x="358" y="31"/>
                  </a:cubicBezTo>
                  <a:cubicBezTo>
                    <a:pt x="377" y="25"/>
                    <a:pt x="364" y="0"/>
                    <a:pt x="34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6433087" y="-2287698"/>
              <a:ext cx="18842" cy="5838"/>
            </a:xfrm>
            <a:custGeom>
              <a:avLst/>
              <a:gdLst/>
              <a:ahLst/>
              <a:cxnLst/>
              <a:rect l="l" t="t" r="r" b="b"/>
              <a:pathLst>
                <a:path w="142" h="44" extrusionOk="0">
                  <a:moveTo>
                    <a:pt x="123" y="0"/>
                  </a:moveTo>
                  <a:cubicBezTo>
                    <a:pt x="80" y="13"/>
                    <a:pt x="37" y="25"/>
                    <a:pt x="0" y="43"/>
                  </a:cubicBezTo>
                  <a:lnTo>
                    <a:pt x="68" y="43"/>
                  </a:lnTo>
                  <a:cubicBezTo>
                    <a:pt x="86" y="37"/>
                    <a:pt x="105" y="31"/>
                    <a:pt x="129" y="25"/>
                  </a:cubicBezTo>
                  <a:cubicBezTo>
                    <a:pt x="142" y="19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7363890" y="-2314766"/>
              <a:ext cx="38479" cy="17382"/>
            </a:xfrm>
            <a:custGeom>
              <a:avLst/>
              <a:gdLst/>
              <a:ahLst/>
              <a:cxnLst/>
              <a:rect l="l" t="t" r="r" b="b"/>
              <a:pathLst>
                <a:path w="290" h="131" extrusionOk="0">
                  <a:moveTo>
                    <a:pt x="271" y="7"/>
                  </a:moveTo>
                  <a:cubicBezTo>
                    <a:pt x="216" y="13"/>
                    <a:pt x="167" y="32"/>
                    <a:pt x="124" y="50"/>
                  </a:cubicBezTo>
                  <a:cubicBezTo>
                    <a:pt x="87" y="69"/>
                    <a:pt x="37" y="75"/>
                    <a:pt x="13" y="106"/>
                  </a:cubicBezTo>
                  <a:cubicBezTo>
                    <a:pt x="0" y="118"/>
                    <a:pt x="7" y="130"/>
                    <a:pt x="19" y="130"/>
                  </a:cubicBezTo>
                  <a:cubicBezTo>
                    <a:pt x="62" y="130"/>
                    <a:pt x="111" y="99"/>
                    <a:pt x="148" y="87"/>
                  </a:cubicBezTo>
                  <a:cubicBezTo>
                    <a:pt x="191" y="69"/>
                    <a:pt x="241" y="50"/>
                    <a:pt x="278" y="26"/>
                  </a:cubicBezTo>
                  <a:cubicBezTo>
                    <a:pt x="290" y="19"/>
                    <a:pt x="278" y="1"/>
                    <a:pt x="2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7336026" y="-2318747"/>
              <a:ext cx="48431" cy="20567"/>
            </a:xfrm>
            <a:custGeom>
              <a:avLst/>
              <a:gdLst/>
              <a:ahLst/>
              <a:cxnLst/>
              <a:rect l="l" t="t" r="r" b="b"/>
              <a:pathLst>
                <a:path w="365" h="155" extrusionOk="0">
                  <a:moveTo>
                    <a:pt x="340" y="6"/>
                  </a:moveTo>
                  <a:cubicBezTo>
                    <a:pt x="284" y="31"/>
                    <a:pt x="229" y="56"/>
                    <a:pt x="173" y="80"/>
                  </a:cubicBezTo>
                  <a:cubicBezTo>
                    <a:pt x="118" y="99"/>
                    <a:pt x="56" y="111"/>
                    <a:pt x="7" y="142"/>
                  </a:cubicBezTo>
                  <a:cubicBezTo>
                    <a:pt x="1" y="142"/>
                    <a:pt x="1" y="154"/>
                    <a:pt x="13" y="154"/>
                  </a:cubicBezTo>
                  <a:cubicBezTo>
                    <a:pt x="124" y="148"/>
                    <a:pt x="253" y="68"/>
                    <a:pt x="352" y="19"/>
                  </a:cubicBezTo>
                  <a:cubicBezTo>
                    <a:pt x="364" y="12"/>
                    <a:pt x="352" y="0"/>
                    <a:pt x="34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7313204" y="-2339977"/>
              <a:ext cx="67936" cy="32774"/>
            </a:xfrm>
            <a:custGeom>
              <a:avLst/>
              <a:gdLst/>
              <a:ahLst/>
              <a:cxnLst/>
              <a:rect l="l" t="t" r="r" b="b"/>
              <a:pathLst>
                <a:path w="512" h="247" extrusionOk="0">
                  <a:moveTo>
                    <a:pt x="475" y="6"/>
                  </a:moveTo>
                  <a:cubicBezTo>
                    <a:pt x="401" y="43"/>
                    <a:pt x="321" y="80"/>
                    <a:pt x="247" y="117"/>
                  </a:cubicBezTo>
                  <a:cubicBezTo>
                    <a:pt x="167" y="154"/>
                    <a:pt x="81" y="179"/>
                    <a:pt x="7" y="228"/>
                  </a:cubicBezTo>
                  <a:cubicBezTo>
                    <a:pt x="0" y="234"/>
                    <a:pt x="7" y="246"/>
                    <a:pt x="13" y="246"/>
                  </a:cubicBezTo>
                  <a:cubicBezTo>
                    <a:pt x="179" y="246"/>
                    <a:pt x="345" y="105"/>
                    <a:pt x="493" y="31"/>
                  </a:cubicBezTo>
                  <a:cubicBezTo>
                    <a:pt x="512" y="25"/>
                    <a:pt x="493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7304977" y="-2353113"/>
              <a:ext cx="53340" cy="26272"/>
            </a:xfrm>
            <a:custGeom>
              <a:avLst/>
              <a:gdLst/>
              <a:ahLst/>
              <a:cxnLst/>
              <a:rect l="l" t="t" r="r" b="b"/>
              <a:pathLst>
                <a:path w="402" h="198" extrusionOk="0">
                  <a:moveTo>
                    <a:pt x="370" y="7"/>
                  </a:moveTo>
                  <a:cubicBezTo>
                    <a:pt x="309" y="44"/>
                    <a:pt x="235" y="68"/>
                    <a:pt x="167" y="99"/>
                  </a:cubicBezTo>
                  <a:cubicBezTo>
                    <a:pt x="112" y="117"/>
                    <a:pt x="50" y="142"/>
                    <a:pt x="7" y="179"/>
                  </a:cubicBezTo>
                  <a:cubicBezTo>
                    <a:pt x="1" y="185"/>
                    <a:pt x="7" y="198"/>
                    <a:pt x="13" y="191"/>
                  </a:cubicBezTo>
                  <a:cubicBezTo>
                    <a:pt x="75" y="179"/>
                    <a:pt x="136" y="142"/>
                    <a:pt x="198" y="117"/>
                  </a:cubicBezTo>
                  <a:cubicBezTo>
                    <a:pt x="260" y="93"/>
                    <a:pt x="327" y="62"/>
                    <a:pt x="389" y="31"/>
                  </a:cubicBezTo>
                  <a:cubicBezTo>
                    <a:pt x="401" y="19"/>
                    <a:pt x="389" y="0"/>
                    <a:pt x="37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7286268" y="-2358022"/>
              <a:ext cx="52412" cy="22955"/>
            </a:xfrm>
            <a:custGeom>
              <a:avLst/>
              <a:gdLst/>
              <a:ahLst/>
              <a:cxnLst/>
              <a:rect l="l" t="t" r="r" b="b"/>
              <a:pathLst>
                <a:path w="395" h="173" extrusionOk="0">
                  <a:moveTo>
                    <a:pt x="364" y="7"/>
                  </a:moveTo>
                  <a:cubicBezTo>
                    <a:pt x="308" y="31"/>
                    <a:pt x="247" y="56"/>
                    <a:pt x="185" y="74"/>
                  </a:cubicBezTo>
                  <a:cubicBezTo>
                    <a:pt x="130" y="99"/>
                    <a:pt x="62" y="111"/>
                    <a:pt x="13" y="148"/>
                  </a:cubicBezTo>
                  <a:cubicBezTo>
                    <a:pt x="0" y="154"/>
                    <a:pt x="6" y="167"/>
                    <a:pt x="19" y="167"/>
                  </a:cubicBezTo>
                  <a:cubicBezTo>
                    <a:pt x="80" y="173"/>
                    <a:pt x="142" y="136"/>
                    <a:pt x="197" y="111"/>
                  </a:cubicBezTo>
                  <a:cubicBezTo>
                    <a:pt x="259" y="87"/>
                    <a:pt x="314" y="62"/>
                    <a:pt x="376" y="37"/>
                  </a:cubicBezTo>
                  <a:cubicBezTo>
                    <a:pt x="394" y="25"/>
                    <a:pt x="382" y="0"/>
                    <a:pt x="36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7262517" y="-2362135"/>
              <a:ext cx="32774" cy="17382"/>
            </a:xfrm>
            <a:custGeom>
              <a:avLst/>
              <a:gdLst/>
              <a:ahLst/>
              <a:cxnLst/>
              <a:rect l="l" t="t" r="r" b="b"/>
              <a:pathLst>
                <a:path w="247" h="131" extrusionOk="0">
                  <a:moveTo>
                    <a:pt x="222" y="13"/>
                  </a:moveTo>
                  <a:cubicBezTo>
                    <a:pt x="185" y="31"/>
                    <a:pt x="142" y="50"/>
                    <a:pt x="99" y="56"/>
                  </a:cubicBezTo>
                  <a:cubicBezTo>
                    <a:pt x="68" y="56"/>
                    <a:pt x="38" y="50"/>
                    <a:pt x="13" y="44"/>
                  </a:cubicBezTo>
                  <a:cubicBezTo>
                    <a:pt x="1" y="44"/>
                    <a:pt x="1" y="50"/>
                    <a:pt x="1" y="56"/>
                  </a:cubicBezTo>
                  <a:cubicBezTo>
                    <a:pt x="56" y="130"/>
                    <a:pt x="179" y="62"/>
                    <a:pt x="235" y="25"/>
                  </a:cubicBezTo>
                  <a:cubicBezTo>
                    <a:pt x="247" y="19"/>
                    <a:pt x="235" y="1"/>
                    <a:pt x="2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7221649" y="-2382569"/>
              <a:ext cx="59046" cy="22292"/>
            </a:xfrm>
            <a:custGeom>
              <a:avLst/>
              <a:gdLst/>
              <a:ahLst/>
              <a:cxnLst/>
              <a:rect l="l" t="t" r="r" b="b"/>
              <a:pathLst>
                <a:path w="445" h="168" extrusionOk="0">
                  <a:moveTo>
                    <a:pt x="413" y="7"/>
                  </a:moveTo>
                  <a:cubicBezTo>
                    <a:pt x="284" y="68"/>
                    <a:pt x="130" y="75"/>
                    <a:pt x="13" y="149"/>
                  </a:cubicBezTo>
                  <a:cubicBezTo>
                    <a:pt x="1" y="155"/>
                    <a:pt x="7" y="167"/>
                    <a:pt x="13" y="167"/>
                  </a:cubicBezTo>
                  <a:cubicBezTo>
                    <a:pt x="155" y="149"/>
                    <a:pt x="302" y="99"/>
                    <a:pt x="426" y="32"/>
                  </a:cubicBezTo>
                  <a:cubicBezTo>
                    <a:pt x="444" y="25"/>
                    <a:pt x="426" y="1"/>
                    <a:pt x="4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7203736" y="-2395573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296" y="6"/>
                  </a:moveTo>
                  <a:cubicBezTo>
                    <a:pt x="253" y="19"/>
                    <a:pt x="203" y="37"/>
                    <a:pt x="154" y="49"/>
                  </a:cubicBezTo>
                  <a:cubicBezTo>
                    <a:pt x="105" y="62"/>
                    <a:pt x="49" y="62"/>
                    <a:pt x="6" y="93"/>
                  </a:cubicBezTo>
                  <a:cubicBezTo>
                    <a:pt x="0" y="99"/>
                    <a:pt x="0" y="111"/>
                    <a:pt x="12" y="117"/>
                  </a:cubicBezTo>
                  <a:cubicBezTo>
                    <a:pt x="56" y="130"/>
                    <a:pt x="105" y="111"/>
                    <a:pt x="142" y="93"/>
                  </a:cubicBezTo>
                  <a:cubicBezTo>
                    <a:pt x="197" y="74"/>
                    <a:pt x="253" y="56"/>
                    <a:pt x="308" y="31"/>
                  </a:cubicBezTo>
                  <a:cubicBezTo>
                    <a:pt x="320" y="25"/>
                    <a:pt x="314" y="0"/>
                    <a:pt x="29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175872" y="-2391592"/>
              <a:ext cx="35295" cy="12473"/>
            </a:xfrm>
            <a:custGeom>
              <a:avLst/>
              <a:gdLst/>
              <a:ahLst/>
              <a:cxnLst/>
              <a:rect l="l" t="t" r="r" b="b"/>
              <a:pathLst>
                <a:path w="266" h="94" extrusionOk="0">
                  <a:moveTo>
                    <a:pt x="235" y="7"/>
                  </a:moveTo>
                  <a:cubicBezTo>
                    <a:pt x="161" y="44"/>
                    <a:pt x="87" y="50"/>
                    <a:pt x="7" y="69"/>
                  </a:cubicBezTo>
                  <a:cubicBezTo>
                    <a:pt x="1" y="69"/>
                    <a:pt x="1" y="81"/>
                    <a:pt x="7" y="81"/>
                  </a:cubicBezTo>
                  <a:cubicBezTo>
                    <a:pt x="87" y="93"/>
                    <a:pt x="173" y="69"/>
                    <a:pt x="247" y="32"/>
                  </a:cubicBezTo>
                  <a:cubicBezTo>
                    <a:pt x="266" y="26"/>
                    <a:pt x="253" y="1"/>
                    <a:pt x="23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148140" y="-2406188"/>
              <a:ext cx="102302" cy="49890"/>
            </a:xfrm>
            <a:custGeom>
              <a:avLst/>
              <a:gdLst/>
              <a:ahLst/>
              <a:cxnLst/>
              <a:rect l="l" t="t" r="r" b="b"/>
              <a:pathLst>
                <a:path w="771" h="376" extrusionOk="0">
                  <a:moveTo>
                    <a:pt x="13" y="25"/>
                  </a:moveTo>
                  <a:cubicBezTo>
                    <a:pt x="284" y="86"/>
                    <a:pt x="481" y="333"/>
                    <a:pt x="752" y="376"/>
                  </a:cubicBezTo>
                  <a:cubicBezTo>
                    <a:pt x="764" y="376"/>
                    <a:pt x="770" y="363"/>
                    <a:pt x="758" y="357"/>
                  </a:cubicBezTo>
                  <a:cubicBezTo>
                    <a:pt x="542" y="216"/>
                    <a:pt x="277" y="56"/>
                    <a:pt x="19" y="6"/>
                  </a:cubicBezTo>
                  <a:cubicBezTo>
                    <a:pt x="6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7256015" y="-2353909"/>
              <a:ext cx="107212" cy="70324"/>
            </a:xfrm>
            <a:custGeom>
              <a:avLst/>
              <a:gdLst/>
              <a:ahLst/>
              <a:cxnLst/>
              <a:rect l="l" t="t" r="r" b="b"/>
              <a:pathLst>
                <a:path w="808" h="530" extrusionOk="0">
                  <a:moveTo>
                    <a:pt x="6" y="13"/>
                  </a:moveTo>
                  <a:cubicBezTo>
                    <a:pt x="148" y="117"/>
                    <a:pt x="247" y="259"/>
                    <a:pt x="382" y="370"/>
                  </a:cubicBezTo>
                  <a:cubicBezTo>
                    <a:pt x="481" y="450"/>
                    <a:pt x="659" y="530"/>
                    <a:pt x="789" y="481"/>
                  </a:cubicBezTo>
                  <a:cubicBezTo>
                    <a:pt x="807" y="475"/>
                    <a:pt x="807" y="450"/>
                    <a:pt x="789" y="444"/>
                  </a:cubicBezTo>
                  <a:cubicBezTo>
                    <a:pt x="721" y="419"/>
                    <a:pt x="647" y="419"/>
                    <a:pt x="579" y="401"/>
                  </a:cubicBezTo>
                  <a:cubicBezTo>
                    <a:pt x="505" y="382"/>
                    <a:pt x="438" y="333"/>
                    <a:pt x="370" y="284"/>
                  </a:cubicBezTo>
                  <a:cubicBezTo>
                    <a:pt x="247" y="197"/>
                    <a:pt x="136" y="93"/>
                    <a:pt x="13" y="0"/>
                  </a:cubicBezTo>
                  <a:cubicBezTo>
                    <a:pt x="6" y="0"/>
                    <a:pt x="0" y="6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7496313" y="-2561565"/>
              <a:ext cx="271346" cy="247860"/>
            </a:xfrm>
            <a:custGeom>
              <a:avLst/>
              <a:gdLst/>
              <a:ahLst/>
              <a:cxnLst/>
              <a:rect l="l" t="t" r="r" b="b"/>
              <a:pathLst>
                <a:path w="2045" h="1868" extrusionOk="0">
                  <a:moveTo>
                    <a:pt x="2020" y="7"/>
                  </a:moveTo>
                  <a:cubicBezTo>
                    <a:pt x="1990" y="124"/>
                    <a:pt x="1983" y="241"/>
                    <a:pt x="1977" y="358"/>
                  </a:cubicBezTo>
                  <a:cubicBezTo>
                    <a:pt x="1977" y="450"/>
                    <a:pt x="1996" y="537"/>
                    <a:pt x="1959" y="617"/>
                  </a:cubicBezTo>
                  <a:cubicBezTo>
                    <a:pt x="1934" y="678"/>
                    <a:pt x="1903" y="728"/>
                    <a:pt x="1873" y="783"/>
                  </a:cubicBezTo>
                  <a:cubicBezTo>
                    <a:pt x="1811" y="882"/>
                    <a:pt x="1706" y="956"/>
                    <a:pt x="1620" y="1023"/>
                  </a:cubicBezTo>
                  <a:cubicBezTo>
                    <a:pt x="1521" y="1103"/>
                    <a:pt x="1429" y="1177"/>
                    <a:pt x="1318" y="1239"/>
                  </a:cubicBezTo>
                  <a:cubicBezTo>
                    <a:pt x="1226" y="1294"/>
                    <a:pt x="1133" y="1344"/>
                    <a:pt x="1029" y="1368"/>
                  </a:cubicBezTo>
                  <a:cubicBezTo>
                    <a:pt x="918" y="1393"/>
                    <a:pt x="795" y="1393"/>
                    <a:pt x="690" y="1454"/>
                  </a:cubicBezTo>
                  <a:cubicBezTo>
                    <a:pt x="598" y="1510"/>
                    <a:pt x="524" y="1596"/>
                    <a:pt x="437" y="1670"/>
                  </a:cubicBezTo>
                  <a:cubicBezTo>
                    <a:pt x="314" y="1781"/>
                    <a:pt x="160" y="1756"/>
                    <a:pt x="19" y="1824"/>
                  </a:cubicBezTo>
                  <a:cubicBezTo>
                    <a:pt x="0" y="1830"/>
                    <a:pt x="6" y="1867"/>
                    <a:pt x="31" y="1861"/>
                  </a:cubicBezTo>
                  <a:cubicBezTo>
                    <a:pt x="148" y="1849"/>
                    <a:pt x="277" y="1836"/>
                    <a:pt x="382" y="1781"/>
                  </a:cubicBezTo>
                  <a:cubicBezTo>
                    <a:pt x="493" y="1719"/>
                    <a:pt x="573" y="1615"/>
                    <a:pt x="665" y="1534"/>
                  </a:cubicBezTo>
                  <a:cubicBezTo>
                    <a:pt x="789" y="1430"/>
                    <a:pt x="961" y="1430"/>
                    <a:pt x="1109" y="1387"/>
                  </a:cubicBezTo>
                  <a:cubicBezTo>
                    <a:pt x="1214" y="1356"/>
                    <a:pt x="1306" y="1294"/>
                    <a:pt x="1392" y="1245"/>
                  </a:cubicBezTo>
                  <a:cubicBezTo>
                    <a:pt x="1589" y="1122"/>
                    <a:pt x="1792" y="1005"/>
                    <a:pt x="1922" y="814"/>
                  </a:cubicBezTo>
                  <a:cubicBezTo>
                    <a:pt x="1996" y="709"/>
                    <a:pt x="1983" y="561"/>
                    <a:pt x="2014" y="444"/>
                  </a:cubicBezTo>
                  <a:cubicBezTo>
                    <a:pt x="2045" y="309"/>
                    <a:pt x="2027" y="149"/>
                    <a:pt x="2039" y="7"/>
                  </a:cubicBezTo>
                  <a:cubicBezTo>
                    <a:pt x="2039" y="1"/>
                    <a:pt x="2027" y="1"/>
                    <a:pt x="202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7738202" y="-2508357"/>
              <a:ext cx="37683" cy="49094"/>
            </a:xfrm>
            <a:custGeom>
              <a:avLst/>
              <a:gdLst/>
              <a:ahLst/>
              <a:cxnLst/>
              <a:rect l="l" t="t" r="r" b="b"/>
              <a:pathLst>
                <a:path w="284" h="370" extrusionOk="0">
                  <a:moveTo>
                    <a:pt x="240" y="25"/>
                  </a:moveTo>
                  <a:cubicBezTo>
                    <a:pt x="191" y="136"/>
                    <a:pt x="105" y="222"/>
                    <a:pt x="25" y="314"/>
                  </a:cubicBezTo>
                  <a:cubicBezTo>
                    <a:pt x="0" y="339"/>
                    <a:pt x="31" y="370"/>
                    <a:pt x="56" y="345"/>
                  </a:cubicBezTo>
                  <a:cubicBezTo>
                    <a:pt x="148" y="265"/>
                    <a:pt x="240" y="154"/>
                    <a:pt x="277" y="31"/>
                  </a:cubicBezTo>
                  <a:cubicBezTo>
                    <a:pt x="284" y="6"/>
                    <a:pt x="247" y="0"/>
                    <a:pt x="24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7732497" y="-2472399"/>
              <a:ext cx="38479" cy="41797"/>
            </a:xfrm>
            <a:custGeom>
              <a:avLst/>
              <a:gdLst/>
              <a:ahLst/>
              <a:cxnLst/>
              <a:rect l="l" t="t" r="r" b="b"/>
              <a:pathLst>
                <a:path w="290" h="315" extrusionOk="0">
                  <a:moveTo>
                    <a:pt x="259" y="19"/>
                  </a:moveTo>
                  <a:cubicBezTo>
                    <a:pt x="210" y="62"/>
                    <a:pt x="166" y="105"/>
                    <a:pt x="123" y="148"/>
                  </a:cubicBezTo>
                  <a:cubicBezTo>
                    <a:pt x="80" y="191"/>
                    <a:pt x="25" y="234"/>
                    <a:pt x="6" y="290"/>
                  </a:cubicBezTo>
                  <a:cubicBezTo>
                    <a:pt x="0" y="302"/>
                    <a:pt x="12" y="314"/>
                    <a:pt x="25" y="308"/>
                  </a:cubicBezTo>
                  <a:cubicBezTo>
                    <a:pt x="74" y="271"/>
                    <a:pt x="111" y="222"/>
                    <a:pt x="148" y="173"/>
                  </a:cubicBezTo>
                  <a:cubicBezTo>
                    <a:pt x="191" y="130"/>
                    <a:pt x="234" y="80"/>
                    <a:pt x="277" y="37"/>
                  </a:cubicBezTo>
                  <a:cubicBezTo>
                    <a:pt x="290" y="25"/>
                    <a:pt x="271" y="0"/>
                    <a:pt x="25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7595961" y="-2403799"/>
              <a:ext cx="140649" cy="39408"/>
            </a:xfrm>
            <a:custGeom>
              <a:avLst/>
              <a:gdLst/>
              <a:ahLst/>
              <a:cxnLst/>
              <a:rect l="l" t="t" r="r" b="b"/>
              <a:pathLst>
                <a:path w="1060" h="297" extrusionOk="0">
                  <a:moveTo>
                    <a:pt x="19" y="290"/>
                  </a:moveTo>
                  <a:cubicBezTo>
                    <a:pt x="210" y="247"/>
                    <a:pt x="401" y="235"/>
                    <a:pt x="586" y="198"/>
                  </a:cubicBezTo>
                  <a:cubicBezTo>
                    <a:pt x="740" y="173"/>
                    <a:pt x="937" y="136"/>
                    <a:pt x="1054" y="19"/>
                  </a:cubicBezTo>
                  <a:cubicBezTo>
                    <a:pt x="1060" y="13"/>
                    <a:pt x="1054" y="1"/>
                    <a:pt x="1041" y="1"/>
                  </a:cubicBezTo>
                  <a:cubicBezTo>
                    <a:pt x="875" y="68"/>
                    <a:pt x="721" y="130"/>
                    <a:pt x="536" y="167"/>
                  </a:cubicBezTo>
                  <a:cubicBezTo>
                    <a:pt x="364" y="198"/>
                    <a:pt x="185" y="222"/>
                    <a:pt x="13" y="272"/>
                  </a:cubicBezTo>
                  <a:cubicBezTo>
                    <a:pt x="1" y="278"/>
                    <a:pt x="7" y="296"/>
                    <a:pt x="19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7635237" y="-2383365"/>
              <a:ext cx="71253" cy="17249"/>
            </a:xfrm>
            <a:custGeom>
              <a:avLst/>
              <a:gdLst/>
              <a:ahLst/>
              <a:cxnLst/>
              <a:rect l="l" t="t" r="r" b="b"/>
              <a:pathLst>
                <a:path w="537" h="130" extrusionOk="0">
                  <a:moveTo>
                    <a:pt x="6" y="118"/>
                  </a:moveTo>
                  <a:cubicBezTo>
                    <a:pt x="185" y="130"/>
                    <a:pt x="364" y="81"/>
                    <a:pt x="530" y="19"/>
                  </a:cubicBezTo>
                  <a:cubicBezTo>
                    <a:pt x="536" y="13"/>
                    <a:pt x="536" y="1"/>
                    <a:pt x="530" y="7"/>
                  </a:cubicBezTo>
                  <a:cubicBezTo>
                    <a:pt x="351" y="44"/>
                    <a:pt x="191" y="111"/>
                    <a:pt x="6" y="105"/>
                  </a:cubicBezTo>
                  <a:cubicBezTo>
                    <a:pt x="0" y="105"/>
                    <a:pt x="0" y="118"/>
                    <a:pt x="6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7533067" y="-2779703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99" y="7"/>
                  </a:moveTo>
                  <a:cubicBezTo>
                    <a:pt x="0" y="62"/>
                    <a:pt x="0" y="191"/>
                    <a:pt x="0" y="290"/>
                  </a:cubicBezTo>
                  <a:cubicBezTo>
                    <a:pt x="0" y="370"/>
                    <a:pt x="6" y="450"/>
                    <a:pt x="19" y="530"/>
                  </a:cubicBezTo>
                  <a:cubicBezTo>
                    <a:pt x="25" y="579"/>
                    <a:pt x="19" y="641"/>
                    <a:pt x="37" y="690"/>
                  </a:cubicBezTo>
                  <a:cubicBezTo>
                    <a:pt x="50" y="703"/>
                    <a:pt x="68" y="696"/>
                    <a:pt x="74" y="684"/>
                  </a:cubicBezTo>
                  <a:cubicBezTo>
                    <a:pt x="105" y="604"/>
                    <a:pt x="62" y="468"/>
                    <a:pt x="56" y="382"/>
                  </a:cubicBezTo>
                  <a:cubicBezTo>
                    <a:pt x="43" y="271"/>
                    <a:pt x="25" y="111"/>
                    <a:pt x="117" y="31"/>
                  </a:cubicBezTo>
                  <a:cubicBezTo>
                    <a:pt x="130" y="25"/>
                    <a:pt x="111" y="0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7549388" y="-2778111"/>
              <a:ext cx="12340" cy="49227"/>
            </a:xfrm>
            <a:custGeom>
              <a:avLst/>
              <a:gdLst/>
              <a:ahLst/>
              <a:cxnLst/>
              <a:rect l="l" t="t" r="r" b="b"/>
              <a:pathLst>
                <a:path w="93" h="371" extrusionOk="0">
                  <a:moveTo>
                    <a:pt x="81" y="7"/>
                  </a:moveTo>
                  <a:cubicBezTo>
                    <a:pt x="68" y="19"/>
                    <a:pt x="62" y="19"/>
                    <a:pt x="50" y="44"/>
                  </a:cubicBezTo>
                  <a:cubicBezTo>
                    <a:pt x="37" y="81"/>
                    <a:pt x="31" y="118"/>
                    <a:pt x="25" y="161"/>
                  </a:cubicBezTo>
                  <a:cubicBezTo>
                    <a:pt x="19" y="216"/>
                    <a:pt x="0" y="327"/>
                    <a:pt x="56" y="364"/>
                  </a:cubicBezTo>
                  <a:cubicBezTo>
                    <a:pt x="68" y="370"/>
                    <a:pt x="87" y="358"/>
                    <a:pt x="87" y="346"/>
                  </a:cubicBezTo>
                  <a:cubicBezTo>
                    <a:pt x="87" y="321"/>
                    <a:pt x="74" y="296"/>
                    <a:pt x="68" y="272"/>
                  </a:cubicBezTo>
                  <a:cubicBezTo>
                    <a:pt x="68" y="235"/>
                    <a:pt x="68" y="198"/>
                    <a:pt x="74" y="161"/>
                  </a:cubicBezTo>
                  <a:cubicBezTo>
                    <a:pt x="74" y="124"/>
                    <a:pt x="87" y="87"/>
                    <a:pt x="93" y="56"/>
                  </a:cubicBezTo>
                  <a:cubicBezTo>
                    <a:pt x="93" y="38"/>
                    <a:pt x="87" y="19"/>
                    <a:pt x="87" y="13"/>
                  </a:cubicBezTo>
                  <a:cubicBezTo>
                    <a:pt x="93" y="7"/>
                    <a:pt x="81" y="1"/>
                    <a:pt x="8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7570618" y="-2775590"/>
              <a:ext cx="11544" cy="29457"/>
            </a:xfrm>
            <a:custGeom>
              <a:avLst/>
              <a:gdLst/>
              <a:ahLst/>
              <a:cxnLst/>
              <a:rect l="l" t="t" r="r" b="b"/>
              <a:pathLst>
                <a:path w="87" h="222" extrusionOk="0">
                  <a:moveTo>
                    <a:pt x="25" y="19"/>
                  </a:moveTo>
                  <a:cubicBezTo>
                    <a:pt x="13" y="68"/>
                    <a:pt x="1" y="210"/>
                    <a:pt x="75" y="222"/>
                  </a:cubicBezTo>
                  <a:cubicBezTo>
                    <a:pt x="81" y="222"/>
                    <a:pt x="87" y="216"/>
                    <a:pt x="87" y="210"/>
                  </a:cubicBezTo>
                  <a:cubicBezTo>
                    <a:pt x="87" y="185"/>
                    <a:pt x="75" y="166"/>
                    <a:pt x="62" y="142"/>
                  </a:cubicBezTo>
                  <a:cubicBezTo>
                    <a:pt x="50" y="105"/>
                    <a:pt x="50" y="68"/>
                    <a:pt x="56" y="31"/>
                  </a:cubicBezTo>
                  <a:cubicBezTo>
                    <a:pt x="62" y="6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7594369" y="-2772405"/>
              <a:ext cx="5838" cy="19770"/>
            </a:xfrm>
            <a:custGeom>
              <a:avLst/>
              <a:gdLst/>
              <a:ahLst/>
              <a:cxnLst/>
              <a:rect l="l" t="t" r="r" b="b"/>
              <a:pathLst>
                <a:path w="44" h="149" extrusionOk="0">
                  <a:moveTo>
                    <a:pt x="0" y="19"/>
                  </a:moveTo>
                  <a:cubicBezTo>
                    <a:pt x="0" y="56"/>
                    <a:pt x="0" y="105"/>
                    <a:pt x="25" y="142"/>
                  </a:cubicBezTo>
                  <a:cubicBezTo>
                    <a:pt x="31" y="149"/>
                    <a:pt x="43" y="142"/>
                    <a:pt x="37" y="130"/>
                  </a:cubicBezTo>
                  <a:cubicBezTo>
                    <a:pt x="31" y="93"/>
                    <a:pt x="31" y="56"/>
                    <a:pt x="31" y="19"/>
                  </a:cubicBezTo>
                  <a:cubicBezTo>
                    <a:pt x="31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7019831" y="-2817254"/>
              <a:ext cx="128441" cy="145558"/>
            </a:xfrm>
            <a:custGeom>
              <a:avLst/>
              <a:gdLst/>
              <a:ahLst/>
              <a:cxnLst/>
              <a:rect l="l" t="t" r="r" b="b"/>
              <a:pathLst>
                <a:path w="968" h="1097" extrusionOk="0">
                  <a:moveTo>
                    <a:pt x="955" y="1072"/>
                  </a:moveTo>
                  <a:cubicBezTo>
                    <a:pt x="838" y="875"/>
                    <a:pt x="739" y="585"/>
                    <a:pt x="536" y="450"/>
                  </a:cubicBezTo>
                  <a:cubicBezTo>
                    <a:pt x="425" y="370"/>
                    <a:pt x="327" y="326"/>
                    <a:pt x="247" y="209"/>
                  </a:cubicBezTo>
                  <a:cubicBezTo>
                    <a:pt x="191" y="123"/>
                    <a:pt x="130" y="25"/>
                    <a:pt x="31" y="0"/>
                  </a:cubicBezTo>
                  <a:cubicBezTo>
                    <a:pt x="6" y="0"/>
                    <a:pt x="0" y="19"/>
                    <a:pt x="13" y="31"/>
                  </a:cubicBezTo>
                  <a:cubicBezTo>
                    <a:pt x="80" y="123"/>
                    <a:pt x="160" y="203"/>
                    <a:pt x="228" y="296"/>
                  </a:cubicBezTo>
                  <a:cubicBezTo>
                    <a:pt x="290" y="382"/>
                    <a:pt x="364" y="431"/>
                    <a:pt x="456" y="468"/>
                  </a:cubicBezTo>
                  <a:cubicBezTo>
                    <a:pt x="696" y="579"/>
                    <a:pt x="795" y="881"/>
                    <a:pt x="937" y="1084"/>
                  </a:cubicBezTo>
                  <a:cubicBezTo>
                    <a:pt x="949" y="1096"/>
                    <a:pt x="967" y="1084"/>
                    <a:pt x="95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7165257" y="-2650598"/>
              <a:ext cx="36091" cy="43389"/>
            </a:xfrm>
            <a:custGeom>
              <a:avLst/>
              <a:gdLst/>
              <a:ahLst/>
              <a:cxnLst/>
              <a:rect l="l" t="t" r="r" b="b"/>
              <a:pathLst>
                <a:path w="272" h="327" extrusionOk="0">
                  <a:moveTo>
                    <a:pt x="7" y="31"/>
                  </a:moveTo>
                  <a:cubicBezTo>
                    <a:pt x="44" y="87"/>
                    <a:pt x="81" y="136"/>
                    <a:pt x="118" y="185"/>
                  </a:cubicBezTo>
                  <a:cubicBezTo>
                    <a:pt x="155" y="235"/>
                    <a:pt x="198" y="308"/>
                    <a:pt x="253" y="327"/>
                  </a:cubicBezTo>
                  <a:cubicBezTo>
                    <a:pt x="259" y="327"/>
                    <a:pt x="272" y="315"/>
                    <a:pt x="272" y="308"/>
                  </a:cubicBezTo>
                  <a:cubicBezTo>
                    <a:pt x="253" y="259"/>
                    <a:pt x="204" y="228"/>
                    <a:pt x="173" y="191"/>
                  </a:cubicBezTo>
                  <a:cubicBezTo>
                    <a:pt x="124" y="136"/>
                    <a:pt x="75" y="74"/>
                    <a:pt x="31" y="19"/>
                  </a:cubicBezTo>
                  <a:cubicBezTo>
                    <a:pt x="19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6981352" y="-2820571"/>
              <a:ext cx="39408" cy="45910"/>
            </a:xfrm>
            <a:custGeom>
              <a:avLst/>
              <a:gdLst/>
              <a:ahLst/>
              <a:cxnLst/>
              <a:rect l="l" t="t" r="r" b="b"/>
              <a:pathLst>
                <a:path w="297" h="346" extrusionOk="0">
                  <a:moveTo>
                    <a:pt x="7" y="19"/>
                  </a:moveTo>
                  <a:cubicBezTo>
                    <a:pt x="75" y="56"/>
                    <a:pt x="136" y="105"/>
                    <a:pt x="179" y="173"/>
                  </a:cubicBezTo>
                  <a:cubicBezTo>
                    <a:pt x="210" y="228"/>
                    <a:pt x="229" y="296"/>
                    <a:pt x="272" y="339"/>
                  </a:cubicBezTo>
                  <a:cubicBezTo>
                    <a:pt x="278" y="345"/>
                    <a:pt x="290" y="339"/>
                    <a:pt x="290" y="333"/>
                  </a:cubicBezTo>
                  <a:cubicBezTo>
                    <a:pt x="296" y="265"/>
                    <a:pt x="241" y="204"/>
                    <a:pt x="204" y="154"/>
                  </a:cubicBezTo>
                  <a:cubicBezTo>
                    <a:pt x="155" y="93"/>
                    <a:pt x="87" y="4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6640610" y="-2822163"/>
              <a:ext cx="51615" cy="50687"/>
            </a:xfrm>
            <a:custGeom>
              <a:avLst/>
              <a:gdLst/>
              <a:ahLst/>
              <a:cxnLst/>
              <a:rect l="l" t="t" r="r" b="b"/>
              <a:pathLst>
                <a:path w="389" h="382" extrusionOk="0">
                  <a:moveTo>
                    <a:pt x="345" y="12"/>
                  </a:moveTo>
                  <a:cubicBezTo>
                    <a:pt x="290" y="62"/>
                    <a:pt x="235" y="117"/>
                    <a:pt x="185" y="179"/>
                  </a:cubicBezTo>
                  <a:cubicBezTo>
                    <a:pt x="130" y="234"/>
                    <a:pt x="56" y="283"/>
                    <a:pt x="7" y="351"/>
                  </a:cubicBezTo>
                  <a:cubicBezTo>
                    <a:pt x="0" y="363"/>
                    <a:pt x="13" y="382"/>
                    <a:pt x="25" y="376"/>
                  </a:cubicBezTo>
                  <a:cubicBezTo>
                    <a:pt x="99" y="351"/>
                    <a:pt x="154" y="277"/>
                    <a:pt x="198" y="222"/>
                  </a:cubicBezTo>
                  <a:cubicBezTo>
                    <a:pt x="253" y="160"/>
                    <a:pt x="308" y="92"/>
                    <a:pt x="370" y="37"/>
                  </a:cubicBezTo>
                  <a:cubicBezTo>
                    <a:pt x="388" y="19"/>
                    <a:pt x="364" y="0"/>
                    <a:pt x="34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6610357" y="-2800137"/>
              <a:ext cx="31978" cy="34499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210" y="13"/>
                  </a:moveTo>
                  <a:cubicBezTo>
                    <a:pt x="173" y="56"/>
                    <a:pt x="136" y="93"/>
                    <a:pt x="99" y="136"/>
                  </a:cubicBezTo>
                  <a:cubicBezTo>
                    <a:pt x="68" y="167"/>
                    <a:pt x="19" y="197"/>
                    <a:pt x="7" y="241"/>
                  </a:cubicBezTo>
                  <a:cubicBezTo>
                    <a:pt x="1" y="247"/>
                    <a:pt x="13" y="259"/>
                    <a:pt x="19" y="253"/>
                  </a:cubicBezTo>
                  <a:cubicBezTo>
                    <a:pt x="56" y="241"/>
                    <a:pt x="87" y="197"/>
                    <a:pt x="111" y="173"/>
                  </a:cubicBezTo>
                  <a:cubicBezTo>
                    <a:pt x="155" y="130"/>
                    <a:pt x="192" y="80"/>
                    <a:pt x="228" y="37"/>
                  </a:cubicBezTo>
                  <a:cubicBezTo>
                    <a:pt x="241" y="19"/>
                    <a:pt x="222" y="0"/>
                    <a:pt x="21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6571082" y="-2787134"/>
              <a:ext cx="41000" cy="38612"/>
            </a:xfrm>
            <a:custGeom>
              <a:avLst/>
              <a:gdLst/>
              <a:ahLst/>
              <a:cxnLst/>
              <a:rect l="l" t="t" r="r" b="b"/>
              <a:pathLst>
                <a:path w="309" h="291" extrusionOk="0">
                  <a:moveTo>
                    <a:pt x="266" y="13"/>
                  </a:moveTo>
                  <a:cubicBezTo>
                    <a:pt x="186" y="93"/>
                    <a:pt x="99" y="173"/>
                    <a:pt x="13" y="253"/>
                  </a:cubicBezTo>
                  <a:cubicBezTo>
                    <a:pt x="1" y="266"/>
                    <a:pt x="19" y="290"/>
                    <a:pt x="38" y="278"/>
                  </a:cubicBezTo>
                  <a:cubicBezTo>
                    <a:pt x="130" y="210"/>
                    <a:pt x="210" y="124"/>
                    <a:pt x="290" y="38"/>
                  </a:cubicBezTo>
                  <a:cubicBezTo>
                    <a:pt x="309" y="26"/>
                    <a:pt x="284" y="1"/>
                    <a:pt x="26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6558874" y="-2648210"/>
              <a:ext cx="58117" cy="102302"/>
            </a:xfrm>
            <a:custGeom>
              <a:avLst/>
              <a:gdLst/>
              <a:ahLst/>
              <a:cxnLst/>
              <a:rect l="l" t="t" r="r" b="b"/>
              <a:pathLst>
                <a:path w="438" h="771" extrusionOk="0">
                  <a:moveTo>
                    <a:pt x="358" y="19"/>
                  </a:moveTo>
                  <a:cubicBezTo>
                    <a:pt x="333" y="155"/>
                    <a:pt x="339" y="297"/>
                    <a:pt x="321" y="432"/>
                  </a:cubicBezTo>
                  <a:cubicBezTo>
                    <a:pt x="296" y="623"/>
                    <a:pt x="155" y="666"/>
                    <a:pt x="13" y="752"/>
                  </a:cubicBezTo>
                  <a:cubicBezTo>
                    <a:pt x="1" y="759"/>
                    <a:pt x="7" y="771"/>
                    <a:pt x="19" y="771"/>
                  </a:cubicBezTo>
                  <a:cubicBezTo>
                    <a:pt x="438" y="771"/>
                    <a:pt x="352" y="297"/>
                    <a:pt x="382" y="26"/>
                  </a:cubicBezTo>
                  <a:cubicBezTo>
                    <a:pt x="389" y="7"/>
                    <a:pt x="358" y="1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6559671" y="-2662009"/>
              <a:ext cx="24680" cy="47502"/>
            </a:xfrm>
            <a:custGeom>
              <a:avLst/>
              <a:gdLst/>
              <a:ahLst/>
              <a:cxnLst/>
              <a:rect l="l" t="t" r="r" b="b"/>
              <a:pathLst>
                <a:path w="186" h="358" extrusionOk="0">
                  <a:moveTo>
                    <a:pt x="142" y="19"/>
                  </a:moveTo>
                  <a:cubicBezTo>
                    <a:pt x="124" y="80"/>
                    <a:pt x="105" y="142"/>
                    <a:pt x="81" y="197"/>
                  </a:cubicBezTo>
                  <a:cubicBezTo>
                    <a:pt x="56" y="247"/>
                    <a:pt x="7" y="290"/>
                    <a:pt x="1" y="345"/>
                  </a:cubicBezTo>
                  <a:cubicBezTo>
                    <a:pt x="1" y="351"/>
                    <a:pt x="7" y="358"/>
                    <a:pt x="13" y="358"/>
                  </a:cubicBezTo>
                  <a:cubicBezTo>
                    <a:pt x="68" y="345"/>
                    <a:pt x="93" y="284"/>
                    <a:pt x="118" y="240"/>
                  </a:cubicBezTo>
                  <a:cubicBezTo>
                    <a:pt x="149" y="173"/>
                    <a:pt x="161" y="99"/>
                    <a:pt x="179" y="31"/>
                  </a:cubicBezTo>
                  <a:cubicBezTo>
                    <a:pt x="185" y="6"/>
                    <a:pt x="155" y="0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6532735" y="-2646485"/>
              <a:ext cx="9155" cy="30385"/>
            </a:xfrm>
            <a:custGeom>
              <a:avLst/>
              <a:gdLst/>
              <a:ahLst/>
              <a:cxnLst/>
              <a:rect l="l" t="t" r="r" b="b"/>
              <a:pathLst>
                <a:path w="69" h="229" extrusionOk="0">
                  <a:moveTo>
                    <a:pt x="31" y="25"/>
                  </a:moveTo>
                  <a:cubicBezTo>
                    <a:pt x="13" y="80"/>
                    <a:pt x="0" y="154"/>
                    <a:pt x="19" y="216"/>
                  </a:cubicBezTo>
                  <a:cubicBezTo>
                    <a:pt x="19" y="228"/>
                    <a:pt x="37" y="228"/>
                    <a:pt x="37" y="216"/>
                  </a:cubicBezTo>
                  <a:cubicBezTo>
                    <a:pt x="56" y="154"/>
                    <a:pt x="50" y="93"/>
                    <a:pt x="62" y="31"/>
                  </a:cubicBezTo>
                  <a:cubicBezTo>
                    <a:pt x="68" y="6"/>
                    <a:pt x="31" y="0"/>
                    <a:pt x="3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6233657" y="-2448780"/>
              <a:ext cx="60506" cy="60638"/>
            </a:xfrm>
            <a:custGeom>
              <a:avLst/>
              <a:gdLst/>
              <a:ahLst/>
              <a:cxnLst/>
              <a:rect l="l" t="t" r="r" b="b"/>
              <a:pathLst>
                <a:path w="456" h="457" extrusionOk="0">
                  <a:moveTo>
                    <a:pt x="12" y="25"/>
                  </a:moveTo>
                  <a:cubicBezTo>
                    <a:pt x="93" y="81"/>
                    <a:pt x="160" y="161"/>
                    <a:pt x="222" y="241"/>
                  </a:cubicBezTo>
                  <a:cubicBezTo>
                    <a:pt x="283" y="309"/>
                    <a:pt x="345" y="413"/>
                    <a:pt x="425" y="450"/>
                  </a:cubicBezTo>
                  <a:cubicBezTo>
                    <a:pt x="437" y="457"/>
                    <a:pt x="456" y="444"/>
                    <a:pt x="450" y="432"/>
                  </a:cubicBezTo>
                  <a:cubicBezTo>
                    <a:pt x="407" y="346"/>
                    <a:pt x="314" y="278"/>
                    <a:pt x="253" y="210"/>
                  </a:cubicBezTo>
                  <a:cubicBezTo>
                    <a:pt x="185" y="130"/>
                    <a:pt x="111" y="62"/>
                    <a:pt x="19" y="7"/>
                  </a:cubicBezTo>
                  <a:cubicBezTo>
                    <a:pt x="6" y="1"/>
                    <a:pt x="0" y="19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6271208" y="-2440554"/>
              <a:ext cx="49227" cy="42593"/>
            </a:xfrm>
            <a:custGeom>
              <a:avLst/>
              <a:gdLst/>
              <a:ahLst/>
              <a:cxnLst/>
              <a:rect l="l" t="t" r="r" b="b"/>
              <a:pathLst>
                <a:path w="371" h="321" extrusionOk="0">
                  <a:moveTo>
                    <a:pt x="7" y="31"/>
                  </a:moveTo>
                  <a:cubicBezTo>
                    <a:pt x="50" y="99"/>
                    <a:pt x="105" y="161"/>
                    <a:pt x="167" y="216"/>
                  </a:cubicBezTo>
                  <a:cubicBezTo>
                    <a:pt x="216" y="259"/>
                    <a:pt x="290" y="315"/>
                    <a:pt x="352" y="321"/>
                  </a:cubicBezTo>
                  <a:cubicBezTo>
                    <a:pt x="364" y="321"/>
                    <a:pt x="370" y="308"/>
                    <a:pt x="364" y="296"/>
                  </a:cubicBezTo>
                  <a:cubicBezTo>
                    <a:pt x="321" y="247"/>
                    <a:pt x="247" y="216"/>
                    <a:pt x="191" y="179"/>
                  </a:cubicBezTo>
                  <a:cubicBezTo>
                    <a:pt x="130" y="130"/>
                    <a:pt x="74" y="74"/>
                    <a:pt x="25" y="13"/>
                  </a:cubicBezTo>
                  <a:cubicBezTo>
                    <a:pt x="19" y="0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6308758" y="-2440554"/>
              <a:ext cx="42725" cy="36091"/>
            </a:xfrm>
            <a:custGeom>
              <a:avLst/>
              <a:gdLst/>
              <a:ahLst/>
              <a:cxnLst/>
              <a:rect l="l" t="t" r="r" b="b"/>
              <a:pathLst>
                <a:path w="322" h="272" extrusionOk="0">
                  <a:moveTo>
                    <a:pt x="7" y="31"/>
                  </a:moveTo>
                  <a:cubicBezTo>
                    <a:pt x="44" y="87"/>
                    <a:pt x="87" y="142"/>
                    <a:pt x="142" y="191"/>
                  </a:cubicBezTo>
                  <a:cubicBezTo>
                    <a:pt x="186" y="228"/>
                    <a:pt x="253" y="271"/>
                    <a:pt x="309" y="253"/>
                  </a:cubicBezTo>
                  <a:cubicBezTo>
                    <a:pt x="321" y="253"/>
                    <a:pt x="321" y="234"/>
                    <a:pt x="315" y="228"/>
                  </a:cubicBezTo>
                  <a:cubicBezTo>
                    <a:pt x="290" y="216"/>
                    <a:pt x="272" y="210"/>
                    <a:pt x="247" y="204"/>
                  </a:cubicBezTo>
                  <a:cubicBezTo>
                    <a:pt x="216" y="198"/>
                    <a:pt x="192" y="179"/>
                    <a:pt x="167" y="161"/>
                  </a:cubicBezTo>
                  <a:cubicBezTo>
                    <a:pt x="112" y="124"/>
                    <a:pt x="69" y="68"/>
                    <a:pt x="32" y="13"/>
                  </a:cubicBezTo>
                  <a:cubicBezTo>
                    <a:pt x="19" y="0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6354535" y="-2439758"/>
              <a:ext cx="27997" cy="20567"/>
            </a:xfrm>
            <a:custGeom>
              <a:avLst/>
              <a:gdLst/>
              <a:ahLst/>
              <a:cxnLst/>
              <a:rect l="l" t="t" r="r" b="b"/>
              <a:pathLst>
                <a:path w="211" h="155" extrusionOk="0">
                  <a:moveTo>
                    <a:pt x="13" y="44"/>
                  </a:moveTo>
                  <a:cubicBezTo>
                    <a:pt x="62" y="93"/>
                    <a:pt x="130" y="155"/>
                    <a:pt x="198" y="142"/>
                  </a:cubicBezTo>
                  <a:cubicBezTo>
                    <a:pt x="204" y="142"/>
                    <a:pt x="210" y="130"/>
                    <a:pt x="204" y="124"/>
                  </a:cubicBezTo>
                  <a:cubicBezTo>
                    <a:pt x="179" y="111"/>
                    <a:pt x="155" y="99"/>
                    <a:pt x="130" y="87"/>
                  </a:cubicBezTo>
                  <a:cubicBezTo>
                    <a:pt x="93" y="68"/>
                    <a:pt x="68" y="44"/>
                    <a:pt x="38" y="19"/>
                  </a:cubicBezTo>
                  <a:cubicBezTo>
                    <a:pt x="25" y="1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6390494" y="-2440554"/>
              <a:ext cx="14065" cy="9155"/>
            </a:xfrm>
            <a:custGeom>
              <a:avLst/>
              <a:gdLst/>
              <a:ahLst/>
              <a:cxnLst/>
              <a:rect l="l" t="t" r="r" b="b"/>
              <a:pathLst>
                <a:path w="106" h="69" extrusionOk="0">
                  <a:moveTo>
                    <a:pt x="13" y="31"/>
                  </a:moveTo>
                  <a:cubicBezTo>
                    <a:pt x="38" y="50"/>
                    <a:pt x="68" y="50"/>
                    <a:pt x="87" y="62"/>
                  </a:cubicBezTo>
                  <a:cubicBezTo>
                    <a:pt x="99" y="68"/>
                    <a:pt x="105" y="56"/>
                    <a:pt x="99" y="50"/>
                  </a:cubicBezTo>
                  <a:cubicBezTo>
                    <a:pt x="81" y="31"/>
                    <a:pt x="56" y="31"/>
                    <a:pt x="38" y="13"/>
                  </a:cubicBezTo>
                  <a:cubicBezTo>
                    <a:pt x="19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6182970" y="-2423437"/>
              <a:ext cx="79347" cy="77755"/>
            </a:xfrm>
            <a:custGeom>
              <a:avLst/>
              <a:gdLst/>
              <a:ahLst/>
              <a:cxnLst/>
              <a:rect l="l" t="t" r="r" b="b"/>
              <a:pathLst>
                <a:path w="598" h="586" extrusionOk="0">
                  <a:moveTo>
                    <a:pt x="6" y="19"/>
                  </a:moveTo>
                  <a:cubicBezTo>
                    <a:pt x="173" y="44"/>
                    <a:pt x="277" y="155"/>
                    <a:pt x="358" y="296"/>
                  </a:cubicBezTo>
                  <a:cubicBezTo>
                    <a:pt x="407" y="376"/>
                    <a:pt x="475" y="549"/>
                    <a:pt x="579" y="580"/>
                  </a:cubicBezTo>
                  <a:cubicBezTo>
                    <a:pt x="592" y="586"/>
                    <a:pt x="598" y="574"/>
                    <a:pt x="598" y="561"/>
                  </a:cubicBezTo>
                  <a:cubicBezTo>
                    <a:pt x="579" y="493"/>
                    <a:pt x="518" y="438"/>
                    <a:pt x="475" y="383"/>
                  </a:cubicBezTo>
                  <a:cubicBezTo>
                    <a:pt x="438" y="321"/>
                    <a:pt x="394" y="259"/>
                    <a:pt x="345" y="198"/>
                  </a:cubicBezTo>
                  <a:cubicBezTo>
                    <a:pt x="259" y="87"/>
                    <a:pt x="154" y="7"/>
                    <a:pt x="6" y="1"/>
                  </a:cubicBezTo>
                  <a:cubicBezTo>
                    <a:pt x="0" y="1"/>
                    <a:pt x="0" y="19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6872681" y="-2431531"/>
              <a:ext cx="38612" cy="74438"/>
            </a:xfrm>
            <a:custGeom>
              <a:avLst/>
              <a:gdLst/>
              <a:ahLst/>
              <a:cxnLst/>
              <a:rect l="l" t="t" r="r" b="b"/>
              <a:pathLst>
                <a:path w="291" h="561" extrusionOk="0">
                  <a:moveTo>
                    <a:pt x="13" y="25"/>
                  </a:moveTo>
                  <a:cubicBezTo>
                    <a:pt x="105" y="185"/>
                    <a:pt x="81" y="462"/>
                    <a:pt x="272" y="554"/>
                  </a:cubicBezTo>
                  <a:cubicBezTo>
                    <a:pt x="284" y="561"/>
                    <a:pt x="290" y="542"/>
                    <a:pt x="284" y="536"/>
                  </a:cubicBezTo>
                  <a:cubicBezTo>
                    <a:pt x="210" y="437"/>
                    <a:pt x="161" y="364"/>
                    <a:pt x="136" y="247"/>
                  </a:cubicBezTo>
                  <a:cubicBezTo>
                    <a:pt x="112" y="166"/>
                    <a:pt x="87" y="86"/>
                    <a:pt x="31" y="12"/>
                  </a:cubicBezTo>
                  <a:cubicBezTo>
                    <a:pt x="25" y="0"/>
                    <a:pt x="1" y="12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7524044" y="-2501855"/>
              <a:ext cx="833676" cy="219996"/>
            </a:xfrm>
            <a:custGeom>
              <a:avLst/>
              <a:gdLst/>
              <a:ahLst/>
              <a:cxnLst/>
              <a:rect l="l" t="t" r="r" b="b"/>
              <a:pathLst>
                <a:path w="6283" h="1658" extrusionOk="0">
                  <a:moveTo>
                    <a:pt x="3314" y="1657"/>
                  </a:moveTo>
                  <a:lnTo>
                    <a:pt x="1" y="1657"/>
                  </a:lnTo>
                  <a:cubicBezTo>
                    <a:pt x="81" y="1645"/>
                    <a:pt x="161" y="1639"/>
                    <a:pt x="253" y="1627"/>
                  </a:cubicBezTo>
                  <a:cubicBezTo>
                    <a:pt x="1411" y="1497"/>
                    <a:pt x="1787" y="1417"/>
                    <a:pt x="1996" y="887"/>
                  </a:cubicBezTo>
                  <a:cubicBezTo>
                    <a:pt x="2206" y="358"/>
                    <a:pt x="2206" y="0"/>
                    <a:pt x="2772" y="456"/>
                  </a:cubicBezTo>
                  <a:cubicBezTo>
                    <a:pt x="3339" y="906"/>
                    <a:pt x="3567" y="1078"/>
                    <a:pt x="3998" y="1115"/>
                  </a:cubicBezTo>
                  <a:cubicBezTo>
                    <a:pt x="4435" y="1152"/>
                    <a:pt x="4682" y="1232"/>
                    <a:pt x="4792" y="1380"/>
                  </a:cubicBezTo>
                  <a:cubicBezTo>
                    <a:pt x="4836" y="1436"/>
                    <a:pt x="4879" y="1485"/>
                    <a:pt x="4916" y="1522"/>
                  </a:cubicBezTo>
                  <a:cubicBezTo>
                    <a:pt x="4885" y="1534"/>
                    <a:pt x="4848" y="1546"/>
                    <a:pt x="4817" y="1553"/>
                  </a:cubicBezTo>
                  <a:cubicBezTo>
                    <a:pt x="4755" y="1559"/>
                    <a:pt x="4706" y="1540"/>
                    <a:pt x="4663" y="1522"/>
                  </a:cubicBezTo>
                  <a:cubicBezTo>
                    <a:pt x="4614" y="1503"/>
                    <a:pt x="4571" y="1491"/>
                    <a:pt x="4515" y="1497"/>
                  </a:cubicBezTo>
                  <a:cubicBezTo>
                    <a:pt x="4441" y="1509"/>
                    <a:pt x="4367" y="1577"/>
                    <a:pt x="4318" y="1620"/>
                  </a:cubicBezTo>
                  <a:cubicBezTo>
                    <a:pt x="4152" y="1583"/>
                    <a:pt x="3998" y="1534"/>
                    <a:pt x="3819" y="1559"/>
                  </a:cubicBezTo>
                  <a:cubicBezTo>
                    <a:pt x="3653" y="1583"/>
                    <a:pt x="3481" y="1608"/>
                    <a:pt x="3314" y="1657"/>
                  </a:cubicBezTo>
                  <a:close/>
                  <a:moveTo>
                    <a:pt x="4189" y="1657"/>
                  </a:moveTo>
                  <a:cubicBezTo>
                    <a:pt x="4103" y="1645"/>
                    <a:pt x="4010" y="1633"/>
                    <a:pt x="3912" y="1633"/>
                  </a:cubicBezTo>
                  <a:cubicBezTo>
                    <a:pt x="3795" y="1633"/>
                    <a:pt x="3671" y="1639"/>
                    <a:pt x="3554" y="1657"/>
                  </a:cubicBezTo>
                  <a:close/>
                  <a:moveTo>
                    <a:pt x="6283" y="1657"/>
                  </a:moveTo>
                  <a:cubicBezTo>
                    <a:pt x="6228" y="1645"/>
                    <a:pt x="6178" y="1639"/>
                    <a:pt x="6123" y="1633"/>
                  </a:cubicBezTo>
                  <a:cubicBezTo>
                    <a:pt x="6110" y="1633"/>
                    <a:pt x="6104" y="1627"/>
                    <a:pt x="6104" y="1608"/>
                  </a:cubicBezTo>
                  <a:cubicBezTo>
                    <a:pt x="6104" y="1590"/>
                    <a:pt x="6104" y="1571"/>
                    <a:pt x="6098" y="1553"/>
                  </a:cubicBezTo>
                  <a:cubicBezTo>
                    <a:pt x="5987" y="1583"/>
                    <a:pt x="5858" y="1596"/>
                    <a:pt x="5716" y="1583"/>
                  </a:cubicBezTo>
                  <a:cubicBezTo>
                    <a:pt x="5642" y="1577"/>
                    <a:pt x="5562" y="1565"/>
                    <a:pt x="5482" y="1546"/>
                  </a:cubicBezTo>
                  <a:cubicBezTo>
                    <a:pt x="5384" y="1522"/>
                    <a:pt x="5297" y="1497"/>
                    <a:pt x="5224" y="1466"/>
                  </a:cubicBezTo>
                  <a:cubicBezTo>
                    <a:pt x="5193" y="1473"/>
                    <a:pt x="5168" y="1479"/>
                    <a:pt x="5143" y="1491"/>
                  </a:cubicBezTo>
                  <a:cubicBezTo>
                    <a:pt x="5119" y="1497"/>
                    <a:pt x="5082" y="1522"/>
                    <a:pt x="5051" y="1540"/>
                  </a:cubicBezTo>
                  <a:cubicBezTo>
                    <a:pt x="5026" y="1553"/>
                    <a:pt x="5008" y="1565"/>
                    <a:pt x="4983" y="1577"/>
                  </a:cubicBezTo>
                  <a:cubicBezTo>
                    <a:pt x="4934" y="1608"/>
                    <a:pt x="4885" y="1627"/>
                    <a:pt x="4823" y="1633"/>
                  </a:cubicBezTo>
                  <a:cubicBezTo>
                    <a:pt x="4743" y="1645"/>
                    <a:pt x="4688" y="1620"/>
                    <a:pt x="4632" y="1602"/>
                  </a:cubicBezTo>
                  <a:cubicBezTo>
                    <a:pt x="4595" y="1590"/>
                    <a:pt x="4558" y="1577"/>
                    <a:pt x="4528" y="1577"/>
                  </a:cubicBezTo>
                  <a:cubicBezTo>
                    <a:pt x="4497" y="1583"/>
                    <a:pt x="4454" y="1614"/>
                    <a:pt x="4423" y="1639"/>
                  </a:cubicBezTo>
                  <a:cubicBezTo>
                    <a:pt x="4460" y="1645"/>
                    <a:pt x="4491" y="1651"/>
                    <a:pt x="4528" y="1657"/>
                  </a:cubicBezTo>
                  <a:lnTo>
                    <a:pt x="4934" y="1657"/>
                  </a:lnTo>
                  <a:cubicBezTo>
                    <a:pt x="4953" y="1651"/>
                    <a:pt x="4971" y="1651"/>
                    <a:pt x="4996" y="1645"/>
                  </a:cubicBezTo>
                  <a:cubicBezTo>
                    <a:pt x="5008" y="1639"/>
                    <a:pt x="5014" y="1651"/>
                    <a:pt x="5014" y="1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8" name="Google Shape;1578;p8"/>
          <p:cNvSpPr txBox="1">
            <a:spLocks noGrp="1"/>
          </p:cNvSpPr>
          <p:nvPr>
            <p:ph type="title"/>
          </p:nvPr>
        </p:nvSpPr>
        <p:spPr>
          <a:xfrm>
            <a:off x="4895575" y="1453250"/>
            <a:ext cx="3535200" cy="18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0" name="Google Shape;1580;p9"/>
          <p:cNvGrpSpPr/>
          <p:nvPr/>
        </p:nvGrpSpPr>
        <p:grpSpPr>
          <a:xfrm>
            <a:off x="2" y="1523179"/>
            <a:ext cx="3505315" cy="1491062"/>
            <a:chOff x="29837" y="1456452"/>
            <a:chExt cx="3968880" cy="1688250"/>
          </a:xfrm>
        </p:grpSpPr>
        <p:sp>
          <p:nvSpPr>
            <p:cNvPr id="1581" name="Google Shape;1581;p9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9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9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9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9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9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9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9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9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9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9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9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9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9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9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9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3" name="Google Shape;1623;p9"/>
          <p:cNvSpPr/>
          <p:nvPr/>
        </p:nvSpPr>
        <p:spPr>
          <a:xfrm rot="-483165">
            <a:off x="-676052" y="-6793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9"/>
          <p:cNvSpPr/>
          <p:nvPr/>
        </p:nvSpPr>
        <p:spPr>
          <a:xfrm rot="-273502">
            <a:off x="952506" y="3817032"/>
            <a:ext cx="9372599" cy="4037412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9"/>
          <p:cNvSpPr txBox="1">
            <a:spLocks noGrp="1"/>
          </p:cNvSpPr>
          <p:nvPr>
            <p:ph type="title"/>
          </p:nvPr>
        </p:nvSpPr>
        <p:spPr>
          <a:xfrm>
            <a:off x="4971775" y="1390113"/>
            <a:ext cx="3459000" cy="11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9"/>
          <p:cNvSpPr txBox="1">
            <a:spLocks noGrp="1"/>
          </p:cNvSpPr>
          <p:nvPr>
            <p:ph type="subTitle" idx="1"/>
          </p:nvPr>
        </p:nvSpPr>
        <p:spPr>
          <a:xfrm>
            <a:off x="4971775" y="2743288"/>
            <a:ext cx="3459000" cy="10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7" name="Google Shape;1627;p9"/>
          <p:cNvGrpSpPr/>
          <p:nvPr/>
        </p:nvGrpSpPr>
        <p:grpSpPr>
          <a:xfrm rot="162344">
            <a:off x="-3413558" y="1231510"/>
            <a:ext cx="8473539" cy="2439530"/>
            <a:chOff x="799160" y="2858250"/>
            <a:chExt cx="714690" cy="185386"/>
          </a:xfrm>
        </p:grpSpPr>
        <p:sp>
          <p:nvSpPr>
            <p:cNvPr id="1628" name="Google Shape;1628;p9"/>
            <p:cNvSpPr/>
            <p:nvPr/>
          </p:nvSpPr>
          <p:spPr>
            <a:xfrm>
              <a:off x="799160" y="2859611"/>
              <a:ext cx="713875" cy="184025"/>
            </a:xfrm>
            <a:custGeom>
              <a:avLst/>
              <a:gdLst/>
              <a:ahLst/>
              <a:cxnLst/>
              <a:rect l="l" t="t" r="r" b="b"/>
              <a:pathLst>
                <a:path w="28555" h="7361" extrusionOk="0">
                  <a:moveTo>
                    <a:pt x="25198" y="3788"/>
                  </a:moveTo>
                  <a:cubicBezTo>
                    <a:pt x="25198" y="3788"/>
                    <a:pt x="23418" y="3221"/>
                    <a:pt x="23153" y="2766"/>
                  </a:cubicBezTo>
                  <a:cubicBezTo>
                    <a:pt x="22889" y="2304"/>
                    <a:pt x="21965" y="2125"/>
                    <a:pt x="21768" y="2125"/>
                  </a:cubicBezTo>
                  <a:cubicBezTo>
                    <a:pt x="21564" y="2125"/>
                    <a:pt x="19489" y="1946"/>
                    <a:pt x="19088" y="1454"/>
                  </a:cubicBezTo>
                  <a:cubicBezTo>
                    <a:pt x="18694" y="961"/>
                    <a:pt x="18232" y="0"/>
                    <a:pt x="17339" y="37"/>
                  </a:cubicBezTo>
                  <a:cubicBezTo>
                    <a:pt x="16452" y="74"/>
                    <a:pt x="16317" y="1312"/>
                    <a:pt x="15688" y="1312"/>
                  </a:cubicBezTo>
                  <a:cubicBezTo>
                    <a:pt x="15060" y="1312"/>
                    <a:pt x="13083" y="1029"/>
                    <a:pt x="12985" y="1811"/>
                  </a:cubicBezTo>
                  <a:cubicBezTo>
                    <a:pt x="12886" y="2587"/>
                    <a:pt x="12781" y="3437"/>
                    <a:pt x="11827" y="3474"/>
                  </a:cubicBezTo>
                  <a:cubicBezTo>
                    <a:pt x="10872" y="3505"/>
                    <a:pt x="9018" y="4213"/>
                    <a:pt x="9018" y="4213"/>
                  </a:cubicBezTo>
                  <a:cubicBezTo>
                    <a:pt x="9018" y="4213"/>
                    <a:pt x="6955" y="4459"/>
                    <a:pt x="5735" y="4281"/>
                  </a:cubicBezTo>
                  <a:cubicBezTo>
                    <a:pt x="4941" y="4170"/>
                    <a:pt x="3721" y="4583"/>
                    <a:pt x="2705" y="4773"/>
                  </a:cubicBezTo>
                  <a:cubicBezTo>
                    <a:pt x="2157" y="4872"/>
                    <a:pt x="1374" y="4854"/>
                    <a:pt x="1374" y="4854"/>
                  </a:cubicBezTo>
                  <a:cubicBezTo>
                    <a:pt x="1202" y="5106"/>
                    <a:pt x="580" y="5229"/>
                    <a:pt x="1" y="5365"/>
                  </a:cubicBezTo>
                  <a:lnTo>
                    <a:pt x="1" y="7360"/>
                  </a:lnTo>
                  <a:lnTo>
                    <a:pt x="28555" y="7360"/>
                  </a:lnTo>
                  <a:lnTo>
                    <a:pt x="28555" y="5747"/>
                  </a:lnTo>
                  <a:cubicBezTo>
                    <a:pt x="27539" y="4958"/>
                    <a:pt x="26646" y="3899"/>
                    <a:pt x="25198" y="3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1148300" y="2890575"/>
              <a:ext cx="117050" cy="134000"/>
            </a:xfrm>
            <a:custGeom>
              <a:avLst/>
              <a:gdLst/>
              <a:ahLst/>
              <a:cxnLst/>
              <a:rect l="l" t="t" r="r" b="b"/>
              <a:pathLst>
                <a:path w="4682" h="5360" extrusionOk="0">
                  <a:moveTo>
                    <a:pt x="758" y="7"/>
                  </a:moveTo>
                  <a:lnTo>
                    <a:pt x="721" y="1"/>
                  </a:lnTo>
                  <a:cubicBezTo>
                    <a:pt x="597" y="315"/>
                    <a:pt x="333" y="469"/>
                    <a:pt x="173" y="912"/>
                  </a:cubicBezTo>
                  <a:cubicBezTo>
                    <a:pt x="0" y="1399"/>
                    <a:pt x="166" y="2156"/>
                    <a:pt x="166" y="2156"/>
                  </a:cubicBezTo>
                  <a:cubicBezTo>
                    <a:pt x="166" y="2156"/>
                    <a:pt x="376" y="2144"/>
                    <a:pt x="363" y="2575"/>
                  </a:cubicBezTo>
                  <a:cubicBezTo>
                    <a:pt x="351" y="3006"/>
                    <a:pt x="246" y="3148"/>
                    <a:pt x="246" y="3148"/>
                  </a:cubicBezTo>
                  <a:cubicBezTo>
                    <a:pt x="246" y="3148"/>
                    <a:pt x="1109" y="4238"/>
                    <a:pt x="1583" y="4552"/>
                  </a:cubicBezTo>
                  <a:cubicBezTo>
                    <a:pt x="2063" y="4867"/>
                    <a:pt x="2772" y="5125"/>
                    <a:pt x="3012" y="5125"/>
                  </a:cubicBezTo>
                  <a:cubicBezTo>
                    <a:pt x="3258" y="5125"/>
                    <a:pt x="3899" y="5125"/>
                    <a:pt x="4028" y="5156"/>
                  </a:cubicBezTo>
                  <a:cubicBezTo>
                    <a:pt x="4158" y="5193"/>
                    <a:pt x="4681" y="5322"/>
                    <a:pt x="4681" y="5322"/>
                  </a:cubicBezTo>
                  <a:cubicBezTo>
                    <a:pt x="4681" y="5322"/>
                    <a:pt x="4607" y="5359"/>
                    <a:pt x="3948" y="4947"/>
                  </a:cubicBezTo>
                  <a:cubicBezTo>
                    <a:pt x="3283" y="4540"/>
                    <a:pt x="3308" y="4811"/>
                    <a:pt x="2827" y="4275"/>
                  </a:cubicBezTo>
                  <a:cubicBezTo>
                    <a:pt x="2353" y="3739"/>
                    <a:pt x="2328" y="3893"/>
                    <a:pt x="1829" y="3284"/>
                  </a:cubicBezTo>
                  <a:cubicBezTo>
                    <a:pt x="1324" y="2680"/>
                    <a:pt x="1127" y="2643"/>
                    <a:pt x="1035" y="2132"/>
                  </a:cubicBezTo>
                  <a:cubicBezTo>
                    <a:pt x="942" y="1621"/>
                    <a:pt x="875" y="1608"/>
                    <a:pt x="795" y="1189"/>
                  </a:cubicBezTo>
                  <a:cubicBezTo>
                    <a:pt x="708" y="771"/>
                    <a:pt x="641" y="851"/>
                    <a:pt x="696" y="537"/>
                  </a:cubicBezTo>
                  <a:cubicBezTo>
                    <a:pt x="739" y="333"/>
                    <a:pt x="751" y="124"/>
                    <a:pt x="758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9"/>
            <p:cNvSpPr/>
            <p:nvPr/>
          </p:nvSpPr>
          <p:spPr>
            <a:xfrm>
              <a:off x="799975" y="2963250"/>
              <a:ext cx="219450" cy="64250"/>
            </a:xfrm>
            <a:custGeom>
              <a:avLst/>
              <a:gdLst/>
              <a:ahLst/>
              <a:cxnLst/>
              <a:rect l="l" t="t" r="r" b="b"/>
              <a:pathLst>
                <a:path w="8778" h="2570" extrusionOk="0">
                  <a:moveTo>
                    <a:pt x="8778" y="69"/>
                  </a:moveTo>
                  <a:cubicBezTo>
                    <a:pt x="8199" y="130"/>
                    <a:pt x="6702" y="253"/>
                    <a:pt x="5735" y="112"/>
                  </a:cubicBezTo>
                  <a:cubicBezTo>
                    <a:pt x="4941" y="1"/>
                    <a:pt x="3721" y="414"/>
                    <a:pt x="2705" y="604"/>
                  </a:cubicBezTo>
                  <a:cubicBezTo>
                    <a:pt x="2157" y="703"/>
                    <a:pt x="1374" y="685"/>
                    <a:pt x="1374" y="685"/>
                  </a:cubicBezTo>
                  <a:cubicBezTo>
                    <a:pt x="1202" y="937"/>
                    <a:pt x="580" y="1060"/>
                    <a:pt x="1" y="1196"/>
                  </a:cubicBezTo>
                  <a:lnTo>
                    <a:pt x="1" y="2569"/>
                  </a:lnTo>
                  <a:cubicBezTo>
                    <a:pt x="641" y="2378"/>
                    <a:pt x="1147" y="2545"/>
                    <a:pt x="2360" y="2409"/>
                  </a:cubicBezTo>
                  <a:cubicBezTo>
                    <a:pt x="3992" y="2224"/>
                    <a:pt x="4479" y="2107"/>
                    <a:pt x="4990" y="1732"/>
                  </a:cubicBezTo>
                  <a:cubicBezTo>
                    <a:pt x="5501" y="1362"/>
                    <a:pt x="5279" y="802"/>
                    <a:pt x="5889" y="802"/>
                  </a:cubicBezTo>
                  <a:cubicBezTo>
                    <a:pt x="6480" y="802"/>
                    <a:pt x="8026" y="426"/>
                    <a:pt x="8778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9"/>
            <p:cNvSpPr/>
            <p:nvPr/>
          </p:nvSpPr>
          <p:spPr>
            <a:xfrm>
              <a:off x="799975" y="2858400"/>
              <a:ext cx="713875" cy="145375"/>
            </a:xfrm>
            <a:custGeom>
              <a:avLst/>
              <a:gdLst/>
              <a:ahLst/>
              <a:cxnLst/>
              <a:rect l="l" t="t" r="r" b="b"/>
              <a:pathLst>
                <a:path w="28555" h="5815" extrusionOk="0">
                  <a:moveTo>
                    <a:pt x="25186" y="3844"/>
                  </a:moveTo>
                  <a:cubicBezTo>
                    <a:pt x="25186" y="3844"/>
                    <a:pt x="23394" y="3277"/>
                    <a:pt x="23123" y="2803"/>
                  </a:cubicBezTo>
                  <a:cubicBezTo>
                    <a:pt x="23024" y="2637"/>
                    <a:pt x="22833" y="2507"/>
                    <a:pt x="22624" y="2409"/>
                  </a:cubicBezTo>
                  <a:cubicBezTo>
                    <a:pt x="22279" y="2249"/>
                    <a:pt x="21885" y="2181"/>
                    <a:pt x="21768" y="2181"/>
                  </a:cubicBezTo>
                  <a:cubicBezTo>
                    <a:pt x="21638" y="2181"/>
                    <a:pt x="20720" y="2107"/>
                    <a:pt x="19981" y="1922"/>
                  </a:cubicBezTo>
                  <a:cubicBezTo>
                    <a:pt x="19569" y="1817"/>
                    <a:pt x="19211" y="1682"/>
                    <a:pt x="19064" y="1497"/>
                  </a:cubicBezTo>
                  <a:cubicBezTo>
                    <a:pt x="18990" y="1405"/>
                    <a:pt x="18916" y="1300"/>
                    <a:pt x="18830" y="1183"/>
                  </a:cubicBezTo>
                  <a:cubicBezTo>
                    <a:pt x="18485" y="684"/>
                    <a:pt x="18047" y="68"/>
                    <a:pt x="17339" y="93"/>
                  </a:cubicBezTo>
                  <a:cubicBezTo>
                    <a:pt x="16877" y="111"/>
                    <a:pt x="16625" y="475"/>
                    <a:pt x="16391" y="807"/>
                  </a:cubicBezTo>
                  <a:cubicBezTo>
                    <a:pt x="16181" y="1103"/>
                    <a:pt x="15996" y="1368"/>
                    <a:pt x="15688" y="1368"/>
                  </a:cubicBezTo>
                  <a:cubicBezTo>
                    <a:pt x="15578" y="1368"/>
                    <a:pt x="15424" y="1362"/>
                    <a:pt x="15245" y="1349"/>
                  </a:cubicBezTo>
                  <a:cubicBezTo>
                    <a:pt x="14432" y="1306"/>
                    <a:pt x="13095" y="1226"/>
                    <a:pt x="13015" y="1836"/>
                  </a:cubicBezTo>
                  <a:lnTo>
                    <a:pt x="13015" y="1861"/>
                  </a:lnTo>
                  <a:cubicBezTo>
                    <a:pt x="12911" y="2643"/>
                    <a:pt x="12806" y="3493"/>
                    <a:pt x="11827" y="3530"/>
                  </a:cubicBezTo>
                  <a:cubicBezTo>
                    <a:pt x="10878" y="3560"/>
                    <a:pt x="9036" y="4269"/>
                    <a:pt x="9030" y="4269"/>
                  </a:cubicBezTo>
                  <a:cubicBezTo>
                    <a:pt x="9030" y="4269"/>
                    <a:pt x="9024" y="4269"/>
                    <a:pt x="9024" y="4269"/>
                  </a:cubicBezTo>
                  <a:cubicBezTo>
                    <a:pt x="9018" y="4275"/>
                    <a:pt x="6955" y="4515"/>
                    <a:pt x="5729" y="4337"/>
                  </a:cubicBezTo>
                  <a:cubicBezTo>
                    <a:pt x="5181" y="4256"/>
                    <a:pt x="4417" y="4441"/>
                    <a:pt x="3659" y="4620"/>
                  </a:cubicBezTo>
                  <a:cubicBezTo>
                    <a:pt x="3333" y="4694"/>
                    <a:pt x="3013" y="4774"/>
                    <a:pt x="2711" y="4829"/>
                  </a:cubicBezTo>
                  <a:cubicBezTo>
                    <a:pt x="2206" y="4922"/>
                    <a:pt x="1510" y="4916"/>
                    <a:pt x="1393" y="4909"/>
                  </a:cubicBezTo>
                  <a:cubicBezTo>
                    <a:pt x="1214" y="5143"/>
                    <a:pt x="691" y="5267"/>
                    <a:pt x="167" y="5384"/>
                  </a:cubicBezTo>
                  <a:cubicBezTo>
                    <a:pt x="112" y="5402"/>
                    <a:pt x="56" y="5414"/>
                    <a:pt x="1" y="5427"/>
                  </a:cubicBezTo>
                  <a:lnTo>
                    <a:pt x="1" y="5359"/>
                  </a:lnTo>
                  <a:cubicBezTo>
                    <a:pt x="50" y="5347"/>
                    <a:pt x="99" y="5334"/>
                    <a:pt x="155" y="5322"/>
                  </a:cubicBezTo>
                  <a:cubicBezTo>
                    <a:pt x="678" y="5199"/>
                    <a:pt x="1196" y="5082"/>
                    <a:pt x="1344" y="4860"/>
                  </a:cubicBezTo>
                  <a:cubicBezTo>
                    <a:pt x="1350" y="4854"/>
                    <a:pt x="1362" y="4848"/>
                    <a:pt x="1374" y="4848"/>
                  </a:cubicBezTo>
                  <a:cubicBezTo>
                    <a:pt x="1374" y="4848"/>
                    <a:pt x="2157" y="4866"/>
                    <a:pt x="2699" y="4762"/>
                  </a:cubicBezTo>
                  <a:cubicBezTo>
                    <a:pt x="3000" y="4706"/>
                    <a:pt x="3321" y="4632"/>
                    <a:pt x="3641" y="4558"/>
                  </a:cubicBezTo>
                  <a:cubicBezTo>
                    <a:pt x="4405" y="4373"/>
                    <a:pt x="5175" y="4195"/>
                    <a:pt x="5741" y="4275"/>
                  </a:cubicBezTo>
                  <a:cubicBezTo>
                    <a:pt x="6930" y="4447"/>
                    <a:pt x="8913" y="4220"/>
                    <a:pt x="9012" y="4207"/>
                  </a:cubicBezTo>
                  <a:cubicBezTo>
                    <a:pt x="9104" y="4170"/>
                    <a:pt x="10884" y="3499"/>
                    <a:pt x="11827" y="3462"/>
                  </a:cubicBezTo>
                  <a:cubicBezTo>
                    <a:pt x="12744" y="3431"/>
                    <a:pt x="12849" y="2612"/>
                    <a:pt x="12948" y="1848"/>
                  </a:cubicBezTo>
                  <a:lnTo>
                    <a:pt x="12948" y="1830"/>
                  </a:lnTo>
                  <a:cubicBezTo>
                    <a:pt x="13034" y="1158"/>
                    <a:pt x="14413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48"/>
                    <a:pt x="16335" y="770"/>
                  </a:cubicBezTo>
                  <a:cubicBezTo>
                    <a:pt x="16575" y="425"/>
                    <a:pt x="16840" y="50"/>
                    <a:pt x="17339" y="31"/>
                  </a:cubicBezTo>
                  <a:cubicBezTo>
                    <a:pt x="18084" y="0"/>
                    <a:pt x="18528" y="635"/>
                    <a:pt x="18885" y="1146"/>
                  </a:cubicBezTo>
                  <a:cubicBezTo>
                    <a:pt x="18965" y="1257"/>
                    <a:pt x="19045" y="1368"/>
                    <a:pt x="19119" y="1460"/>
                  </a:cubicBezTo>
                  <a:cubicBezTo>
                    <a:pt x="19255" y="1626"/>
                    <a:pt x="19600" y="1762"/>
                    <a:pt x="20000" y="1861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3" y="2593"/>
                    <a:pt x="23178" y="2772"/>
                  </a:cubicBezTo>
                  <a:cubicBezTo>
                    <a:pt x="23431" y="3209"/>
                    <a:pt x="25118" y="3758"/>
                    <a:pt x="25204" y="3782"/>
                  </a:cubicBezTo>
                  <a:cubicBezTo>
                    <a:pt x="26362" y="3875"/>
                    <a:pt x="27163" y="4558"/>
                    <a:pt x="27958" y="5236"/>
                  </a:cubicBezTo>
                  <a:cubicBezTo>
                    <a:pt x="28155" y="5402"/>
                    <a:pt x="28352" y="5575"/>
                    <a:pt x="28555" y="5729"/>
                  </a:cubicBezTo>
                  <a:lnTo>
                    <a:pt x="28555" y="5815"/>
                  </a:lnTo>
                  <a:cubicBezTo>
                    <a:pt x="28333" y="5642"/>
                    <a:pt x="28124" y="5464"/>
                    <a:pt x="27914" y="5285"/>
                  </a:cubicBezTo>
                  <a:cubicBezTo>
                    <a:pt x="27126" y="4614"/>
                    <a:pt x="26332" y="3936"/>
                    <a:pt x="25198" y="3844"/>
                  </a:cubicBezTo>
                  <a:cubicBezTo>
                    <a:pt x="25192" y="3844"/>
                    <a:pt x="25192" y="3844"/>
                    <a:pt x="25186" y="3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9"/>
            <p:cNvSpPr/>
            <p:nvPr/>
          </p:nvSpPr>
          <p:spPr>
            <a:xfrm>
              <a:off x="799975" y="2858250"/>
              <a:ext cx="713875" cy="145675"/>
            </a:xfrm>
            <a:custGeom>
              <a:avLst/>
              <a:gdLst/>
              <a:ahLst/>
              <a:cxnLst/>
              <a:rect l="l" t="t" r="r" b="b"/>
              <a:pathLst>
                <a:path w="28555" h="5827" extrusionOk="0">
                  <a:moveTo>
                    <a:pt x="25186" y="3856"/>
                  </a:moveTo>
                  <a:cubicBezTo>
                    <a:pt x="25180" y="3856"/>
                    <a:pt x="23387" y="3283"/>
                    <a:pt x="23116" y="2815"/>
                  </a:cubicBezTo>
                  <a:cubicBezTo>
                    <a:pt x="23024" y="2649"/>
                    <a:pt x="22833" y="2519"/>
                    <a:pt x="22624" y="2421"/>
                  </a:cubicBezTo>
                  <a:cubicBezTo>
                    <a:pt x="22279" y="2261"/>
                    <a:pt x="21885" y="2193"/>
                    <a:pt x="21768" y="2193"/>
                  </a:cubicBezTo>
                  <a:cubicBezTo>
                    <a:pt x="21638" y="2193"/>
                    <a:pt x="20720" y="2119"/>
                    <a:pt x="19981" y="1934"/>
                  </a:cubicBezTo>
                  <a:cubicBezTo>
                    <a:pt x="19569" y="1830"/>
                    <a:pt x="19205" y="1694"/>
                    <a:pt x="19057" y="1509"/>
                  </a:cubicBezTo>
                  <a:cubicBezTo>
                    <a:pt x="18984" y="1417"/>
                    <a:pt x="18910" y="1306"/>
                    <a:pt x="18830" y="1189"/>
                  </a:cubicBezTo>
                  <a:cubicBezTo>
                    <a:pt x="18479" y="696"/>
                    <a:pt x="18047" y="80"/>
                    <a:pt x="17345" y="105"/>
                  </a:cubicBezTo>
                  <a:cubicBezTo>
                    <a:pt x="16883" y="123"/>
                    <a:pt x="16625" y="487"/>
                    <a:pt x="16397" y="819"/>
                  </a:cubicBezTo>
                  <a:cubicBezTo>
                    <a:pt x="16187" y="1109"/>
                    <a:pt x="15996" y="1380"/>
                    <a:pt x="15688" y="1380"/>
                  </a:cubicBezTo>
                  <a:cubicBezTo>
                    <a:pt x="15578" y="1380"/>
                    <a:pt x="15424" y="1374"/>
                    <a:pt x="15245" y="1361"/>
                  </a:cubicBezTo>
                  <a:cubicBezTo>
                    <a:pt x="14432" y="1312"/>
                    <a:pt x="13095" y="1238"/>
                    <a:pt x="13021" y="1842"/>
                  </a:cubicBezTo>
                  <a:lnTo>
                    <a:pt x="13021" y="1867"/>
                  </a:lnTo>
                  <a:cubicBezTo>
                    <a:pt x="12917" y="2655"/>
                    <a:pt x="12812" y="3505"/>
                    <a:pt x="11827" y="3542"/>
                  </a:cubicBezTo>
                  <a:cubicBezTo>
                    <a:pt x="10878" y="3573"/>
                    <a:pt x="9043" y="4281"/>
                    <a:pt x="9036" y="4281"/>
                  </a:cubicBezTo>
                  <a:lnTo>
                    <a:pt x="9030" y="4281"/>
                  </a:lnTo>
                  <a:cubicBezTo>
                    <a:pt x="8975" y="4299"/>
                    <a:pt x="6536" y="5168"/>
                    <a:pt x="5316" y="4989"/>
                  </a:cubicBezTo>
                  <a:cubicBezTo>
                    <a:pt x="4158" y="4823"/>
                    <a:pt x="1639" y="4909"/>
                    <a:pt x="1393" y="4922"/>
                  </a:cubicBezTo>
                  <a:cubicBezTo>
                    <a:pt x="1220" y="5156"/>
                    <a:pt x="697" y="5273"/>
                    <a:pt x="173" y="5396"/>
                  </a:cubicBezTo>
                  <a:cubicBezTo>
                    <a:pt x="112" y="5408"/>
                    <a:pt x="56" y="5427"/>
                    <a:pt x="1" y="5439"/>
                  </a:cubicBezTo>
                  <a:lnTo>
                    <a:pt x="1" y="5359"/>
                  </a:lnTo>
                  <a:cubicBezTo>
                    <a:pt x="50" y="5346"/>
                    <a:pt x="99" y="5334"/>
                    <a:pt x="155" y="5322"/>
                  </a:cubicBezTo>
                  <a:cubicBezTo>
                    <a:pt x="672" y="5205"/>
                    <a:pt x="1196" y="5082"/>
                    <a:pt x="1337" y="4866"/>
                  </a:cubicBezTo>
                  <a:cubicBezTo>
                    <a:pt x="1350" y="4854"/>
                    <a:pt x="1356" y="4848"/>
                    <a:pt x="1374" y="4848"/>
                  </a:cubicBezTo>
                  <a:cubicBezTo>
                    <a:pt x="1381" y="4848"/>
                    <a:pt x="4103" y="4737"/>
                    <a:pt x="5329" y="4915"/>
                  </a:cubicBezTo>
                  <a:cubicBezTo>
                    <a:pt x="6524" y="5088"/>
                    <a:pt x="8944" y="4232"/>
                    <a:pt x="9006" y="4207"/>
                  </a:cubicBezTo>
                  <a:lnTo>
                    <a:pt x="9006" y="4207"/>
                  </a:lnTo>
                  <a:cubicBezTo>
                    <a:pt x="9012" y="4207"/>
                    <a:pt x="10860" y="3499"/>
                    <a:pt x="11827" y="3462"/>
                  </a:cubicBezTo>
                  <a:cubicBezTo>
                    <a:pt x="12738" y="3431"/>
                    <a:pt x="12843" y="2612"/>
                    <a:pt x="12941" y="1854"/>
                  </a:cubicBezTo>
                  <a:lnTo>
                    <a:pt x="12941" y="1836"/>
                  </a:lnTo>
                  <a:cubicBezTo>
                    <a:pt x="13028" y="1158"/>
                    <a:pt x="14407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54"/>
                    <a:pt x="16329" y="776"/>
                  </a:cubicBezTo>
                  <a:cubicBezTo>
                    <a:pt x="16569" y="431"/>
                    <a:pt x="16840" y="50"/>
                    <a:pt x="17339" y="31"/>
                  </a:cubicBezTo>
                  <a:cubicBezTo>
                    <a:pt x="18084" y="0"/>
                    <a:pt x="18534" y="641"/>
                    <a:pt x="18891" y="1146"/>
                  </a:cubicBezTo>
                  <a:cubicBezTo>
                    <a:pt x="18971" y="1263"/>
                    <a:pt x="19045" y="1368"/>
                    <a:pt x="19119" y="1460"/>
                  </a:cubicBezTo>
                  <a:cubicBezTo>
                    <a:pt x="19255" y="1632"/>
                    <a:pt x="19600" y="1762"/>
                    <a:pt x="20000" y="1860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9" y="2593"/>
                    <a:pt x="23184" y="2778"/>
                  </a:cubicBezTo>
                  <a:cubicBezTo>
                    <a:pt x="23437" y="3209"/>
                    <a:pt x="25112" y="3751"/>
                    <a:pt x="25204" y="3782"/>
                  </a:cubicBezTo>
                  <a:cubicBezTo>
                    <a:pt x="26368" y="3874"/>
                    <a:pt x="27169" y="4558"/>
                    <a:pt x="27958" y="5236"/>
                  </a:cubicBezTo>
                  <a:cubicBezTo>
                    <a:pt x="28155" y="5402"/>
                    <a:pt x="28352" y="5574"/>
                    <a:pt x="28555" y="5728"/>
                  </a:cubicBezTo>
                  <a:lnTo>
                    <a:pt x="28555" y="5827"/>
                  </a:lnTo>
                  <a:cubicBezTo>
                    <a:pt x="28333" y="5661"/>
                    <a:pt x="28124" y="5476"/>
                    <a:pt x="27908" y="5291"/>
                  </a:cubicBezTo>
                  <a:cubicBezTo>
                    <a:pt x="27126" y="4626"/>
                    <a:pt x="26332" y="3948"/>
                    <a:pt x="25198" y="3856"/>
                  </a:cubicBezTo>
                  <a:cubicBezTo>
                    <a:pt x="25192" y="3856"/>
                    <a:pt x="25192" y="3856"/>
                    <a:pt x="25186" y="3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1219575" y="2953725"/>
              <a:ext cx="212225" cy="40050"/>
            </a:xfrm>
            <a:custGeom>
              <a:avLst/>
              <a:gdLst/>
              <a:ahLst/>
              <a:cxnLst/>
              <a:rect l="l" t="t" r="r" b="b"/>
              <a:pathLst>
                <a:path w="8489" h="1602" extrusionOk="0">
                  <a:moveTo>
                    <a:pt x="8451" y="62"/>
                  </a:moveTo>
                  <a:cubicBezTo>
                    <a:pt x="8149" y="123"/>
                    <a:pt x="7971" y="394"/>
                    <a:pt x="7718" y="554"/>
                  </a:cubicBezTo>
                  <a:cubicBezTo>
                    <a:pt x="7416" y="745"/>
                    <a:pt x="7022" y="665"/>
                    <a:pt x="6690" y="684"/>
                  </a:cubicBezTo>
                  <a:cubicBezTo>
                    <a:pt x="6603" y="690"/>
                    <a:pt x="6443" y="684"/>
                    <a:pt x="6388" y="770"/>
                  </a:cubicBezTo>
                  <a:cubicBezTo>
                    <a:pt x="6363" y="807"/>
                    <a:pt x="6339" y="850"/>
                    <a:pt x="6302" y="875"/>
                  </a:cubicBezTo>
                  <a:cubicBezTo>
                    <a:pt x="6185" y="949"/>
                    <a:pt x="6043" y="949"/>
                    <a:pt x="5907" y="936"/>
                  </a:cubicBezTo>
                  <a:cubicBezTo>
                    <a:pt x="5729" y="918"/>
                    <a:pt x="5569" y="912"/>
                    <a:pt x="5390" y="936"/>
                  </a:cubicBezTo>
                  <a:cubicBezTo>
                    <a:pt x="5174" y="967"/>
                    <a:pt x="4953" y="1010"/>
                    <a:pt x="4743" y="1059"/>
                  </a:cubicBezTo>
                  <a:cubicBezTo>
                    <a:pt x="4540" y="1109"/>
                    <a:pt x="4343" y="1170"/>
                    <a:pt x="4152" y="1263"/>
                  </a:cubicBezTo>
                  <a:cubicBezTo>
                    <a:pt x="3986" y="1349"/>
                    <a:pt x="3819" y="1441"/>
                    <a:pt x="3635" y="1491"/>
                  </a:cubicBezTo>
                  <a:cubicBezTo>
                    <a:pt x="3265" y="1595"/>
                    <a:pt x="2896" y="1410"/>
                    <a:pt x="2532" y="1343"/>
                  </a:cubicBezTo>
                  <a:cubicBezTo>
                    <a:pt x="2076" y="1269"/>
                    <a:pt x="1608" y="1281"/>
                    <a:pt x="1159" y="1392"/>
                  </a:cubicBezTo>
                  <a:cubicBezTo>
                    <a:pt x="974" y="1435"/>
                    <a:pt x="783" y="1478"/>
                    <a:pt x="592" y="1527"/>
                  </a:cubicBezTo>
                  <a:cubicBezTo>
                    <a:pt x="426" y="1571"/>
                    <a:pt x="241" y="1601"/>
                    <a:pt x="69" y="1564"/>
                  </a:cubicBezTo>
                  <a:cubicBezTo>
                    <a:pt x="50" y="1564"/>
                    <a:pt x="38" y="1558"/>
                    <a:pt x="19" y="1552"/>
                  </a:cubicBezTo>
                  <a:cubicBezTo>
                    <a:pt x="1" y="1546"/>
                    <a:pt x="7" y="1515"/>
                    <a:pt x="25" y="1521"/>
                  </a:cubicBezTo>
                  <a:cubicBezTo>
                    <a:pt x="420" y="1564"/>
                    <a:pt x="820" y="1423"/>
                    <a:pt x="1196" y="1318"/>
                  </a:cubicBezTo>
                  <a:cubicBezTo>
                    <a:pt x="1602" y="1201"/>
                    <a:pt x="2033" y="1213"/>
                    <a:pt x="2446" y="1269"/>
                  </a:cubicBezTo>
                  <a:cubicBezTo>
                    <a:pt x="2828" y="1318"/>
                    <a:pt x="3228" y="1509"/>
                    <a:pt x="3616" y="1417"/>
                  </a:cubicBezTo>
                  <a:cubicBezTo>
                    <a:pt x="3795" y="1374"/>
                    <a:pt x="3961" y="1281"/>
                    <a:pt x="4127" y="1207"/>
                  </a:cubicBezTo>
                  <a:cubicBezTo>
                    <a:pt x="4325" y="1121"/>
                    <a:pt x="4534" y="1078"/>
                    <a:pt x="4731" y="1029"/>
                  </a:cubicBezTo>
                  <a:cubicBezTo>
                    <a:pt x="5076" y="942"/>
                    <a:pt x="5433" y="838"/>
                    <a:pt x="5790" y="862"/>
                  </a:cubicBezTo>
                  <a:cubicBezTo>
                    <a:pt x="5951" y="875"/>
                    <a:pt x="6154" y="912"/>
                    <a:pt x="6289" y="801"/>
                  </a:cubicBezTo>
                  <a:cubicBezTo>
                    <a:pt x="6320" y="770"/>
                    <a:pt x="6345" y="733"/>
                    <a:pt x="6382" y="702"/>
                  </a:cubicBezTo>
                  <a:cubicBezTo>
                    <a:pt x="6431" y="665"/>
                    <a:pt x="6536" y="665"/>
                    <a:pt x="6597" y="659"/>
                  </a:cubicBezTo>
                  <a:cubicBezTo>
                    <a:pt x="6979" y="610"/>
                    <a:pt x="7404" y="684"/>
                    <a:pt x="7737" y="450"/>
                  </a:cubicBezTo>
                  <a:cubicBezTo>
                    <a:pt x="7971" y="289"/>
                    <a:pt x="8143" y="49"/>
                    <a:pt x="8439" y="6"/>
                  </a:cubicBezTo>
                  <a:cubicBezTo>
                    <a:pt x="8470" y="0"/>
                    <a:pt x="8488" y="55"/>
                    <a:pt x="845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1376025" y="2970950"/>
              <a:ext cx="11425" cy="5275"/>
            </a:xfrm>
            <a:custGeom>
              <a:avLst/>
              <a:gdLst/>
              <a:ahLst/>
              <a:cxnLst/>
              <a:rect l="l" t="t" r="r" b="b"/>
              <a:pathLst>
                <a:path w="457" h="211" extrusionOk="0">
                  <a:moveTo>
                    <a:pt x="7" y="198"/>
                  </a:moveTo>
                  <a:cubicBezTo>
                    <a:pt x="25" y="149"/>
                    <a:pt x="62" y="118"/>
                    <a:pt x="99" y="81"/>
                  </a:cubicBezTo>
                  <a:cubicBezTo>
                    <a:pt x="118" y="62"/>
                    <a:pt x="154" y="1"/>
                    <a:pt x="179" y="1"/>
                  </a:cubicBezTo>
                  <a:cubicBezTo>
                    <a:pt x="284" y="1"/>
                    <a:pt x="401" y="44"/>
                    <a:pt x="444" y="155"/>
                  </a:cubicBezTo>
                  <a:cubicBezTo>
                    <a:pt x="456" y="186"/>
                    <a:pt x="432" y="210"/>
                    <a:pt x="407" y="186"/>
                  </a:cubicBezTo>
                  <a:cubicBezTo>
                    <a:pt x="376" y="155"/>
                    <a:pt x="352" y="124"/>
                    <a:pt x="315" y="93"/>
                  </a:cubicBezTo>
                  <a:cubicBezTo>
                    <a:pt x="296" y="75"/>
                    <a:pt x="204" y="25"/>
                    <a:pt x="185" y="50"/>
                  </a:cubicBezTo>
                  <a:cubicBezTo>
                    <a:pt x="136" y="112"/>
                    <a:pt x="62" y="142"/>
                    <a:pt x="19" y="204"/>
                  </a:cubicBezTo>
                  <a:cubicBezTo>
                    <a:pt x="13" y="210"/>
                    <a:pt x="1" y="204"/>
                    <a:pt x="7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1387575" y="2978975"/>
              <a:ext cx="29750" cy="13100"/>
            </a:xfrm>
            <a:custGeom>
              <a:avLst/>
              <a:gdLst/>
              <a:ahLst/>
              <a:cxnLst/>
              <a:rect l="l" t="t" r="r" b="b"/>
              <a:pathLst>
                <a:path w="1190" h="524" extrusionOk="0">
                  <a:moveTo>
                    <a:pt x="25" y="12"/>
                  </a:moveTo>
                  <a:cubicBezTo>
                    <a:pt x="179" y="185"/>
                    <a:pt x="376" y="290"/>
                    <a:pt x="586" y="351"/>
                  </a:cubicBezTo>
                  <a:cubicBezTo>
                    <a:pt x="777" y="413"/>
                    <a:pt x="980" y="382"/>
                    <a:pt x="1177" y="425"/>
                  </a:cubicBezTo>
                  <a:cubicBezTo>
                    <a:pt x="1189" y="431"/>
                    <a:pt x="1189" y="450"/>
                    <a:pt x="1177" y="450"/>
                  </a:cubicBezTo>
                  <a:cubicBezTo>
                    <a:pt x="980" y="524"/>
                    <a:pt x="721" y="468"/>
                    <a:pt x="524" y="407"/>
                  </a:cubicBezTo>
                  <a:cubicBezTo>
                    <a:pt x="315" y="345"/>
                    <a:pt x="148" y="216"/>
                    <a:pt x="7" y="37"/>
                  </a:cubicBezTo>
                  <a:cubicBezTo>
                    <a:pt x="0" y="19"/>
                    <a:pt x="13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1423000" y="2991450"/>
              <a:ext cx="62075" cy="15575"/>
            </a:xfrm>
            <a:custGeom>
              <a:avLst/>
              <a:gdLst/>
              <a:ahLst/>
              <a:cxnLst/>
              <a:rect l="l" t="t" r="r" b="b"/>
              <a:pathLst>
                <a:path w="2483" h="623" extrusionOk="0">
                  <a:moveTo>
                    <a:pt x="43" y="12"/>
                  </a:moveTo>
                  <a:cubicBezTo>
                    <a:pt x="370" y="308"/>
                    <a:pt x="825" y="407"/>
                    <a:pt x="1238" y="456"/>
                  </a:cubicBezTo>
                  <a:cubicBezTo>
                    <a:pt x="1645" y="511"/>
                    <a:pt x="2051" y="468"/>
                    <a:pt x="2451" y="511"/>
                  </a:cubicBezTo>
                  <a:cubicBezTo>
                    <a:pt x="2470" y="511"/>
                    <a:pt x="2482" y="542"/>
                    <a:pt x="2458" y="548"/>
                  </a:cubicBezTo>
                  <a:cubicBezTo>
                    <a:pt x="2051" y="622"/>
                    <a:pt x="1595" y="579"/>
                    <a:pt x="1195" y="524"/>
                  </a:cubicBezTo>
                  <a:cubicBezTo>
                    <a:pt x="776" y="462"/>
                    <a:pt x="339" y="351"/>
                    <a:pt x="19" y="43"/>
                  </a:cubicBezTo>
                  <a:cubicBezTo>
                    <a:pt x="0" y="25"/>
                    <a:pt x="25" y="0"/>
                    <a:pt x="4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1233600" y="2860875"/>
              <a:ext cx="7575" cy="12950"/>
            </a:xfrm>
            <a:custGeom>
              <a:avLst/>
              <a:gdLst/>
              <a:ahLst/>
              <a:cxnLst/>
              <a:rect l="l" t="t" r="r" b="b"/>
              <a:pathLst>
                <a:path w="303" h="518" extrusionOk="0">
                  <a:moveTo>
                    <a:pt x="50" y="6"/>
                  </a:moveTo>
                  <a:cubicBezTo>
                    <a:pt x="265" y="49"/>
                    <a:pt x="302" y="314"/>
                    <a:pt x="240" y="505"/>
                  </a:cubicBezTo>
                  <a:cubicBezTo>
                    <a:pt x="240" y="517"/>
                    <a:pt x="228" y="511"/>
                    <a:pt x="228" y="505"/>
                  </a:cubicBezTo>
                  <a:cubicBezTo>
                    <a:pt x="216" y="314"/>
                    <a:pt x="210" y="142"/>
                    <a:pt x="31" y="55"/>
                  </a:cubicBezTo>
                  <a:cubicBezTo>
                    <a:pt x="0" y="43"/>
                    <a:pt x="25" y="0"/>
                    <a:pt x="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1238975" y="2880875"/>
              <a:ext cx="103050" cy="83175"/>
            </a:xfrm>
            <a:custGeom>
              <a:avLst/>
              <a:gdLst/>
              <a:ahLst/>
              <a:cxnLst/>
              <a:rect l="l" t="t" r="r" b="b"/>
              <a:pathLst>
                <a:path w="4122" h="3327" extrusionOk="0">
                  <a:moveTo>
                    <a:pt x="32" y="25"/>
                  </a:moveTo>
                  <a:cubicBezTo>
                    <a:pt x="56" y="155"/>
                    <a:pt x="136" y="241"/>
                    <a:pt x="223" y="327"/>
                  </a:cubicBezTo>
                  <a:cubicBezTo>
                    <a:pt x="309" y="413"/>
                    <a:pt x="364" y="506"/>
                    <a:pt x="426" y="610"/>
                  </a:cubicBezTo>
                  <a:cubicBezTo>
                    <a:pt x="561" y="869"/>
                    <a:pt x="660" y="1146"/>
                    <a:pt x="795" y="1399"/>
                  </a:cubicBezTo>
                  <a:cubicBezTo>
                    <a:pt x="1017" y="1799"/>
                    <a:pt x="1362" y="2089"/>
                    <a:pt x="1738" y="2304"/>
                  </a:cubicBezTo>
                  <a:cubicBezTo>
                    <a:pt x="2126" y="2532"/>
                    <a:pt x="2551" y="2680"/>
                    <a:pt x="2970" y="2828"/>
                  </a:cubicBezTo>
                  <a:cubicBezTo>
                    <a:pt x="3351" y="2957"/>
                    <a:pt x="3746" y="3074"/>
                    <a:pt x="4103" y="3284"/>
                  </a:cubicBezTo>
                  <a:cubicBezTo>
                    <a:pt x="4121" y="3296"/>
                    <a:pt x="4109" y="3327"/>
                    <a:pt x="4084" y="3321"/>
                  </a:cubicBezTo>
                  <a:cubicBezTo>
                    <a:pt x="3271" y="2994"/>
                    <a:pt x="2403" y="2791"/>
                    <a:pt x="1639" y="2341"/>
                  </a:cubicBezTo>
                  <a:cubicBezTo>
                    <a:pt x="1282" y="2132"/>
                    <a:pt x="962" y="1842"/>
                    <a:pt x="752" y="1473"/>
                  </a:cubicBezTo>
                  <a:cubicBezTo>
                    <a:pt x="611" y="1208"/>
                    <a:pt x="512" y="912"/>
                    <a:pt x="370" y="647"/>
                  </a:cubicBezTo>
                  <a:cubicBezTo>
                    <a:pt x="253" y="426"/>
                    <a:pt x="44" y="290"/>
                    <a:pt x="7" y="31"/>
                  </a:cubicBezTo>
                  <a:cubicBezTo>
                    <a:pt x="1" y="13"/>
                    <a:pt x="32" y="1"/>
                    <a:pt x="3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1245750" y="2893500"/>
              <a:ext cx="51300" cy="12500"/>
            </a:xfrm>
            <a:custGeom>
              <a:avLst/>
              <a:gdLst/>
              <a:ahLst/>
              <a:cxnLst/>
              <a:rect l="l" t="t" r="r" b="b"/>
              <a:pathLst>
                <a:path w="2052" h="500" extrusionOk="0">
                  <a:moveTo>
                    <a:pt x="2027" y="481"/>
                  </a:moveTo>
                  <a:cubicBezTo>
                    <a:pt x="1793" y="413"/>
                    <a:pt x="1584" y="352"/>
                    <a:pt x="1344" y="389"/>
                  </a:cubicBezTo>
                  <a:cubicBezTo>
                    <a:pt x="1239" y="407"/>
                    <a:pt x="1140" y="469"/>
                    <a:pt x="1036" y="481"/>
                  </a:cubicBezTo>
                  <a:cubicBezTo>
                    <a:pt x="912" y="500"/>
                    <a:pt x="771" y="407"/>
                    <a:pt x="672" y="346"/>
                  </a:cubicBezTo>
                  <a:cubicBezTo>
                    <a:pt x="561" y="278"/>
                    <a:pt x="450" y="222"/>
                    <a:pt x="340" y="179"/>
                  </a:cubicBezTo>
                  <a:cubicBezTo>
                    <a:pt x="229" y="130"/>
                    <a:pt x="118" y="105"/>
                    <a:pt x="13" y="38"/>
                  </a:cubicBezTo>
                  <a:cubicBezTo>
                    <a:pt x="1" y="25"/>
                    <a:pt x="7" y="1"/>
                    <a:pt x="25" y="7"/>
                  </a:cubicBezTo>
                  <a:cubicBezTo>
                    <a:pt x="241" y="69"/>
                    <a:pt x="444" y="186"/>
                    <a:pt x="648" y="266"/>
                  </a:cubicBezTo>
                  <a:cubicBezTo>
                    <a:pt x="783" y="327"/>
                    <a:pt x="925" y="450"/>
                    <a:pt x="1079" y="413"/>
                  </a:cubicBezTo>
                  <a:cubicBezTo>
                    <a:pt x="1190" y="383"/>
                    <a:pt x="1294" y="340"/>
                    <a:pt x="1411" y="327"/>
                  </a:cubicBezTo>
                  <a:cubicBezTo>
                    <a:pt x="1633" y="296"/>
                    <a:pt x="1830" y="364"/>
                    <a:pt x="2033" y="450"/>
                  </a:cubicBezTo>
                  <a:cubicBezTo>
                    <a:pt x="2052" y="457"/>
                    <a:pt x="2046" y="487"/>
                    <a:pt x="2027" y="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974900" y="2979125"/>
              <a:ext cx="73800" cy="12650"/>
            </a:xfrm>
            <a:custGeom>
              <a:avLst/>
              <a:gdLst/>
              <a:ahLst/>
              <a:cxnLst/>
              <a:rect l="l" t="t" r="r" b="b"/>
              <a:pathLst>
                <a:path w="2952" h="506" extrusionOk="0">
                  <a:moveTo>
                    <a:pt x="19" y="388"/>
                  </a:moveTo>
                  <a:cubicBezTo>
                    <a:pt x="574" y="382"/>
                    <a:pt x="1128" y="321"/>
                    <a:pt x="1682" y="314"/>
                  </a:cubicBezTo>
                  <a:cubicBezTo>
                    <a:pt x="1904" y="314"/>
                    <a:pt x="2120" y="333"/>
                    <a:pt x="2335" y="339"/>
                  </a:cubicBezTo>
                  <a:cubicBezTo>
                    <a:pt x="2600" y="339"/>
                    <a:pt x="2760" y="234"/>
                    <a:pt x="2920" y="13"/>
                  </a:cubicBezTo>
                  <a:cubicBezTo>
                    <a:pt x="2933" y="0"/>
                    <a:pt x="2951" y="6"/>
                    <a:pt x="2945" y="25"/>
                  </a:cubicBezTo>
                  <a:cubicBezTo>
                    <a:pt x="2791" y="505"/>
                    <a:pt x="2304" y="376"/>
                    <a:pt x="1941" y="364"/>
                  </a:cubicBezTo>
                  <a:cubicBezTo>
                    <a:pt x="1300" y="351"/>
                    <a:pt x="660" y="419"/>
                    <a:pt x="19" y="413"/>
                  </a:cubicBezTo>
                  <a:cubicBezTo>
                    <a:pt x="1" y="413"/>
                    <a:pt x="1" y="388"/>
                    <a:pt x="19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1054525" y="2942475"/>
              <a:ext cx="53900" cy="31125"/>
            </a:xfrm>
            <a:custGeom>
              <a:avLst/>
              <a:gdLst/>
              <a:ahLst/>
              <a:cxnLst/>
              <a:rect l="l" t="t" r="r" b="b"/>
              <a:pathLst>
                <a:path w="2156" h="1245" extrusionOk="0">
                  <a:moveTo>
                    <a:pt x="19" y="1201"/>
                  </a:moveTo>
                  <a:cubicBezTo>
                    <a:pt x="431" y="1066"/>
                    <a:pt x="647" y="684"/>
                    <a:pt x="961" y="395"/>
                  </a:cubicBezTo>
                  <a:cubicBezTo>
                    <a:pt x="1287" y="93"/>
                    <a:pt x="1694" y="0"/>
                    <a:pt x="2113" y="37"/>
                  </a:cubicBezTo>
                  <a:cubicBezTo>
                    <a:pt x="2150" y="43"/>
                    <a:pt x="2156" y="105"/>
                    <a:pt x="2113" y="105"/>
                  </a:cubicBezTo>
                  <a:cubicBezTo>
                    <a:pt x="1638" y="74"/>
                    <a:pt x="1232" y="179"/>
                    <a:pt x="881" y="536"/>
                  </a:cubicBezTo>
                  <a:cubicBezTo>
                    <a:pt x="610" y="813"/>
                    <a:pt x="407" y="1121"/>
                    <a:pt x="25" y="1238"/>
                  </a:cubicBezTo>
                  <a:cubicBezTo>
                    <a:pt x="6" y="1245"/>
                    <a:pt x="0" y="1208"/>
                    <a:pt x="19" y="1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1024800" y="2889200"/>
              <a:ext cx="142750" cy="137050"/>
            </a:xfrm>
            <a:custGeom>
              <a:avLst/>
              <a:gdLst/>
              <a:ahLst/>
              <a:cxnLst/>
              <a:rect l="l" t="t" r="r" b="b"/>
              <a:pathLst>
                <a:path w="5710" h="5482" extrusionOk="0">
                  <a:moveTo>
                    <a:pt x="5704" y="25"/>
                  </a:moveTo>
                  <a:cubicBezTo>
                    <a:pt x="5581" y="327"/>
                    <a:pt x="5328" y="505"/>
                    <a:pt x="5205" y="801"/>
                  </a:cubicBezTo>
                  <a:cubicBezTo>
                    <a:pt x="5100" y="1054"/>
                    <a:pt x="5082" y="1417"/>
                    <a:pt x="5069" y="1694"/>
                  </a:cubicBezTo>
                  <a:cubicBezTo>
                    <a:pt x="5063" y="1823"/>
                    <a:pt x="5069" y="1965"/>
                    <a:pt x="5094" y="2094"/>
                  </a:cubicBezTo>
                  <a:cubicBezTo>
                    <a:pt x="5106" y="2150"/>
                    <a:pt x="5131" y="2205"/>
                    <a:pt x="5168" y="2236"/>
                  </a:cubicBezTo>
                  <a:cubicBezTo>
                    <a:pt x="5199" y="2267"/>
                    <a:pt x="5260" y="2242"/>
                    <a:pt x="5285" y="2273"/>
                  </a:cubicBezTo>
                  <a:cubicBezTo>
                    <a:pt x="5494" y="2599"/>
                    <a:pt x="5273" y="3000"/>
                    <a:pt x="5162" y="3314"/>
                  </a:cubicBezTo>
                  <a:cubicBezTo>
                    <a:pt x="5162" y="3320"/>
                    <a:pt x="5149" y="3320"/>
                    <a:pt x="5149" y="3320"/>
                  </a:cubicBezTo>
                  <a:cubicBezTo>
                    <a:pt x="4909" y="3351"/>
                    <a:pt x="4688" y="3468"/>
                    <a:pt x="4515" y="3653"/>
                  </a:cubicBezTo>
                  <a:cubicBezTo>
                    <a:pt x="4355" y="3819"/>
                    <a:pt x="4238" y="4028"/>
                    <a:pt x="4072" y="4189"/>
                  </a:cubicBezTo>
                  <a:cubicBezTo>
                    <a:pt x="3788" y="4472"/>
                    <a:pt x="3443" y="4620"/>
                    <a:pt x="3105" y="4774"/>
                  </a:cubicBezTo>
                  <a:cubicBezTo>
                    <a:pt x="2131" y="5217"/>
                    <a:pt x="1066" y="5408"/>
                    <a:pt x="31" y="5482"/>
                  </a:cubicBezTo>
                  <a:cubicBezTo>
                    <a:pt x="7" y="5482"/>
                    <a:pt x="0" y="5433"/>
                    <a:pt x="25" y="5433"/>
                  </a:cubicBezTo>
                  <a:cubicBezTo>
                    <a:pt x="438" y="5353"/>
                    <a:pt x="863" y="5310"/>
                    <a:pt x="1281" y="5236"/>
                  </a:cubicBezTo>
                  <a:cubicBezTo>
                    <a:pt x="1694" y="5168"/>
                    <a:pt x="2107" y="5069"/>
                    <a:pt x="2513" y="4928"/>
                  </a:cubicBezTo>
                  <a:cubicBezTo>
                    <a:pt x="3160" y="4706"/>
                    <a:pt x="3825" y="4429"/>
                    <a:pt x="4293" y="3819"/>
                  </a:cubicBezTo>
                  <a:cubicBezTo>
                    <a:pt x="4404" y="3684"/>
                    <a:pt x="4497" y="3554"/>
                    <a:pt x="4632" y="3456"/>
                  </a:cubicBezTo>
                  <a:cubicBezTo>
                    <a:pt x="4761" y="3357"/>
                    <a:pt x="4909" y="3314"/>
                    <a:pt x="5063" y="3295"/>
                  </a:cubicBezTo>
                  <a:cubicBezTo>
                    <a:pt x="5168" y="3277"/>
                    <a:pt x="5174" y="3141"/>
                    <a:pt x="5205" y="3043"/>
                  </a:cubicBezTo>
                  <a:cubicBezTo>
                    <a:pt x="5236" y="2938"/>
                    <a:pt x="5273" y="2840"/>
                    <a:pt x="5297" y="2735"/>
                  </a:cubicBezTo>
                  <a:cubicBezTo>
                    <a:pt x="5316" y="2643"/>
                    <a:pt x="5334" y="2359"/>
                    <a:pt x="5217" y="2353"/>
                  </a:cubicBezTo>
                  <a:cubicBezTo>
                    <a:pt x="5180" y="2347"/>
                    <a:pt x="5143" y="2328"/>
                    <a:pt x="5119" y="2304"/>
                  </a:cubicBezTo>
                  <a:cubicBezTo>
                    <a:pt x="4971" y="2174"/>
                    <a:pt x="4995" y="1879"/>
                    <a:pt x="5002" y="1694"/>
                  </a:cubicBezTo>
                  <a:cubicBezTo>
                    <a:pt x="5020" y="1429"/>
                    <a:pt x="5057" y="1158"/>
                    <a:pt x="5113" y="906"/>
                  </a:cubicBezTo>
                  <a:cubicBezTo>
                    <a:pt x="5205" y="524"/>
                    <a:pt x="5519" y="333"/>
                    <a:pt x="5691" y="13"/>
                  </a:cubicBezTo>
                  <a:cubicBezTo>
                    <a:pt x="5698" y="0"/>
                    <a:pt x="5710" y="13"/>
                    <a:pt x="570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804600" y="2982200"/>
              <a:ext cx="134925" cy="34200"/>
            </a:xfrm>
            <a:custGeom>
              <a:avLst/>
              <a:gdLst/>
              <a:ahLst/>
              <a:cxnLst/>
              <a:rect l="l" t="t" r="r" b="b"/>
              <a:pathLst>
                <a:path w="5397" h="1368" extrusionOk="0">
                  <a:moveTo>
                    <a:pt x="5372" y="62"/>
                  </a:moveTo>
                  <a:cubicBezTo>
                    <a:pt x="5125" y="81"/>
                    <a:pt x="4817" y="62"/>
                    <a:pt x="4669" y="321"/>
                  </a:cubicBezTo>
                  <a:cubicBezTo>
                    <a:pt x="4632" y="388"/>
                    <a:pt x="4626" y="456"/>
                    <a:pt x="4577" y="518"/>
                  </a:cubicBezTo>
                  <a:cubicBezTo>
                    <a:pt x="4522" y="592"/>
                    <a:pt x="4417" y="623"/>
                    <a:pt x="4331" y="641"/>
                  </a:cubicBezTo>
                  <a:cubicBezTo>
                    <a:pt x="4127" y="684"/>
                    <a:pt x="3899" y="653"/>
                    <a:pt x="3696" y="647"/>
                  </a:cubicBezTo>
                  <a:cubicBezTo>
                    <a:pt x="3592" y="647"/>
                    <a:pt x="3493" y="647"/>
                    <a:pt x="3388" y="659"/>
                  </a:cubicBezTo>
                  <a:cubicBezTo>
                    <a:pt x="3247" y="666"/>
                    <a:pt x="3099" y="641"/>
                    <a:pt x="2963" y="678"/>
                  </a:cubicBezTo>
                  <a:cubicBezTo>
                    <a:pt x="2840" y="703"/>
                    <a:pt x="2809" y="844"/>
                    <a:pt x="2723" y="918"/>
                  </a:cubicBezTo>
                  <a:cubicBezTo>
                    <a:pt x="2649" y="986"/>
                    <a:pt x="2507" y="986"/>
                    <a:pt x="2421" y="998"/>
                  </a:cubicBezTo>
                  <a:cubicBezTo>
                    <a:pt x="2107" y="1041"/>
                    <a:pt x="1799" y="998"/>
                    <a:pt x="1485" y="1072"/>
                  </a:cubicBezTo>
                  <a:cubicBezTo>
                    <a:pt x="1226" y="1134"/>
                    <a:pt x="974" y="1245"/>
                    <a:pt x="709" y="1319"/>
                  </a:cubicBezTo>
                  <a:cubicBezTo>
                    <a:pt x="592" y="1349"/>
                    <a:pt x="475" y="1362"/>
                    <a:pt x="358" y="1368"/>
                  </a:cubicBezTo>
                  <a:cubicBezTo>
                    <a:pt x="235" y="1368"/>
                    <a:pt x="142" y="1331"/>
                    <a:pt x="25" y="1306"/>
                  </a:cubicBezTo>
                  <a:cubicBezTo>
                    <a:pt x="1" y="1300"/>
                    <a:pt x="7" y="1257"/>
                    <a:pt x="31" y="1257"/>
                  </a:cubicBezTo>
                  <a:cubicBezTo>
                    <a:pt x="142" y="1263"/>
                    <a:pt x="247" y="1300"/>
                    <a:pt x="358" y="1300"/>
                  </a:cubicBezTo>
                  <a:cubicBezTo>
                    <a:pt x="500" y="1300"/>
                    <a:pt x="641" y="1263"/>
                    <a:pt x="777" y="1226"/>
                  </a:cubicBezTo>
                  <a:cubicBezTo>
                    <a:pt x="1042" y="1152"/>
                    <a:pt x="1294" y="1041"/>
                    <a:pt x="1559" y="986"/>
                  </a:cubicBezTo>
                  <a:cubicBezTo>
                    <a:pt x="1830" y="924"/>
                    <a:pt x="2101" y="955"/>
                    <a:pt x="2372" y="937"/>
                  </a:cubicBezTo>
                  <a:cubicBezTo>
                    <a:pt x="2452" y="930"/>
                    <a:pt x="2526" y="918"/>
                    <a:pt x="2600" y="900"/>
                  </a:cubicBezTo>
                  <a:cubicBezTo>
                    <a:pt x="2698" y="875"/>
                    <a:pt x="2742" y="813"/>
                    <a:pt x="2797" y="727"/>
                  </a:cubicBezTo>
                  <a:cubicBezTo>
                    <a:pt x="2840" y="666"/>
                    <a:pt x="2914" y="623"/>
                    <a:pt x="2988" y="616"/>
                  </a:cubicBezTo>
                  <a:cubicBezTo>
                    <a:pt x="3444" y="561"/>
                    <a:pt x="3930" y="709"/>
                    <a:pt x="4374" y="567"/>
                  </a:cubicBezTo>
                  <a:cubicBezTo>
                    <a:pt x="4589" y="499"/>
                    <a:pt x="4583" y="259"/>
                    <a:pt x="4749" y="136"/>
                  </a:cubicBezTo>
                  <a:cubicBezTo>
                    <a:pt x="4922" y="0"/>
                    <a:pt x="5168" y="13"/>
                    <a:pt x="5372" y="25"/>
                  </a:cubicBezTo>
                  <a:cubicBezTo>
                    <a:pt x="5396" y="25"/>
                    <a:pt x="5396" y="62"/>
                    <a:pt x="5372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1192175" y="2891825"/>
              <a:ext cx="31275" cy="55600"/>
            </a:xfrm>
            <a:custGeom>
              <a:avLst/>
              <a:gdLst/>
              <a:ahLst/>
              <a:cxnLst/>
              <a:rect l="l" t="t" r="r" b="b"/>
              <a:pathLst>
                <a:path w="1251" h="2224" extrusionOk="0">
                  <a:moveTo>
                    <a:pt x="19" y="12"/>
                  </a:moveTo>
                  <a:cubicBezTo>
                    <a:pt x="222" y="0"/>
                    <a:pt x="382" y="92"/>
                    <a:pt x="450" y="302"/>
                  </a:cubicBezTo>
                  <a:cubicBezTo>
                    <a:pt x="524" y="524"/>
                    <a:pt x="456" y="795"/>
                    <a:pt x="567" y="998"/>
                  </a:cubicBezTo>
                  <a:cubicBezTo>
                    <a:pt x="696" y="1226"/>
                    <a:pt x="918" y="1361"/>
                    <a:pt x="1078" y="1552"/>
                  </a:cubicBezTo>
                  <a:cubicBezTo>
                    <a:pt x="1226" y="1743"/>
                    <a:pt x="1251" y="1983"/>
                    <a:pt x="1183" y="2217"/>
                  </a:cubicBezTo>
                  <a:cubicBezTo>
                    <a:pt x="1183" y="2223"/>
                    <a:pt x="1171" y="2223"/>
                    <a:pt x="1171" y="2211"/>
                  </a:cubicBezTo>
                  <a:cubicBezTo>
                    <a:pt x="1189" y="1934"/>
                    <a:pt x="1146" y="1718"/>
                    <a:pt x="955" y="1515"/>
                  </a:cubicBezTo>
                  <a:cubicBezTo>
                    <a:pt x="813" y="1367"/>
                    <a:pt x="653" y="1238"/>
                    <a:pt x="555" y="1041"/>
                  </a:cubicBezTo>
                  <a:cubicBezTo>
                    <a:pt x="475" y="875"/>
                    <a:pt x="444" y="684"/>
                    <a:pt x="419" y="499"/>
                  </a:cubicBezTo>
                  <a:cubicBezTo>
                    <a:pt x="413" y="400"/>
                    <a:pt x="395" y="302"/>
                    <a:pt x="345" y="216"/>
                  </a:cubicBezTo>
                  <a:cubicBezTo>
                    <a:pt x="278" y="99"/>
                    <a:pt x="136" y="74"/>
                    <a:pt x="19" y="49"/>
                  </a:cubicBezTo>
                  <a:cubicBezTo>
                    <a:pt x="0" y="43"/>
                    <a:pt x="0" y="18"/>
                    <a:pt x="1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1222825" y="295447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7"/>
                  </a:moveTo>
                  <a:cubicBezTo>
                    <a:pt x="0" y="7"/>
                    <a:pt x="0" y="1"/>
                    <a:pt x="6" y="1"/>
                  </a:cubicBezTo>
                  <a:cubicBezTo>
                    <a:pt x="6" y="1"/>
                    <a:pt x="6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1222500" y="2954025"/>
              <a:ext cx="5425" cy="13275"/>
            </a:xfrm>
            <a:custGeom>
              <a:avLst/>
              <a:gdLst/>
              <a:ahLst/>
              <a:cxnLst/>
              <a:rect l="l" t="t" r="r" b="b"/>
              <a:pathLst>
                <a:path w="217" h="531" extrusionOk="0">
                  <a:moveTo>
                    <a:pt x="25" y="13"/>
                  </a:moveTo>
                  <a:cubicBezTo>
                    <a:pt x="99" y="179"/>
                    <a:pt x="149" y="351"/>
                    <a:pt x="216" y="524"/>
                  </a:cubicBezTo>
                  <a:cubicBezTo>
                    <a:pt x="216" y="524"/>
                    <a:pt x="210" y="530"/>
                    <a:pt x="210" y="524"/>
                  </a:cubicBezTo>
                  <a:cubicBezTo>
                    <a:pt x="124" y="364"/>
                    <a:pt x="81" y="191"/>
                    <a:pt x="7" y="25"/>
                  </a:cubicBezTo>
                  <a:cubicBezTo>
                    <a:pt x="1" y="13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1229125" y="2967875"/>
              <a:ext cx="61925" cy="20975"/>
            </a:xfrm>
            <a:custGeom>
              <a:avLst/>
              <a:gdLst/>
              <a:ahLst/>
              <a:cxnLst/>
              <a:rect l="l" t="t" r="r" b="b"/>
              <a:pathLst>
                <a:path w="2477" h="839" extrusionOk="0">
                  <a:moveTo>
                    <a:pt x="38" y="13"/>
                  </a:moveTo>
                  <a:cubicBezTo>
                    <a:pt x="247" y="130"/>
                    <a:pt x="481" y="161"/>
                    <a:pt x="709" y="192"/>
                  </a:cubicBezTo>
                  <a:cubicBezTo>
                    <a:pt x="918" y="222"/>
                    <a:pt x="1103" y="272"/>
                    <a:pt x="1294" y="352"/>
                  </a:cubicBezTo>
                  <a:cubicBezTo>
                    <a:pt x="1485" y="432"/>
                    <a:pt x="1670" y="530"/>
                    <a:pt x="1861" y="617"/>
                  </a:cubicBezTo>
                  <a:cubicBezTo>
                    <a:pt x="2052" y="697"/>
                    <a:pt x="2243" y="734"/>
                    <a:pt x="2452" y="740"/>
                  </a:cubicBezTo>
                  <a:cubicBezTo>
                    <a:pt x="2470" y="740"/>
                    <a:pt x="2477" y="777"/>
                    <a:pt x="2452" y="789"/>
                  </a:cubicBezTo>
                  <a:cubicBezTo>
                    <a:pt x="2280" y="838"/>
                    <a:pt x="2089" y="764"/>
                    <a:pt x="1928" y="709"/>
                  </a:cubicBezTo>
                  <a:cubicBezTo>
                    <a:pt x="1719" y="629"/>
                    <a:pt x="1522" y="524"/>
                    <a:pt x="1319" y="432"/>
                  </a:cubicBezTo>
                  <a:cubicBezTo>
                    <a:pt x="1103" y="333"/>
                    <a:pt x="888" y="284"/>
                    <a:pt x="660" y="247"/>
                  </a:cubicBezTo>
                  <a:cubicBezTo>
                    <a:pt x="432" y="216"/>
                    <a:pt x="222" y="161"/>
                    <a:pt x="19" y="44"/>
                  </a:cubicBezTo>
                  <a:cubicBezTo>
                    <a:pt x="1" y="31"/>
                    <a:pt x="19" y="1"/>
                    <a:pt x="3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9"/>
            <p:cNvSpPr/>
            <p:nvPr/>
          </p:nvSpPr>
          <p:spPr>
            <a:xfrm>
              <a:off x="1269175" y="2934000"/>
              <a:ext cx="13250" cy="29900"/>
            </a:xfrm>
            <a:custGeom>
              <a:avLst/>
              <a:gdLst/>
              <a:ahLst/>
              <a:cxnLst/>
              <a:rect l="l" t="t" r="r" b="b"/>
              <a:pathLst>
                <a:path w="530" h="1196" extrusionOk="0">
                  <a:moveTo>
                    <a:pt x="197" y="7"/>
                  </a:moveTo>
                  <a:cubicBezTo>
                    <a:pt x="314" y="68"/>
                    <a:pt x="419" y="142"/>
                    <a:pt x="511" y="241"/>
                  </a:cubicBezTo>
                  <a:cubicBezTo>
                    <a:pt x="530" y="259"/>
                    <a:pt x="517" y="284"/>
                    <a:pt x="499" y="290"/>
                  </a:cubicBezTo>
                  <a:cubicBezTo>
                    <a:pt x="382" y="339"/>
                    <a:pt x="240" y="395"/>
                    <a:pt x="148" y="500"/>
                  </a:cubicBezTo>
                  <a:cubicBezTo>
                    <a:pt x="86" y="567"/>
                    <a:pt x="136" y="654"/>
                    <a:pt x="179" y="715"/>
                  </a:cubicBezTo>
                  <a:cubicBezTo>
                    <a:pt x="271" y="844"/>
                    <a:pt x="413" y="998"/>
                    <a:pt x="388" y="1177"/>
                  </a:cubicBezTo>
                  <a:cubicBezTo>
                    <a:pt x="388" y="1189"/>
                    <a:pt x="376" y="1196"/>
                    <a:pt x="370" y="1183"/>
                  </a:cubicBezTo>
                  <a:cubicBezTo>
                    <a:pt x="314" y="1072"/>
                    <a:pt x="277" y="955"/>
                    <a:pt x="209" y="851"/>
                  </a:cubicBezTo>
                  <a:cubicBezTo>
                    <a:pt x="166" y="783"/>
                    <a:pt x="111" y="709"/>
                    <a:pt x="80" y="629"/>
                  </a:cubicBezTo>
                  <a:cubicBezTo>
                    <a:pt x="0" y="407"/>
                    <a:pt x="357" y="284"/>
                    <a:pt x="480" y="229"/>
                  </a:cubicBezTo>
                  <a:cubicBezTo>
                    <a:pt x="480" y="247"/>
                    <a:pt x="474" y="265"/>
                    <a:pt x="468" y="284"/>
                  </a:cubicBezTo>
                  <a:cubicBezTo>
                    <a:pt x="382" y="192"/>
                    <a:pt x="283" y="111"/>
                    <a:pt x="179" y="44"/>
                  </a:cubicBezTo>
                  <a:cubicBezTo>
                    <a:pt x="160" y="31"/>
                    <a:pt x="179" y="1"/>
                    <a:pt x="1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9"/>
            <p:cNvSpPr/>
            <p:nvPr/>
          </p:nvSpPr>
          <p:spPr>
            <a:xfrm>
              <a:off x="1280400" y="2969725"/>
              <a:ext cx="26825" cy="23425"/>
            </a:xfrm>
            <a:custGeom>
              <a:avLst/>
              <a:gdLst/>
              <a:ahLst/>
              <a:cxnLst/>
              <a:rect l="l" t="t" r="r" b="b"/>
              <a:pathLst>
                <a:path w="1073" h="937" extrusionOk="0">
                  <a:moveTo>
                    <a:pt x="19" y="7"/>
                  </a:moveTo>
                  <a:cubicBezTo>
                    <a:pt x="105" y="216"/>
                    <a:pt x="198" y="426"/>
                    <a:pt x="346" y="598"/>
                  </a:cubicBezTo>
                  <a:cubicBezTo>
                    <a:pt x="530" y="814"/>
                    <a:pt x="764" y="869"/>
                    <a:pt x="1023" y="777"/>
                  </a:cubicBezTo>
                  <a:cubicBezTo>
                    <a:pt x="1060" y="764"/>
                    <a:pt x="1072" y="826"/>
                    <a:pt x="1042" y="838"/>
                  </a:cubicBezTo>
                  <a:cubicBezTo>
                    <a:pt x="801" y="937"/>
                    <a:pt x="555" y="900"/>
                    <a:pt x="370" y="709"/>
                  </a:cubicBezTo>
                  <a:cubicBezTo>
                    <a:pt x="192" y="530"/>
                    <a:pt x="93" y="253"/>
                    <a:pt x="7" y="13"/>
                  </a:cubicBezTo>
                  <a:cubicBezTo>
                    <a:pt x="1" y="7"/>
                    <a:pt x="19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1378650" y="2930300"/>
              <a:ext cx="31425" cy="34525"/>
            </a:xfrm>
            <a:custGeom>
              <a:avLst/>
              <a:gdLst/>
              <a:ahLst/>
              <a:cxnLst/>
              <a:rect l="l" t="t" r="r" b="b"/>
              <a:pathLst>
                <a:path w="1257" h="1381" extrusionOk="0">
                  <a:moveTo>
                    <a:pt x="31" y="19"/>
                  </a:moveTo>
                  <a:cubicBezTo>
                    <a:pt x="105" y="346"/>
                    <a:pt x="425" y="438"/>
                    <a:pt x="604" y="678"/>
                  </a:cubicBezTo>
                  <a:cubicBezTo>
                    <a:pt x="678" y="783"/>
                    <a:pt x="739" y="894"/>
                    <a:pt x="813" y="999"/>
                  </a:cubicBezTo>
                  <a:cubicBezTo>
                    <a:pt x="856" y="1066"/>
                    <a:pt x="912" y="1128"/>
                    <a:pt x="973" y="1171"/>
                  </a:cubicBezTo>
                  <a:cubicBezTo>
                    <a:pt x="1053" y="1233"/>
                    <a:pt x="1146" y="1233"/>
                    <a:pt x="1232" y="1270"/>
                  </a:cubicBezTo>
                  <a:cubicBezTo>
                    <a:pt x="1251" y="1276"/>
                    <a:pt x="1257" y="1313"/>
                    <a:pt x="1232" y="1319"/>
                  </a:cubicBezTo>
                  <a:cubicBezTo>
                    <a:pt x="930" y="1380"/>
                    <a:pt x="752" y="1029"/>
                    <a:pt x="616" y="802"/>
                  </a:cubicBezTo>
                  <a:cubicBezTo>
                    <a:pt x="438" y="506"/>
                    <a:pt x="62" y="407"/>
                    <a:pt x="6" y="32"/>
                  </a:cubicBezTo>
                  <a:cubicBezTo>
                    <a:pt x="0" y="13"/>
                    <a:pt x="25" y="1"/>
                    <a:pt x="3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1153525" y="2960325"/>
              <a:ext cx="36050" cy="47300"/>
            </a:xfrm>
            <a:custGeom>
              <a:avLst/>
              <a:gdLst/>
              <a:ahLst/>
              <a:cxnLst/>
              <a:rect l="l" t="t" r="r" b="b"/>
              <a:pathLst>
                <a:path w="1442" h="1892" extrusionOk="0">
                  <a:moveTo>
                    <a:pt x="37" y="25"/>
                  </a:moveTo>
                  <a:cubicBezTo>
                    <a:pt x="235" y="414"/>
                    <a:pt x="438" y="734"/>
                    <a:pt x="696" y="1036"/>
                  </a:cubicBezTo>
                  <a:cubicBezTo>
                    <a:pt x="937" y="1319"/>
                    <a:pt x="1208" y="1553"/>
                    <a:pt x="1436" y="1861"/>
                  </a:cubicBezTo>
                  <a:cubicBezTo>
                    <a:pt x="1442" y="1873"/>
                    <a:pt x="1436" y="1892"/>
                    <a:pt x="1423" y="1879"/>
                  </a:cubicBezTo>
                  <a:cubicBezTo>
                    <a:pt x="1152" y="1670"/>
                    <a:pt x="887" y="1387"/>
                    <a:pt x="647" y="1103"/>
                  </a:cubicBezTo>
                  <a:cubicBezTo>
                    <a:pt x="413" y="826"/>
                    <a:pt x="136" y="475"/>
                    <a:pt x="13" y="50"/>
                  </a:cubicBezTo>
                  <a:cubicBezTo>
                    <a:pt x="0" y="25"/>
                    <a:pt x="25" y="1"/>
                    <a:pt x="3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1195875" y="3007750"/>
              <a:ext cx="83025" cy="19900"/>
            </a:xfrm>
            <a:custGeom>
              <a:avLst/>
              <a:gdLst/>
              <a:ahLst/>
              <a:cxnLst/>
              <a:rect l="l" t="t" r="r" b="b"/>
              <a:pathLst>
                <a:path w="3321" h="796" extrusionOk="0">
                  <a:moveTo>
                    <a:pt x="13" y="7"/>
                  </a:moveTo>
                  <a:cubicBezTo>
                    <a:pt x="277" y="93"/>
                    <a:pt x="530" y="210"/>
                    <a:pt x="789" y="315"/>
                  </a:cubicBezTo>
                  <a:cubicBezTo>
                    <a:pt x="1084" y="432"/>
                    <a:pt x="1368" y="469"/>
                    <a:pt x="1669" y="451"/>
                  </a:cubicBezTo>
                  <a:cubicBezTo>
                    <a:pt x="1928" y="432"/>
                    <a:pt x="2205" y="377"/>
                    <a:pt x="2458" y="481"/>
                  </a:cubicBezTo>
                  <a:cubicBezTo>
                    <a:pt x="2735" y="592"/>
                    <a:pt x="2994" y="666"/>
                    <a:pt x="3283" y="666"/>
                  </a:cubicBezTo>
                  <a:cubicBezTo>
                    <a:pt x="3314" y="666"/>
                    <a:pt x="3320" y="740"/>
                    <a:pt x="3289" y="746"/>
                  </a:cubicBezTo>
                  <a:cubicBezTo>
                    <a:pt x="3049" y="795"/>
                    <a:pt x="2809" y="715"/>
                    <a:pt x="2581" y="623"/>
                  </a:cubicBezTo>
                  <a:cubicBezTo>
                    <a:pt x="2273" y="500"/>
                    <a:pt x="1983" y="512"/>
                    <a:pt x="1669" y="537"/>
                  </a:cubicBezTo>
                  <a:cubicBezTo>
                    <a:pt x="1392" y="555"/>
                    <a:pt x="1140" y="531"/>
                    <a:pt x="875" y="426"/>
                  </a:cubicBezTo>
                  <a:cubicBezTo>
                    <a:pt x="579" y="315"/>
                    <a:pt x="302" y="143"/>
                    <a:pt x="6" y="26"/>
                  </a:cubicBezTo>
                  <a:cubicBezTo>
                    <a:pt x="0" y="19"/>
                    <a:pt x="0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1194325" y="2891650"/>
              <a:ext cx="95950" cy="95975"/>
            </a:xfrm>
            <a:custGeom>
              <a:avLst/>
              <a:gdLst/>
              <a:ahLst/>
              <a:cxnLst/>
              <a:rect l="l" t="t" r="r" b="b"/>
              <a:pathLst>
                <a:path w="3838" h="3839" extrusionOk="0">
                  <a:moveTo>
                    <a:pt x="25" y="1"/>
                  </a:moveTo>
                  <a:cubicBezTo>
                    <a:pt x="173" y="7"/>
                    <a:pt x="253" y="161"/>
                    <a:pt x="321" y="278"/>
                  </a:cubicBezTo>
                  <a:cubicBezTo>
                    <a:pt x="426" y="475"/>
                    <a:pt x="543" y="660"/>
                    <a:pt x="641" y="857"/>
                  </a:cubicBezTo>
                  <a:cubicBezTo>
                    <a:pt x="838" y="1270"/>
                    <a:pt x="1325" y="1325"/>
                    <a:pt x="1590" y="1670"/>
                  </a:cubicBezTo>
                  <a:cubicBezTo>
                    <a:pt x="1738" y="1861"/>
                    <a:pt x="1842" y="2095"/>
                    <a:pt x="1959" y="2311"/>
                  </a:cubicBezTo>
                  <a:cubicBezTo>
                    <a:pt x="2095" y="2563"/>
                    <a:pt x="2329" y="2699"/>
                    <a:pt x="2544" y="2859"/>
                  </a:cubicBezTo>
                  <a:cubicBezTo>
                    <a:pt x="2772" y="3025"/>
                    <a:pt x="3006" y="3161"/>
                    <a:pt x="3240" y="3321"/>
                  </a:cubicBezTo>
                  <a:cubicBezTo>
                    <a:pt x="3437" y="3450"/>
                    <a:pt x="3573" y="3709"/>
                    <a:pt x="3801" y="3776"/>
                  </a:cubicBezTo>
                  <a:cubicBezTo>
                    <a:pt x="3838" y="3783"/>
                    <a:pt x="3819" y="3838"/>
                    <a:pt x="3789" y="3832"/>
                  </a:cubicBezTo>
                  <a:cubicBezTo>
                    <a:pt x="3598" y="3776"/>
                    <a:pt x="3499" y="3610"/>
                    <a:pt x="3357" y="3475"/>
                  </a:cubicBezTo>
                  <a:cubicBezTo>
                    <a:pt x="3148" y="3271"/>
                    <a:pt x="2865" y="3167"/>
                    <a:pt x="2631" y="2994"/>
                  </a:cubicBezTo>
                  <a:cubicBezTo>
                    <a:pt x="2446" y="2859"/>
                    <a:pt x="2243" y="2711"/>
                    <a:pt x="2076" y="2545"/>
                  </a:cubicBezTo>
                  <a:cubicBezTo>
                    <a:pt x="1910" y="2378"/>
                    <a:pt x="1824" y="2132"/>
                    <a:pt x="1707" y="1923"/>
                  </a:cubicBezTo>
                  <a:cubicBezTo>
                    <a:pt x="1577" y="1688"/>
                    <a:pt x="1430" y="1516"/>
                    <a:pt x="1208" y="1387"/>
                  </a:cubicBezTo>
                  <a:cubicBezTo>
                    <a:pt x="1042" y="1288"/>
                    <a:pt x="863" y="1227"/>
                    <a:pt x="727" y="1073"/>
                  </a:cubicBezTo>
                  <a:cubicBezTo>
                    <a:pt x="666" y="1005"/>
                    <a:pt x="635" y="919"/>
                    <a:pt x="592" y="832"/>
                  </a:cubicBezTo>
                  <a:cubicBezTo>
                    <a:pt x="536" y="715"/>
                    <a:pt x="456" y="611"/>
                    <a:pt x="383" y="506"/>
                  </a:cubicBezTo>
                  <a:cubicBezTo>
                    <a:pt x="278" y="346"/>
                    <a:pt x="222" y="87"/>
                    <a:pt x="19" y="38"/>
                  </a:cubicBezTo>
                  <a:cubicBezTo>
                    <a:pt x="1" y="32"/>
                    <a:pt x="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1219900" y="2937550"/>
              <a:ext cx="34350" cy="23875"/>
            </a:xfrm>
            <a:custGeom>
              <a:avLst/>
              <a:gdLst/>
              <a:ahLst/>
              <a:cxnLst/>
              <a:rect l="l" t="t" r="r" b="b"/>
              <a:pathLst>
                <a:path w="1374" h="955" extrusionOk="0">
                  <a:moveTo>
                    <a:pt x="1343" y="949"/>
                  </a:moveTo>
                  <a:cubicBezTo>
                    <a:pt x="862" y="721"/>
                    <a:pt x="388" y="425"/>
                    <a:pt x="12" y="31"/>
                  </a:cubicBezTo>
                  <a:cubicBezTo>
                    <a:pt x="0" y="19"/>
                    <a:pt x="19" y="0"/>
                    <a:pt x="31" y="13"/>
                  </a:cubicBezTo>
                  <a:cubicBezTo>
                    <a:pt x="431" y="394"/>
                    <a:pt x="893" y="653"/>
                    <a:pt x="1355" y="924"/>
                  </a:cubicBezTo>
                  <a:cubicBezTo>
                    <a:pt x="1374" y="930"/>
                    <a:pt x="1361" y="955"/>
                    <a:pt x="1343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1217425" y="2931225"/>
              <a:ext cx="28500" cy="22350"/>
            </a:xfrm>
            <a:custGeom>
              <a:avLst/>
              <a:gdLst/>
              <a:ahLst/>
              <a:cxnLst/>
              <a:rect l="l" t="t" r="r" b="b"/>
              <a:pathLst>
                <a:path w="1140" h="894" extrusionOk="0">
                  <a:moveTo>
                    <a:pt x="1128" y="888"/>
                  </a:moveTo>
                  <a:cubicBezTo>
                    <a:pt x="770" y="574"/>
                    <a:pt x="389" y="315"/>
                    <a:pt x="13" y="32"/>
                  </a:cubicBezTo>
                  <a:cubicBezTo>
                    <a:pt x="1" y="19"/>
                    <a:pt x="13" y="1"/>
                    <a:pt x="25" y="7"/>
                  </a:cubicBezTo>
                  <a:cubicBezTo>
                    <a:pt x="419" y="253"/>
                    <a:pt x="795" y="555"/>
                    <a:pt x="1134" y="882"/>
                  </a:cubicBezTo>
                  <a:cubicBezTo>
                    <a:pt x="1140" y="888"/>
                    <a:pt x="1128" y="894"/>
                    <a:pt x="1128" y="8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1203875" y="2913825"/>
              <a:ext cx="23575" cy="15125"/>
            </a:xfrm>
            <a:custGeom>
              <a:avLst/>
              <a:gdLst/>
              <a:ahLst/>
              <a:cxnLst/>
              <a:rect l="l" t="t" r="r" b="b"/>
              <a:pathLst>
                <a:path w="943" h="605" extrusionOk="0">
                  <a:moveTo>
                    <a:pt x="937" y="598"/>
                  </a:moveTo>
                  <a:cubicBezTo>
                    <a:pt x="647" y="413"/>
                    <a:pt x="222" y="321"/>
                    <a:pt x="7" y="25"/>
                  </a:cubicBezTo>
                  <a:cubicBezTo>
                    <a:pt x="1" y="13"/>
                    <a:pt x="19" y="1"/>
                    <a:pt x="25" y="7"/>
                  </a:cubicBezTo>
                  <a:cubicBezTo>
                    <a:pt x="167" y="112"/>
                    <a:pt x="296" y="223"/>
                    <a:pt x="456" y="309"/>
                  </a:cubicBezTo>
                  <a:cubicBezTo>
                    <a:pt x="616" y="401"/>
                    <a:pt x="783" y="481"/>
                    <a:pt x="937" y="592"/>
                  </a:cubicBezTo>
                  <a:cubicBezTo>
                    <a:pt x="943" y="598"/>
                    <a:pt x="937" y="604"/>
                    <a:pt x="937" y="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1205425" y="2911050"/>
              <a:ext cx="4625" cy="3725"/>
            </a:xfrm>
            <a:custGeom>
              <a:avLst/>
              <a:gdLst/>
              <a:ahLst/>
              <a:cxnLst/>
              <a:rect l="l" t="t" r="r" b="b"/>
              <a:pathLst>
                <a:path w="185" h="149" extrusionOk="0">
                  <a:moveTo>
                    <a:pt x="160" y="143"/>
                  </a:moveTo>
                  <a:cubicBezTo>
                    <a:pt x="136" y="118"/>
                    <a:pt x="111" y="93"/>
                    <a:pt x="80" y="75"/>
                  </a:cubicBezTo>
                  <a:cubicBezTo>
                    <a:pt x="56" y="56"/>
                    <a:pt x="25" y="44"/>
                    <a:pt x="6" y="13"/>
                  </a:cubicBezTo>
                  <a:cubicBezTo>
                    <a:pt x="0" y="7"/>
                    <a:pt x="6" y="1"/>
                    <a:pt x="12" y="1"/>
                  </a:cubicBezTo>
                  <a:cubicBezTo>
                    <a:pt x="43" y="7"/>
                    <a:pt x="68" y="32"/>
                    <a:pt x="92" y="50"/>
                  </a:cubicBezTo>
                  <a:cubicBezTo>
                    <a:pt x="123" y="75"/>
                    <a:pt x="148" y="106"/>
                    <a:pt x="173" y="130"/>
                  </a:cubicBezTo>
                  <a:cubicBezTo>
                    <a:pt x="185" y="143"/>
                    <a:pt x="173" y="149"/>
                    <a:pt x="160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1154900" y="2892125"/>
              <a:ext cx="11125" cy="40050"/>
            </a:xfrm>
            <a:custGeom>
              <a:avLst/>
              <a:gdLst/>
              <a:ahLst/>
              <a:cxnLst/>
              <a:rect l="l" t="t" r="r" b="b"/>
              <a:pathLst>
                <a:path w="445" h="1602" extrusionOk="0">
                  <a:moveTo>
                    <a:pt x="438" y="25"/>
                  </a:moveTo>
                  <a:cubicBezTo>
                    <a:pt x="278" y="216"/>
                    <a:pt x="99" y="444"/>
                    <a:pt x="81" y="709"/>
                  </a:cubicBezTo>
                  <a:cubicBezTo>
                    <a:pt x="69" y="850"/>
                    <a:pt x="161" y="967"/>
                    <a:pt x="173" y="1103"/>
                  </a:cubicBezTo>
                  <a:cubicBezTo>
                    <a:pt x="192" y="1263"/>
                    <a:pt x="167" y="1435"/>
                    <a:pt x="143" y="1596"/>
                  </a:cubicBezTo>
                  <a:cubicBezTo>
                    <a:pt x="143" y="1602"/>
                    <a:pt x="130" y="1602"/>
                    <a:pt x="130" y="1596"/>
                  </a:cubicBezTo>
                  <a:cubicBezTo>
                    <a:pt x="93" y="1417"/>
                    <a:pt x="149" y="1244"/>
                    <a:pt x="112" y="1072"/>
                  </a:cubicBezTo>
                  <a:cubicBezTo>
                    <a:pt x="81" y="943"/>
                    <a:pt x="1" y="789"/>
                    <a:pt x="38" y="653"/>
                  </a:cubicBezTo>
                  <a:cubicBezTo>
                    <a:pt x="106" y="419"/>
                    <a:pt x="260" y="179"/>
                    <a:pt x="420" y="13"/>
                  </a:cubicBezTo>
                  <a:cubicBezTo>
                    <a:pt x="432" y="0"/>
                    <a:pt x="444" y="19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1159675" y="2934300"/>
              <a:ext cx="10650" cy="30050"/>
            </a:xfrm>
            <a:custGeom>
              <a:avLst/>
              <a:gdLst/>
              <a:ahLst/>
              <a:cxnLst/>
              <a:rect l="l" t="t" r="r" b="b"/>
              <a:pathLst>
                <a:path w="426" h="1202" extrusionOk="0">
                  <a:moveTo>
                    <a:pt x="25" y="7"/>
                  </a:moveTo>
                  <a:cubicBezTo>
                    <a:pt x="173" y="81"/>
                    <a:pt x="186" y="272"/>
                    <a:pt x="198" y="426"/>
                  </a:cubicBezTo>
                  <a:cubicBezTo>
                    <a:pt x="210" y="561"/>
                    <a:pt x="216" y="685"/>
                    <a:pt x="253" y="814"/>
                  </a:cubicBezTo>
                  <a:cubicBezTo>
                    <a:pt x="290" y="949"/>
                    <a:pt x="377" y="1060"/>
                    <a:pt x="426" y="1190"/>
                  </a:cubicBezTo>
                  <a:cubicBezTo>
                    <a:pt x="426" y="1196"/>
                    <a:pt x="420" y="1202"/>
                    <a:pt x="420" y="1196"/>
                  </a:cubicBezTo>
                  <a:cubicBezTo>
                    <a:pt x="303" y="1048"/>
                    <a:pt x="235" y="839"/>
                    <a:pt x="198" y="654"/>
                  </a:cubicBezTo>
                  <a:cubicBezTo>
                    <a:pt x="186" y="568"/>
                    <a:pt x="161" y="481"/>
                    <a:pt x="155" y="395"/>
                  </a:cubicBezTo>
                  <a:cubicBezTo>
                    <a:pt x="142" y="260"/>
                    <a:pt x="130" y="99"/>
                    <a:pt x="13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1170925" y="2966500"/>
              <a:ext cx="46075" cy="38525"/>
            </a:xfrm>
            <a:custGeom>
              <a:avLst/>
              <a:gdLst/>
              <a:ahLst/>
              <a:cxnLst/>
              <a:rect l="l" t="t" r="r" b="b"/>
              <a:pathLst>
                <a:path w="1843" h="1541" extrusionOk="0">
                  <a:moveTo>
                    <a:pt x="13" y="6"/>
                  </a:moveTo>
                  <a:cubicBezTo>
                    <a:pt x="148" y="203"/>
                    <a:pt x="234" y="431"/>
                    <a:pt x="413" y="542"/>
                  </a:cubicBezTo>
                  <a:cubicBezTo>
                    <a:pt x="555" y="628"/>
                    <a:pt x="709" y="659"/>
                    <a:pt x="844" y="770"/>
                  </a:cubicBezTo>
                  <a:cubicBezTo>
                    <a:pt x="918" y="838"/>
                    <a:pt x="980" y="930"/>
                    <a:pt x="1048" y="1004"/>
                  </a:cubicBezTo>
                  <a:cubicBezTo>
                    <a:pt x="1134" y="1090"/>
                    <a:pt x="1238" y="1127"/>
                    <a:pt x="1331" y="1177"/>
                  </a:cubicBezTo>
                  <a:cubicBezTo>
                    <a:pt x="1497" y="1263"/>
                    <a:pt x="1670" y="1355"/>
                    <a:pt x="1824" y="1478"/>
                  </a:cubicBezTo>
                  <a:cubicBezTo>
                    <a:pt x="1842" y="1497"/>
                    <a:pt x="1830" y="1540"/>
                    <a:pt x="1811" y="1528"/>
                  </a:cubicBezTo>
                  <a:cubicBezTo>
                    <a:pt x="1626" y="1441"/>
                    <a:pt x="1460" y="1312"/>
                    <a:pt x="1275" y="1220"/>
                  </a:cubicBezTo>
                  <a:cubicBezTo>
                    <a:pt x="1201" y="1183"/>
                    <a:pt x="1134" y="1146"/>
                    <a:pt x="1060" y="1103"/>
                  </a:cubicBezTo>
                  <a:cubicBezTo>
                    <a:pt x="974" y="1041"/>
                    <a:pt x="894" y="918"/>
                    <a:pt x="820" y="838"/>
                  </a:cubicBezTo>
                  <a:cubicBezTo>
                    <a:pt x="684" y="702"/>
                    <a:pt x="512" y="672"/>
                    <a:pt x="364" y="573"/>
                  </a:cubicBezTo>
                  <a:cubicBezTo>
                    <a:pt x="198" y="462"/>
                    <a:pt x="130" y="197"/>
                    <a:pt x="7" y="19"/>
                  </a:cubicBezTo>
                  <a:cubicBezTo>
                    <a:pt x="0" y="6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1151375" y="2924600"/>
              <a:ext cx="7250" cy="7575"/>
            </a:xfrm>
            <a:custGeom>
              <a:avLst/>
              <a:gdLst/>
              <a:ahLst/>
              <a:cxnLst/>
              <a:rect l="l" t="t" r="r" b="b"/>
              <a:pathLst>
                <a:path w="290" h="303" extrusionOk="0">
                  <a:moveTo>
                    <a:pt x="277" y="303"/>
                  </a:moveTo>
                  <a:cubicBezTo>
                    <a:pt x="234" y="260"/>
                    <a:pt x="197" y="210"/>
                    <a:pt x="154" y="167"/>
                  </a:cubicBezTo>
                  <a:cubicBezTo>
                    <a:pt x="105" y="124"/>
                    <a:pt x="37" y="81"/>
                    <a:pt x="6" y="26"/>
                  </a:cubicBezTo>
                  <a:cubicBezTo>
                    <a:pt x="0" y="13"/>
                    <a:pt x="13" y="1"/>
                    <a:pt x="25" y="7"/>
                  </a:cubicBezTo>
                  <a:cubicBezTo>
                    <a:pt x="56" y="19"/>
                    <a:pt x="74" y="50"/>
                    <a:pt x="99" y="69"/>
                  </a:cubicBezTo>
                  <a:cubicBezTo>
                    <a:pt x="130" y="99"/>
                    <a:pt x="167" y="130"/>
                    <a:pt x="197" y="167"/>
                  </a:cubicBezTo>
                  <a:cubicBezTo>
                    <a:pt x="228" y="198"/>
                    <a:pt x="290" y="247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1150125" y="2925850"/>
              <a:ext cx="14675" cy="14325"/>
            </a:xfrm>
            <a:custGeom>
              <a:avLst/>
              <a:gdLst/>
              <a:ahLst/>
              <a:cxnLst/>
              <a:rect l="l" t="t" r="r" b="b"/>
              <a:pathLst>
                <a:path w="587" h="573" extrusionOk="0">
                  <a:moveTo>
                    <a:pt x="19" y="13"/>
                  </a:moveTo>
                  <a:cubicBezTo>
                    <a:pt x="130" y="117"/>
                    <a:pt x="229" y="234"/>
                    <a:pt x="346" y="333"/>
                  </a:cubicBezTo>
                  <a:cubicBezTo>
                    <a:pt x="426" y="394"/>
                    <a:pt x="537" y="450"/>
                    <a:pt x="586" y="555"/>
                  </a:cubicBezTo>
                  <a:cubicBezTo>
                    <a:pt x="586" y="567"/>
                    <a:pt x="574" y="573"/>
                    <a:pt x="568" y="567"/>
                  </a:cubicBezTo>
                  <a:cubicBezTo>
                    <a:pt x="475" y="493"/>
                    <a:pt x="383" y="419"/>
                    <a:pt x="290" y="339"/>
                  </a:cubicBezTo>
                  <a:cubicBezTo>
                    <a:pt x="186" y="247"/>
                    <a:pt x="106" y="130"/>
                    <a:pt x="7" y="25"/>
                  </a:cubicBezTo>
                  <a:cubicBezTo>
                    <a:pt x="1" y="13"/>
                    <a:pt x="13" y="0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1155825" y="2939700"/>
              <a:ext cx="10200" cy="9875"/>
            </a:xfrm>
            <a:custGeom>
              <a:avLst/>
              <a:gdLst/>
              <a:ahLst/>
              <a:cxnLst/>
              <a:rect l="l" t="t" r="r" b="b"/>
              <a:pathLst>
                <a:path w="408" h="395" extrusionOk="0">
                  <a:moveTo>
                    <a:pt x="19" y="7"/>
                  </a:moveTo>
                  <a:cubicBezTo>
                    <a:pt x="99" y="44"/>
                    <a:pt x="161" y="99"/>
                    <a:pt x="223" y="161"/>
                  </a:cubicBezTo>
                  <a:cubicBezTo>
                    <a:pt x="278" y="228"/>
                    <a:pt x="346" y="290"/>
                    <a:pt x="401" y="358"/>
                  </a:cubicBezTo>
                  <a:cubicBezTo>
                    <a:pt x="407" y="376"/>
                    <a:pt x="389" y="395"/>
                    <a:pt x="377" y="382"/>
                  </a:cubicBezTo>
                  <a:cubicBezTo>
                    <a:pt x="309" y="352"/>
                    <a:pt x="253" y="272"/>
                    <a:pt x="204" y="216"/>
                  </a:cubicBezTo>
                  <a:cubicBezTo>
                    <a:pt x="149" y="142"/>
                    <a:pt x="87" y="74"/>
                    <a:pt x="13" y="25"/>
                  </a:cubicBezTo>
                  <a:cubicBezTo>
                    <a:pt x="1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1158450" y="2944175"/>
              <a:ext cx="6950" cy="8175"/>
            </a:xfrm>
            <a:custGeom>
              <a:avLst/>
              <a:gdLst/>
              <a:ahLst/>
              <a:cxnLst/>
              <a:rect l="l" t="t" r="r" b="b"/>
              <a:pathLst>
                <a:path w="278" h="327" extrusionOk="0">
                  <a:moveTo>
                    <a:pt x="19" y="6"/>
                  </a:moveTo>
                  <a:cubicBezTo>
                    <a:pt x="62" y="56"/>
                    <a:pt x="111" y="99"/>
                    <a:pt x="161" y="148"/>
                  </a:cubicBezTo>
                  <a:cubicBezTo>
                    <a:pt x="198" y="191"/>
                    <a:pt x="253" y="247"/>
                    <a:pt x="272" y="302"/>
                  </a:cubicBezTo>
                  <a:cubicBezTo>
                    <a:pt x="278" y="314"/>
                    <a:pt x="259" y="327"/>
                    <a:pt x="253" y="320"/>
                  </a:cubicBezTo>
                  <a:cubicBezTo>
                    <a:pt x="210" y="277"/>
                    <a:pt x="173" y="222"/>
                    <a:pt x="130" y="179"/>
                  </a:cubicBezTo>
                  <a:cubicBezTo>
                    <a:pt x="87" y="123"/>
                    <a:pt x="50" y="74"/>
                    <a:pt x="7" y="19"/>
                  </a:cubicBezTo>
                  <a:cubicBezTo>
                    <a:pt x="1" y="12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1157075" y="2961575"/>
              <a:ext cx="28500" cy="22800"/>
            </a:xfrm>
            <a:custGeom>
              <a:avLst/>
              <a:gdLst/>
              <a:ahLst/>
              <a:cxnLst/>
              <a:rect l="l" t="t" r="r" b="b"/>
              <a:pathLst>
                <a:path w="1140" h="912" extrusionOk="0">
                  <a:moveTo>
                    <a:pt x="19" y="6"/>
                  </a:moveTo>
                  <a:cubicBezTo>
                    <a:pt x="216" y="197"/>
                    <a:pt x="407" y="437"/>
                    <a:pt x="635" y="554"/>
                  </a:cubicBezTo>
                  <a:cubicBezTo>
                    <a:pt x="788" y="641"/>
                    <a:pt x="1016" y="671"/>
                    <a:pt x="1133" y="875"/>
                  </a:cubicBezTo>
                  <a:cubicBezTo>
                    <a:pt x="1140" y="887"/>
                    <a:pt x="1127" y="912"/>
                    <a:pt x="1115" y="899"/>
                  </a:cubicBezTo>
                  <a:cubicBezTo>
                    <a:pt x="1016" y="838"/>
                    <a:pt x="924" y="758"/>
                    <a:pt x="819" y="708"/>
                  </a:cubicBezTo>
                  <a:cubicBezTo>
                    <a:pt x="727" y="665"/>
                    <a:pt x="635" y="628"/>
                    <a:pt x="548" y="579"/>
                  </a:cubicBezTo>
                  <a:cubicBezTo>
                    <a:pt x="345" y="456"/>
                    <a:pt x="185" y="203"/>
                    <a:pt x="6" y="31"/>
                  </a:cubicBezTo>
                  <a:cubicBezTo>
                    <a:pt x="0" y="19"/>
                    <a:pt x="6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1158925" y="2970800"/>
              <a:ext cx="30500" cy="16050"/>
            </a:xfrm>
            <a:custGeom>
              <a:avLst/>
              <a:gdLst/>
              <a:ahLst/>
              <a:cxnLst/>
              <a:rect l="l" t="t" r="r" b="b"/>
              <a:pathLst>
                <a:path w="1220" h="642" extrusionOk="0">
                  <a:moveTo>
                    <a:pt x="12" y="7"/>
                  </a:moveTo>
                  <a:cubicBezTo>
                    <a:pt x="209" y="167"/>
                    <a:pt x="425" y="272"/>
                    <a:pt x="641" y="358"/>
                  </a:cubicBezTo>
                  <a:cubicBezTo>
                    <a:pt x="832" y="432"/>
                    <a:pt x="1041" y="475"/>
                    <a:pt x="1207" y="610"/>
                  </a:cubicBezTo>
                  <a:cubicBezTo>
                    <a:pt x="1220" y="623"/>
                    <a:pt x="1213" y="641"/>
                    <a:pt x="1201" y="641"/>
                  </a:cubicBezTo>
                  <a:cubicBezTo>
                    <a:pt x="998" y="580"/>
                    <a:pt x="788" y="475"/>
                    <a:pt x="585" y="395"/>
                  </a:cubicBezTo>
                  <a:cubicBezTo>
                    <a:pt x="382" y="315"/>
                    <a:pt x="185" y="210"/>
                    <a:pt x="6" y="25"/>
                  </a:cubicBezTo>
                  <a:cubicBezTo>
                    <a:pt x="0" y="19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1177700" y="2995275"/>
              <a:ext cx="43600" cy="18350"/>
            </a:xfrm>
            <a:custGeom>
              <a:avLst/>
              <a:gdLst/>
              <a:ahLst/>
              <a:cxnLst/>
              <a:rect l="l" t="t" r="r" b="b"/>
              <a:pathLst>
                <a:path w="1744" h="734" extrusionOk="0">
                  <a:moveTo>
                    <a:pt x="13" y="1"/>
                  </a:moveTo>
                  <a:cubicBezTo>
                    <a:pt x="284" y="167"/>
                    <a:pt x="555" y="346"/>
                    <a:pt x="832" y="457"/>
                  </a:cubicBezTo>
                  <a:cubicBezTo>
                    <a:pt x="1128" y="574"/>
                    <a:pt x="1454" y="518"/>
                    <a:pt x="1731" y="703"/>
                  </a:cubicBezTo>
                  <a:cubicBezTo>
                    <a:pt x="1744" y="709"/>
                    <a:pt x="1737" y="734"/>
                    <a:pt x="1725" y="734"/>
                  </a:cubicBezTo>
                  <a:cubicBezTo>
                    <a:pt x="1429" y="654"/>
                    <a:pt x="1115" y="629"/>
                    <a:pt x="826" y="518"/>
                  </a:cubicBezTo>
                  <a:cubicBezTo>
                    <a:pt x="536" y="407"/>
                    <a:pt x="278" y="204"/>
                    <a:pt x="7" y="19"/>
                  </a:cubicBezTo>
                  <a:cubicBezTo>
                    <a:pt x="0" y="13"/>
                    <a:pt x="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1265775" y="2944175"/>
              <a:ext cx="8500" cy="25125"/>
            </a:xfrm>
            <a:custGeom>
              <a:avLst/>
              <a:gdLst/>
              <a:ahLst/>
              <a:cxnLst/>
              <a:rect l="l" t="t" r="r" b="b"/>
              <a:pathLst>
                <a:path w="340" h="1005" extrusionOk="0">
                  <a:moveTo>
                    <a:pt x="315" y="19"/>
                  </a:moveTo>
                  <a:cubicBezTo>
                    <a:pt x="1" y="234"/>
                    <a:pt x="339" y="758"/>
                    <a:pt x="56" y="992"/>
                  </a:cubicBezTo>
                  <a:cubicBezTo>
                    <a:pt x="44" y="1004"/>
                    <a:pt x="25" y="979"/>
                    <a:pt x="31" y="967"/>
                  </a:cubicBezTo>
                  <a:cubicBezTo>
                    <a:pt x="130" y="770"/>
                    <a:pt x="99" y="579"/>
                    <a:pt x="124" y="370"/>
                  </a:cubicBezTo>
                  <a:cubicBezTo>
                    <a:pt x="142" y="216"/>
                    <a:pt x="173" y="80"/>
                    <a:pt x="308" y="6"/>
                  </a:cubicBezTo>
                  <a:cubicBezTo>
                    <a:pt x="315" y="0"/>
                    <a:pt x="321" y="12"/>
                    <a:pt x="31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9"/>
            <p:cNvSpPr/>
            <p:nvPr/>
          </p:nvSpPr>
          <p:spPr>
            <a:xfrm>
              <a:off x="1281800" y="2940625"/>
              <a:ext cx="5100" cy="9875"/>
            </a:xfrm>
            <a:custGeom>
              <a:avLst/>
              <a:gdLst/>
              <a:ahLst/>
              <a:cxnLst/>
              <a:rect l="l" t="t" r="r" b="b"/>
              <a:pathLst>
                <a:path w="204" h="395" extrusionOk="0">
                  <a:moveTo>
                    <a:pt x="6" y="7"/>
                  </a:moveTo>
                  <a:cubicBezTo>
                    <a:pt x="62" y="136"/>
                    <a:pt x="117" y="271"/>
                    <a:pt x="197" y="389"/>
                  </a:cubicBezTo>
                  <a:cubicBezTo>
                    <a:pt x="203" y="395"/>
                    <a:pt x="197" y="395"/>
                    <a:pt x="191" y="395"/>
                  </a:cubicBezTo>
                  <a:cubicBezTo>
                    <a:pt x="80" y="296"/>
                    <a:pt x="43" y="148"/>
                    <a:pt x="0" y="7"/>
                  </a:cubicBezTo>
                  <a:cubicBezTo>
                    <a:pt x="0" y="0"/>
                    <a:pt x="6" y="0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9"/>
            <p:cNvSpPr/>
            <p:nvPr/>
          </p:nvSpPr>
          <p:spPr>
            <a:xfrm>
              <a:off x="1290875" y="2953550"/>
              <a:ext cx="34350" cy="31300"/>
            </a:xfrm>
            <a:custGeom>
              <a:avLst/>
              <a:gdLst/>
              <a:ahLst/>
              <a:cxnLst/>
              <a:rect l="l" t="t" r="r" b="b"/>
              <a:pathLst>
                <a:path w="1374" h="1252" extrusionOk="0">
                  <a:moveTo>
                    <a:pt x="13" y="7"/>
                  </a:moveTo>
                  <a:cubicBezTo>
                    <a:pt x="241" y="204"/>
                    <a:pt x="407" y="469"/>
                    <a:pt x="604" y="703"/>
                  </a:cubicBezTo>
                  <a:cubicBezTo>
                    <a:pt x="807" y="943"/>
                    <a:pt x="1072" y="1060"/>
                    <a:pt x="1343" y="1183"/>
                  </a:cubicBezTo>
                  <a:cubicBezTo>
                    <a:pt x="1374" y="1196"/>
                    <a:pt x="1349" y="1251"/>
                    <a:pt x="1312" y="1239"/>
                  </a:cubicBezTo>
                  <a:cubicBezTo>
                    <a:pt x="1060" y="1110"/>
                    <a:pt x="801" y="999"/>
                    <a:pt x="604" y="771"/>
                  </a:cubicBezTo>
                  <a:cubicBezTo>
                    <a:pt x="395" y="531"/>
                    <a:pt x="235" y="235"/>
                    <a:pt x="7" y="13"/>
                  </a:cubicBezTo>
                  <a:cubicBezTo>
                    <a:pt x="0" y="7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1280400" y="2943400"/>
              <a:ext cx="5725" cy="5875"/>
            </a:xfrm>
            <a:custGeom>
              <a:avLst/>
              <a:gdLst/>
              <a:ahLst/>
              <a:cxnLst/>
              <a:rect l="l" t="t" r="r" b="b"/>
              <a:pathLst>
                <a:path w="229" h="235" extrusionOk="0">
                  <a:moveTo>
                    <a:pt x="19" y="6"/>
                  </a:moveTo>
                  <a:cubicBezTo>
                    <a:pt x="56" y="31"/>
                    <a:pt x="93" y="62"/>
                    <a:pt x="130" y="93"/>
                  </a:cubicBezTo>
                  <a:cubicBezTo>
                    <a:pt x="161" y="124"/>
                    <a:pt x="216" y="173"/>
                    <a:pt x="229" y="216"/>
                  </a:cubicBezTo>
                  <a:cubicBezTo>
                    <a:pt x="229" y="228"/>
                    <a:pt x="216" y="234"/>
                    <a:pt x="210" y="228"/>
                  </a:cubicBezTo>
                  <a:cubicBezTo>
                    <a:pt x="173" y="210"/>
                    <a:pt x="148" y="160"/>
                    <a:pt x="118" y="130"/>
                  </a:cubicBezTo>
                  <a:cubicBezTo>
                    <a:pt x="87" y="87"/>
                    <a:pt x="50" y="50"/>
                    <a:pt x="7" y="19"/>
                  </a:cubicBezTo>
                  <a:cubicBezTo>
                    <a:pt x="1" y="13"/>
                    <a:pt x="7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9"/>
            <p:cNvSpPr/>
            <p:nvPr/>
          </p:nvSpPr>
          <p:spPr>
            <a:xfrm>
              <a:off x="1275025" y="2942775"/>
              <a:ext cx="18800" cy="13725"/>
            </a:xfrm>
            <a:custGeom>
              <a:avLst/>
              <a:gdLst/>
              <a:ahLst/>
              <a:cxnLst/>
              <a:rect l="l" t="t" r="r" b="b"/>
              <a:pathLst>
                <a:path w="752" h="549" extrusionOk="0">
                  <a:moveTo>
                    <a:pt x="25" y="7"/>
                  </a:moveTo>
                  <a:cubicBezTo>
                    <a:pt x="154" y="75"/>
                    <a:pt x="253" y="192"/>
                    <a:pt x="370" y="284"/>
                  </a:cubicBezTo>
                  <a:cubicBezTo>
                    <a:pt x="487" y="376"/>
                    <a:pt x="628" y="420"/>
                    <a:pt x="739" y="518"/>
                  </a:cubicBezTo>
                  <a:cubicBezTo>
                    <a:pt x="751" y="530"/>
                    <a:pt x="739" y="549"/>
                    <a:pt x="727" y="543"/>
                  </a:cubicBezTo>
                  <a:cubicBezTo>
                    <a:pt x="591" y="493"/>
                    <a:pt x="462" y="407"/>
                    <a:pt x="345" y="327"/>
                  </a:cubicBezTo>
                  <a:cubicBezTo>
                    <a:pt x="222" y="241"/>
                    <a:pt x="136" y="112"/>
                    <a:pt x="12" y="31"/>
                  </a:cubicBezTo>
                  <a:cubicBezTo>
                    <a:pt x="0" y="19"/>
                    <a:pt x="12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9"/>
            <p:cNvSpPr/>
            <p:nvPr/>
          </p:nvSpPr>
          <p:spPr>
            <a:xfrm>
              <a:off x="1272850" y="2946625"/>
              <a:ext cx="24675" cy="14350"/>
            </a:xfrm>
            <a:custGeom>
              <a:avLst/>
              <a:gdLst/>
              <a:ahLst/>
              <a:cxnLst/>
              <a:rect l="l" t="t" r="r" b="b"/>
              <a:pathLst>
                <a:path w="987" h="574" extrusionOk="0">
                  <a:moveTo>
                    <a:pt x="13" y="7"/>
                  </a:moveTo>
                  <a:cubicBezTo>
                    <a:pt x="167" y="93"/>
                    <a:pt x="321" y="179"/>
                    <a:pt x="475" y="266"/>
                  </a:cubicBezTo>
                  <a:cubicBezTo>
                    <a:pt x="648" y="358"/>
                    <a:pt x="826" y="432"/>
                    <a:pt x="980" y="555"/>
                  </a:cubicBezTo>
                  <a:cubicBezTo>
                    <a:pt x="986" y="561"/>
                    <a:pt x="986" y="573"/>
                    <a:pt x="974" y="573"/>
                  </a:cubicBezTo>
                  <a:cubicBezTo>
                    <a:pt x="814" y="506"/>
                    <a:pt x="660" y="407"/>
                    <a:pt x="506" y="327"/>
                  </a:cubicBezTo>
                  <a:cubicBezTo>
                    <a:pt x="333" y="235"/>
                    <a:pt x="167" y="136"/>
                    <a:pt x="7" y="19"/>
                  </a:cubicBezTo>
                  <a:cubicBezTo>
                    <a:pt x="1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9"/>
            <p:cNvSpPr/>
            <p:nvPr/>
          </p:nvSpPr>
          <p:spPr>
            <a:xfrm>
              <a:off x="1281175" y="2966650"/>
              <a:ext cx="33600" cy="14950"/>
            </a:xfrm>
            <a:custGeom>
              <a:avLst/>
              <a:gdLst/>
              <a:ahLst/>
              <a:cxnLst/>
              <a:rect l="l" t="t" r="r" b="b"/>
              <a:pathLst>
                <a:path w="1344" h="598" extrusionOk="0">
                  <a:moveTo>
                    <a:pt x="25" y="7"/>
                  </a:moveTo>
                  <a:cubicBezTo>
                    <a:pt x="247" y="136"/>
                    <a:pt x="487" y="241"/>
                    <a:pt x="727" y="327"/>
                  </a:cubicBezTo>
                  <a:cubicBezTo>
                    <a:pt x="937" y="395"/>
                    <a:pt x="1158" y="438"/>
                    <a:pt x="1337" y="579"/>
                  </a:cubicBezTo>
                  <a:cubicBezTo>
                    <a:pt x="1343" y="586"/>
                    <a:pt x="1337" y="598"/>
                    <a:pt x="1325" y="592"/>
                  </a:cubicBezTo>
                  <a:cubicBezTo>
                    <a:pt x="1097" y="487"/>
                    <a:pt x="863" y="425"/>
                    <a:pt x="629" y="333"/>
                  </a:cubicBezTo>
                  <a:cubicBezTo>
                    <a:pt x="413" y="253"/>
                    <a:pt x="210" y="148"/>
                    <a:pt x="13" y="25"/>
                  </a:cubicBezTo>
                  <a:cubicBezTo>
                    <a:pt x="0" y="19"/>
                    <a:pt x="13" y="0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9"/>
            <p:cNvSpPr/>
            <p:nvPr/>
          </p:nvSpPr>
          <p:spPr>
            <a:xfrm>
              <a:off x="1282550" y="2969100"/>
              <a:ext cx="35750" cy="16050"/>
            </a:xfrm>
            <a:custGeom>
              <a:avLst/>
              <a:gdLst/>
              <a:ahLst/>
              <a:cxnLst/>
              <a:rect l="l" t="t" r="r" b="b"/>
              <a:pathLst>
                <a:path w="1430" h="642" extrusionOk="0">
                  <a:moveTo>
                    <a:pt x="26" y="7"/>
                  </a:moveTo>
                  <a:cubicBezTo>
                    <a:pt x="260" y="155"/>
                    <a:pt x="518" y="241"/>
                    <a:pt x="777" y="334"/>
                  </a:cubicBezTo>
                  <a:cubicBezTo>
                    <a:pt x="894" y="377"/>
                    <a:pt x="1011" y="420"/>
                    <a:pt x="1128" y="463"/>
                  </a:cubicBezTo>
                  <a:cubicBezTo>
                    <a:pt x="1227" y="506"/>
                    <a:pt x="1344" y="543"/>
                    <a:pt x="1417" y="617"/>
                  </a:cubicBezTo>
                  <a:cubicBezTo>
                    <a:pt x="1430" y="629"/>
                    <a:pt x="1417" y="641"/>
                    <a:pt x="1411" y="635"/>
                  </a:cubicBezTo>
                  <a:cubicBezTo>
                    <a:pt x="1294" y="611"/>
                    <a:pt x="1183" y="537"/>
                    <a:pt x="1073" y="494"/>
                  </a:cubicBezTo>
                  <a:cubicBezTo>
                    <a:pt x="943" y="438"/>
                    <a:pt x="808" y="395"/>
                    <a:pt x="678" y="346"/>
                  </a:cubicBezTo>
                  <a:cubicBezTo>
                    <a:pt x="444" y="266"/>
                    <a:pt x="223" y="167"/>
                    <a:pt x="13" y="26"/>
                  </a:cubicBezTo>
                  <a:cubicBezTo>
                    <a:pt x="1" y="19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1373250" y="2923675"/>
              <a:ext cx="19900" cy="47625"/>
            </a:xfrm>
            <a:custGeom>
              <a:avLst/>
              <a:gdLst/>
              <a:ahLst/>
              <a:cxnLst/>
              <a:rect l="l" t="t" r="r" b="b"/>
              <a:pathLst>
                <a:path w="796" h="1905" extrusionOk="0">
                  <a:moveTo>
                    <a:pt x="31" y="13"/>
                  </a:moveTo>
                  <a:cubicBezTo>
                    <a:pt x="321" y="247"/>
                    <a:pt x="173" y="592"/>
                    <a:pt x="302" y="900"/>
                  </a:cubicBezTo>
                  <a:cubicBezTo>
                    <a:pt x="370" y="1073"/>
                    <a:pt x="543" y="1165"/>
                    <a:pt x="641" y="1313"/>
                  </a:cubicBezTo>
                  <a:cubicBezTo>
                    <a:pt x="678" y="1374"/>
                    <a:pt x="715" y="1436"/>
                    <a:pt x="721" y="1510"/>
                  </a:cubicBezTo>
                  <a:cubicBezTo>
                    <a:pt x="734" y="1627"/>
                    <a:pt x="715" y="1750"/>
                    <a:pt x="777" y="1849"/>
                  </a:cubicBezTo>
                  <a:cubicBezTo>
                    <a:pt x="795" y="1880"/>
                    <a:pt x="752" y="1904"/>
                    <a:pt x="740" y="1873"/>
                  </a:cubicBezTo>
                  <a:cubicBezTo>
                    <a:pt x="660" y="1726"/>
                    <a:pt x="715" y="1559"/>
                    <a:pt x="647" y="1405"/>
                  </a:cubicBezTo>
                  <a:cubicBezTo>
                    <a:pt x="573" y="1245"/>
                    <a:pt x="413" y="1134"/>
                    <a:pt x="315" y="986"/>
                  </a:cubicBezTo>
                  <a:cubicBezTo>
                    <a:pt x="112" y="697"/>
                    <a:pt x="290" y="297"/>
                    <a:pt x="13" y="38"/>
                  </a:cubicBezTo>
                  <a:cubicBezTo>
                    <a:pt x="1" y="26"/>
                    <a:pt x="19" y="1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1379100" y="2941850"/>
              <a:ext cx="21125" cy="17900"/>
            </a:xfrm>
            <a:custGeom>
              <a:avLst/>
              <a:gdLst/>
              <a:ahLst/>
              <a:cxnLst/>
              <a:rect l="l" t="t" r="r" b="b"/>
              <a:pathLst>
                <a:path w="845" h="716" extrusionOk="0">
                  <a:moveTo>
                    <a:pt x="25" y="13"/>
                  </a:moveTo>
                  <a:cubicBezTo>
                    <a:pt x="149" y="186"/>
                    <a:pt x="315" y="303"/>
                    <a:pt x="481" y="413"/>
                  </a:cubicBezTo>
                  <a:cubicBezTo>
                    <a:pt x="598" y="493"/>
                    <a:pt x="771" y="574"/>
                    <a:pt x="844" y="697"/>
                  </a:cubicBezTo>
                  <a:cubicBezTo>
                    <a:pt x="844" y="709"/>
                    <a:pt x="838" y="715"/>
                    <a:pt x="832" y="715"/>
                  </a:cubicBezTo>
                  <a:cubicBezTo>
                    <a:pt x="758" y="684"/>
                    <a:pt x="697" y="623"/>
                    <a:pt x="635" y="574"/>
                  </a:cubicBezTo>
                  <a:cubicBezTo>
                    <a:pt x="555" y="518"/>
                    <a:pt x="475" y="457"/>
                    <a:pt x="395" y="401"/>
                  </a:cubicBezTo>
                  <a:cubicBezTo>
                    <a:pt x="247" y="290"/>
                    <a:pt x="112" y="173"/>
                    <a:pt x="7" y="19"/>
                  </a:cubicBezTo>
                  <a:cubicBezTo>
                    <a:pt x="1" y="13"/>
                    <a:pt x="19" y="1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1382175" y="2949250"/>
              <a:ext cx="19600" cy="13275"/>
            </a:xfrm>
            <a:custGeom>
              <a:avLst/>
              <a:gdLst/>
              <a:ahLst/>
              <a:cxnLst/>
              <a:rect l="l" t="t" r="r" b="b"/>
              <a:pathLst>
                <a:path w="784" h="531" extrusionOk="0">
                  <a:moveTo>
                    <a:pt x="19" y="7"/>
                  </a:moveTo>
                  <a:cubicBezTo>
                    <a:pt x="161" y="74"/>
                    <a:pt x="309" y="142"/>
                    <a:pt x="444" y="228"/>
                  </a:cubicBezTo>
                  <a:cubicBezTo>
                    <a:pt x="561" y="302"/>
                    <a:pt x="697" y="388"/>
                    <a:pt x="777" y="512"/>
                  </a:cubicBezTo>
                  <a:cubicBezTo>
                    <a:pt x="783" y="524"/>
                    <a:pt x="771" y="530"/>
                    <a:pt x="758" y="530"/>
                  </a:cubicBezTo>
                  <a:cubicBezTo>
                    <a:pt x="641" y="462"/>
                    <a:pt x="537" y="351"/>
                    <a:pt x="420" y="278"/>
                  </a:cubicBezTo>
                  <a:cubicBezTo>
                    <a:pt x="284" y="185"/>
                    <a:pt x="149" y="105"/>
                    <a:pt x="7" y="25"/>
                  </a:cubicBezTo>
                  <a:cubicBezTo>
                    <a:pt x="1" y="19"/>
                    <a:pt x="7" y="0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1393275" y="2965875"/>
              <a:ext cx="9250" cy="6650"/>
            </a:xfrm>
            <a:custGeom>
              <a:avLst/>
              <a:gdLst/>
              <a:ahLst/>
              <a:cxnLst/>
              <a:rect l="l" t="t" r="r" b="b"/>
              <a:pathLst>
                <a:path w="370" h="266" extrusionOk="0">
                  <a:moveTo>
                    <a:pt x="25" y="7"/>
                  </a:moveTo>
                  <a:cubicBezTo>
                    <a:pt x="130" y="87"/>
                    <a:pt x="228" y="161"/>
                    <a:pt x="345" y="216"/>
                  </a:cubicBezTo>
                  <a:cubicBezTo>
                    <a:pt x="370" y="222"/>
                    <a:pt x="358" y="265"/>
                    <a:pt x="333" y="253"/>
                  </a:cubicBezTo>
                  <a:cubicBezTo>
                    <a:pt x="216" y="204"/>
                    <a:pt x="117" y="111"/>
                    <a:pt x="13" y="31"/>
                  </a:cubicBezTo>
                  <a:cubicBezTo>
                    <a:pt x="0" y="19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1380325" y="2971575"/>
              <a:ext cx="7275" cy="8800"/>
            </a:xfrm>
            <a:custGeom>
              <a:avLst/>
              <a:gdLst/>
              <a:ahLst/>
              <a:cxnLst/>
              <a:rect l="l" t="t" r="r" b="b"/>
              <a:pathLst>
                <a:path w="291" h="352" extrusionOk="0">
                  <a:moveTo>
                    <a:pt x="26" y="7"/>
                  </a:moveTo>
                  <a:cubicBezTo>
                    <a:pt x="100" y="31"/>
                    <a:pt x="180" y="62"/>
                    <a:pt x="223" y="130"/>
                  </a:cubicBezTo>
                  <a:cubicBezTo>
                    <a:pt x="260" y="191"/>
                    <a:pt x="290" y="278"/>
                    <a:pt x="253" y="345"/>
                  </a:cubicBezTo>
                  <a:cubicBezTo>
                    <a:pt x="247" y="352"/>
                    <a:pt x="241" y="352"/>
                    <a:pt x="235" y="345"/>
                  </a:cubicBezTo>
                  <a:cubicBezTo>
                    <a:pt x="210" y="290"/>
                    <a:pt x="217" y="228"/>
                    <a:pt x="186" y="167"/>
                  </a:cubicBezTo>
                  <a:cubicBezTo>
                    <a:pt x="149" y="105"/>
                    <a:pt x="81" y="68"/>
                    <a:pt x="19" y="44"/>
                  </a:cubicBezTo>
                  <a:cubicBezTo>
                    <a:pt x="1" y="37"/>
                    <a:pt x="7" y="0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1386950" y="2985125"/>
              <a:ext cx="16200" cy="23725"/>
            </a:xfrm>
            <a:custGeom>
              <a:avLst/>
              <a:gdLst/>
              <a:ahLst/>
              <a:cxnLst/>
              <a:rect l="l" t="t" r="r" b="b"/>
              <a:pathLst>
                <a:path w="648" h="949" extrusionOk="0">
                  <a:moveTo>
                    <a:pt x="25" y="13"/>
                  </a:moveTo>
                  <a:cubicBezTo>
                    <a:pt x="93" y="198"/>
                    <a:pt x="290" y="241"/>
                    <a:pt x="370" y="413"/>
                  </a:cubicBezTo>
                  <a:cubicBezTo>
                    <a:pt x="426" y="524"/>
                    <a:pt x="457" y="629"/>
                    <a:pt x="537" y="721"/>
                  </a:cubicBezTo>
                  <a:cubicBezTo>
                    <a:pt x="580" y="777"/>
                    <a:pt x="629" y="832"/>
                    <a:pt x="641" y="906"/>
                  </a:cubicBezTo>
                  <a:cubicBezTo>
                    <a:pt x="648" y="931"/>
                    <a:pt x="617" y="949"/>
                    <a:pt x="604" y="924"/>
                  </a:cubicBezTo>
                  <a:cubicBezTo>
                    <a:pt x="561" y="838"/>
                    <a:pt x="500" y="770"/>
                    <a:pt x="444" y="690"/>
                  </a:cubicBezTo>
                  <a:cubicBezTo>
                    <a:pt x="383" y="598"/>
                    <a:pt x="364" y="493"/>
                    <a:pt x="321" y="389"/>
                  </a:cubicBezTo>
                  <a:cubicBezTo>
                    <a:pt x="253" y="235"/>
                    <a:pt x="69" y="191"/>
                    <a:pt x="7" y="19"/>
                  </a:cubicBezTo>
                  <a:cubicBezTo>
                    <a:pt x="1" y="7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1386025" y="2979725"/>
              <a:ext cx="32825" cy="27750"/>
            </a:xfrm>
            <a:custGeom>
              <a:avLst/>
              <a:gdLst/>
              <a:ahLst/>
              <a:cxnLst/>
              <a:rect l="l" t="t" r="r" b="b"/>
              <a:pathLst>
                <a:path w="1313" h="1110" extrusionOk="0">
                  <a:moveTo>
                    <a:pt x="25" y="7"/>
                  </a:moveTo>
                  <a:cubicBezTo>
                    <a:pt x="266" y="210"/>
                    <a:pt x="518" y="407"/>
                    <a:pt x="758" y="617"/>
                  </a:cubicBezTo>
                  <a:cubicBezTo>
                    <a:pt x="925" y="765"/>
                    <a:pt x="1183" y="888"/>
                    <a:pt x="1307" y="1091"/>
                  </a:cubicBezTo>
                  <a:cubicBezTo>
                    <a:pt x="1313" y="1097"/>
                    <a:pt x="1300" y="1110"/>
                    <a:pt x="1294" y="1103"/>
                  </a:cubicBezTo>
                  <a:cubicBezTo>
                    <a:pt x="1196" y="1023"/>
                    <a:pt x="1110" y="937"/>
                    <a:pt x="1011" y="857"/>
                  </a:cubicBezTo>
                  <a:cubicBezTo>
                    <a:pt x="912" y="789"/>
                    <a:pt x="820" y="722"/>
                    <a:pt x="728" y="648"/>
                  </a:cubicBezTo>
                  <a:cubicBezTo>
                    <a:pt x="487" y="444"/>
                    <a:pt x="241" y="241"/>
                    <a:pt x="7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>
              <a:off x="1400350" y="2988675"/>
              <a:ext cx="22675" cy="18350"/>
            </a:xfrm>
            <a:custGeom>
              <a:avLst/>
              <a:gdLst/>
              <a:ahLst/>
              <a:cxnLst/>
              <a:rect l="l" t="t" r="r" b="b"/>
              <a:pathLst>
                <a:path w="907" h="734" extrusionOk="0">
                  <a:moveTo>
                    <a:pt x="13" y="6"/>
                  </a:moveTo>
                  <a:cubicBezTo>
                    <a:pt x="309" y="234"/>
                    <a:pt x="629" y="444"/>
                    <a:pt x="900" y="715"/>
                  </a:cubicBezTo>
                  <a:cubicBezTo>
                    <a:pt x="906" y="721"/>
                    <a:pt x="894" y="733"/>
                    <a:pt x="888" y="727"/>
                  </a:cubicBezTo>
                  <a:cubicBezTo>
                    <a:pt x="586" y="505"/>
                    <a:pt x="290" y="265"/>
                    <a:pt x="7" y="19"/>
                  </a:cubicBezTo>
                  <a:cubicBezTo>
                    <a:pt x="1" y="12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>
              <a:off x="1416225" y="2994375"/>
              <a:ext cx="17250" cy="14175"/>
            </a:xfrm>
            <a:custGeom>
              <a:avLst/>
              <a:gdLst/>
              <a:ahLst/>
              <a:cxnLst/>
              <a:rect l="l" t="t" r="r" b="b"/>
              <a:pathLst>
                <a:path w="690" h="567" extrusionOk="0">
                  <a:moveTo>
                    <a:pt x="12" y="6"/>
                  </a:moveTo>
                  <a:cubicBezTo>
                    <a:pt x="253" y="148"/>
                    <a:pt x="480" y="351"/>
                    <a:pt x="684" y="554"/>
                  </a:cubicBezTo>
                  <a:cubicBezTo>
                    <a:pt x="690" y="561"/>
                    <a:pt x="684" y="567"/>
                    <a:pt x="678" y="567"/>
                  </a:cubicBezTo>
                  <a:cubicBezTo>
                    <a:pt x="437" y="407"/>
                    <a:pt x="246" y="179"/>
                    <a:pt x="6" y="12"/>
                  </a:cubicBezTo>
                  <a:cubicBezTo>
                    <a:pt x="0" y="12"/>
                    <a:pt x="6" y="0"/>
                    <a:pt x="1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>
              <a:off x="1422825" y="2993450"/>
              <a:ext cx="17900" cy="12950"/>
            </a:xfrm>
            <a:custGeom>
              <a:avLst/>
              <a:gdLst/>
              <a:ahLst/>
              <a:cxnLst/>
              <a:rect l="l" t="t" r="r" b="b"/>
              <a:pathLst>
                <a:path w="716" h="518" extrusionOk="0">
                  <a:moveTo>
                    <a:pt x="32" y="6"/>
                  </a:moveTo>
                  <a:cubicBezTo>
                    <a:pt x="247" y="197"/>
                    <a:pt x="444" y="376"/>
                    <a:pt x="703" y="499"/>
                  </a:cubicBezTo>
                  <a:cubicBezTo>
                    <a:pt x="715" y="505"/>
                    <a:pt x="703" y="517"/>
                    <a:pt x="697" y="517"/>
                  </a:cubicBezTo>
                  <a:cubicBezTo>
                    <a:pt x="420" y="450"/>
                    <a:pt x="216" y="222"/>
                    <a:pt x="13" y="25"/>
                  </a:cubicBezTo>
                  <a:cubicBezTo>
                    <a:pt x="1" y="12"/>
                    <a:pt x="19" y="0"/>
                    <a:pt x="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9"/>
            <p:cNvSpPr/>
            <p:nvPr/>
          </p:nvSpPr>
          <p:spPr>
            <a:xfrm>
              <a:off x="1432225" y="2959725"/>
              <a:ext cx="10200" cy="3100"/>
            </a:xfrm>
            <a:custGeom>
              <a:avLst/>
              <a:gdLst/>
              <a:ahLst/>
              <a:cxnLst/>
              <a:rect l="l" t="t" r="r" b="b"/>
              <a:pathLst>
                <a:path w="408" h="124" extrusionOk="0">
                  <a:moveTo>
                    <a:pt x="38" y="6"/>
                  </a:moveTo>
                  <a:cubicBezTo>
                    <a:pt x="105" y="37"/>
                    <a:pt x="179" y="37"/>
                    <a:pt x="253" y="37"/>
                  </a:cubicBezTo>
                  <a:cubicBezTo>
                    <a:pt x="309" y="43"/>
                    <a:pt x="358" y="43"/>
                    <a:pt x="401" y="86"/>
                  </a:cubicBezTo>
                  <a:cubicBezTo>
                    <a:pt x="407" y="93"/>
                    <a:pt x="407" y="111"/>
                    <a:pt x="395" y="117"/>
                  </a:cubicBezTo>
                  <a:cubicBezTo>
                    <a:pt x="333" y="123"/>
                    <a:pt x="272" y="111"/>
                    <a:pt x="210" y="105"/>
                  </a:cubicBezTo>
                  <a:cubicBezTo>
                    <a:pt x="142" y="99"/>
                    <a:pt x="81" y="80"/>
                    <a:pt x="19" y="43"/>
                  </a:cubicBezTo>
                  <a:cubicBezTo>
                    <a:pt x="1" y="37"/>
                    <a:pt x="13" y="0"/>
                    <a:pt x="3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9"/>
            <p:cNvSpPr/>
            <p:nvPr/>
          </p:nvSpPr>
          <p:spPr>
            <a:xfrm>
              <a:off x="1447475" y="2964175"/>
              <a:ext cx="41300" cy="30975"/>
            </a:xfrm>
            <a:custGeom>
              <a:avLst/>
              <a:gdLst/>
              <a:ahLst/>
              <a:cxnLst/>
              <a:rect l="l" t="t" r="r" b="b"/>
              <a:pathLst>
                <a:path w="1652" h="1239" extrusionOk="0">
                  <a:moveTo>
                    <a:pt x="19" y="7"/>
                  </a:moveTo>
                  <a:cubicBezTo>
                    <a:pt x="148" y="87"/>
                    <a:pt x="210" y="229"/>
                    <a:pt x="339" y="309"/>
                  </a:cubicBezTo>
                  <a:cubicBezTo>
                    <a:pt x="493" y="401"/>
                    <a:pt x="678" y="444"/>
                    <a:pt x="832" y="537"/>
                  </a:cubicBezTo>
                  <a:cubicBezTo>
                    <a:pt x="1140" y="709"/>
                    <a:pt x="1392" y="974"/>
                    <a:pt x="1645" y="1220"/>
                  </a:cubicBezTo>
                  <a:cubicBezTo>
                    <a:pt x="1651" y="1227"/>
                    <a:pt x="1645" y="1239"/>
                    <a:pt x="1639" y="1233"/>
                  </a:cubicBezTo>
                  <a:cubicBezTo>
                    <a:pt x="1355" y="1017"/>
                    <a:pt x="1109" y="765"/>
                    <a:pt x="807" y="580"/>
                  </a:cubicBezTo>
                  <a:cubicBezTo>
                    <a:pt x="666" y="494"/>
                    <a:pt x="505" y="438"/>
                    <a:pt x="358" y="364"/>
                  </a:cubicBezTo>
                  <a:cubicBezTo>
                    <a:pt x="204" y="284"/>
                    <a:pt x="148" y="124"/>
                    <a:pt x="13" y="25"/>
                  </a:cubicBezTo>
                  <a:cubicBezTo>
                    <a:pt x="0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9"/>
            <p:cNvSpPr/>
            <p:nvPr/>
          </p:nvSpPr>
          <p:spPr>
            <a:xfrm>
              <a:off x="1491050" y="3005600"/>
              <a:ext cx="22800" cy="7875"/>
            </a:xfrm>
            <a:custGeom>
              <a:avLst/>
              <a:gdLst/>
              <a:ahLst/>
              <a:cxnLst/>
              <a:rect l="l" t="t" r="r" b="b"/>
              <a:pathLst>
                <a:path w="912" h="315" extrusionOk="0">
                  <a:moveTo>
                    <a:pt x="19" y="1"/>
                  </a:moveTo>
                  <a:cubicBezTo>
                    <a:pt x="253" y="50"/>
                    <a:pt x="475" y="155"/>
                    <a:pt x="703" y="229"/>
                  </a:cubicBezTo>
                  <a:cubicBezTo>
                    <a:pt x="770" y="253"/>
                    <a:pt x="838" y="266"/>
                    <a:pt x="912" y="272"/>
                  </a:cubicBezTo>
                  <a:lnTo>
                    <a:pt x="912" y="315"/>
                  </a:lnTo>
                  <a:cubicBezTo>
                    <a:pt x="857" y="309"/>
                    <a:pt x="795" y="296"/>
                    <a:pt x="740" y="284"/>
                  </a:cubicBezTo>
                  <a:cubicBezTo>
                    <a:pt x="493" y="216"/>
                    <a:pt x="253" y="105"/>
                    <a:pt x="13" y="25"/>
                  </a:cubicBezTo>
                  <a:cubicBezTo>
                    <a:pt x="0" y="19"/>
                    <a:pt x="7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9"/>
            <p:cNvSpPr/>
            <p:nvPr/>
          </p:nvSpPr>
          <p:spPr>
            <a:xfrm>
              <a:off x="1338600" y="2982650"/>
              <a:ext cx="18350" cy="10500"/>
            </a:xfrm>
            <a:custGeom>
              <a:avLst/>
              <a:gdLst/>
              <a:ahLst/>
              <a:cxnLst/>
              <a:rect l="l" t="t" r="r" b="b"/>
              <a:pathLst>
                <a:path w="734" h="420" extrusionOk="0">
                  <a:moveTo>
                    <a:pt x="728" y="7"/>
                  </a:moveTo>
                  <a:cubicBezTo>
                    <a:pt x="555" y="13"/>
                    <a:pt x="426" y="99"/>
                    <a:pt x="296" y="217"/>
                  </a:cubicBezTo>
                  <a:cubicBezTo>
                    <a:pt x="216" y="290"/>
                    <a:pt x="136" y="389"/>
                    <a:pt x="25" y="420"/>
                  </a:cubicBezTo>
                  <a:cubicBezTo>
                    <a:pt x="13" y="420"/>
                    <a:pt x="1" y="401"/>
                    <a:pt x="13" y="389"/>
                  </a:cubicBezTo>
                  <a:cubicBezTo>
                    <a:pt x="93" y="272"/>
                    <a:pt x="241" y="180"/>
                    <a:pt x="358" y="106"/>
                  </a:cubicBezTo>
                  <a:cubicBezTo>
                    <a:pt x="475" y="32"/>
                    <a:pt x="598" y="1"/>
                    <a:pt x="728" y="1"/>
                  </a:cubicBezTo>
                  <a:cubicBezTo>
                    <a:pt x="734" y="1"/>
                    <a:pt x="734" y="7"/>
                    <a:pt x="72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9"/>
            <p:cNvSpPr/>
            <p:nvPr/>
          </p:nvSpPr>
          <p:spPr>
            <a:xfrm>
              <a:off x="1326125" y="2994975"/>
              <a:ext cx="7275" cy="3425"/>
            </a:xfrm>
            <a:custGeom>
              <a:avLst/>
              <a:gdLst/>
              <a:ahLst/>
              <a:cxnLst/>
              <a:rect l="l" t="t" r="r" b="b"/>
              <a:pathLst>
                <a:path w="291" h="137" extrusionOk="0">
                  <a:moveTo>
                    <a:pt x="278" y="25"/>
                  </a:moveTo>
                  <a:cubicBezTo>
                    <a:pt x="204" y="68"/>
                    <a:pt x="112" y="136"/>
                    <a:pt x="19" y="136"/>
                  </a:cubicBezTo>
                  <a:cubicBezTo>
                    <a:pt x="7" y="136"/>
                    <a:pt x="1" y="118"/>
                    <a:pt x="13" y="112"/>
                  </a:cubicBezTo>
                  <a:cubicBezTo>
                    <a:pt x="50" y="93"/>
                    <a:pt x="87" y="87"/>
                    <a:pt x="118" y="75"/>
                  </a:cubicBezTo>
                  <a:cubicBezTo>
                    <a:pt x="173" y="56"/>
                    <a:pt x="223" y="31"/>
                    <a:pt x="272" y="7"/>
                  </a:cubicBezTo>
                  <a:cubicBezTo>
                    <a:pt x="278" y="1"/>
                    <a:pt x="290" y="19"/>
                    <a:pt x="27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>
              <a:off x="1248525" y="2895050"/>
              <a:ext cx="175" cy="2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cubicBezTo>
                    <a:pt x="1" y="0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>
              <a:off x="1259925" y="28996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6"/>
                  </a:moveTo>
                  <a:cubicBezTo>
                    <a:pt x="0" y="6"/>
                    <a:pt x="0" y="0"/>
                    <a:pt x="7" y="0"/>
                  </a:cubicBezTo>
                  <a:cubicBezTo>
                    <a:pt x="13" y="0"/>
                    <a:pt x="13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9"/>
            <p:cNvSpPr/>
            <p:nvPr/>
          </p:nvSpPr>
          <p:spPr>
            <a:xfrm>
              <a:off x="1259925" y="2899500"/>
              <a:ext cx="12800" cy="23600"/>
            </a:xfrm>
            <a:custGeom>
              <a:avLst/>
              <a:gdLst/>
              <a:ahLst/>
              <a:cxnLst/>
              <a:rect l="l" t="t" r="r" b="b"/>
              <a:pathLst>
                <a:path w="512" h="944" extrusionOk="0">
                  <a:moveTo>
                    <a:pt x="7" y="7"/>
                  </a:moveTo>
                  <a:cubicBezTo>
                    <a:pt x="142" y="87"/>
                    <a:pt x="216" y="260"/>
                    <a:pt x="278" y="401"/>
                  </a:cubicBezTo>
                  <a:cubicBezTo>
                    <a:pt x="352" y="580"/>
                    <a:pt x="432" y="752"/>
                    <a:pt x="506" y="931"/>
                  </a:cubicBezTo>
                  <a:cubicBezTo>
                    <a:pt x="512" y="937"/>
                    <a:pt x="506" y="943"/>
                    <a:pt x="499" y="937"/>
                  </a:cubicBezTo>
                  <a:cubicBezTo>
                    <a:pt x="388" y="820"/>
                    <a:pt x="333" y="660"/>
                    <a:pt x="265" y="512"/>
                  </a:cubicBezTo>
                  <a:cubicBezTo>
                    <a:pt x="191" y="340"/>
                    <a:pt x="87" y="180"/>
                    <a:pt x="0" y="13"/>
                  </a:cubicBezTo>
                  <a:cubicBezTo>
                    <a:pt x="0" y="7"/>
                    <a:pt x="7" y="1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9"/>
            <p:cNvSpPr/>
            <p:nvPr/>
          </p:nvSpPr>
          <p:spPr>
            <a:xfrm>
              <a:off x="1276400" y="2926450"/>
              <a:ext cx="37750" cy="25900"/>
            </a:xfrm>
            <a:custGeom>
              <a:avLst/>
              <a:gdLst/>
              <a:ahLst/>
              <a:cxnLst/>
              <a:rect l="l" t="t" r="r" b="b"/>
              <a:pathLst>
                <a:path w="1510" h="1036" extrusionOk="0">
                  <a:moveTo>
                    <a:pt x="31" y="7"/>
                  </a:moveTo>
                  <a:cubicBezTo>
                    <a:pt x="124" y="62"/>
                    <a:pt x="222" y="93"/>
                    <a:pt x="296" y="173"/>
                  </a:cubicBezTo>
                  <a:cubicBezTo>
                    <a:pt x="395" y="266"/>
                    <a:pt x="462" y="407"/>
                    <a:pt x="555" y="512"/>
                  </a:cubicBezTo>
                  <a:cubicBezTo>
                    <a:pt x="666" y="635"/>
                    <a:pt x="850" y="721"/>
                    <a:pt x="992" y="808"/>
                  </a:cubicBezTo>
                  <a:cubicBezTo>
                    <a:pt x="1152" y="894"/>
                    <a:pt x="1319" y="937"/>
                    <a:pt x="1491" y="999"/>
                  </a:cubicBezTo>
                  <a:cubicBezTo>
                    <a:pt x="1510" y="1005"/>
                    <a:pt x="1510" y="1036"/>
                    <a:pt x="1485" y="1036"/>
                  </a:cubicBezTo>
                  <a:cubicBezTo>
                    <a:pt x="1183" y="1023"/>
                    <a:pt x="881" y="802"/>
                    <a:pt x="629" y="635"/>
                  </a:cubicBezTo>
                  <a:cubicBezTo>
                    <a:pt x="518" y="555"/>
                    <a:pt x="444" y="444"/>
                    <a:pt x="376" y="327"/>
                  </a:cubicBezTo>
                  <a:cubicBezTo>
                    <a:pt x="327" y="247"/>
                    <a:pt x="290" y="173"/>
                    <a:pt x="210" y="124"/>
                  </a:cubicBezTo>
                  <a:cubicBezTo>
                    <a:pt x="148" y="93"/>
                    <a:pt x="81" y="69"/>
                    <a:pt x="19" y="38"/>
                  </a:cubicBezTo>
                  <a:cubicBezTo>
                    <a:pt x="0" y="25"/>
                    <a:pt x="19" y="1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9"/>
            <p:cNvSpPr/>
            <p:nvPr/>
          </p:nvSpPr>
          <p:spPr>
            <a:xfrm>
              <a:off x="1250375" y="2898750"/>
              <a:ext cx="17275" cy="12950"/>
            </a:xfrm>
            <a:custGeom>
              <a:avLst/>
              <a:gdLst/>
              <a:ahLst/>
              <a:cxnLst/>
              <a:rect l="l" t="t" r="r" b="b"/>
              <a:pathLst>
                <a:path w="691" h="518" extrusionOk="0">
                  <a:moveTo>
                    <a:pt x="19" y="6"/>
                  </a:moveTo>
                  <a:cubicBezTo>
                    <a:pt x="222" y="179"/>
                    <a:pt x="487" y="290"/>
                    <a:pt x="678" y="481"/>
                  </a:cubicBezTo>
                  <a:cubicBezTo>
                    <a:pt x="690" y="493"/>
                    <a:pt x="672" y="518"/>
                    <a:pt x="653" y="505"/>
                  </a:cubicBezTo>
                  <a:cubicBezTo>
                    <a:pt x="426" y="388"/>
                    <a:pt x="204" y="191"/>
                    <a:pt x="7" y="19"/>
                  </a:cubicBezTo>
                  <a:cubicBezTo>
                    <a:pt x="1" y="6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>
              <a:off x="1253150" y="2906125"/>
              <a:ext cx="17725" cy="11275"/>
            </a:xfrm>
            <a:custGeom>
              <a:avLst/>
              <a:gdLst/>
              <a:ahLst/>
              <a:cxnLst/>
              <a:rect l="l" t="t" r="r" b="b"/>
              <a:pathLst>
                <a:path w="709" h="451" extrusionOk="0">
                  <a:moveTo>
                    <a:pt x="13" y="7"/>
                  </a:moveTo>
                  <a:cubicBezTo>
                    <a:pt x="241" y="142"/>
                    <a:pt x="475" y="272"/>
                    <a:pt x="696" y="420"/>
                  </a:cubicBezTo>
                  <a:cubicBezTo>
                    <a:pt x="709" y="432"/>
                    <a:pt x="703" y="450"/>
                    <a:pt x="690" y="444"/>
                  </a:cubicBezTo>
                  <a:cubicBezTo>
                    <a:pt x="438" y="358"/>
                    <a:pt x="222" y="173"/>
                    <a:pt x="7" y="13"/>
                  </a:cubicBezTo>
                  <a:cubicBezTo>
                    <a:pt x="0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>
              <a:off x="1268400" y="2928300"/>
              <a:ext cx="17100" cy="8800"/>
            </a:xfrm>
            <a:custGeom>
              <a:avLst/>
              <a:gdLst/>
              <a:ahLst/>
              <a:cxnLst/>
              <a:rect l="l" t="t" r="r" b="b"/>
              <a:pathLst>
                <a:path w="684" h="352" extrusionOk="0">
                  <a:moveTo>
                    <a:pt x="13" y="1"/>
                  </a:moveTo>
                  <a:cubicBezTo>
                    <a:pt x="228" y="118"/>
                    <a:pt x="468" y="198"/>
                    <a:pt x="672" y="333"/>
                  </a:cubicBezTo>
                  <a:cubicBezTo>
                    <a:pt x="684" y="339"/>
                    <a:pt x="678" y="352"/>
                    <a:pt x="665" y="352"/>
                  </a:cubicBezTo>
                  <a:cubicBezTo>
                    <a:pt x="431" y="296"/>
                    <a:pt x="203" y="149"/>
                    <a:pt x="6" y="13"/>
                  </a:cubicBezTo>
                  <a:cubicBezTo>
                    <a:pt x="0" y="7"/>
                    <a:pt x="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>
              <a:off x="1276550" y="2934475"/>
              <a:ext cx="10650" cy="4175"/>
            </a:xfrm>
            <a:custGeom>
              <a:avLst/>
              <a:gdLst/>
              <a:ahLst/>
              <a:cxnLst/>
              <a:rect l="l" t="t" r="r" b="b"/>
              <a:pathLst>
                <a:path w="426" h="167" extrusionOk="0">
                  <a:moveTo>
                    <a:pt x="38" y="12"/>
                  </a:moveTo>
                  <a:cubicBezTo>
                    <a:pt x="161" y="68"/>
                    <a:pt x="284" y="80"/>
                    <a:pt x="407" y="123"/>
                  </a:cubicBezTo>
                  <a:cubicBezTo>
                    <a:pt x="426" y="123"/>
                    <a:pt x="419" y="148"/>
                    <a:pt x="407" y="148"/>
                  </a:cubicBezTo>
                  <a:cubicBezTo>
                    <a:pt x="278" y="166"/>
                    <a:pt x="130" y="99"/>
                    <a:pt x="19" y="43"/>
                  </a:cubicBezTo>
                  <a:cubicBezTo>
                    <a:pt x="1" y="31"/>
                    <a:pt x="19" y="0"/>
                    <a:pt x="3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>
              <a:off x="1184775" y="2901525"/>
              <a:ext cx="6025" cy="9250"/>
            </a:xfrm>
            <a:custGeom>
              <a:avLst/>
              <a:gdLst/>
              <a:ahLst/>
              <a:cxnLst/>
              <a:rect l="l" t="t" r="r" b="b"/>
              <a:pathLst>
                <a:path w="241" h="370" extrusionOk="0">
                  <a:moveTo>
                    <a:pt x="32" y="12"/>
                  </a:moveTo>
                  <a:cubicBezTo>
                    <a:pt x="99" y="99"/>
                    <a:pt x="241" y="240"/>
                    <a:pt x="192" y="357"/>
                  </a:cubicBezTo>
                  <a:cubicBezTo>
                    <a:pt x="186" y="370"/>
                    <a:pt x="167" y="363"/>
                    <a:pt x="167" y="357"/>
                  </a:cubicBezTo>
                  <a:cubicBezTo>
                    <a:pt x="142" y="296"/>
                    <a:pt x="136" y="240"/>
                    <a:pt x="105" y="185"/>
                  </a:cubicBezTo>
                  <a:cubicBezTo>
                    <a:pt x="75" y="129"/>
                    <a:pt x="44" y="86"/>
                    <a:pt x="7" y="37"/>
                  </a:cubicBezTo>
                  <a:cubicBezTo>
                    <a:pt x="1" y="19"/>
                    <a:pt x="25" y="0"/>
                    <a:pt x="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>
              <a:off x="1188175" y="2924000"/>
              <a:ext cx="46675" cy="59450"/>
            </a:xfrm>
            <a:custGeom>
              <a:avLst/>
              <a:gdLst/>
              <a:ahLst/>
              <a:cxnLst/>
              <a:rect l="l" t="t" r="r" b="b"/>
              <a:pathLst>
                <a:path w="1867" h="2378" extrusionOk="0">
                  <a:moveTo>
                    <a:pt x="25" y="19"/>
                  </a:moveTo>
                  <a:cubicBezTo>
                    <a:pt x="111" y="247"/>
                    <a:pt x="167" y="505"/>
                    <a:pt x="216" y="752"/>
                  </a:cubicBezTo>
                  <a:cubicBezTo>
                    <a:pt x="271" y="1047"/>
                    <a:pt x="419" y="1281"/>
                    <a:pt x="598" y="1515"/>
                  </a:cubicBezTo>
                  <a:cubicBezTo>
                    <a:pt x="758" y="1719"/>
                    <a:pt x="949" y="1916"/>
                    <a:pt x="1152" y="2070"/>
                  </a:cubicBezTo>
                  <a:cubicBezTo>
                    <a:pt x="1361" y="2224"/>
                    <a:pt x="1614" y="2242"/>
                    <a:pt x="1848" y="2328"/>
                  </a:cubicBezTo>
                  <a:cubicBezTo>
                    <a:pt x="1867" y="2341"/>
                    <a:pt x="1867" y="2378"/>
                    <a:pt x="1842" y="2378"/>
                  </a:cubicBezTo>
                  <a:cubicBezTo>
                    <a:pt x="1608" y="2359"/>
                    <a:pt x="1361" y="2279"/>
                    <a:pt x="1158" y="2150"/>
                  </a:cubicBezTo>
                  <a:cubicBezTo>
                    <a:pt x="949" y="2008"/>
                    <a:pt x="758" y="1786"/>
                    <a:pt x="598" y="1583"/>
                  </a:cubicBezTo>
                  <a:cubicBezTo>
                    <a:pt x="444" y="1392"/>
                    <a:pt x="314" y="1158"/>
                    <a:pt x="234" y="918"/>
                  </a:cubicBezTo>
                  <a:cubicBezTo>
                    <a:pt x="185" y="764"/>
                    <a:pt x="136" y="616"/>
                    <a:pt x="93" y="456"/>
                  </a:cubicBezTo>
                  <a:cubicBezTo>
                    <a:pt x="56" y="314"/>
                    <a:pt x="43" y="167"/>
                    <a:pt x="0" y="25"/>
                  </a:cubicBezTo>
                  <a:cubicBezTo>
                    <a:pt x="0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>
              <a:off x="1122100" y="2950325"/>
              <a:ext cx="11125" cy="10025"/>
            </a:xfrm>
            <a:custGeom>
              <a:avLst/>
              <a:gdLst/>
              <a:ahLst/>
              <a:cxnLst/>
              <a:rect l="l" t="t" r="r" b="b"/>
              <a:pathLst>
                <a:path w="445" h="401" extrusionOk="0">
                  <a:moveTo>
                    <a:pt x="438" y="25"/>
                  </a:moveTo>
                  <a:cubicBezTo>
                    <a:pt x="426" y="124"/>
                    <a:pt x="364" y="210"/>
                    <a:pt x="290" y="265"/>
                  </a:cubicBezTo>
                  <a:cubicBezTo>
                    <a:pt x="217" y="321"/>
                    <a:pt x="112" y="401"/>
                    <a:pt x="19" y="389"/>
                  </a:cubicBezTo>
                  <a:cubicBezTo>
                    <a:pt x="7" y="389"/>
                    <a:pt x="1" y="370"/>
                    <a:pt x="13" y="364"/>
                  </a:cubicBezTo>
                  <a:cubicBezTo>
                    <a:pt x="81" y="321"/>
                    <a:pt x="161" y="302"/>
                    <a:pt x="229" y="253"/>
                  </a:cubicBezTo>
                  <a:cubicBezTo>
                    <a:pt x="309" y="198"/>
                    <a:pt x="395" y="118"/>
                    <a:pt x="420" y="19"/>
                  </a:cubicBezTo>
                  <a:cubicBezTo>
                    <a:pt x="420" y="1"/>
                    <a:pt x="444" y="7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9"/>
            <p:cNvSpPr/>
            <p:nvPr/>
          </p:nvSpPr>
          <p:spPr>
            <a:xfrm>
              <a:off x="1061900" y="2961725"/>
              <a:ext cx="54075" cy="42525"/>
            </a:xfrm>
            <a:custGeom>
              <a:avLst/>
              <a:gdLst/>
              <a:ahLst/>
              <a:cxnLst/>
              <a:rect l="l" t="t" r="r" b="b"/>
              <a:pathLst>
                <a:path w="2163" h="1701" extrusionOk="0">
                  <a:moveTo>
                    <a:pt x="2156" y="19"/>
                  </a:moveTo>
                  <a:cubicBezTo>
                    <a:pt x="2070" y="136"/>
                    <a:pt x="1953" y="204"/>
                    <a:pt x="1885" y="339"/>
                  </a:cubicBezTo>
                  <a:cubicBezTo>
                    <a:pt x="1855" y="413"/>
                    <a:pt x="1873" y="524"/>
                    <a:pt x="1824" y="579"/>
                  </a:cubicBezTo>
                  <a:cubicBezTo>
                    <a:pt x="1768" y="641"/>
                    <a:pt x="1658" y="629"/>
                    <a:pt x="1596" y="647"/>
                  </a:cubicBezTo>
                  <a:cubicBezTo>
                    <a:pt x="1473" y="678"/>
                    <a:pt x="1362" y="819"/>
                    <a:pt x="1251" y="906"/>
                  </a:cubicBezTo>
                  <a:cubicBezTo>
                    <a:pt x="1134" y="992"/>
                    <a:pt x="1017" y="1072"/>
                    <a:pt x="900" y="1171"/>
                  </a:cubicBezTo>
                  <a:cubicBezTo>
                    <a:pt x="857" y="1207"/>
                    <a:pt x="814" y="1238"/>
                    <a:pt x="764" y="1251"/>
                  </a:cubicBezTo>
                  <a:cubicBezTo>
                    <a:pt x="684" y="1275"/>
                    <a:pt x="610" y="1232"/>
                    <a:pt x="555" y="1355"/>
                  </a:cubicBezTo>
                  <a:cubicBezTo>
                    <a:pt x="512" y="1442"/>
                    <a:pt x="481" y="1497"/>
                    <a:pt x="401" y="1522"/>
                  </a:cubicBezTo>
                  <a:cubicBezTo>
                    <a:pt x="346" y="1546"/>
                    <a:pt x="278" y="1540"/>
                    <a:pt x="216" y="1565"/>
                  </a:cubicBezTo>
                  <a:cubicBezTo>
                    <a:pt x="161" y="1583"/>
                    <a:pt x="105" y="1645"/>
                    <a:pt x="50" y="1682"/>
                  </a:cubicBezTo>
                  <a:cubicBezTo>
                    <a:pt x="25" y="1700"/>
                    <a:pt x="1" y="1651"/>
                    <a:pt x="25" y="1620"/>
                  </a:cubicBezTo>
                  <a:cubicBezTo>
                    <a:pt x="99" y="1546"/>
                    <a:pt x="179" y="1485"/>
                    <a:pt x="266" y="1460"/>
                  </a:cubicBezTo>
                  <a:cubicBezTo>
                    <a:pt x="321" y="1442"/>
                    <a:pt x="383" y="1448"/>
                    <a:pt x="438" y="1417"/>
                  </a:cubicBezTo>
                  <a:cubicBezTo>
                    <a:pt x="475" y="1392"/>
                    <a:pt x="500" y="1318"/>
                    <a:pt x="524" y="1275"/>
                  </a:cubicBezTo>
                  <a:cubicBezTo>
                    <a:pt x="580" y="1177"/>
                    <a:pt x="641" y="1164"/>
                    <a:pt x="721" y="1177"/>
                  </a:cubicBezTo>
                  <a:cubicBezTo>
                    <a:pt x="851" y="1189"/>
                    <a:pt x="1023" y="980"/>
                    <a:pt x="1140" y="900"/>
                  </a:cubicBezTo>
                  <a:cubicBezTo>
                    <a:pt x="1251" y="819"/>
                    <a:pt x="1362" y="721"/>
                    <a:pt x="1473" y="629"/>
                  </a:cubicBezTo>
                  <a:cubicBezTo>
                    <a:pt x="1559" y="555"/>
                    <a:pt x="1664" y="548"/>
                    <a:pt x="1762" y="524"/>
                  </a:cubicBezTo>
                  <a:cubicBezTo>
                    <a:pt x="1818" y="511"/>
                    <a:pt x="1818" y="358"/>
                    <a:pt x="1848" y="302"/>
                  </a:cubicBezTo>
                  <a:cubicBezTo>
                    <a:pt x="1929" y="154"/>
                    <a:pt x="2052" y="117"/>
                    <a:pt x="2144" y="6"/>
                  </a:cubicBezTo>
                  <a:cubicBezTo>
                    <a:pt x="2150" y="0"/>
                    <a:pt x="2163" y="13"/>
                    <a:pt x="21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9"/>
            <p:cNvSpPr/>
            <p:nvPr/>
          </p:nvSpPr>
          <p:spPr>
            <a:xfrm>
              <a:off x="908075" y="2981900"/>
              <a:ext cx="30675" cy="32650"/>
            </a:xfrm>
            <a:custGeom>
              <a:avLst/>
              <a:gdLst/>
              <a:ahLst/>
              <a:cxnLst/>
              <a:rect l="l" t="t" r="r" b="b"/>
              <a:pathLst>
                <a:path w="1227" h="1306" extrusionOk="0">
                  <a:moveTo>
                    <a:pt x="1214" y="37"/>
                  </a:moveTo>
                  <a:cubicBezTo>
                    <a:pt x="1146" y="99"/>
                    <a:pt x="1066" y="123"/>
                    <a:pt x="992" y="166"/>
                  </a:cubicBezTo>
                  <a:cubicBezTo>
                    <a:pt x="894" y="228"/>
                    <a:pt x="900" y="308"/>
                    <a:pt x="863" y="400"/>
                  </a:cubicBezTo>
                  <a:cubicBezTo>
                    <a:pt x="789" y="579"/>
                    <a:pt x="654" y="579"/>
                    <a:pt x="512" y="665"/>
                  </a:cubicBezTo>
                  <a:cubicBezTo>
                    <a:pt x="450" y="708"/>
                    <a:pt x="475" y="801"/>
                    <a:pt x="469" y="869"/>
                  </a:cubicBezTo>
                  <a:cubicBezTo>
                    <a:pt x="463" y="930"/>
                    <a:pt x="438" y="986"/>
                    <a:pt x="401" y="1035"/>
                  </a:cubicBezTo>
                  <a:cubicBezTo>
                    <a:pt x="364" y="1084"/>
                    <a:pt x="290" y="1103"/>
                    <a:pt x="241" y="1127"/>
                  </a:cubicBezTo>
                  <a:cubicBezTo>
                    <a:pt x="167" y="1177"/>
                    <a:pt x="130" y="1257"/>
                    <a:pt x="44" y="1294"/>
                  </a:cubicBezTo>
                  <a:cubicBezTo>
                    <a:pt x="13" y="1306"/>
                    <a:pt x="1" y="1250"/>
                    <a:pt x="31" y="1238"/>
                  </a:cubicBezTo>
                  <a:cubicBezTo>
                    <a:pt x="118" y="1201"/>
                    <a:pt x="167" y="1115"/>
                    <a:pt x="247" y="1066"/>
                  </a:cubicBezTo>
                  <a:cubicBezTo>
                    <a:pt x="339" y="1016"/>
                    <a:pt x="401" y="986"/>
                    <a:pt x="432" y="862"/>
                  </a:cubicBezTo>
                  <a:cubicBezTo>
                    <a:pt x="450" y="795"/>
                    <a:pt x="438" y="696"/>
                    <a:pt x="506" y="653"/>
                  </a:cubicBezTo>
                  <a:cubicBezTo>
                    <a:pt x="573" y="610"/>
                    <a:pt x="647" y="598"/>
                    <a:pt x="715" y="548"/>
                  </a:cubicBezTo>
                  <a:cubicBezTo>
                    <a:pt x="801" y="487"/>
                    <a:pt x="832" y="388"/>
                    <a:pt x="851" y="277"/>
                  </a:cubicBezTo>
                  <a:cubicBezTo>
                    <a:pt x="869" y="117"/>
                    <a:pt x="1097" y="80"/>
                    <a:pt x="1196" y="12"/>
                  </a:cubicBezTo>
                  <a:cubicBezTo>
                    <a:pt x="1208" y="0"/>
                    <a:pt x="1226" y="25"/>
                    <a:pt x="1214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>
              <a:off x="930100" y="2983425"/>
              <a:ext cx="1250" cy="6500"/>
            </a:xfrm>
            <a:custGeom>
              <a:avLst/>
              <a:gdLst/>
              <a:ahLst/>
              <a:cxnLst/>
              <a:rect l="l" t="t" r="r" b="b"/>
              <a:pathLst>
                <a:path w="50" h="260" extrusionOk="0">
                  <a:moveTo>
                    <a:pt x="19" y="13"/>
                  </a:moveTo>
                  <a:cubicBezTo>
                    <a:pt x="25" y="62"/>
                    <a:pt x="31" y="105"/>
                    <a:pt x="37" y="155"/>
                  </a:cubicBezTo>
                  <a:cubicBezTo>
                    <a:pt x="44" y="192"/>
                    <a:pt x="50" y="222"/>
                    <a:pt x="37" y="253"/>
                  </a:cubicBezTo>
                  <a:cubicBezTo>
                    <a:pt x="31" y="259"/>
                    <a:pt x="25" y="259"/>
                    <a:pt x="25" y="253"/>
                  </a:cubicBezTo>
                  <a:cubicBezTo>
                    <a:pt x="7" y="229"/>
                    <a:pt x="13" y="192"/>
                    <a:pt x="7" y="161"/>
                  </a:cubicBezTo>
                  <a:cubicBezTo>
                    <a:pt x="0" y="112"/>
                    <a:pt x="0" y="62"/>
                    <a:pt x="0" y="13"/>
                  </a:cubicBezTo>
                  <a:cubicBezTo>
                    <a:pt x="0" y="1"/>
                    <a:pt x="19" y="1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9"/>
            <p:cNvSpPr/>
            <p:nvPr/>
          </p:nvSpPr>
          <p:spPr>
            <a:xfrm>
              <a:off x="927325" y="2985425"/>
              <a:ext cx="2325" cy="7575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38" y="19"/>
                  </a:moveTo>
                  <a:cubicBezTo>
                    <a:pt x="56" y="69"/>
                    <a:pt x="68" y="118"/>
                    <a:pt x="74" y="173"/>
                  </a:cubicBezTo>
                  <a:cubicBezTo>
                    <a:pt x="81" y="210"/>
                    <a:pt x="93" y="259"/>
                    <a:pt x="74" y="296"/>
                  </a:cubicBezTo>
                  <a:cubicBezTo>
                    <a:pt x="74" y="303"/>
                    <a:pt x="62" y="303"/>
                    <a:pt x="56" y="296"/>
                  </a:cubicBezTo>
                  <a:cubicBezTo>
                    <a:pt x="38" y="259"/>
                    <a:pt x="44" y="210"/>
                    <a:pt x="38" y="167"/>
                  </a:cubicBezTo>
                  <a:cubicBezTo>
                    <a:pt x="31" y="118"/>
                    <a:pt x="19" y="75"/>
                    <a:pt x="7" y="25"/>
                  </a:cubicBezTo>
                  <a:cubicBezTo>
                    <a:pt x="1" y="7"/>
                    <a:pt x="25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9"/>
            <p:cNvSpPr/>
            <p:nvPr/>
          </p:nvSpPr>
          <p:spPr>
            <a:xfrm>
              <a:off x="924400" y="2987275"/>
              <a:ext cx="2800" cy="10050"/>
            </a:xfrm>
            <a:custGeom>
              <a:avLst/>
              <a:gdLst/>
              <a:ahLst/>
              <a:cxnLst/>
              <a:rect l="l" t="t" r="r" b="b"/>
              <a:pathLst>
                <a:path w="112" h="402" extrusionOk="0">
                  <a:moveTo>
                    <a:pt x="19" y="19"/>
                  </a:moveTo>
                  <a:cubicBezTo>
                    <a:pt x="31" y="130"/>
                    <a:pt x="111" y="272"/>
                    <a:pt x="68" y="383"/>
                  </a:cubicBezTo>
                  <a:cubicBezTo>
                    <a:pt x="62" y="401"/>
                    <a:pt x="44" y="401"/>
                    <a:pt x="44" y="383"/>
                  </a:cubicBezTo>
                  <a:cubicBezTo>
                    <a:pt x="25" y="327"/>
                    <a:pt x="25" y="259"/>
                    <a:pt x="13" y="192"/>
                  </a:cubicBezTo>
                  <a:cubicBezTo>
                    <a:pt x="7" y="136"/>
                    <a:pt x="1" y="75"/>
                    <a:pt x="1" y="19"/>
                  </a:cubicBezTo>
                  <a:cubicBezTo>
                    <a:pt x="1" y="1"/>
                    <a:pt x="19" y="1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>
              <a:off x="896675" y="2998225"/>
              <a:ext cx="3275" cy="16025"/>
            </a:xfrm>
            <a:custGeom>
              <a:avLst/>
              <a:gdLst/>
              <a:ahLst/>
              <a:cxnLst/>
              <a:rect l="l" t="t" r="r" b="b"/>
              <a:pathLst>
                <a:path w="131" h="641" extrusionOk="0">
                  <a:moveTo>
                    <a:pt x="32" y="18"/>
                  </a:moveTo>
                  <a:cubicBezTo>
                    <a:pt x="62" y="216"/>
                    <a:pt x="130" y="413"/>
                    <a:pt x="130" y="610"/>
                  </a:cubicBezTo>
                  <a:cubicBezTo>
                    <a:pt x="124" y="634"/>
                    <a:pt x="99" y="641"/>
                    <a:pt x="93" y="616"/>
                  </a:cubicBezTo>
                  <a:cubicBezTo>
                    <a:pt x="50" y="425"/>
                    <a:pt x="19" y="222"/>
                    <a:pt x="1" y="25"/>
                  </a:cubicBezTo>
                  <a:cubicBezTo>
                    <a:pt x="1" y="6"/>
                    <a:pt x="32" y="0"/>
                    <a:pt x="3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>
              <a:off x="890825" y="3000225"/>
              <a:ext cx="3575" cy="13575"/>
            </a:xfrm>
            <a:custGeom>
              <a:avLst/>
              <a:gdLst/>
              <a:ahLst/>
              <a:cxnLst/>
              <a:rect l="l" t="t" r="r" b="b"/>
              <a:pathLst>
                <a:path w="143" h="543" extrusionOk="0">
                  <a:moveTo>
                    <a:pt x="25" y="19"/>
                  </a:moveTo>
                  <a:cubicBezTo>
                    <a:pt x="56" y="185"/>
                    <a:pt x="124" y="351"/>
                    <a:pt x="143" y="524"/>
                  </a:cubicBezTo>
                  <a:cubicBezTo>
                    <a:pt x="143" y="542"/>
                    <a:pt x="112" y="542"/>
                    <a:pt x="106" y="530"/>
                  </a:cubicBezTo>
                  <a:cubicBezTo>
                    <a:pt x="50" y="370"/>
                    <a:pt x="25" y="191"/>
                    <a:pt x="1" y="25"/>
                  </a:cubicBezTo>
                  <a:cubicBezTo>
                    <a:pt x="1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>
              <a:off x="884225" y="3001150"/>
              <a:ext cx="4325" cy="12175"/>
            </a:xfrm>
            <a:custGeom>
              <a:avLst/>
              <a:gdLst/>
              <a:ahLst/>
              <a:cxnLst/>
              <a:rect l="l" t="t" r="r" b="b"/>
              <a:pathLst>
                <a:path w="173" h="487" extrusionOk="0">
                  <a:moveTo>
                    <a:pt x="25" y="12"/>
                  </a:moveTo>
                  <a:cubicBezTo>
                    <a:pt x="68" y="148"/>
                    <a:pt x="172" y="314"/>
                    <a:pt x="166" y="468"/>
                  </a:cubicBezTo>
                  <a:cubicBezTo>
                    <a:pt x="160" y="480"/>
                    <a:pt x="142" y="487"/>
                    <a:pt x="136" y="468"/>
                  </a:cubicBezTo>
                  <a:cubicBezTo>
                    <a:pt x="111" y="400"/>
                    <a:pt x="99" y="326"/>
                    <a:pt x="80" y="259"/>
                  </a:cubicBezTo>
                  <a:cubicBezTo>
                    <a:pt x="49" y="179"/>
                    <a:pt x="25" y="99"/>
                    <a:pt x="0" y="19"/>
                  </a:cubicBezTo>
                  <a:cubicBezTo>
                    <a:pt x="0" y="0"/>
                    <a:pt x="18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848175" y="3006825"/>
              <a:ext cx="3425" cy="6800"/>
            </a:xfrm>
            <a:custGeom>
              <a:avLst/>
              <a:gdLst/>
              <a:ahLst/>
              <a:cxnLst/>
              <a:rect l="l" t="t" r="r" b="b"/>
              <a:pathLst>
                <a:path w="137" h="272" extrusionOk="0">
                  <a:moveTo>
                    <a:pt x="38" y="19"/>
                  </a:moveTo>
                  <a:cubicBezTo>
                    <a:pt x="56" y="63"/>
                    <a:pt x="69" y="106"/>
                    <a:pt x="87" y="155"/>
                  </a:cubicBezTo>
                  <a:cubicBezTo>
                    <a:pt x="99" y="186"/>
                    <a:pt x="136" y="223"/>
                    <a:pt x="130" y="260"/>
                  </a:cubicBezTo>
                  <a:cubicBezTo>
                    <a:pt x="124" y="266"/>
                    <a:pt x="118" y="272"/>
                    <a:pt x="112" y="272"/>
                  </a:cubicBezTo>
                  <a:cubicBezTo>
                    <a:pt x="75" y="266"/>
                    <a:pt x="62" y="223"/>
                    <a:pt x="50" y="186"/>
                  </a:cubicBezTo>
                  <a:cubicBezTo>
                    <a:pt x="32" y="136"/>
                    <a:pt x="25" y="81"/>
                    <a:pt x="7" y="26"/>
                  </a:cubicBezTo>
                  <a:cubicBezTo>
                    <a:pt x="1" y="7"/>
                    <a:pt x="32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852500" y="3007150"/>
              <a:ext cx="1100" cy="5725"/>
            </a:xfrm>
            <a:custGeom>
              <a:avLst/>
              <a:gdLst/>
              <a:ahLst/>
              <a:cxnLst/>
              <a:rect l="l" t="t" r="r" b="b"/>
              <a:pathLst>
                <a:path w="44" h="229" extrusionOk="0">
                  <a:moveTo>
                    <a:pt x="31" y="13"/>
                  </a:moveTo>
                  <a:cubicBezTo>
                    <a:pt x="37" y="80"/>
                    <a:pt x="43" y="154"/>
                    <a:pt x="25" y="216"/>
                  </a:cubicBezTo>
                  <a:cubicBezTo>
                    <a:pt x="19" y="228"/>
                    <a:pt x="6" y="228"/>
                    <a:pt x="6" y="216"/>
                  </a:cubicBezTo>
                  <a:cubicBezTo>
                    <a:pt x="6" y="148"/>
                    <a:pt x="6" y="86"/>
                    <a:pt x="0" y="19"/>
                  </a:cubicBezTo>
                  <a:cubicBezTo>
                    <a:pt x="0" y="0"/>
                    <a:pt x="25" y="0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1196650" y="2867025"/>
              <a:ext cx="76225" cy="103350"/>
            </a:xfrm>
            <a:custGeom>
              <a:avLst/>
              <a:gdLst/>
              <a:ahLst/>
              <a:cxnLst/>
              <a:rect l="l" t="t" r="r" b="b"/>
              <a:pathLst>
                <a:path w="3049" h="4134" extrusionOk="0">
                  <a:moveTo>
                    <a:pt x="530" y="468"/>
                  </a:moveTo>
                  <a:cubicBezTo>
                    <a:pt x="363" y="703"/>
                    <a:pt x="209" y="918"/>
                    <a:pt x="0" y="998"/>
                  </a:cubicBezTo>
                  <a:cubicBezTo>
                    <a:pt x="31" y="1010"/>
                    <a:pt x="62" y="1029"/>
                    <a:pt x="86" y="1054"/>
                  </a:cubicBezTo>
                  <a:cubicBezTo>
                    <a:pt x="166" y="1103"/>
                    <a:pt x="234" y="1183"/>
                    <a:pt x="271" y="1294"/>
                  </a:cubicBezTo>
                  <a:cubicBezTo>
                    <a:pt x="277" y="1306"/>
                    <a:pt x="277" y="1318"/>
                    <a:pt x="283" y="1337"/>
                  </a:cubicBezTo>
                  <a:cubicBezTo>
                    <a:pt x="339" y="1448"/>
                    <a:pt x="400" y="1559"/>
                    <a:pt x="456" y="1670"/>
                  </a:cubicBezTo>
                  <a:cubicBezTo>
                    <a:pt x="493" y="1725"/>
                    <a:pt x="517" y="1787"/>
                    <a:pt x="548" y="1842"/>
                  </a:cubicBezTo>
                  <a:cubicBezTo>
                    <a:pt x="678" y="2107"/>
                    <a:pt x="924" y="2224"/>
                    <a:pt x="1152" y="2372"/>
                  </a:cubicBezTo>
                  <a:cubicBezTo>
                    <a:pt x="1226" y="2402"/>
                    <a:pt x="1293" y="2452"/>
                    <a:pt x="1349" y="2507"/>
                  </a:cubicBezTo>
                  <a:cubicBezTo>
                    <a:pt x="1404" y="2550"/>
                    <a:pt x="1454" y="2600"/>
                    <a:pt x="1497" y="2655"/>
                  </a:cubicBezTo>
                  <a:cubicBezTo>
                    <a:pt x="1645" y="2846"/>
                    <a:pt x="1749" y="3080"/>
                    <a:pt x="1866" y="3296"/>
                  </a:cubicBezTo>
                  <a:cubicBezTo>
                    <a:pt x="2002" y="3548"/>
                    <a:pt x="2236" y="3684"/>
                    <a:pt x="2451" y="3844"/>
                  </a:cubicBezTo>
                  <a:cubicBezTo>
                    <a:pt x="2593" y="3948"/>
                    <a:pt x="2735" y="4041"/>
                    <a:pt x="2883" y="4133"/>
                  </a:cubicBezTo>
                  <a:cubicBezTo>
                    <a:pt x="2889" y="4096"/>
                    <a:pt x="2895" y="4041"/>
                    <a:pt x="2901" y="3973"/>
                  </a:cubicBezTo>
                  <a:cubicBezTo>
                    <a:pt x="2883" y="4016"/>
                    <a:pt x="2858" y="4047"/>
                    <a:pt x="2821" y="4078"/>
                  </a:cubicBezTo>
                  <a:cubicBezTo>
                    <a:pt x="2809" y="4090"/>
                    <a:pt x="2790" y="4065"/>
                    <a:pt x="2796" y="4053"/>
                  </a:cubicBezTo>
                  <a:cubicBezTo>
                    <a:pt x="2895" y="3856"/>
                    <a:pt x="2864" y="3665"/>
                    <a:pt x="2889" y="3456"/>
                  </a:cubicBezTo>
                  <a:cubicBezTo>
                    <a:pt x="2895" y="3363"/>
                    <a:pt x="2913" y="3271"/>
                    <a:pt x="2956" y="3203"/>
                  </a:cubicBezTo>
                  <a:cubicBezTo>
                    <a:pt x="2993" y="3043"/>
                    <a:pt x="3049" y="2994"/>
                    <a:pt x="3049" y="2994"/>
                  </a:cubicBezTo>
                  <a:cubicBezTo>
                    <a:pt x="3049" y="2994"/>
                    <a:pt x="2895" y="3061"/>
                    <a:pt x="2211" y="1817"/>
                  </a:cubicBezTo>
                  <a:cubicBezTo>
                    <a:pt x="1521" y="573"/>
                    <a:pt x="1546" y="99"/>
                    <a:pt x="1183" y="25"/>
                  </a:cubicBezTo>
                  <a:cubicBezTo>
                    <a:pt x="1090" y="7"/>
                    <a:pt x="992" y="0"/>
                    <a:pt x="899" y="7"/>
                  </a:cubicBezTo>
                  <a:cubicBezTo>
                    <a:pt x="758" y="136"/>
                    <a:pt x="641" y="308"/>
                    <a:pt x="530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1416525" y="2962500"/>
              <a:ext cx="93950" cy="52050"/>
            </a:xfrm>
            <a:custGeom>
              <a:avLst/>
              <a:gdLst/>
              <a:ahLst/>
              <a:cxnLst/>
              <a:rect l="l" t="t" r="r" b="b"/>
              <a:pathLst>
                <a:path w="3758" h="2082" extrusionOk="0">
                  <a:moveTo>
                    <a:pt x="1115" y="339"/>
                  </a:moveTo>
                  <a:cubicBezTo>
                    <a:pt x="585" y="0"/>
                    <a:pt x="370" y="320"/>
                    <a:pt x="0" y="727"/>
                  </a:cubicBezTo>
                  <a:cubicBezTo>
                    <a:pt x="50" y="782"/>
                    <a:pt x="93" y="832"/>
                    <a:pt x="124" y="850"/>
                  </a:cubicBezTo>
                  <a:cubicBezTo>
                    <a:pt x="124" y="850"/>
                    <a:pt x="130" y="850"/>
                    <a:pt x="130" y="850"/>
                  </a:cubicBezTo>
                  <a:cubicBezTo>
                    <a:pt x="222" y="905"/>
                    <a:pt x="308" y="998"/>
                    <a:pt x="364" y="1090"/>
                  </a:cubicBezTo>
                  <a:cubicBezTo>
                    <a:pt x="395" y="1146"/>
                    <a:pt x="419" y="1207"/>
                    <a:pt x="419" y="1269"/>
                  </a:cubicBezTo>
                  <a:cubicBezTo>
                    <a:pt x="733" y="1491"/>
                    <a:pt x="1134" y="1571"/>
                    <a:pt x="1497" y="1614"/>
                  </a:cubicBezTo>
                  <a:cubicBezTo>
                    <a:pt x="1904" y="1669"/>
                    <a:pt x="2310" y="1626"/>
                    <a:pt x="2710" y="1669"/>
                  </a:cubicBezTo>
                  <a:cubicBezTo>
                    <a:pt x="2729" y="1669"/>
                    <a:pt x="2741" y="1700"/>
                    <a:pt x="2717" y="1706"/>
                  </a:cubicBezTo>
                  <a:cubicBezTo>
                    <a:pt x="2710" y="1706"/>
                    <a:pt x="2704" y="1706"/>
                    <a:pt x="2698" y="1712"/>
                  </a:cubicBezTo>
                  <a:cubicBezTo>
                    <a:pt x="2809" y="1725"/>
                    <a:pt x="2963" y="1749"/>
                    <a:pt x="3098" y="1805"/>
                  </a:cubicBezTo>
                  <a:cubicBezTo>
                    <a:pt x="3339" y="1909"/>
                    <a:pt x="3757" y="2082"/>
                    <a:pt x="3757" y="2082"/>
                  </a:cubicBezTo>
                  <a:cubicBezTo>
                    <a:pt x="3757" y="2082"/>
                    <a:pt x="3739" y="2051"/>
                    <a:pt x="3702" y="2002"/>
                  </a:cubicBezTo>
                  <a:cubicBezTo>
                    <a:pt x="3462" y="1934"/>
                    <a:pt x="3228" y="1829"/>
                    <a:pt x="2994" y="1749"/>
                  </a:cubicBezTo>
                  <a:cubicBezTo>
                    <a:pt x="2981" y="1743"/>
                    <a:pt x="2988" y="1725"/>
                    <a:pt x="3000" y="1725"/>
                  </a:cubicBezTo>
                  <a:cubicBezTo>
                    <a:pt x="3228" y="1774"/>
                    <a:pt x="3443" y="1879"/>
                    <a:pt x="3665" y="1946"/>
                  </a:cubicBezTo>
                  <a:cubicBezTo>
                    <a:pt x="3542" y="1792"/>
                    <a:pt x="3314" y="1540"/>
                    <a:pt x="3049" y="1478"/>
                  </a:cubicBezTo>
                  <a:cubicBezTo>
                    <a:pt x="2655" y="1386"/>
                    <a:pt x="1885" y="825"/>
                    <a:pt x="1115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tangolo 1"/>
          <p:cNvSpPr/>
          <p:nvPr userDrawn="1"/>
        </p:nvSpPr>
        <p:spPr>
          <a:xfrm>
            <a:off x="0" y="3661491"/>
            <a:ext cx="5870202" cy="1728656"/>
          </a:xfrm>
          <a:prstGeom prst="rect">
            <a:avLst/>
          </a:prstGeom>
          <a:solidFill>
            <a:srgbClr val="E3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13"/>
          <p:cNvSpPr/>
          <p:nvPr/>
        </p:nvSpPr>
        <p:spPr>
          <a:xfrm>
            <a:off x="-25" y="3256058"/>
            <a:ext cx="9144029" cy="1887453"/>
          </a:xfrm>
          <a:custGeom>
            <a:avLst/>
            <a:gdLst/>
            <a:ahLst/>
            <a:cxnLst/>
            <a:rect l="l" t="t" r="r" b="b"/>
            <a:pathLst>
              <a:path w="76991" h="15892" extrusionOk="0">
                <a:moveTo>
                  <a:pt x="76990" y="12535"/>
                </a:moveTo>
                <a:lnTo>
                  <a:pt x="76990" y="15892"/>
                </a:lnTo>
                <a:lnTo>
                  <a:pt x="0" y="15892"/>
                </a:lnTo>
                <a:lnTo>
                  <a:pt x="0" y="5938"/>
                </a:lnTo>
                <a:cubicBezTo>
                  <a:pt x="875" y="5101"/>
                  <a:pt x="2261" y="4830"/>
                  <a:pt x="3610" y="4990"/>
                </a:cubicBezTo>
                <a:cubicBezTo>
                  <a:pt x="5038" y="5162"/>
                  <a:pt x="5771" y="4300"/>
                  <a:pt x="5870" y="3604"/>
                </a:cubicBezTo>
                <a:cubicBezTo>
                  <a:pt x="6024" y="2582"/>
                  <a:pt x="4694" y="2452"/>
                  <a:pt x="4767" y="3820"/>
                </a:cubicBezTo>
                <a:cubicBezTo>
                  <a:pt x="4164" y="3302"/>
                  <a:pt x="4392" y="2575"/>
                  <a:pt x="4915" y="2126"/>
                </a:cubicBezTo>
                <a:cubicBezTo>
                  <a:pt x="5784" y="1387"/>
                  <a:pt x="7336" y="2089"/>
                  <a:pt x="8001" y="2994"/>
                </a:cubicBezTo>
                <a:cubicBezTo>
                  <a:pt x="8506" y="3690"/>
                  <a:pt x="8820" y="4565"/>
                  <a:pt x="9621" y="4725"/>
                </a:cubicBezTo>
                <a:cubicBezTo>
                  <a:pt x="10169" y="4836"/>
                  <a:pt x="11204" y="4602"/>
                  <a:pt x="11278" y="3813"/>
                </a:cubicBezTo>
                <a:cubicBezTo>
                  <a:pt x="11395" y="2551"/>
                  <a:pt x="10034" y="2520"/>
                  <a:pt x="10107" y="3887"/>
                </a:cubicBezTo>
                <a:cubicBezTo>
                  <a:pt x="8943" y="2883"/>
                  <a:pt x="11265" y="1"/>
                  <a:pt x="13193" y="3801"/>
                </a:cubicBezTo>
                <a:cubicBezTo>
                  <a:pt x="13686" y="4787"/>
                  <a:pt x="14148" y="5951"/>
                  <a:pt x="15448" y="6283"/>
                </a:cubicBezTo>
                <a:cubicBezTo>
                  <a:pt x="16144" y="6462"/>
                  <a:pt x="17000" y="6296"/>
                  <a:pt x="18053" y="5532"/>
                </a:cubicBezTo>
                <a:cubicBezTo>
                  <a:pt x="21071" y="3339"/>
                  <a:pt x="21705" y="2619"/>
                  <a:pt x="24920" y="4534"/>
                </a:cubicBezTo>
                <a:cubicBezTo>
                  <a:pt x="28129" y="6443"/>
                  <a:pt x="29435" y="6745"/>
                  <a:pt x="30217" y="5618"/>
                </a:cubicBezTo>
                <a:cubicBezTo>
                  <a:pt x="31000" y="4491"/>
                  <a:pt x="29608" y="4011"/>
                  <a:pt x="29349" y="4707"/>
                </a:cubicBezTo>
                <a:cubicBezTo>
                  <a:pt x="29189" y="5138"/>
                  <a:pt x="29275" y="4355"/>
                  <a:pt x="29755" y="3924"/>
                </a:cubicBezTo>
                <a:cubicBezTo>
                  <a:pt x="30648" y="3111"/>
                  <a:pt x="31837" y="3395"/>
                  <a:pt x="32385" y="4146"/>
                </a:cubicBezTo>
                <a:cubicBezTo>
                  <a:pt x="32853" y="4780"/>
                  <a:pt x="32773" y="5747"/>
                  <a:pt x="32693" y="6795"/>
                </a:cubicBezTo>
                <a:cubicBezTo>
                  <a:pt x="32582" y="8248"/>
                  <a:pt x="36081" y="11334"/>
                  <a:pt x="38169" y="8593"/>
                </a:cubicBezTo>
                <a:cubicBezTo>
                  <a:pt x="39123" y="7343"/>
                  <a:pt x="39986" y="6394"/>
                  <a:pt x="40811" y="6142"/>
                </a:cubicBezTo>
                <a:cubicBezTo>
                  <a:pt x="41784" y="5852"/>
                  <a:pt x="42684" y="6413"/>
                  <a:pt x="43250" y="6856"/>
                </a:cubicBezTo>
                <a:cubicBezTo>
                  <a:pt x="44291" y="7681"/>
                  <a:pt x="43552" y="7337"/>
                  <a:pt x="42899" y="7293"/>
                </a:cubicBezTo>
                <a:cubicBezTo>
                  <a:pt x="42246" y="7250"/>
                  <a:pt x="40337" y="8162"/>
                  <a:pt x="41513" y="9548"/>
                </a:cubicBezTo>
                <a:cubicBezTo>
                  <a:pt x="42684" y="10940"/>
                  <a:pt x="46157" y="7854"/>
                  <a:pt x="48332" y="9332"/>
                </a:cubicBezTo>
                <a:cubicBezTo>
                  <a:pt x="49342" y="10022"/>
                  <a:pt x="50112" y="10379"/>
                  <a:pt x="50666" y="10484"/>
                </a:cubicBezTo>
                <a:cubicBezTo>
                  <a:pt x="52046" y="10749"/>
                  <a:pt x="52206" y="9141"/>
                  <a:pt x="51276" y="9221"/>
                </a:cubicBezTo>
                <a:cubicBezTo>
                  <a:pt x="50955" y="9246"/>
                  <a:pt x="50690" y="9332"/>
                  <a:pt x="50567" y="9344"/>
                </a:cubicBezTo>
                <a:cubicBezTo>
                  <a:pt x="50339" y="9363"/>
                  <a:pt x="50727" y="8642"/>
                  <a:pt x="51436" y="8408"/>
                </a:cubicBezTo>
                <a:cubicBezTo>
                  <a:pt x="51978" y="8230"/>
                  <a:pt x="52778" y="8365"/>
                  <a:pt x="53197" y="9166"/>
                </a:cubicBezTo>
                <a:cubicBezTo>
                  <a:pt x="53561" y="9849"/>
                  <a:pt x="53536" y="10527"/>
                  <a:pt x="53456" y="10983"/>
                </a:cubicBezTo>
                <a:cubicBezTo>
                  <a:pt x="53419" y="11765"/>
                  <a:pt x="53401" y="12381"/>
                  <a:pt x="54848" y="12720"/>
                </a:cubicBezTo>
                <a:cubicBezTo>
                  <a:pt x="57059" y="13243"/>
                  <a:pt x="59363" y="11285"/>
                  <a:pt x="60970" y="12461"/>
                </a:cubicBezTo>
                <a:cubicBezTo>
                  <a:pt x="62578" y="13631"/>
                  <a:pt x="73609" y="12504"/>
                  <a:pt x="74391" y="10595"/>
                </a:cubicBezTo>
                <a:cubicBezTo>
                  <a:pt x="75173" y="8679"/>
                  <a:pt x="73744" y="8205"/>
                  <a:pt x="73436" y="8722"/>
                </a:cubicBezTo>
                <a:lnTo>
                  <a:pt x="73135" y="9246"/>
                </a:lnTo>
                <a:cubicBezTo>
                  <a:pt x="73165" y="8254"/>
                  <a:pt x="73689" y="7681"/>
                  <a:pt x="74311" y="7571"/>
                </a:cubicBezTo>
                <a:cubicBezTo>
                  <a:pt x="75309" y="7398"/>
                  <a:pt x="76781" y="8162"/>
                  <a:pt x="76479" y="10853"/>
                </a:cubicBezTo>
                <a:cubicBezTo>
                  <a:pt x="76405" y="11519"/>
                  <a:pt x="76670" y="12079"/>
                  <a:pt x="76990" y="12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13"/>
          <p:cNvSpPr txBox="1">
            <a:spLocks noGrp="1"/>
          </p:cNvSpPr>
          <p:nvPr>
            <p:ph type="subTitle" idx="1"/>
          </p:nvPr>
        </p:nvSpPr>
        <p:spPr>
          <a:xfrm>
            <a:off x="939488" y="236456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2" name="Google Shape;2222;p13"/>
          <p:cNvSpPr txBox="1">
            <a:spLocks noGrp="1"/>
          </p:cNvSpPr>
          <p:nvPr>
            <p:ph type="title" hasCustomPrompt="1"/>
          </p:nvPr>
        </p:nvSpPr>
        <p:spPr>
          <a:xfrm>
            <a:off x="3430888" y="2009775"/>
            <a:ext cx="1054500" cy="9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3" name="Google Shape;2223;p13"/>
          <p:cNvSpPr txBox="1">
            <a:spLocks noGrp="1"/>
          </p:cNvSpPr>
          <p:nvPr>
            <p:ph type="subTitle" idx="2"/>
          </p:nvPr>
        </p:nvSpPr>
        <p:spPr>
          <a:xfrm>
            <a:off x="939488" y="2009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2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2224" name="Google Shape;2224;p13"/>
          <p:cNvSpPr txBox="1">
            <a:spLocks noGrp="1"/>
          </p:cNvSpPr>
          <p:nvPr>
            <p:ph type="ctrTitle" idx="3"/>
          </p:nvPr>
        </p:nvSpPr>
        <p:spPr>
          <a:xfrm>
            <a:off x="713225" y="387100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13"/>
          <p:cNvSpPr txBox="1">
            <a:spLocks noGrp="1"/>
          </p:cNvSpPr>
          <p:nvPr>
            <p:ph type="subTitle" idx="4"/>
          </p:nvPr>
        </p:nvSpPr>
        <p:spPr>
          <a:xfrm>
            <a:off x="939488" y="358376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6" name="Google Shape;2226;p13"/>
          <p:cNvSpPr txBox="1">
            <a:spLocks noGrp="1"/>
          </p:cNvSpPr>
          <p:nvPr>
            <p:ph type="title" idx="5" hasCustomPrompt="1"/>
          </p:nvPr>
        </p:nvSpPr>
        <p:spPr>
          <a:xfrm>
            <a:off x="3430888" y="3228975"/>
            <a:ext cx="1054500" cy="9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27" name="Google Shape;2227;p13"/>
          <p:cNvSpPr txBox="1">
            <a:spLocks noGrp="1"/>
          </p:cNvSpPr>
          <p:nvPr>
            <p:ph type="subTitle" idx="6"/>
          </p:nvPr>
        </p:nvSpPr>
        <p:spPr>
          <a:xfrm>
            <a:off x="939488" y="3228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2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2228" name="Google Shape;2228;p13"/>
          <p:cNvSpPr txBox="1">
            <a:spLocks noGrp="1"/>
          </p:cNvSpPr>
          <p:nvPr>
            <p:ph type="subTitle" idx="7"/>
          </p:nvPr>
        </p:nvSpPr>
        <p:spPr>
          <a:xfrm flipH="1">
            <a:off x="5898988" y="236456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658588" y="2009775"/>
            <a:ext cx="1054500" cy="9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0" name="Google Shape;2230;p13"/>
          <p:cNvSpPr txBox="1">
            <a:spLocks noGrp="1"/>
          </p:cNvSpPr>
          <p:nvPr>
            <p:ph type="subTitle" idx="9"/>
          </p:nvPr>
        </p:nvSpPr>
        <p:spPr>
          <a:xfrm flipH="1">
            <a:off x="5898988" y="2009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2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2231" name="Google Shape;2231;p13"/>
          <p:cNvSpPr txBox="1">
            <a:spLocks noGrp="1"/>
          </p:cNvSpPr>
          <p:nvPr>
            <p:ph type="subTitle" idx="13"/>
          </p:nvPr>
        </p:nvSpPr>
        <p:spPr>
          <a:xfrm flipH="1">
            <a:off x="5898988" y="358376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2" name="Google Shape;223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4658588" y="3228975"/>
            <a:ext cx="1054500" cy="9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33" name="Google Shape;2233;p13"/>
          <p:cNvSpPr txBox="1">
            <a:spLocks noGrp="1"/>
          </p:cNvSpPr>
          <p:nvPr>
            <p:ph type="subTitle" idx="15"/>
          </p:nvPr>
        </p:nvSpPr>
        <p:spPr>
          <a:xfrm flipH="1">
            <a:off x="5898988" y="3228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2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15"/>
          <p:cNvGrpSpPr/>
          <p:nvPr/>
        </p:nvGrpSpPr>
        <p:grpSpPr>
          <a:xfrm flipH="1">
            <a:off x="7974862" y="280954"/>
            <a:ext cx="3505315" cy="1491062"/>
            <a:chOff x="29837" y="1456452"/>
            <a:chExt cx="3968880" cy="1688250"/>
          </a:xfrm>
        </p:grpSpPr>
        <p:sp>
          <p:nvSpPr>
            <p:cNvPr id="2738" name="Google Shape;2738;p15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5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5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5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5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5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5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5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5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5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5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5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5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5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5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5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5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5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5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5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5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5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5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5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5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5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5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5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5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0" name="Google Shape;2780;p15"/>
          <p:cNvSpPr/>
          <p:nvPr/>
        </p:nvSpPr>
        <p:spPr>
          <a:xfrm rot="483165" flipH="1">
            <a:off x="3006348" y="-202784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 rot="-1124504" flipH="1">
            <a:off x="697038" y="3170720"/>
            <a:ext cx="9372602" cy="4037413"/>
          </a:xfrm>
          <a:custGeom>
            <a:avLst/>
            <a:gdLst/>
            <a:ahLst/>
            <a:cxnLst/>
            <a:rect l="l" t="t" r="r" b="b"/>
            <a:pathLst>
              <a:path w="28556" h="12301" extrusionOk="0">
                <a:moveTo>
                  <a:pt x="28555" y="5217"/>
                </a:moveTo>
                <a:lnTo>
                  <a:pt x="28555" y="12300"/>
                </a:lnTo>
                <a:lnTo>
                  <a:pt x="1" y="11542"/>
                </a:lnTo>
                <a:lnTo>
                  <a:pt x="1" y="2981"/>
                </a:lnTo>
                <a:cubicBezTo>
                  <a:pt x="173" y="2759"/>
                  <a:pt x="420" y="2636"/>
                  <a:pt x="654" y="2673"/>
                </a:cubicBezTo>
                <a:cubicBezTo>
                  <a:pt x="1073" y="2747"/>
                  <a:pt x="1140" y="2957"/>
                  <a:pt x="1140" y="2957"/>
                </a:cubicBezTo>
                <a:cubicBezTo>
                  <a:pt x="1140" y="2957"/>
                  <a:pt x="1233" y="1928"/>
                  <a:pt x="1929" y="1811"/>
                </a:cubicBezTo>
                <a:cubicBezTo>
                  <a:pt x="2194" y="1768"/>
                  <a:pt x="2422" y="1829"/>
                  <a:pt x="2606" y="1922"/>
                </a:cubicBezTo>
                <a:cubicBezTo>
                  <a:pt x="2612" y="862"/>
                  <a:pt x="3475" y="0"/>
                  <a:pt x="4540" y="0"/>
                </a:cubicBezTo>
                <a:cubicBezTo>
                  <a:pt x="5261" y="0"/>
                  <a:pt x="5895" y="394"/>
                  <a:pt x="6222" y="986"/>
                </a:cubicBezTo>
                <a:cubicBezTo>
                  <a:pt x="6388" y="862"/>
                  <a:pt x="6597" y="789"/>
                  <a:pt x="6819" y="789"/>
                </a:cubicBezTo>
                <a:cubicBezTo>
                  <a:pt x="7374" y="789"/>
                  <a:pt x="7817" y="1238"/>
                  <a:pt x="7817" y="1792"/>
                </a:cubicBezTo>
                <a:cubicBezTo>
                  <a:pt x="7817" y="2051"/>
                  <a:pt x="7718" y="2291"/>
                  <a:pt x="7558" y="2470"/>
                </a:cubicBezTo>
                <a:cubicBezTo>
                  <a:pt x="7669" y="2790"/>
                  <a:pt x="7681" y="3092"/>
                  <a:pt x="7681" y="3092"/>
                </a:cubicBezTo>
                <a:cubicBezTo>
                  <a:pt x="7681" y="3092"/>
                  <a:pt x="8427" y="1860"/>
                  <a:pt x="9289" y="2020"/>
                </a:cubicBezTo>
                <a:cubicBezTo>
                  <a:pt x="10145" y="2187"/>
                  <a:pt x="10194" y="2673"/>
                  <a:pt x="10194" y="2673"/>
                </a:cubicBezTo>
                <a:cubicBezTo>
                  <a:pt x="10194" y="2673"/>
                  <a:pt x="10311" y="1466"/>
                  <a:pt x="10964" y="1300"/>
                </a:cubicBezTo>
                <a:cubicBezTo>
                  <a:pt x="11611" y="1140"/>
                  <a:pt x="12079" y="1792"/>
                  <a:pt x="12079" y="1792"/>
                </a:cubicBezTo>
                <a:cubicBezTo>
                  <a:pt x="12079" y="1792"/>
                  <a:pt x="12449" y="671"/>
                  <a:pt x="13428" y="1090"/>
                </a:cubicBezTo>
                <a:cubicBezTo>
                  <a:pt x="14407" y="1509"/>
                  <a:pt x="14407" y="2137"/>
                  <a:pt x="14407" y="2137"/>
                </a:cubicBezTo>
                <a:cubicBezTo>
                  <a:pt x="14407" y="2137"/>
                  <a:pt x="15571" y="1275"/>
                  <a:pt x="16267" y="1466"/>
                </a:cubicBezTo>
                <a:cubicBezTo>
                  <a:pt x="16963" y="1651"/>
                  <a:pt x="17407" y="2556"/>
                  <a:pt x="17407" y="2556"/>
                </a:cubicBezTo>
                <a:cubicBezTo>
                  <a:pt x="17407" y="2556"/>
                  <a:pt x="18035" y="1441"/>
                  <a:pt x="19131" y="1534"/>
                </a:cubicBezTo>
                <a:cubicBezTo>
                  <a:pt x="20222" y="1626"/>
                  <a:pt x="20203" y="2858"/>
                  <a:pt x="20203" y="2858"/>
                </a:cubicBezTo>
                <a:cubicBezTo>
                  <a:pt x="20203" y="2858"/>
                  <a:pt x="20807" y="2211"/>
                  <a:pt x="21386" y="2371"/>
                </a:cubicBezTo>
                <a:cubicBezTo>
                  <a:pt x="21620" y="2439"/>
                  <a:pt x="21761" y="2569"/>
                  <a:pt x="21841" y="2698"/>
                </a:cubicBezTo>
                <a:cubicBezTo>
                  <a:pt x="21959" y="1725"/>
                  <a:pt x="22784" y="973"/>
                  <a:pt x="23788" y="973"/>
                </a:cubicBezTo>
                <a:cubicBezTo>
                  <a:pt x="24656" y="973"/>
                  <a:pt x="25395" y="1546"/>
                  <a:pt x="25648" y="2334"/>
                </a:cubicBezTo>
                <a:cubicBezTo>
                  <a:pt x="25759" y="2298"/>
                  <a:pt x="25876" y="2279"/>
                  <a:pt x="25999" y="2279"/>
                </a:cubicBezTo>
                <a:cubicBezTo>
                  <a:pt x="26627" y="2279"/>
                  <a:pt x="27138" y="2790"/>
                  <a:pt x="27138" y="3418"/>
                </a:cubicBezTo>
                <a:cubicBezTo>
                  <a:pt x="27138" y="3726"/>
                  <a:pt x="27015" y="4004"/>
                  <a:pt x="26818" y="4207"/>
                </a:cubicBezTo>
                <a:cubicBezTo>
                  <a:pt x="26904" y="4182"/>
                  <a:pt x="27483" y="4004"/>
                  <a:pt x="27791" y="4349"/>
                </a:cubicBezTo>
                <a:cubicBezTo>
                  <a:pt x="28112" y="4724"/>
                  <a:pt x="27976" y="5143"/>
                  <a:pt x="27976" y="5143"/>
                </a:cubicBezTo>
                <a:cubicBezTo>
                  <a:pt x="27976" y="5143"/>
                  <a:pt x="28247" y="5106"/>
                  <a:pt x="28555" y="52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 txBox="1">
            <a:spLocks noGrp="1"/>
          </p:cNvSpPr>
          <p:nvPr>
            <p:ph type="subTitle" idx="1"/>
          </p:nvPr>
        </p:nvSpPr>
        <p:spPr>
          <a:xfrm>
            <a:off x="713225" y="939213"/>
            <a:ext cx="4768200" cy="20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83" name="Google Shape;2783;p15"/>
          <p:cNvSpPr txBox="1">
            <a:spLocks noGrp="1"/>
          </p:cNvSpPr>
          <p:nvPr>
            <p:ph type="subTitle" idx="2"/>
          </p:nvPr>
        </p:nvSpPr>
        <p:spPr>
          <a:xfrm>
            <a:off x="713223" y="3262288"/>
            <a:ext cx="4768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2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grpSp>
        <p:nvGrpSpPr>
          <p:cNvPr id="2784" name="Google Shape;2784;p15"/>
          <p:cNvGrpSpPr/>
          <p:nvPr/>
        </p:nvGrpSpPr>
        <p:grpSpPr>
          <a:xfrm rot="-162344" flipH="1">
            <a:off x="4697773" y="3334889"/>
            <a:ext cx="9404797" cy="2439530"/>
            <a:chOff x="799160" y="2858250"/>
            <a:chExt cx="714690" cy="185386"/>
          </a:xfrm>
        </p:grpSpPr>
        <p:sp>
          <p:nvSpPr>
            <p:cNvPr id="2785" name="Google Shape;2785;p15"/>
            <p:cNvSpPr/>
            <p:nvPr/>
          </p:nvSpPr>
          <p:spPr>
            <a:xfrm>
              <a:off x="799160" y="2859611"/>
              <a:ext cx="713875" cy="184025"/>
            </a:xfrm>
            <a:custGeom>
              <a:avLst/>
              <a:gdLst/>
              <a:ahLst/>
              <a:cxnLst/>
              <a:rect l="l" t="t" r="r" b="b"/>
              <a:pathLst>
                <a:path w="28555" h="7361" extrusionOk="0">
                  <a:moveTo>
                    <a:pt x="25198" y="3788"/>
                  </a:moveTo>
                  <a:cubicBezTo>
                    <a:pt x="25198" y="3788"/>
                    <a:pt x="23418" y="3221"/>
                    <a:pt x="23153" y="2766"/>
                  </a:cubicBezTo>
                  <a:cubicBezTo>
                    <a:pt x="22889" y="2304"/>
                    <a:pt x="21965" y="2125"/>
                    <a:pt x="21768" y="2125"/>
                  </a:cubicBezTo>
                  <a:cubicBezTo>
                    <a:pt x="21564" y="2125"/>
                    <a:pt x="19489" y="1946"/>
                    <a:pt x="19088" y="1454"/>
                  </a:cubicBezTo>
                  <a:cubicBezTo>
                    <a:pt x="18694" y="961"/>
                    <a:pt x="18232" y="0"/>
                    <a:pt x="17339" y="37"/>
                  </a:cubicBezTo>
                  <a:cubicBezTo>
                    <a:pt x="16452" y="74"/>
                    <a:pt x="16317" y="1312"/>
                    <a:pt x="15688" y="1312"/>
                  </a:cubicBezTo>
                  <a:cubicBezTo>
                    <a:pt x="15060" y="1312"/>
                    <a:pt x="13083" y="1029"/>
                    <a:pt x="12985" y="1811"/>
                  </a:cubicBezTo>
                  <a:cubicBezTo>
                    <a:pt x="12886" y="2587"/>
                    <a:pt x="12781" y="3437"/>
                    <a:pt x="11827" y="3474"/>
                  </a:cubicBezTo>
                  <a:cubicBezTo>
                    <a:pt x="10872" y="3505"/>
                    <a:pt x="9018" y="4213"/>
                    <a:pt x="9018" y="4213"/>
                  </a:cubicBezTo>
                  <a:cubicBezTo>
                    <a:pt x="9018" y="4213"/>
                    <a:pt x="6955" y="4459"/>
                    <a:pt x="5735" y="4281"/>
                  </a:cubicBezTo>
                  <a:cubicBezTo>
                    <a:pt x="4941" y="4170"/>
                    <a:pt x="3721" y="4583"/>
                    <a:pt x="2705" y="4773"/>
                  </a:cubicBezTo>
                  <a:cubicBezTo>
                    <a:pt x="2157" y="4872"/>
                    <a:pt x="1374" y="4854"/>
                    <a:pt x="1374" y="4854"/>
                  </a:cubicBezTo>
                  <a:cubicBezTo>
                    <a:pt x="1202" y="5106"/>
                    <a:pt x="580" y="5229"/>
                    <a:pt x="1" y="5365"/>
                  </a:cubicBezTo>
                  <a:lnTo>
                    <a:pt x="1" y="7360"/>
                  </a:lnTo>
                  <a:lnTo>
                    <a:pt x="28555" y="7360"/>
                  </a:lnTo>
                  <a:lnTo>
                    <a:pt x="28555" y="5747"/>
                  </a:lnTo>
                  <a:cubicBezTo>
                    <a:pt x="27539" y="4958"/>
                    <a:pt x="26646" y="3899"/>
                    <a:pt x="25198" y="3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1148300" y="2890575"/>
              <a:ext cx="117050" cy="134000"/>
            </a:xfrm>
            <a:custGeom>
              <a:avLst/>
              <a:gdLst/>
              <a:ahLst/>
              <a:cxnLst/>
              <a:rect l="l" t="t" r="r" b="b"/>
              <a:pathLst>
                <a:path w="4682" h="5360" extrusionOk="0">
                  <a:moveTo>
                    <a:pt x="758" y="7"/>
                  </a:moveTo>
                  <a:lnTo>
                    <a:pt x="721" y="1"/>
                  </a:lnTo>
                  <a:cubicBezTo>
                    <a:pt x="597" y="315"/>
                    <a:pt x="333" y="469"/>
                    <a:pt x="173" y="912"/>
                  </a:cubicBezTo>
                  <a:cubicBezTo>
                    <a:pt x="0" y="1399"/>
                    <a:pt x="166" y="2156"/>
                    <a:pt x="166" y="2156"/>
                  </a:cubicBezTo>
                  <a:cubicBezTo>
                    <a:pt x="166" y="2156"/>
                    <a:pt x="376" y="2144"/>
                    <a:pt x="363" y="2575"/>
                  </a:cubicBezTo>
                  <a:cubicBezTo>
                    <a:pt x="351" y="3006"/>
                    <a:pt x="246" y="3148"/>
                    <a:pt x="246" y="3148"/>
                  </a:cubicBezTo>
                  <a:cubicBezTo>
                    <a:pt x="246" y="3148"/>
                    <a:pt x="1109" y="4238"/>
                    <a:pt x="1583" y="4552"/>
                  </a:cubicBezTo>
                  <a:cubicBezTo>
                    <a:pt x="2063" y="4867"/>
                    <a:pt x="2772" y="5125"/>
                    <a:pt x="3012" y="5125"/>
                  </a:cubicBezTo>
                  <a:cubicBezTo>
                    <a:pt x="3258" y="5125"/>
                    <a:pt x="3899" y="5125"/>
                    <a:pt x="4028" y="5156"/>
                  </a:cubicBezTo>
                  <a:cubicBezTo>
                    <a:pt x="4158" y="5193"/>
                    <a:pt x="4681" y="5322"/>
                    <a:pt x="4681" y="5322"/>
                  </a:cubicBezTo>
                  <a:cubicBezTo>
                    <a:pt x="4681" y="5322"/>
                    <a:pt x="4607" y="5359"/>
                    <a:pt x="3948" y="4947"/>
                  </a:cubicBezTo>
                  <a:cubicBezTo>
                    <a:pt x="3283" y="4540"/>
                    <a:pt x="3308" y="4811"/>
                    <a:pt x="2827" y="4275"/>
                  </a:cubicBezTo>
                  <a:cubicBezTo>
                    <a:pt x="2353" y="3739"/>
                    <a:pt x="2328" y="3893"/>
                    <a:pt x="1829" y="3284"/>
                  </a:cubicBezTo>
                  <a:cubicBezTo>
                    <a:pt x="1324" y="2680"/>
                    <a:pt x="1127" y="2643"/>
                    <a:pt x="1035" y="2132"/>
                  </a:cubicBezTo>
                  <a:cubicBezTo>
                    <a:pt x="942" y="1621"/>
                    <a:pt x="875" y="1608"/>
                    <a:pt x="795" y="1189"/>
                  </a:cubicBezTo>
                  <a:cubicBezTo>
                    <a:pt x="708" y="771"/>
                    <a:pt x="641" y="851"/>
                    <a:pt x="696" y="537"/>
                  </a:cubicBezTo>
                  <a:cubicBezTo>
                    <a:pt x="739" y="333"/>
                    <a:pt x="751" y="124"/>
                    <a:pt x="758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799975" y="2963250"/>
              <a:ext cx="219450" cy="64250"/>
            </a:xfrm>
            <a:custGeom>
              <a:avLst/>
              <a:gdLst/>
              <a:ahLst/>
              <a:cxnLst/>
              <a:rect l="l" t="t" r="r" b="b"/>
              <a:pathLst>
                <a:path w="8778" h="2570" extrusionOk="0">
                  <a:moveTo>
                    <a:pt x="8778" y="69"/>
                  </a:moveTo>
                  <a:cubicBezTo>
                    <a:pt x="8199" y="130"/>
                    <a:pt x="6702" y="253"/>
                    <a:pt x="5735" y="112"/>
                  </a:cubicBezTo>
                  <a:cubicBezTo>
                    <a:pt x="4941" y="1"/>
                    <a:pt x="3721" y="414"/>
                    <a:pt x="2705" y="604"/>
                  </a:cubicBezTo>
                  <a:cubicBezTo>
                    <a:pt x="2157" y="703"/>
                    <a:pt x="1374" y="685"/>
                    <a:pt x="1374" y="685"/>
                  </a:cubicBezTo>
                  <a:cubicBezTo>
                    <a:pt x="1202" y="937"/>
                    <a:pt x="580" y="1060"/>
                    <a:pt x="1" y="1196"/>
                  </a:cubicBezTo>
                  <a:lnTo>
                    <a:pt x="1" y="2569"/>
                  </a:lnTo>
                  <a:cubicBezTo>
                    <a:pt x="641" y="2378"/>
                    <a:pt x="1147" y="2545"/>
                    <a:pt x="2360" y="2409"/>
                  </a:cubicBezTo>
                  <a:cubicBezTo>
                    <a:pt x="3992" y="2224"/>
                    <a:pt x="4479" y="2107"/>
                    <a:pt x="4990" y="1732"/>
                  </a:cubicBezTo>
                  <a:cubicBezTo>
                    <a:pt x="5501" y="1362"/>
                    <a:pt x="5279" y="802"/>
                    <a:pt x="5889" y="802"/>
                  </a:cubicBezTo>
                  <a:cubicBezTo>
                    <a:pt x="6480" y="802"/>
                    <a:pt x="8026" y="426"/>
                    <a:pt x="8778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799975" y="2858400"/>
              <a:ext cx="713875" cy="145375"/>
            </a:xfrm>
            <a:custGeom>
              <a:avLst/>
              <a:gdLst/>
              <a:ahLst/>
              <a:cxnLst/>
              <a:rect l="l" t="t" r="r" b="b"/>
              <a:pathLst>
                <a:path w="28555" h="5815" extrusionOk="0">
                  <a:moveTo>
                    <a:pt x="25186" y="3844"/>
                  </a:moveTo>
                  <a:cubicBezTo>
                    <a:pt x="25186" y="3844"/>
                    <a:pt x="23394" y="3277"/>
                    <a:pt x="23123" y="2803"/>
                  </a:cubicBezTo>
                  <a:cubicBezTo>
                    <a:pt x="23024" y="2637"/>
                    <a:pt x="22833" y="2507"/>
                    <a:pt x="22624" y="2409"/>
                  </a:cubicBezTo>
                  <a:cubicBezTo>
                    <a:pt x="22279" y="2249"/>
                    <a:pt x="21885" y="2181"/>
                    <a:pt x="21768" y="2181"/>
                  </a:cubicBezTo>
                  <a:cubicBezTo>
                    <a:pt x="21638" y="2181"/>
                    <a:pt x="20720" y="2107"/>
                    <a:pt x="19981" y="1922"/>
                  </a:cubicBezTo>
                  <a:cubicBezTo>
                    <a:pt x="19569" y="1817"/>
                    <a:pt x="19211" y="1682"/>
                    <a:pt x="19064" y="1497"/>
                  </a:cubicBezTo>
                  <a:cubicBezTo>
                    <a:pt x="18990" y="1405"/>
                    <a:pt x="18916" y="1300"/>
                    <a:pt x="18830" y="1183"/>
                  </a:cubicBezTo>
                  <a:cubicBezTo>
                    <a:pt x="18485" y="684"/>
                    <a:pt x="18047" y="68"/>
                    <a:pt x="17339" y="93"/>
                  </a:cubicBezTo>
                  <a:cubicBezTo>
                    <a:pt x="16877" y="111"/>
                    <a:pt x="16625" y="475"/>
                    <a:pt x="16391" y="807"/>
                  </a:cubicBezTo>
                  <a:cubicBezTo>
                    <a:pt x="16181" y="1103"/>
                    <a:pt x="15996" y="1368"/>
                    <a:pt x="15688" y="1368"/>
                  </a:cubicBezTo>
                  <a:cubicBezTo>
                    <a:pt x="15578" y="1368"/>
                    <a:pt x="15424" y="1362"/>
                    <a:pt x="15245" y="1349"/>
                  </a:cubicBezTo>
                  <a:cubicBezTo>
                    <a:pt x="14432" y="1306"/>
                    <a:pt x="13095" y="1226"/>
                    <a:pt x="13015" y="1836"/>
                  </a:cubicBezTo>
                  <a:lnTo>
                    <a:pt x="13015" y="1861"/>
                  </a:lnTo>
                  <a:cubicBezTo>
                    <a:pt x="12911" y="2643"/>
                    <a:pt x="12806" y="3493"/>
                    <a:pt x="11827" y="3530"/>
                  </a:cubicBezTo>
                  <a:cubicBezTo>
                    <a:pt x="10878" y="3560"/>
                    <a:pt x="9036" y="4269"/>
                    <a:pt x="9030" y="4269"/>
                  </a:cubicBezTo>
                  <a:cubicBezTo>
                    <a:pt x="9030" y="4269"/>
                    <a:pt x="9024" y="4269"/>
                    <a:pt x="9024" y="4269"/>
                  </a:cubicBezTo>
                  <a:cubicBezTo>
                    <a:pt x="9018" y="4275"/>
                    <a:pt x="6955" y="4515"/>
                    <a:pt x="5729" y="4337"/>
                  </a:cubicBezTo>
                  <a:cubicBezTo>
                    <a:pt x="5181" y="4256"/>
                    <a:pt x="4417" y="4441"/>
                    <a:pt x="3659" y="4620"/>
                  </a:cubicBezTo>
                  <a:cubicBezTo>
                    <a:pt x="3333" y="4694"/>
                    <a:pt x="3013" y="4774"/>
                    <a:pt x="2711" y="4829"/>
                  </a:cubicBezTo>
                  <a:cubicBezTo>
                    <a:pt x="2206" y="4922"/>
                    <a:pt x="1510" y="4916"/>
                    <a:pt x="1393" y="4909"/>
                  </a:cubicBezTo>
                  <a:cubicBezTo>
                    <a:pt x="1214" y="5143"/>
                    <a:pt x="691" y="5267"/>
                    <a:pt x="167" y="5384"/>
                  </a:cubicBezTo>
                  <a:cubicBezTo>
                    <a:pt x="112" y="5402"/>
                    <a:pt x="56" y="5414"/>
                    <a:pt x="1" y="5427"/>
                  </a:cubicBezTo>
                  <a:lnTo>
                    <a:pt x="1" y="5359"/>
                  </a:lnTo>
                  <a:cubicBezTo>
                    <a:pt x="50" y="5347"/>
                    <a:pt x="99" y="5334"/>
                    <a:pt x="155" y="5322"/>
                  </a:cubicBezTo>
                  <a:cubicBezTo>
                    <a:pt x="678" y="5199"/>
                    <a:pt x="1196" y="5082"/>
                    <a:pt x="1344" y="4860"/>
                  </a:cubicBezTo>
                  <a:cubicBezTo>
                    <a:pt x="1350" y="4854"/>
                    <a:pt x="1362" y="4848"/>
                    <a:pt x="1374" y="4848"/>
                  </a:cubicBezTo>
                  <a:cubicBezTo>
                    <a:pt x="1374" y="4848"/>
                    <a:pt x="2157" y="4866"/>
                    <a:pt x="2699" y="4762"/>
                  </a:cubicBezTo>
                  <a:cubicBezTo>
                    <a:pt x="3000" y="4706"/>
                    <a:pt x="3321" y="4632"/>
                    <a:pt x="3641" y="4558"/>
                  </a:cubicBezTo>
                  <a:cubicBezTo>
                    <a:pt x="4405" y="4373"/>
                    <a:pt x="5175" y="4195"/>
                    <a:pt x="5741" y="4275"/>
                  </a:cubicBezTo>
                  <a:cubicBezTo>
                    <a:pt x="6930" y="4447"/>
                    <a:pt x="8913" y="4220"/>
                    <a:pt x="9012" y="4207"/>
                  </a:cubicBezTo>
                  <a:cubicBezTo>
                    <a:pt x="9104" y="4170"/>
                    <a:pt x="10884" y="3499"/>
                    <a:pt x="11827" y="3462"/>
                  </a:cubicBezTo>
                  <a:cubicBezTo>
                    <a:pt x="12744" y="3431"/>
                    <a:pt x="12849" y="2612"/>
                    <a:pt x="12948" y="1848"/>
                  </a:cubicBezTo>
                  <a:lnTo>
                    <a:pt x="12948" y="1830"/>
                  </a:lnTo>
                  <a:cubicBezTo>
                    <a:pt x="13034" y="1158"/>
                    <a:pt x="14413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48"/>
                    <a:pt x="16335" y="770"/>
                  </a:cubicBezTo>
                  <a:cubicBezTo>
                    <a:pt x="16575" y="425"/>
                    <a:pt x="16840" y="50"/>
                    <a:pt x="17339" y="31"/>
                  </a:cubicBezTo>
                  <a:cubicBezTo>
                    <a:pt x="18084" y="0"/>
                    <a:pt x="18528" y="635"/>
                    <a:pt x="18885" y="1146"/>
                  </a:cubicBezTo>
                  <a:cubicBezTo>
                    <a:pt x="18965" y="1257"/>
                    <a:pt x="19045" y="1368"/>
                    <a:pt x="19119" y="1460"/>
                  </a:cubicBezTo>
                  <a:cubicBezTo>
                    <a:pt x="19255" y="1626"/>
                    <a:pt x="19600" y="1762"/>
                    <a:pt x="20000" y="1861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3" y="2593"/>
                    <a:pt x="23178" y="2772"/>
                  </a:cubicBezTo>
                  <a:cubicBezTo>
                    <a:pt x="23431" y="3209"/>
                    <a:pt x="25118" y="3758"/>
                    <a:pt x="25204" y="3782"/>
                  </a:cubicBezTo>
                  <a:cubicBezTo>
                    <a:pt x="26362" y="3875"/>
                    <a:pt x="27163" y="4558"/>
                    <a:pt x="27958" y="5236"/>
                  </a:cubicBezTo>
                  <a:cubicBezTo>
                    <a:pt x="28155" y="5402"/>
                    <a:pt x="28352" y="5575"/>
                    <a:pt x="28555" y="5729"/>
                  </a:cubicBezTo>
                  <a:lnTo>
                    <a:pt x="28555" y="5815"/>
                  </a:lnTo>
                  <a:cubicBezTo>
                    <a:pt x="28333" y="5642"/>
                    <a:pt x="28124" y="5464"/>
                    <a:pt x="27914" y="5285"/>
                  </a:cubicBezTo>
                  <a:cubicBezTo>
                    <a:pt x="27126" y="4614"/>
                    <a:pt x="26332" y="3936"/>
                    <a:pt x="25198" y="3844"/>
                  </a:cubicBezTo>
                  <a:cubicBezTo>
                    <a:pt x="25192" y="3844"/>
                    <a:pt x="25192" y="3844"/>
                    <a:pt x="25186" y="3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799975" y="2858250"/>
              <a:ext cx="713875" cy="145675"/>
            </a:xfrm>
            <a:custGeom>
              <a:avLst/>
              <a:gdLst/>
              <a:ahLst/>
              <a:cxnLst/>
              <a:rect l="l" t="t" r="r" b="b"/>
              <a:pathLst>
                <a:path w="28555" h="5827" extrusionOk="0">
                  <a:moveTo>
                    <a:pt x="25186" y="3856"/>
                  </a:moveTo>
                  <a:cubicBezTo>
                    <a:pt x="25180" y="3856"/>
                    <a:pt x="23387" y="3283"/>
                    <a:pt x="23116" y="2815"/>
                  </a:cubicBezTo>
                  <a:cubicBezTo>
                    <a:pt x="23024" y="2649"/>
                    <a:pt x="22833" y="2519"/>
                    <a:pt x="22624" y="2421"/>
                  </a:cubicBezTo>
                  <a:cubicBezTo>
                    <a:pt x="22279" y="2261"/>
                    <a:pt x="21885" y="2193"/>
                    <a:pt x="21768" y="2193"/>
                  </a:cubicBezTo>
                  <a:cubicBezTo>
                    <a:pt x="21638" y="2193"/>
                    <a:pt x="20720" y="2119"/>
                    <a:pt x="19981" y="1934"/>
                  </a:cubicBezTo>
                  <a:cubicBezTo>
                    <a:pt x="19569" y="1830"/>
                    <a:pt x="19205" y="1694"/>
                    <a:pt x="19057" y="1509"/>
                  </a:cubicBezTo>
                  <a:cubicBezTo>
                    <a:pt x="18984" y="1417"/>
                    <a:pt x="18910" y="1306"/>
                    <a:pt x="18830" y="1189"/>
                  </a:cubicBezTo>
                  <a:cubicBezTo>
                    <a:pt x="18479" y="696"/>
                    <a:pt x="18047" y="80"/>
                    <a:pt x="17345" y="105"/>
                  </a:cubicBezTo>
                  <a:cubicBezTo>
                    <a:pt x="16883" y="123"/>
                    <a:pt x="16625" y="487"/>
                    <a:pt x="16397" y="819"/>
                  </a:cubicBezTo>
                  <a:cubicBezTo>
                    <a:pt x="16187" y="1109"/>
                    <a:pt x="15996" y="1380"/>
                    <a:pt x="15688" y="1380"/>
                  </a:cubicBezTo>
                  <a:cubicBezTo>
                    <a:pt x="15578" y="1380"/>
                    <a:pt x="15424" y="1374"/>
                    <a:pt x="15245" y="1361"/>
                  </a:cubicBezTo>
                  <a:cubicBezTo>
                    <a:pt x="14432" y="1312"/>
                    <a:pt x="13095" y="1238"/>
                    <a:pt x="13021" y="1842"/>
                  </a:cubicBezTo>
                  <a:lnTo>
                    <a:pt x="13021" y="1867"/>
                  </a:lnTo>
                  <a:cubicBezTo>
                    <a:pt x="12917" y="2655"/>
                    <a:pt x="12812" y="3505"/>
                    <a:pt x="11827" y="3542"/>
                  </a:cubicBezTo>
                  <a:cubicBezTo>
                    <a:pt x="10878" y="3573"/>
                    <a:pt x="9043" y="4281"/>
                    <a:pt x="9036" y="4281"/>
                  </a:cubicBezTo>
                  <a:lnTo>
                    <a:pt x="9030" y="4281"/>
                  </a:lnTo>
                  <a:cubicBezTo>
                    <a:pt x="8975" y="4299"/>
                    <a:pt x="6536" y="5168"/>
                    <a:pt x="5316" y="4989"/>
                  </a:cubicBezTo>
                  <a:cubicBezTo>
                    <a:pt x="4158" y="4823"/>
                    <a:pt x="1639" y="4909"/>
                    <a:pt x="1393" y="4922"/>
                  </a:cubicBezTo>
                  <a:cubicBezTo>
                    <a:pt x="1220" y="5156"/>
                    <a:pt x="697" y="5273"/>
                    <a:pt x="173" y="5396"/>
                  </a:cubicBezTo>
                  <a:cubicBezTo>
                    <a:pt x="112" y="5408"/>
                    <a:pt x="56" y="5427"/>
                    <a:pt x="1" y="5439"/>
                  </a:cubicBezTo>
                  <a:lnTo>
                    <a:pt x="1" y="5359"/>
                  </a:lnTo>
                  <a:cubicBezTo>
                    <a:pt x="50" y="5346"/>
                    <a:pt x="99" y="5334"/>
                    <a:pt x="155" y="5322"/>
                  </a:cubicBezTo>
                  <a:cubicBezTo>
                    <a:pt x="672" y="5205"/>
                    <a:pt x="1196" y="5082"/>
                    <a:pt x="1337" y="4866"/>
                  </a:cubicBezTo>
                  <a:cubicBezTo>
                    <a:pt x="1350" y="4854"/>
                    <a:pt x="1356" y="4848"/>
                    <a:pt x="1374" y="4848"/>
                  </a:cubicBezTo>
                  <a:cubicBezTo>
                    <a:pt x="1381" y="4848"/>
                    <a:pt x="4103" y="4737"/>
                    <a:pt x="5329" y="4915"/>
                  </a:cubicBezTo>
                  <a:cubicBezTo>
                    <a:pt x="6524" y="5088"/>
                    <a:pt x="8944" y="4232"/>
                    <a:pt x="9006" y="4207"/>
                  </a:cubicBezTo>
                  <a:lnTo>
                    <a:pt x="9006" y="4207"/>
                  </a:lnTo>
                  <a:cubicBezTo>
                    <a:pt x="9012" y="4207"/>
                    <a:pt x="10860" y="3499"/>
                    <a:pt x="11827" y="3462"/>
                  </a:cubicBezTo>
                  <a:cubicBezTo>
                    <a:pt x="12738" y="3431"/>
                    <a:pt x="12843" y="2612"/>
                    <a:pt x="12941" y="1854"/>
                  </a:cubicBezTo>
                  <a:lnTo>
                    <a:pt x="12941" y="1836"/>
                  </a:lnTo>
                  <a:cubicBezTo>
                    <a:pt x="13028" y="1158"/>
                    <a:pt x="14407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54"/>
                    <a:pt x="16329" y="776"/>
                  </a:cubicBezTo>
                  <a:cubicBezTo>
                    <a:pt x="16569" y="431"/>
                    <a:pt x="16840" y="50"/>
                    <a:pt x="17339" y="31"/>
                  </a:cubicBezTo>
                  <a:cubicBezTo>
                    <a:pt x="18084" y="0"/>
                    <a:pt x="18534" y="641"/>
                    <a:pt x="18891" y="1146"/>
                  </a:cubicBezTo>
                  <a:cubicBezTo>
                    <a:pt x="18971" y="1263"/>
                    <a:pt x="19045" y="1368"/>
                    <a:pt x="19119" y="1460"/>
                  </a:cubicBezTo>
                  <a:cubicBezTo>
                    <a:pt x="19255" y="1632"/>
                    <a:pt x="19600" y="1762"/>
                    <a:pt x="20000" y="1860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9" y="2593"/>
                    <a:pt x="23184" y="2778"/>
                  </a:cubicBezTo>
                  <a:cubicBezTo>
                    <a:pt x="23437" y="3209"/>
                    <a:pt x="25112" y="3751"/>
                    <a:pt x="25204" y="3782"/>
                  </a:cubicBezTo>
                  <a:cubicBezTo>
                    <a:pt x="26368" y="3874"/>
                    <a:pt x="27169" y="4558"/>
                    <a:pt x="27958" y="5236"/>
                  </a:cubicBezTo>
                  <a:cubicBezTo>
                    <a:pt x="28155" y="5402"/>
                    <a:pt x="28352" y="5574"/>
                    <a:pt x="28555" y="5728"/>
                  </a:cubicBezTo>
                  <a:lnTo>
                    <a:pt x="28555" y="5827"/>
                  </a:lnTo>
                  <a:cubicBezTo>
                    <a:pt x="28333" y="5661"/>
                    <a:pt x="28124" y="5476"/>
                    <a:pt x="27908" y="5291"/>
                  </a:cubicBezTo>
                  <a:cubicBezTo>
                    <a:pt x="27126" y="4626"/>
                    <a:pt x="26332" y="3948"/>
                    <a:pt x="25198" y="3856"/>
                  </a:cubicBezTo>
                  <a:cubicBezTo>
                    <a:pt x="25192" y="3856"/>
                    <a:pt x="25192" y="3856"/>
                    <a:pt x="25186" y="3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5"/>
            <p:cNvSpPr/>
            <p:nvPr/>
          </p:nvSpPr>
          <p:spPr>
            <a:xfrm>
              <a:off x="1219575" y="2953725"/>
              <a:ext cx="212225" cy="40050"/>
            </a:xfrm>
            <a:custGeom>
              <a:avLst/>
              <a:gdLst/>
              <a:ahLst/>
              <a:cxnLst/>
              <a:rect l="l" t="t" r="r" b="b"/>
              <a:pathLst>
                <a:path w="8489" h="1602" extrusionOk="0">
                  <a:moveTo>
                    <a:pt x="8451" y="62"/>
                  </a:moveTo>
                  <a:cubicBezTo>
                    <a:pt x="8149" y="123"/>
                    <a:pt x="7971" y="394"/>
                    <a:pt x="7718" y="554"/>
                  </a:cubicBezTo>
                  <a:cubicBezTo>
                    <a:pt x="7416" y="745"/>
                    <a:pt x="7022" y="665"/>
                    <a:pt x="6690" y="684"/>
                  </a:cubicBezTo>
                  <a:cubicBezTo>
                    <a:pt x="6603" y="690"/>
                    <a:pt x="6443" y="684"/>
                    <a:pt x="6388" y="770"/>
                  </a:cubicBezTo>
                  <a:cubicBezTo>
                    <a:pt x="6363" y="807"/>
                    <a:pt x="6339" y="850"/>
                    <a:pt x="6302" y="875"/>
                  </a:cubicBezTo>
                  <a:cubicBezTo>
                    <a:pt x="6185" y="949"/>
                    <a:pt x="6043" y="949"/>
                    <a:pt x="5907" y="936"/>
                  </a:cubicBezTo>
                  <a:cubicBezTo>
                    <a:pt x="5729" y="918"/>
                    <a:pt x="5569" y="912"/>
                    <a:pt x="5390" y="936"/>
                  </a:cubicBezTo>
                  <a:cubicBezTo>
                    <a:pt x="5174" y="967"/>
                    <a:pt x="4953" y="1010"/>
                    <a:pt x="4743" y="1059"/>
                  </a:cubicBezTo>
                  <a:cubicBezTo>
                    <a:pt x="4540" y="1109"/>
                    <a:pt x="4343" y="1170"/>
                    <a:pt x="4152" y="1263"/>
                  </a:cubicBezTo>
                  <a:cubicBezTo>
                    <a:pt x="3986" y="1349"/>
                    <a:pt x="3819" y="1441"/>
                    <a:pt x="3635" y="1491"/>
                  </a:cubicBezTo>
                  <a:cubicBezTo>
                    <a:pt x="3265" y="1595"/>
                    <a:pt x="2896" y="1410"/>
                    <a:pt x="2532" y="1343"/>
                  </a:cubicBezTo>
                  <a:cubicBezTo>
                    <a:pt x="2076" y="1269"/>
                    <a:pt x="1608" y="1281"/>
                    <a:pt x="1159" y="1392"/>
                  </a:cubicBezTo>
                  <a:cubicBezTo>
                    <a:pt x="974" y="1435"/>
                    <a:pt x="783" y="1478"/>
                    <a:pt x="592" y="1527"/>
                  </a:cubicBezTo>
                  <a:cubicBezTo>
                    <a:pt x="426" y="1571"/>
                    <a:pt x="241" y="1601"/>
                    <a:pt x="69" y="1564"/>
                  </a:cubicBezTo>
                  <a:cubicBezTo>
                    <a:pt x="50" y="1564"/>
                    <a:pt x="38" y="1558"/>
                    <a:pt x="19" y="1552"/>
                  </a:cubicBezTo>
                  <a:cubicBezTo>
                    <a:pt x="1" y="1546"/>
                    <a:pt x="7" y="1515"/>
                    <a:pt x="25" y="1521"/>
                  </a:cubicBezTo>
                  <a:cubicBezTo>
                    <a:pt x="420" y="1564"/>
                    <a:pt x="820" y="1423"/>
                    <a:pt x="1196" y="1318"/>
                  </a:cubicBezTo>
                  <a:cubicBezTo>
                    <a:pt x="1602" y="1201"/>
                    <a:pt x="2033" y="1213"/>
                    <a:pt x="2446" y="1269"/>
                  </a:cubicBezTo>
                  <a:cubicBezTo>
                    <a:pt x="2828" y="1318"/>
                    <a:pt x="3228" y="1509"/>
                    <a:pt x="3616" y="1417"/>
                  </a:cubicBezTo>
                  <a:cubicBezTo>
                    <a:pt x="3795" y="1374"/>
                    <a:pt x="3961" y="1281"/>
                    <a:pt x="4127" y="1207"/>
                  </a:cubicBezTo>
                  <a:cubicBezTo>
                    <a:pt x="4325" y="1121"/>
                    <a:pt x="4534" y="1078"/>
                    <a:pt x="4731" y="1029"/>
                  </a:cubicBezTo>
                  <a:cubicBezTo>
                    <a:pt x="5076" y="942"/>
                    <a:pt x="5433" y="838"/>
                    <a:pt x="5790" y="862"/>
                  </a:cubicBezTo>
                  <a:cubicBezTo>
                    <a:pt x="5951" y="875"/>
                    <a:pt x="6154" y="912"/>
                    <a:pt x="6289" y="801"/>
                  </a:cubicBezTo>
                  <a:cubicBezTo>
                    <a:pt x="6320" y="770"/>
                    <a:pt x="6345" y="733"/>
                    <a:pt x="6382" y="702"/>
                  </a:cubicBezTo>
                  <a:cubicBezTo>
                    <a:pt x="6431" y="665"/>
                    <a:pt x="6536" y="665"/>
                    <a:pt x="6597" y="659"/>
                  </a:cubicBezTo>
                  <a:cubicBezTo>
                    <a:pt x="6979" y="610"/>
                    <a:pt x="7404" y="684"/>
                    <a:pt x="7737" y="450"/>
                  </a:cubicBezTo>
                  <a:cubicBezTo>
                    <a:pt x="7971" y="289"/>
                    <a:pt x="8143" y="49"/>
                    <a:pt x="8439" y="6"/>
                  </a:cubicBezTo>
                  <a:cubicBezTo>
                    <a:pt x="8470" y="0"/>
                    <a:pt x="8488" y="55"/>
                    <a:pt x="845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5"/>
            <p:cNvSpPr/>
            <p:nvPr/>
          </p:nvSpPr>
          <p:spPr>
            <a:xfrm>
              <a:off x="1376025" y="2970950"/>
              <a:ext cx="11425" cy="5275"/>
            </a:xfrm>
            <a:custGeom>
              <a:avLst/>
              <a:gdLst/>
              <a:ahLst/>
              <a:cxnLst/>
              <a:rect l="l" t="t" r="r" b="b"/>
              <a:pathLst>
                <a:path w="457" h="211" extrusionOk="0">
                  <a:moveTo>
                    <a:pt x="7" y="198"/>
                  </a:moveTo>
                  <a:cubicBezTo>
                    <a:pt x="25" y="149"/>
                    <a:pt x="62" y="118"/>
                    <a:pt x="99" y="81"/>
                  </a:cubicBezTo>
                  <a:cubicBezTo>
                    <a:pt x="118" y="62"/>
                    <a:pt x="154" y="1"/>
                    <a:pt x="179" y="1"/>
                  </a:cubicBezTo>
                  <a:cubicBezTo>
                    <a:pt x="284" y="1"/>
                    <a:pt x="401" y="44"/>
                    <a:pt x="444" y="155"/>
                  </a:cubicBezTo>
                  <a:cubicBezTo>
                    <a:pt x="456" y="186"/>
                    <a:pt x="432" y="210"/>
                    <a:pt x="407" y="186"/>
                  </a:cubicBezTo>
                  <a:cubicBezTo>
                    <a:pt x="376" y="155"/>
                    <a:pt x="352" y="124"/>
                    <a:pt x="315" y="93"/>
                  </a:cubicBezTo>
                  <a:cubicBezTo>
                    <a:pt x="296" y="75"/>
                    <a:pt x="204" y="25"/>
                    <a:pt x="185" y="50"/>
                  </a:cubicBezTo>
                  <a:cubicBezTo>
                    <a:pt x="136" y="112"/>
                    <a:pt x="62" y="142"/>
                    <a:pt x="19" y="204"/>
                  </a:cubicBezTo>
                  <a:cubicBezTo>
                    <a:pt x="13" y="210"/>
                    <a:pt x="1" y="204"/>
                    <a:pt x="7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5"/>
            <p:cNvSpPr/>
            <p:nvPr/>
          </p:nvSpPr>
          <p:spPr>
            <a:xfrm>
              <a:off x="1387575" y="2978975"/>
              <a:ext cx="29750" cy="13100"/>
            </a:xfrm>
            <a:custGeom>
              <a:avLst/>
              <a:gdLst/>
              <a:ahLst/>
              <a:cxnLst/>
              <a:rect l="l" t="t" r="r" b="b"/>
              <a:pathLst>
                <a:path w="1190" h="524" extrusionOk="0">
                  <a:moveTo>
                    <a:pt x="25" y="12"/>
                  </a:moveTo>
                  <a:cubicBezTo>
                    <a:pt x="179" y="185"/>
                    <a:pt x="376" y="290"/>
                    <a:pt x="586" y="351"/>
                  </a:cubicBezTo>
                  <a:cubicBezTo>
                    <a:pt x="777" y="413"/>
                    <a:pt x="980" y="382"/>
                    <a:pt x="1177" y="425"/>
                  </a:cubicBezTo>
                  <a:cubicBezTo>
                    <a:pt x="1189" y="431"/>
                    <a:pt x="1189" y="450"/>
                    <a:pt x="1177" y="450"/>
                  </a:cubicBezTo>
                  <a:cubicBezTo>
                    <a:pt x="980" y="524"/>
                    <a:pt x="721" y="468"/>
                    <a:pt x="524" y="407"/>
                  </a:cubicBezTo>
                  <a:cubicBezTo>
                    <a:pt x="315" y="345"/>
                    <a:pt x="148" y="216"/>
                    <a:pt x="7" y="37"/>
                  </a:cubicBezTo>
                  <a:cubicBezTo>
                    <a:pt x="0" y="19"/>
                    <a:pt x="13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5"/>
            <p:cNvSpPr/>
            <p:nvPr/>
          </p:nvSpPr>
          <p:spPr>
            <a:xfrm>
              <a:off x="1423000" y="2991450"/>
              <a:ext cx="62075" cy="15575"/>
            </a:xfrm>
            <a:custGeom>
              <a:avLst/>
              <a:gdLst/>
              <a:ahLst/>
              <a:cxnLst/>
              <a:rect l="l" t="t" r="r" b="b"/>
              <a:pathLst>
                <a:path w="2483" h="623" extrusionOk="0">
                  <a:moveTo>
                    <a:pt x="43" y="12"/>
                  </a:moveTo>
                  <a:cubicBezTo>
                    <a:pt x="370" y="308"/>
                    <a:pt x="825" y="407"/>
                    <a:pt x="1238" y="456"/>
                  </a:cubicBezTo>
                  <a:cubicBezTo>
                    <a:pt x="1645" y="511"/>
                    <a:pt x="2051" y="468"/>
                    <a:pt x="2451" y="511"/>
                  </a:cubicBezTo>
                  <a:cubicBezTo>
                    <a:pt x="2470" y="511"/>
                    <a:pt x="2482" y="542"/>
                    <a:pt x="2458" y="548"/>
                  </a:cubicBezTo>
                  <a:cubicBezTo>
                    <a:pt x="2051" y="622"/>
                    <a:pt x="1595" y="579"/>
                    <a:pt x="1195" y="524"/>
                  </a:cubicBezTo>
                  <a:cubicBezTo>
                    <a:pt x="776" y="462"/>
                    <a:pt x="339" y="351"/>
                    <a:pt x="19" y="43"/>
                  </a:cubicBezTo>
                  <a:cubicBezTo>
                    <a:pt x="0" y="25"/>
                    <a:pt x="25" y="0"/>
                    <a:pt x="4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5"/>
            <p:cNvSpPr/>
            <p:nvPr/>
          </p:nvSpPr>
          <p:spPr>
            <a:xfrm>
              <a:off x="1233600" y="2860875"/>
              <a:ext cx="7575" cy="12950"/>
            </a:xfrm>
            <a:custGeom>
              <a:avLst/>
              <a:gdLst/>
              <a:ahLst/>
              <a:cxnLst/>
              <a:rect l="l" t="t" r="r" b="b"/>
              <a:pathLst>
                <a:path w="303" h="518" extrusionOk="0">
                  <a:moveTo>
                    <a:pt x="50" y="6"/>
                  </a:moveTo>
                  <a:cubicBezTo>
                    <a:pt x="265" y="49"/>
                    <a:pt x="302" y="314"/>
                    <a:pt x="240" y="505"/>
                  </a:cubicBezTo>
                  <a:cubicBezTo>
                    <a:pt x="240" y="517"/>
                    <a:pt x="228" y="511"/>
                    <a:pt x="228" y="505"/>
                  </a:cubicBezTo>
                  <a:cubicBezTo>
                    <a:pt x="216" y="314"/>
                    <a:pt x="210" y="142"/>
                    <a:pt x="31" y="55"/>
                  </a:cubicBezTo>
                  <a:cubicBezTo>
                    <a:pt x="0" y="43"/>
                    <a:pt x="25" y="0"/>
                    <a:pt x="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5"/>
            <p:cNvSpPr/>
            <p:nvPr/>
          </p:nvSpPr>
          <p:spPr>
            <a:xfrm>
              <a:off x="1238975" y="2880875"/>
              <a:ext cx="103050" cy="83175"/>
            </a:xfrm>
            <a:custGeom>
              <a:avLst/>
              <a:gdLst/>
              <a:ahLst/>
              <a:cxnLst/>
              <a:rect l="l" t="t" r="r" b="b"/>
              <a:pathLst>
                <a:path w="4122" h="3327" extrusionOk="0">
                  <a:moveTo>
                    <a:pt x="32" y="25"/>
                  </a:moveTo>
                  <a:cubicBezTo>
                    <a:pt x="56" y="155"/>
                    <a:pt x="136" y="241"/>
                    <a:pt x="223" y="327"/>
                  </a:cubicBezTo>
                  <a:cubicBezTo>
                    <a:pt x="309" y="413"/>
                    <a:pt x="364" y="506"/>
                    <a:pt x="426" y="610"/>
                  </a:cubicBezTo>
                  <a:cubicBezTo>
                    <a:pt x="561" y="869"/>
                    <a:pt x="660" y="1146"/>
                    <a:pt x="795" y="1399"/>
                  </a:cubicBezTo>
                  <a:cubicBezTo>
                    <a:pt x="1017" y="1799"/>
                    <a:pt x="1362" y="2089"/>
                    <a:pt x="1738" y="2304"/>
                  </a:cubicBezTo>
                  <a:cubicBezTo>
                    <a:pt x="2126" y="2532"/>
                    <a:pt x="2551" y="2680"/>
                    <a:pt x="2970" y="2828"/>
                  </a:cubicBezTo>
                  <a:cubicBezTo>
                    <a:pt x="3351" y="2957"/>
                    <a:pt x="3746" y="3074"/>
                    <a:pt x="4103" y="3284"/>
                  </a:cubicBezTo>
                  <a:cubicBezTo>
                    <a:pt x="4121" y="3296"/>
                    <a:pt x="4109" y="3327"/>
                    <a:pt x="4084" y="3321"/>
                  </a:cubicBezTo>
                  <a:cubicBezTo>
                    <a:pt x="3271" y="2994"/>
                    <a:pt x="2403" y="2791"/>
                    <a:pt x="1639" y="2341"/>
                  </a:cubicBezTo>
                  <a:cubicBezTo>
                    <a:pt x="1282" y="2132"/>
                    <a:pt x="962" y="1842"/>
                    <a:pt x="752" y="1473"/>
                  </a:cubicBezTo>
                  <a:cubicBezTo>
                    <a:pt x="611" y="1208"/>
                    <a:pt x="512" y="912"/>
                    <a:pt x="370" y="647"/>
                  </a:cubicBezTo>
                  <a:cubicBezTo>
                    <a:pt x="253" y="426"/>
                    <a:pt x="44" y="290"/>
                    <a:pt x="7" y="31"/>
                  </a:cubicBezTo>
                  <a:cubicBezTo>
                    <a:pt x="1" y="13"/>
                    <a:pt x="32" y="1"/>
                    <a:pt x="3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5"/>
            <p:cNvSpPr/>
            <p:nvPr/>
          </p:nvSpPr>
          <p:spPr>
            <a:xfrm>
              <a:off x="1245750" y="2893500"/>
              <a:ext cx="51300" cy="12500"/>
            </a:xfrm>
            <a:custGeom>
              <a:avLst/>
              <a:gdLst/>
              <a:ahLst/>
              <a:cxnLst/>
              <a:rect l="l" t="t" r="r" b="b"/>
              <a:pathLst>
                <a:path w="2052" h="500" extrusionOk="0">
                  <a:moveTo>
                    <a:pt x="2027" y="481"/>
                  </a:moveTo>
                  <a:cubicBezTo>
                    <a:pt x="1793" y="413"/>
                    <a:pt x="1584" y="352"/>
                    <a:pt x="1344" y="389"/>
                  </a:cubicBezTo>
                  <a:cubicBezTo>
                    <a:pt x="1239" y="407"/>
                    <a:pt x="1140" y="469"/>
                    <a:pt x="1036" y="481"/>
                  </a:cubicBezTo>
                  <a:cubicBezTo>
                    <a:pt x="912" y="500"/>
                    <a:pt x="771" y="407"/>
                    <a:pt x="672" y="346"/>
                  </a:cubicBezTo>
                  <a:cubicBezTo>
                    <a:pt x="561" y="278"/>
                    <a:pt x="450" y="222"/>
                    <a:pt x="340" y="179"/>
                  </a:cubicBezTo>
                  <a:cubicBezTo>
                    <a:pt x="229" y="130"/>
                    <a:pt x="118" y="105"/>
                    <a:pt x="13" y="38"/>
                  </a:cubicBezTo>
                  <a:cubicBezTo>
                    <a:pt x="1" y="25"/>
                    <a:pt x="7" y="1"/>
                    <a:pt x="25" y="7"/>
                  </a:cubicBezTo>
                  <a:cubicBezTo>
                    <a:pt x="241" y="69"/>
                    <a:pt x="444" y="186"/>
                    <a:pt x="648" y="266"/>
                  </a:cubicBezTo>
                  <a:cubicBezTo>
                    <a:pt x="783" y="327"/>
                    <a:pt x="925" y="450"/>
                    <a:pt x="1079" y="413"/>
                  </a:cubicBezTo>
                  <a:cubicBezTo>
                    <a:pt x="1190" y="383"/>
                    <a:pt x="1294" y="340"/>
                    <a:pt x="1411" y="327"/>
                  </a:cubicBezTo>
                  <a:cubicBezTo>
                    <a:pt x="1633" y="296"/>
                    <a:pt x="1830" y="364"/>
                    <a:pt x="2033" y="450"/>
                  </a:cubicBezTo>
                  <a:cubicBezTo>
                    <a:pt x="2052" y="457"/>
                    <a:pt x="2046" y="487"/>
                    <a:pt x="2027" y="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5"/>
            <p:cNvSpPr/>
            <p:nvPr/>
          </p:nvSpPr>
          <p:spPr>
            <a:xfrm>
              <a:off x="974900" y="2979125"/>
              <a:ext cx="73800" cy="12650"/>
            </a:xfrm>
            <a:custGeom>
              <a:avLst/>
              <a:gdLst/>
              <a:ahLst/>
              <a:cxnLst/>
              <a:rect l="l" t="t" r="r" b="b"/>
              <a:pathLst>
                <a:path w="2952" h="506" extrusionOk="0">
                  <a:moveTo>
                    <a:pt x="19" y="388"/>
                  </a:moveTo>
                  <a:cubicBezTo>
                    <a:pt x="574" y="382"/>
                    <a:pt x="1128" y="321"/>
                    <a:pt x="1682" y="314"/>
                  </a:cubicBezTo>
                  <a:cubicBezTo>
                    <a:pt x="1904" y="314"/>
                    <a:pt x="2120" y="333"/>
                    <a:pt x="2335" y="339"/>
                  </a:cubicBezTo>
                  <a:cubicBezTo>
                    <a:pt x="2600" y="339"/>
                    <a:pt x="2760" y="234"/>
                    <a:pt x="2920" y="13"/>
                  </a:cubicBezTo>
                  <a:cubicBezTo>
                    <a:pt x="2933" y="0"/>
                    <a:pt x="2951" y="6"/>
                    <a:pt x="2945" y="25"/>
                  </a:cubicBezTo>
                  <a:cubicBezTo>
                    <a:pt x="2791" y="505"/>
                    <a:pt x="2304" y="376"/>
                    <a:pt x="1941" y="364"/>
                  </a:cubicBezTo>
                  <a:cubicBezTo>
                    <a:pt x="1300" y="351"/>
                    <a:pt x="660" y="419"/>
                    <a:pt x="19" y="413"/>
                  </a:cubicBezTo>
                  <a:cubicBezTo>
                    <a:pt x="1" y="413"/>
                    <a:pt x="1" y="388"/>
                    <a:pt x="19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1054525" y="2942475"/>
              <a:ext cx="53900" cy="31125"/>
            </a:xfrm>
            <a:custGeom>
              <a:avLst/>
              <a:gdLst/>
              <a:ahLst/>
              <a:cxnLst/>
              <a:rect l="l" t="t" r="r" b="b"/>
              <a:pathLst>
                <a:path w="2156" h="1245" extrusionOk="0">
                  <a:moveTo>
                    <a:pt x="19" y="1201"/>
                  </a:moveTo>
                  <a:cubicBezTo>
                    <a:pt x="431" y="1066"/>
                    <a:pt x="647" y="684"/>
                    <a:pt x="961" y="395"/>
                  </a:cubicBezTo>
                  <a:cubicBezTo>
                    <a:pt x="1287" y="93"/>
                    <a:pt x="1694" y="0"/>
                    <a:pt x="2113" y="37"/>
                  </a:cubicBezTo>
                  <a:cubicBezTo>
                    <a:pt x="2150" y="43"/>
                    <a:pt x="2156" y="105"/>
                    <a:pt x="2113" y="105"/>
                  </a:cubicBezTo>
                  <a:cubicBezTo>
                    <a:pt x="1638" y="74"/>
                    <a:pt x="1232" y="179"/>
                    <a:pt x="881" y="536"/>
                  </a:cubicBezTo>
                  <a:cubicBezTo>
                    <a:pt x="610" y="813"/>
                    <a:pt x="407" y="1121"/>
                    <a:pt x="25" y="1238"/>
                  </a:cubicBezTo>
                  <a:cubicBezTo>
                    <a:pt x="6" y="1245"/>
                    <a:pt x="0" y="1208"/>
                    <a:pt x="19" y="1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1024800" y="2889200"/>
              <a:ext cx="142750" cy="137050"/>
            </a:xfrm>
            <a:custGeom>
              <a:avLst/>
              <a:gdLst/>
              <a:ahLst/>
              <a:cxnLst/>
              <a:rect l="l" t="t" r="r" b="b"/>
              <a:pathLst>
                <a:path w="5710" h="5482" extrusionOk="0">
                  <a:moveTo>
                    <a:pt x="5704" y="25"/>
                  </a:moveTo>
                  <a:cubicBezTo>
                    <a:pt x="5581" y="327"/>
                    <a:pt x="5328" y="505"/>
                    <a:pt x="5205" y="801"/>
                  </a:cubicBezTo>
                  <a:cubicBezTo>
                    <a:pt x="5100" y="1054"/>
                    <a:pt x="5082" y="1417"/>
                    <a:pt x="5069" y="1694"/>
                  </a:cubicBezTo>
                  <a:cubicBezTo>
                    <a:pt x="5063" y="1823"/>
                    <a:pt x="5069" y="1965"/>
                    <a:pt x="5094" y="2094"/>
                  </a:cubicBezTo>
                  <a:cubicBezTo>
                    <a:pt x="5106" y="2150"/>
                    <a:pt x="5131" y="2205"/>
                    <a:pt x="5168" y="2236"/>
                  </a:cubicBezTo>
                  <a:cubicBezTo>
                    <a:pt x="5199" y="2267"/>
                    <a:pt x="5260" y="2242"/>
                    <a:pt x="5285" y="2273"/>
                  </a:cubicBezTo>
                  <a:cubicBezTo>
                    <a:pt x="5494" y="2599"/>
                    <a:pt x="5273" y="3000"/>
                    <a:pt x="5162" y="3314"/>
                  </a:cubicBezTo>
                  <a:cubicBezTo>
                    <a:pt x="5162" y="3320"/>
                    <a:pt x="5149" y="3320"/>
                    <a:pt x="5149" y="3320"/>
                  </a:cubicBezTo>
                  <a:cubicBezTo>
                    <a:pt x="4909" y="3351"/>
                    <a:pt x="4688" y="3468"/>
                    <a:pt x="4515" y="3653"/>
                  </a:cubicBezTo>
                  <a:cubicBezTo>
                    <a:pt x="4355" y="3819"/>
                    <a:pt x="4238" y="4028"/>
                    <a:pt x="4072" y="4189"/>
                  </a:cubicBezTo>
                  <a:cubicBezTo>
                    <a:pt x="3788" y="4472"/>
                    <a:pt x="3443" y="4620"/>
                    <a:pt x="3105" y="4774"/>
                  </a:cubicBezTo>
                  <a:cubicBezTo>
                    <a:pt x="2131" y="5217"/>
                    <a:pt x="1066" y="5408"/>
                    <a:pt x="31" y="5482"/>
                  </a:cubicBezTo>
                  <a:cubicBezTo>
                    <a:pt x="7" y="5482"/>
                    <a:pt x="0" y="5433"/>
                    <a:pt x="25" y="5433"/>
                  </a:cubicBezTo>
                  <a:cubicBezTo>
                    <a:pt x="438" y="5353"/>
                    <a:pt x="863" y="5310"/>
                    <a:pt x="1281" y="5236"/>
                  </a:cubicBezTo>
                  <a:cubicBezTo>
                    <a:pt x="1694" y="5168"/>
                    <a:pt x="2107" y="5069"/>
                    <a:pt x="2513" y="4928"/>
                  </a:cubicBezTo>
                  <a:cubicBezTo>
                    <a:pt x="3160" y="4706"/>
                    <a:pt x="3825" y="4429"/>
                    <a:pt x="4293" y="3819"/>
                  </a:cubicBezTo>
                  <a:cubicBezTo>
                    <a:pt x="4404" y="3684"/>
                    <a:pt x="4497" y="3554"/>
                    <a:pt x="4632" y="3456"/>
                  </a:cubicBezTo>
                  <a:cubicBezTo>
                    <a:pt x="4761" y="3357"/>
                    <a:pt x="4909" y="3314"/>
                    <a:pt x="5063" y="3295"/>
                  </a:cubicBezTo>
                  <a:cubicBezTo>
                    <a:pt x="5168" y="3277"/>
                    <a:pt x="5174" y="3141"/>
                    <a:pt x="5205" y="3043"/>
                  </a:cubicBezTo>
                  <a:cubicBezTo>
                    <a:pt x="5236" y="2938"/>
                    <a:pt x="5273" y="2840"/>
                    <a:pt x="5297" y="2735"/>
                  </a:cubicBezTo>
                  <a:cubicBezTo>
                    <a:pt x="5316" y="2643"/>
                    <a:pt x="5334" y="2359"/>
                    <a:pt x="5217" y="2353"/>
                  </a:cubicBezTo>
                  <a:cubicBezTo>
                    <a:pt x="5180" y="2347"/>
                    <a:pt x="5143" y="2328"/>
                    <a:pt x="5119" y="2304"/>
                  </a:cubicBezTo>
                  <a:cubicBezTo>
                    <a:pt x="4971" y="2174"/>
                    <a:pt x="4995" y="1879"/>
                    <a:pt x="5002" y="1694"/>
                  </a:cubicBezTo>
                  <a:cubicBezTo>
                    <a:pt x="5020" y="1429"/>
                    <a:pt x="5057" y="1158"/>
                    <a:pt x="5113" y="906"/>
                  </a:cubicBezTo>
                  <a:cubicBezTo>
                    <a:pt x="5205" y="524"/>
                    <a:pt x="5519" y="333"/>
                    <a:pt x="5691" y="13"/>
                  </a:cubicBezTo>
                  <a:cubicBezTo>
                    <a:pt x="5698" y="0"/>
                    <a:pt x="5710" y="13"/>
                    <a:pt x="570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804600" y="2982200"/>
              <a:ext cx="134925" cy="34200"/>
            </a:xfrm>
            <a:custGeom>
              <a:avLst/>
              <a:gdLst/>
              <a:ahLst/>
              <a:cxnLst/>
              <a:rect l="l" t="t" r="r" b="b"/>
              <a:pathLst>
                <a:path w="5397" h="1368" extrusionOk="0">
                  <a:moveTo>
                    <a:pt x="5372" y="62"/>
                  </a:moveTo>
                  <a:cubicBezTo>
                    <a:pt x="5125" y="81"/>
                    <a:pt x="4817" y="62"/>
                    <a:pt x="4669" y="321"/>
                  </a:cubicBezTo>
                  <a:cubicBezTo>
                    <a:pt x="4632" y="388"/>
                    <a:pt x="4626" y="456"/>
                    <a:pt x="4577" y="518"/>
                  </a:cubicBezTo>
                  <a:cubicBezTo>
                    <a:pt x="4522" y="592"/>
                    <a:pt x="4417" y="623"/>
                    <a:pt x="4331" y="641"/>
                  </a:cubicBezTo>
                  <a:cubicBezTo>
                    <a:pt x="4127" y="684"/>
                    <a:pt x="3899" y="653"/>
                    <a:pt x="3696" y="647"/>
                  </a:cubicBezTo>
                  <a:cubicBezTo>
                    <a:pt x="3592" y="647"/>
                    <a:pt x="3493" y="647"/>
                    <a:pt x="3388" y="659"/>
                  </a:cubicBezTo>
                  <a:cubicBezTo>
                    <a:pt x="3247" y="666"/>
                    <a:pt x="3099" y="641"/>
                    <a:pt x="2963" y="678"/>
                  </a:cubicBezTo>
                  <a:cubicBezTo>
                    <a:pt x="2840" y="703"/>
                    <a:pt x="2809" y="844"/>
                    <a:pt x="2723" y="918"/>
                  </a:cubicBezTo>
                  <a:cubicBezTo>
                    <a:pt x="2649" y="986"/>
                    <a:pt x="2507" y="986"/>
                    <a:pt x="2421" y="998"/>
                  </a:cubicBezTo>
                  <a:cubicBezTo>
                    <a:pt x="2107" y="1041"/>
                    <a:pt x="1799" y="998"/>
                    <a:pt x="1485" y="1072"/>
                  </a:cubicBezTo>
                  <a:cubicBezTo>
                    <a:pt x="1226" y="1134"/>
                    <a:pt x="974" y="1245"/>
                    <a:pt x="709" y="1319"/>
                  </a:cubicBezTo>
                  <a:cubicBezTo>
                    <a:pt x="592" y="1349"/>
                    <a:pt x="475" y="1362"/>
                    <a:pt x="358" y="1368"/>
                  </a:cubicBezTo>
                  <a:cubicBezTo>
                    <a:pt x="235" y="1368"/>
                    <a:pt x="142" y="1331"/>
                    <a:pt x="25" y="1306"/>
                  </a:cubicBezTo>
                  <a:cubicBezTo>
                    <a:pt x="1" y="1300"/>
                    <a:pt x="7" y="1257"/>
                    <a:pt x="31" y="1257"/>
                  </a:cubicBezTo>
                  <a:cubicBezTo>
                    <a:pt x="142" y="1263"/>
                    <a:pt x="247" y="1300"/>
                    <a:pt x="358" y="1300"/>
                  </a:cubicBezTo>
                  <a:cubicBezTo>
                    <a:pt x="500" y="1300"/>
                    <a:pt x="641" y="1263"/>
                    <a:pt x="777" y="1226"/>
                  </a:cubicBezTo>
                  <a:cubicBezTo>
                    <a:pt x="1042" y="1152"/>
                    <a:pt x="1294" y="1041"/>
                    <a:pt x="1559" y="986"/>
                  </a:cubicBezTo>
                  <a:cubicBezTo>
                    <a:pt x="1830" y="924"/>
                    <a:pt x="2101" y="955"/>
                    <a:pt x="2372" y="937"/>
                  </a:cubicBezTo>
                  <a:cubicBezTo>
                    <a:pt x="2452" y="930"/>
                    <a:pt x="2526" y="918"/>
                    <a:pt x="2600" y="900"/>
                  </a:cubicBezTo>
                  <a:cubicBezTo>
                    <a:pt x="2698" y="875"/>
                    <a:pt x="2742" y="813"/>
                    <a:pt x="2797" y="727"/>
                  </a:cubicBezTo>
                  <a:cubicBezTo>
                    <a:pt x="2840" y="666"/>
                    <a:pt x="2914" y="623"/>
                    <a:pt x="2988" y="616"/>
                  </a:cubicBezTo>
                  <a:cubicBezTo>
                    <a:pt x="3444" y="561"/>
                    <a:pt x="3930" y="709"/>
                    <a:pt x="4374" y="567"/>
                  </a:cubicBezTo>
                  <a:cubicBezTo>
                    <a:pt x="4589" y="499"/>
                    <a:pt x="4583" y="259"/>
                    <a:pt x="4749" y="136"/>
                  </a:cubicBezTo>
                  <a:cubicBezTo>
                    <a:pt x="4922" y="0"/>
                    <a:pt x="5168" y="13"/>
                    <a:pt x="5372" y="25"/>
                  </a:cubicBezTo>
                  <a:cubicBezTo>
                    <a:pt x="5396" y="25"/>
                    <a:pt x="5396" y="62"/>
                    <a:pt x="5372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5"/>
            <p:cNvSpPr/>
            <p:nvPr/>
          </p:nvSpPr>
          <p:spPr>
            <a:xfrm>
              <a:off x="1192175" y="2891825"/>
              <a:ext cx="31275" cy="55600"/>
            </a:xfrm>
            <a:custGeom>
              <a:avLst/>
              <a:gdLst/>
              <a:ahLst/>
              <a:cxnLst/>
              <a:rect l="l" t="t" r="r" b="b"/>
              <a:pathLst>
                <a:path w="1251" h="2224" extrusionOk="0">
                  <a:moveTo>
                    <a:pt x="19" y="12"/>
                  </a:moveTo>
                  <a:cubicBezTo>
                    <a:pt x="222" y="0"/>
                    <a:pt x="382" y="92"/>
                    <a:pt x="450" y="302"/>
                  </a:cubicBezTo>
                  <a:cubicBezTo>
                    <a:pt x="524" y="524"/>
                    <a:pt x="456" y="795"/>
                    <a:pt x="567" y="998"/>
                  </a:cubicBezTo>
                  <a:cubicBezTo>
                    <a:pt x="696" y="1226"/>
                    <a:pt x="918" y="1361"/>
                    <a:pt x="1078" y="1552"/>
                  </a:cubicBezTo>
                  <a:cubicBezTo>
                    <a:pt x="1226" y="1743"/>
                    <a:pt x="1251" y="1983"/>
                    <a:pt x="1183" y="2217"/>
                  </a:cubicBezTo>
                  <a:cubicBezTo>
                    <a:pt x="1183" y="2223"/>
                    <a:pt x="1171" y="2223"/>
                    <a:pt x="1171" y="2211"/>
                  </a:cubicBezTo>
                  <a:cubicBezTo>
                    <a:pt x="1189" y="1934"/>
                    <a:pt x="1146" y="1718"/>
                    <a:pt x="955" y="1515"/>
                  </a:cubicBezTo>
                  <a:cubicBezTo>
                    <a:pt x="813" y="1367"/>
                    <a:pt x="653" y="1238"/>
                    <a:pt x="555" y="1041"/>
                  </a:cubicBezTo>
                  <a:cubicBezTo>
                    <a:pt x="475" y="875"/>
                    <a:pt x="444" y="684"/>
                    <a:pt x="419" y="499"/>
                  </a:cubicBezTo>
                  <a:cubicBezTo>
                    <a:pt x="413" y="400"/>
                    <a:pt x="395" y="302"/>
                    <a:pt x="345" y="216"/>
                  </a:cubicBezTo>
                  <a:cubicBezTo>
                    <a:pt x="278" y="99"/>
                    <a:pt x="136" y="74"/>
                    <a:pt x="19" y="49"/>
                  </a:cubicBezTo>
                  <a:cubicBezTo>
                    <a:pt x="0" y="43"/>
                    <a:pt x="0" y="18"/>
                    <a:pt x="1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5"/>
            <p:cNvSpPr/>
            <p:nvPr/>
          </p:nvSpPr>
          <p:spPr>
            <a:xfrm>
              <a:off x="1222825" y="295447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7"/>
                  </a:moveTo>
                  <a:cubicBezTo>
                    <a:pt x="0" y="7"/>
                    <a:pt x="0" y="1"/>
                    <a:pt x="6" y="1"/>
                  </a:cubicBezTo>
                  <a:cubicBezTo>
                    <a:pt x="6" y="1"/>
                    <a:pt x="6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1222500" y="2954025"/>
              <a:ext cx="5425" cy="13275"/>
            </a:xfrm>
            <a:custGeom>
              <a:avLst/>
              <a:gdLst/>
              <a:ahLst/>
              <a:cxnLst/>
              <a:rect l="l" t="t" r="r" b="b"/>
              <a:pathLst>
                <a:path w="217" h="531" extrusionOk="0">
                  <a:moveTo>
                    <a:pt x="25" y="13"/>
                  </a:moveTo>
                  <a:cubicBezTo>
                    <a:pt x="99" y="179"/>
                    <a:pt x="149" y="351"/>
                    <a:pt x="216" y="524"/>
                  </a:cubicBezTo>
                  <a:cubicBezTo>
                    <a:pt x="216" y="524"/>
                    <a:pt x="210" y="530"/>
                    <a:pt x="210" y="524"/>
                  </a:cubicBezTo>
                  <a:cubicBezTo>
                    <a:pt x="124" y="364"/>
                    <a:pt x="81" y="191"/>
                    <a:pt x="7" y="25"/>
                  </a:cubicBezTo>
                  <a:cubicBezTo>
                    <a:pt x="1" y="13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1229125" y="2967875"/>
              <a:ext cx="61925" cy="20975"/>
            </a:xfrm>
            <a:custGeom>
              <a:avLst/>
              <a:gdLst/>
              <a:ahLst/>
              <a:cxnLst/>
              <a:rect l="l" t="t" r="r" b="b"/>
              <a:pathLst>
                <a:path w="2477" h="839" extrusionOk="0">
                  <a:moveTo>
                    <a:pt x="38" y="13"/>
                  </a:moveTo>
                  <a:cubicBezTo>
                    <a:pt x="247" y="130"/>
                    <a:pt x="481" y="161"/>
                    <a:pt x="709" y="192"/>
                  </a:cubicBezTo>
                  <a:cubicBezTo>
                    <a:pt x="918" y="222"/>
                    <a:pt x="1103" y="272"/>
                    <a:pt x="1294" y="352"/>
                  </a:cubicBezTo>
                  <a:cubicBezTo>
                    <a:pt x="1485" y="432"/>
                    <a:pt x="1670" y="530"/>
                    <a:pt x="1861" y="617"/>
                  </a:cubicBezTo>
                  <a:cubicBezTo>
                    <a:pt x="2052" y="697"/>
                    <a:pt x="2243" y="734"/>
                    <a:pt x="2452" y="740"/>
                  </a:cubicBezTo>
                  <a:cubicBezTo>
                    <a:pt x="2470" y="740"/>
                    <a:pt x="2477" y="777"/>
                    <a:pt x="2452" y="789"/>
                  </a:cubicBezTo>
                  <a:cubicBezTo>
                    <a:pt x="2280" y="838"/>
                    <a:pt x="2089" y="764"/>
                    <a:pt x="1928" y="709"/>
                  </a:cubicBezTo>
                  <a:cubicBezTo>
                    <a:pt x="1719" y="629"/>
                    <a:pt x="1522" y="524"/>
                    <a:pt x="1319" y="432"/>
                  </a:cubicBezTo>
                  <a:cubicBezTo>
                    <a:pt x="1103" y="333"/>
                    <a:pt x="888" y="284"/>
                    <a:pt x="660" y="247"/>
                  </a:cubicBezTo>
                  <a:cubicBezTo>
                    <a:pt x="432" y="216"/>
                    <a:pt x="222" y="161"/>
                    <a:pt x="19" y="44"/>
                  </a:cubicBezTo>
                  <a:cubicBezTo>
                    <a:pt x="1" y="31"/>
                    <a:pt x="19" y="1"/>
                    <a:pt x="3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1269175" y="2934000"/>
              <a:ext cx="13250" cy="29900"/>
            </a:xfrm>
            <a:custGeom>
              <a:avLst/>
              <a:gdLst/>
              <a:ahLst/>
              <a:cxnLst/>
              <a:rect l="l" t="t" r="r" b="b"/>
              <a:pathLst>
                <a:path w="530" h="1196" extrusionOk="0">
                  <a:moveTo>
                    <a:pt x="197" y="7"/>
                  </a:moveTo>
                  <a:cubicBezTo>
                    <a:pt x="314" y="68"/>
                    <a:pt x="419" y="142"/>
                    <a:pt x="511" y="241"/>
                  </a:cubicBezTo>
                  <a:cubicBezTo>
                    <a:pt x="530" y="259"/>
                    <a:pt x="517" y="284"/>
                    <a:pt x="499" y="290"/>
                  </a:cubicBezTo>
                  <a:cubicBezTo>
                    <a:pt x="382" y="339"/>
                    <a:pt x="240" y="395"/>
                    <a:pt x="148" y="500"/>
                  </a:cubicBezTo>
                  <a:cubicBezTo>
                    <a:pt x="86" y="567"/>
                    <a:pt x="136" y="654"/>
                    <a:pt x="179" y="715"/>
                  </a:cubicBezTo>
                  <a:cubicBezTo>
                    <a:pt x="271" y="844"/>
                    <a:pt x="413" y="998"/>
                    <a:pt x="388" y="1177"/>
                  </a:cubicBezTo>
                  <a:cubicBezTo>
                    <a:pt x="388" y="1189"/>
                    <a:pt x="376" y="1196"/>
                    <a:pt x="370" y="1183"/>
                  </a:cubicBezTo>
                  <a:cubicBezTo>
                    <a:pt x="314" y="1072"/>
                    <a:pt x="277" y="955"/>
                    <a:pt x="209" y="851"/>
                  </a:cubicBezTo>
                  <a:cubicBezTo>
                    <a:pt x="166" y="783"/>
                    <a:pt x="111" y="709"/>
                    <a:pt x="80" y="629"/>
                  </a:cubicBezTo>
                  <a:cubicBezTo>
                    <a:pt x="0" y="407"/>
                    <a:pt x="357" y="284"/>
                    <a:pt x="480" y="229"/>
                  </a:cubicBezTo>
                  <a:cubicBezTo>
                    <a:pt x="480" y="247"/>
                    <a:pt x="474" y="265"/>
                    <a:pt x="468" y="284"/>
                  </a:cubicBezTo>
                  <a:cubicBezTo>
                    <a:pt x="382" y="192"/>
                    <a:pt x="283" y="111"/>
                    <a:pt x="179" y="44"/>
                  </a:cubicBezTo>
                  <a:cubicBezTo>
                    <a:pt x="160" y="31"/>
                    <a:pt x="179" y="1"/>
                    <a:pt x="1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1280400" y="2969725"/>
              <a:ext cx="26825" cy="23425"/>
            </a:xfrm>
            <a:custGeom>
              <a:avLst/>
              <a:gdLst/>
              <a:ahLst/>
              <a:cxnLst/>
              <a:rect l="l" t="t" r="r" b="b"/>
              <a:pathLst>
                <a:path w="1073" h="937" extrusionOk="0">
                  <a:moveTo>
                    <a:pt x="19" y="7"/>
                  </a:moveTo>
                  <a:cubicBezTo>
                    <a:pt x="105" y="216"/>
                    <a:pt x="198" y="426"/>
                    <a:pt x="346" y="598"/>
                  </a:cubicBezTo>
                  <a:cubicBezTo>
                    <a:pt x="530" y="814"/>
                    <a:pt x="764" y="869"/>
                    <a:pt x="1023" y="777"/>
                  </a:cubicBezTo>
                  <a:cubicBezTo>
                    <a:pt x="1060" y="764"/>
                    <a:pt x="1072" y="826"/>
                    <a:pt x="1042" y="838"/>
                  </a:cubicBezTo>
                  <a:cubicBezTo>
                    <a:pt x="801" y="937"/>
                    <a:pt x="555" y="900"/>
                    <a:pt x="370" y="709"/>
                  </a:cubicBezTo>
                  <a:cubicBezTo>
                    <a:pt x="192" y="530"/>
                    <a:pt x="93" y="253"/>
                    <a:pt x="7" y="13"/>
                  </a:cubicBezTo>
                  <a:cubicBezTo>
                    <a:pt x="1" y="7"/>
                    <a:pt x="19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1378650" y="2930300"/>
              <a:ext cx="31425" cy="34525"/>
            </a:xfrm>
            <a:custGeom>
              <a:avLst/>
              <a:gdLst/>
              <a:ahLst/>
              <a:cxnLst/>
              <a:rect l="l" t="t" r="r" b="b"/>
              <a:pathLst>
                <a:path w="1257" h="1381" extrusionOk="0">
                  <a:moveTo>
                    <a:pt x="31" y="19"/>
                  </a:moveTo>
                  <a:cubicBezTo>
                    <a:pt x="105" y="346"/>
                    <a:pt x="425" y="438"/>
                    <a:pt x="604" y="678"/>
                  </a:cubicBezTo>
                  <a:cubicBezTo>
                    <a:pt x="678" y="783"/>
                    <a:pt x="739" y="894"/>
                    <a:pt x="813" y="999"/>
                  </a:cubicBezTo>
                  <a:cubicBezTo>
                    <a:pt x="856" y="1066"/>
                    <a:pt x="912" y="1128"/>
                    <a:pt x="973" y="1171"/>
                  </a:cubicBezTo>
                  <a:cubicBezTo>
                    <a:pt x="1053" y="1233"/>
                    <a:pt x="1146" y="1233"/>
                    <a:pt x="1232" y="1270"/>
                  </a:cubicBezTo>
                  <a:cubicBezTo>
                    <a:pt x="1251" y="1276"/>
                    <a:pt x="1257" y="1313"/>
                    <a:pt x="1232" y="1319"/>
                  </a:cubicBezTo>
                  <a:cubicBezTo>
                    <a:pt x="930" y="1380"/>
                    <a:pt x="752" y="1029"/>
                    <a:pt x="616" y="802"/>
                  </a:cubicBezTo>
                  <a:cubicBezTo>
                    <a:pt x="438" y="506"/>
                    <a:pt x="62" y="407"/>
                    <a:pt x="6" y="32"/>
                  </a:cubicBezTo>
                  <a:cubicBezTo>
                    <a:pt x="0" y="13"/>
                    <a:pt x="25" y="1"/>
                    <a:pt x="3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5"/>
            <p:cNvSpPr/>
            <p:nvPr/>
          </p:nvSpPr>
          <p:spPr>
            <a:xfrm>
              <a:off x="1153525" y="2960325"/>
              <a:ext cx="36050" cy="47300"/>
            </a:xfrm>
            <a:custGeom>
              <a:avLst/>
              <a:gdLst/>
              <a:ahLst/>
              <a:cxnLst/>
              <a:rect l="l" t="t" r="r" b="b"/>
              <a:pathLst>
                <a:path w="1442" h="1892" extrusionOk="0">
                  <a:moveTo>
                    <a:pt x="37" y="25"/>
                  </a:moveTo>
                  <a:cubicBezTo>
                    <a:pt x="235" y="414"/>
                    <a:pt x="438" y="734"/>
                    <a:pt x="696" y="1036"/>
                  </a:cubicBezTo>
                  <a:cubicBezTo>
                    <a:pt x="937" y="1319"/>
                    <a:pt x="1208" y="1553"/>
                    <a:pt x="1436" y="1861"/>
                  </a:cubicBezTo>
                  <a:cubicBezTo>
                    <a:pt x="1442" y="1873"/>
                    <a:pt x="1436" y="1892"/>
                    <a:pt x="1423" y="1879"/>
                  </a:cubicBezTo>
                  <a:cubicBezTo>
                    <a:pt x="1152" y="1670"/>
                    <a:pt x="887" y="1387"/>
                    <a:pt x="647" y="1103"/>
                  </a:cubicBezTo>
                  <a:cubicBezTo>
                    <a:pt x="413" y="826"/>
                    <a:pt x="136" y="475"/>
                    <a:pt x="13" y="50"/>
                  </a:cubicBezTo>
                  <a:cubicBezTo>
                    <a:pt x="0" y="25"/>
                    <a:pt x="25" y="1"/>
                    <a:pt x="3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5"/>
            <p:cNvSpPr/>
            <p:nvPr/>
          </p:nvSpPr>
          <p:spPr>
            <a:xfrm>
              <a:off x="1195875" y="3007750"/>
              <a:ext cx="83025" cy="19900"/>
            </a:xfrm>
            <a:custGeom>
              <a:avLst/>
              <a:gdLst/>
              <a:ahLst/>
              <a:cxnLst/>
              <a:rect l="l" t="t" r="r" b="b"/>
              <a:pathLst>
                <a:path w="3321" h="796" extrusionOk="0">
                  <a:moveTo>
                    <a:pt x="13" y="7"/>
                  </a:moveTo>
                  <a:cubicBezTo>
                    <a:pt x="277" y="93"/>
                    <a:pt x="530" y="210"/>
                    <a:pt x="789" y="315"/>
                  </a:cubicBezTo>
                  <a:cubicBezTo>
                    <a:pt x="1084" y="432"/>
                    <a:pt x="1368" y="469"/>
                    <a:pt x="1669" y="451"/>
                  </a:cubicBezTo>
                  <a:cubicBezTo>
                    <a:pt x="1928" y="432"/>
                    <a:pt x="2205" y="377"/>
                    <a:pt x="2458" y="481"/>
                  </a:cubicBezTo>
                  <a:cubicBezTo>
                    <a:pt x="2735" y="592"/>
                    <a:pt x="2994" y="666"/>
                    <a:pt x="3283" y="666"/>
                  </a:cubicBezTo>
                  <a:cubicBezTo>
                    <a:pt x="3314" y="666"/>
                    <a:pt x="3320" y="740"/>
                    <a:pt x="3289" y="746"/>
                  </a:cubicBezTo>
                  <a:cubicBezTo>
                    <a:pt x="3049" y="795"/>
                    <a:pt x="2809" y="715"/>
                    <a:pt x="2581" y="623"/>
                  </a:cubicBezTo>
                  <a:cubicBezTo>
                    <a:pt x="2273" y="500"/>
                    <a:pt x="1983" y="512"/>
                    <a:pt x="1669" y="537"/>
                  </a:cubicBezTo>
                  <a:cubicBezTo>
                    <a:pt x="1392" y="555"/>
                    <a:pt x="1140" y="531"/>
                    <a:pt x="875" y="426"/>
                  </a:cubicBezTo>
                  <a:cubicBezTo>
                    <a:pt x="579" y="315"/>
                    <a:pt x="302" y="143"/>
                    <a:pt x="6" y="26"/>
                  </a:cubicBezTo>
                  <a:cubicBezTo>
                    <a:pt x="0" y="19"/>
                    <a:pt x="0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1194325" y="2891650"/>
              <a:ext cx="95950" cy="95975"/>
            </a:xfrm>
            <a:custGeom>
              <a:avLst/>
              <a:gdLst/>
              <a:ahLst/>
              <a:cxnLst/>
              <a:rect l="l" t="t" r="r" b="b"/>
              <a:pathLst>
                <a:path w="3838" h="3839" extrusionOk="0">
                  <a:moveTo>
                    <a:pt x="25" y="1"/>
                  </a:moveTo>
                  <a:cubicBezTo>
                    <a:pt x="173" y="7"/>
                    <a:pt x="253" y="161"/>
                    <a:pt x="321" y="278"/>
                  </a:cubicBezTo>
                  <a:cubicBezTo>
                    <a:pt x="426" y="475"/>
                    <a:pt x="543" y="660"/>
                    <a:pt x="641" y="857"/>
                  </a:cubicBezTo>
                  <a:cubicBezTo>
                    <a:pt x="838" y="1270"/>
                    <a:pt x="1325" y="1325"/>
                    <a:pt x="1590" y="1670"/>
                  </a:cubicBezTo>
                  <a:cubicBezTo>
                    <a:pt x="1738" y="1861"/>
                    <a:pt x="1842" y="2095"/>
                    <a:pt x="1959" y="2311"/>
                  </a:cubicBezTo>
                  <a:cubicBezTo>
                    <a:pt x="2095" y="2563"/>
                    <a:pt x="2329" y="2699"/>
                    <a:pt x="2544" y="2859"/>
                  </a:cubicBezTo>
                  <a:cubicBezTo>
                    <a:pt x="2772" y="3025"/>
                    <a:pt x="3006" y="3161"/>
                    <a:pt x="3240" y="3321"/>
                  </a:cubicBezTo>
                  <a:cubicBezTo>
                    <a:pt x="3437" y="3450"/>
                    <a:pt x="3573" y="3709"/>
                    <a:pt x="3801" y="3776"/>
                  </a:cubicBezTo>
                  <a:cubicBezTo>
                    <a:pt x="3838" y="3783"/>
                    <a:pt x="3819" y="3838"/>
                    <a:pt x="3789" y="3832"/>
                  </a:cubicBezTo>
                  <a:cubicBezTo>
                    <a:pt x="3598" y="3776"/>
                    <a:pt x="3499" y="3610"/>
                    <a:pt x="3357" y="3475"/>
                  </a:cubicBezTo>
                  <a:cubicBezTo>
                    <a:pt x="3148" y="3271"/>
                    <a:pt x="2865" y="3167"/>
                    <a:pt x="2631" y="2994"/>
                  </a:cubicBezTo>
                  <a:cubicBezTo>
                    <a:pt x="2446" y="2859"/>
                    <a:pt x="2243" y="2711"/>
                    <a:pt x="2076" y="2545"/>
                  </a:cubicBezTo>
                  <a:cubicBezTo>
                    <a:pt x="1910" y="2378"/>
                    <a:pt x="1824" y="2132"/>
                    <a:pt x="1707" y="1923"/>
                  </a:cubicBezTo>
                  <a:cubicBezTo>
                    <a:pt x="1577" y="1688"/>
                    <a:pt x="1430" y="1516"/>
                    <a:pt x="1208" y="1387"/>
                  </a:cubicBezTo>
                  <a:cubicBezTo>
                    <a:pt x="1042" y="1288"/>
                    <a:pt x="863" y="1227"/>
                    <a:pt x="727" y="1073"/>
                  </a:cubicBezTo>
                  <a:cubicBezTo>
                    <a:pt x="666" y="1005"/>
                    <a:pt x="635" y="919"/>
                    <a:pt x="592" y="832"/>
                  </a:cubicBezTo>
                  <a:cubicBezTo>
                    <a:pt x="536" y="715"/>
                    <a:pt x="456" y="611"/>
                    <a:pt x="383" y="506"/>
                  </a:cubicBezTo>
                  <a:cubicBezTo>
                    <a:pt x="278" y="346"/>
                    <a:pt x="222" y="87"/>
                    <a:pt x="19" y="38"/>
                  </a:cubicBezTo>
                  <a:cubicBezTo>
                    <a:pt x="1" y="32"/>
                    <a:pt x="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1219900" y="2937550"/>
              <a:ext cx="34350" cy="23875"/>
            </a:xfrm>
            <a:custGeom>
              <a:avLst/>
              <a:gdLst/>
              <a:ahLst/>
              <a:cxnLst/>
              <a:rect l="l" t="t" r="r" b="b"/>
              <a:pathLst>
                <a:path w="1374" h="955" extrusionOk="0">
                  <a:moveTo>
                    <a:pt x="1343" y="949"/>
                  </a:moveTo>
                  <a:cubicBezTo>
                    <a:pt x="862" y="721"/>
                    <a:pt x="388" y="425"/>
                    <a:pt x="12" y="31"/>
                  </a:cubicBezTo>
                  <a:cubicBezTo>
                    <a:pt x="0" y="19"/>
                    <a:pt x="19" y="0"/>
                    <a:pt x="31" y="13"/>
                  </a:cubicBezTo>
                  <a:cubicBezTo>
                    <a:pt x="431" y="394"/>
                    <a:pt x="893" y="653"/>
                    <a:pt x="1355" y="924"/>
                  </a:cubicBezTo>
                  <a:cubicBezTo>
                    <a:pt x="1374" y="930"/>
                    <a:pt x="1361" y="955"/>
                    <a:pt x="1343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1217425" y="2931225"/>
              <a:ext cx="28500" cy="22350"/>
            </a:xfrm>
            <a:custGeom>
              <a:avLst/>
              <a:gdLst/>
              <a:ahLst/>
              <a:cxnLst/>
              <a:rect l="l" t="t" r="r" b="b"/>
              <a:pathLst>
                <a:path w="1140" h="894" extrusionOk="0">
                  <a:moveTo>
                    <a:pt x="1128" y="888"/>
                  </a:moveTo>
                  <a:cubicBezTo>
                    <a:pt x="770" y="574"/>
                    <a:pt x="389" y="315"/>
                    <a:pt x="13" y="32"/>
                  </a:cubicBezTo>
                  <a:cubicBezTo>
                    <a:pt x="1" y="19"/>
                    <a:pt x="13" y="1"/>
                    <a:pt x="25" y="7"/>
                  </a:cubicBezTo>
                  <a:cubicBezTo>
                    <a:pt x="419" y="253"/>
                    <a:pt x="795" y="555"/>
                    <a:pt x="1134" y="882"/>
                  </a:cubicBezTo>
                  <a:cubicBezTo>
                    <a:pt x="1140" y="888"/>
                    <a:pt x="1128" y="894"/>
                    <a:pt x="1128" y="8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1203875" y="2913825"/>
              <a:ext cx="23575" cy="15125"/>
            </a:xfrm>
            <a:custGeom>
              <a:avLst/>
              <a:gdLst/>
              <a:ahLst/>
              <a:cxnLst/>
              <a:rect l="l" t="t" r="r" b="b"/>
              <a:pathLst>
                <a:path w="943" h="605" extrusionOk="0">
                  <a:moveTo>
                    <a:pt x="937" y="598"/>
                  </a:moveTo>
                  <a:cubicBezTo>
                    <a:pt x="647" y="413"/>
                    <a:pt x="222" y="321"/>
                    <a:pt x="7" y="25"/>
                  </a:cubicBezTo>
                  <a:cubicBezTo>
                    <a:pt x="1" y="13"/>
                    <a:pt x="19" y="1"/>
                    <a:pt x="25" y="7"/>
                  </a:cubicBezTo>
                  <a:cubicBezTo>
                    <a:pt x="167" y="112"/>
                    <a:pt x="296" y="223"/>
                    <a:pt x="456" y="309"/>
                  </a:cubicBezTo>
                  <a:cubicBezTo>
                    <a:pt x="616" y="401"/>
                    <a:pt x="783" y="481"/>
                    <a:pt x="937" y="592"/>
                  </a:cubicBezTo>
                  <a:cubicBezTo>
                    <a:pt x="943" y="598"/>
                    <a:pt x="937" y="604"/>
                    <a:pt x="937" y="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1205425" y="2911050"/>
              <a:ext cx="4625" cy="3725"/>
            </a:xfrm>
            <a:custGeom>
              <a:avLst/>
              <a:gdLst/>
              <a:ahLst/>
              <a:cxnLst/>
              <a:rect l="l" t="t" r="r" b="b"/>
              <a:pathLst>
                <a:path w="185" h="149" extrusionOk="0">
                  <a:moveTo>
                    <a:pt x="160" y="143"/>
                  </a:moveTo>
                  <a:cubicBezTo>
                    <a:pt x="136" y="118"/>
                    <a:pt x="111" y="93"/>
                    <a:pt x="80" y="75"/>
                  </a:cubicBezTo>
                  <a:cubicBezTo>
                    <a:pt x="56" y="56"/>
                    <a:pt x="25" y="44"/>
                    <a:pt x="6" y="13"/>
                  </a:cubicBezTo>
                  <a:cubicBezTo>
                    <a:pt x="0" y="7"/>
                    <a:pt x="6" y="1"/>
                    <a:pt x="12" y="1"/>
                  </a:cubicBezTo>
                  <a:cubicBezTo>
                    <a:pt x="43" y="7"/>
                    <a:pt x="68" y="32"/>
                    <a:pt x="92" y="50"/>
                  </a:cubicBezTo>
                  <a:cubicBezTo>
                    <a:pt x="123" y="75"/>
                    <a:pt x="148" y="106"/>
                    <a:pt x="173" y="130"/>
                  </a:cubicBezTo>
                  <a:cubicBezTo>
                    <a:pt x="185" y="143"/>
                    <a:pt x="173" y="149"/>
                    <a:pt x="160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1154900" y="2892125"/>
              <a:ext cx="11125" cy="40050"/>
            </a:xfrm>
            <a:custGeom>
              <a:avLst/>
              <a:gdLst/>
              <a:ahLst/>
              <a:cxnLst/>
              <a:rect l="l" t="t" r="r" b="b"/>
              <a:pathLst>
                <a:path w="445" h="1602" extrusionOk="0">
                  <a:moveTo>
                    <a:pt x="438" y="25"/>
                  </a:moveTo>
                  <a:cubicBezTo>
                    <a:pt x="278" y="216"/>
                    <a:pt x="99" y="444"/>
                    <a:pt x="81" y="709"/>
                  </a:cubicBezTo>
                  <a:cubicBezTo>
                    <a:pt x="69" y="850"/>
                    <a:pt x="161" y="967"/>
                    <a:pt x="173" y="1103"/>
                  </a:cubicBezTo>
                  <a:cubicBezTo>
                    <a:pt x="192" y="1263"/>
                    <a:pt x="167" y="1435"/>
                    <a:pt x="143" y="1596"/>
                  </a:cubicBezTo>
                  <a:cubicBezTo>
                    <a:pt x="143" y="1602"/>
                    <a:pt x="130" y="1602"/>
                    <a:pt x="130" y="1596"/>
                  </a:cubicBezTo>
                  <a:cubicBezTo>
                    <a:pt x="93" y="1417"/>
                    <a:pt x="149" y="1244"/>
                    <a:pt x="112" y="1072"/>
                  </a:cubicBezTo>
                  <a:cubicBezTo>
                    <a:pt x="81" y="943"/>
                    <a:pt x="1" y="789"/>
                    <a:pt x="38" y="653"/>
                  </a:cubicBezTo>
                  <a:cubicBezTo>
                    <a:pt x="106" y="419"/>
                    <a:pt x="260" y="179"/>
                    <a:pt x="420" y="13"/>
                  </a:cubicBezTo>
                  <a:cubicBezTo>
                    <a:pt x="432" y="0"/>
                    <a:pt x="444" y="19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1159675" y="2934300"/>
              <a:ext cx="10650" cy="30050"/>
            </a:xfrm>
            <a:custGeom>
              <a:avLst/>
              <a:gdLst/>
              <a:ahLst/>
              <a:cxnLst/>
              <a:rect l="l" t="t" r="r" b="b"/>
              <a:pathLst>
                <a:path w="426" h="1202" extrusionOk="0">
                  <a:moveTo>
                    <a:pt x="25" y="7"/>
                  </a:moveTo>
                  <a:cubicBezTo>
                    <a:pt x="173" y="81"/>
                    <a:pt x="186" y="272"/>
                    <a:pt x="198" y="426"/>
                  </a:cubicBezTo>
                  <a:cubicBezTo>
                    <a:pt x="210" y="561"/>
                    <a:pt x="216" y="685"/>
                    <a:pt x="253" y="814"/>
                  </a:cubicBezTo>
                  <a:cubicBezTo>
                    <a:pt x="290" y="949"/>
                    <a:pt x="377" y="1060"/>
                    <a:pt x="426" y="1190"/>
                  </a:cubicBezTo>
                  <a:cubicBezTo>
                    <a:pt x="426" y="1196"/>
                    <a:pt x="420" y="1202"/>
                    <a:pt x="420" y="1196"/>
                  </a:cubicBezTo>
                  <a:cubicBezTo>
                    <a:pt x="303" y="1048"/>
                    <a:pt x="235" y="839"/>
                    <a:pt x="198" y="654"/>
                  </a:cubicBezTo>
                  <a:cubicBezTo>
                    <a:pt x="186" y="568"/>
                    <a:pt x="161" y="481"/>
                    <a:pt x="155" y="395"/>
                  </a:cubicBezTo>
                  <a:cubicBezTo>
                    <a:pt x="142" y="260"/>
                    <a:pt x="130" y="99"/>
                    <a:pt x="13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1170925" y="2966500"/>
              <a:ext cx="46075" cy="38525"/>
            </a:xfrm>
            <a:custGeom>
              <a:avLst/>
              <a:gdLst/>
              <a:ahLst/>
              <a:cxnLst/>
              <a:rect l="l" t="t" r="r" b="b"/>
              <a:pathLst>
                <a:path w="1843" h="1541" extrusionOk="0">
                  <a:moveTo>
                    <a:pt x="13" y="6"/>
                  </a:moveTo>
                  <a:cubicBezTo>
                    <a:pt x="148" y="203"/>
                    <a:pt x="234" y="431"/>
                    <a:pt x="413" y="542"/>
                  </a:cubicBezTo>
                  <a:cubicBezTo>
                    <a:pt x="555" y="628"/>
                    <a:pt x="709" y="659"/>
                    <a:pt x="844" y="770"/>
                  </a:cubicBezTo>
                  <a:cubicBezTo>
                    <a:pt x="918" y="838"/>
                    <a:pt x="980" y="930"/>
                    <a:pt x="1048" y="1004"/>
                  </a:cubicBezTo>
                  <a:cubicBezTo>
                    <a:pt x="1134" y="1090"/>
                    <a:pt x="1238" y="1127"/>
                    <a:pt x="1331" y="1177"/>
                  </a:cubicBezTo>
                  <a:cubicBezTo>
                    <a:pt x="1497" y="1263"/>
                    <a:pt x="1670" y="1355"/>
                    <a:pt x="1824" y="1478"/>
                  </a:cubicBezTo>
                  <a:cubicBezTo>
                    <a:pt x="1842" y="1497"/>
                    <a:pt x="1830" y="1540"/>
                    <a:pt x="1811" y="1528"/>
                  </a:cubicBezTo>
                  <a:cubicBezTo>
                    <a:pt x="1626" y="1441"/>
                    <a:pt x="1460" y="1312"/>
                    <a:pt x="1275" y="1220"/>
                  </a:cubicBezTo>
                  <a:cubicBezTo>
                    <a:pt x="1201" y="1183"/>
                    <a:pt x="1134" y="1146"/>
                    <a:pt x="1060" y="1103"/>
                  </a:cubicBezTo>
                  <a:cubicBezTo>
                    <a:pt x="974" y="1041"/>
                    <a:pt x="894" y="918"/>
                    <a:pt x="820" y="838"/>
                  </a:cubicBezTo>
                  <a:cubicBezTo>
                    <a:pt x="684" y="702"/>
                    <a:pt x="512" y="672"/>
                    <a:pt x="364" y="573"/>
                  </a:cubicBezTo>
                  <a:cubicBezTo>
                    <a:pt x="198" y="462"/>
                    <a:pt x="130" y="197"/>
                    <a:pt x="7" y="19"/>
                  </a:cubicBezTo>
                  <a:cubicBezTo>
                    <a:pt x="0" y="6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1151375" y="2924600"/>
              <a:ext cx="7250" cy="7575"/>
            </a:xfrm>
            <a:custGeom>
              <a:avLst/>
              <a:gdLst/>
              <a:ahLst/>
              <a:cxnLst/>
              <a:rect l="l" t="t" r="r" b="b"/>
              <a:pathLst>
                <a:path w="290" h="303" extrusionOk="0">
                  <a:moveTo>
                    <a:pt x="277" y="303"/>
                  </a:moveTo>
                  <a:cubicBezTo>
                    <a:pt x="234" y="260"/>
                    <a:pt x="197" y="210"/>
                    <a:pt x="154" y="167"/>
                  </a:cubicBezTo>
                  <a:cubicBezTo>
                    <a:pt x="105" y="124"/>
                    <a:pt x="37" y="81"/>
                    <a:pt x="6" y="26"/>
                  </a:cubicBezTo>
                  <a:cubicBezTo>
                    <a:pt x="0" y="13"/>
                    <a:pt x="13" y="1"/>
                    <a:pt x="25" y="7"/>
                  </a:cubicBezTo>
                  <a:cubicBezTo>
                    <a:pt x="56" y="19"/>
                    <a:pt x="74" y="50"/>
                    <a:pt x="99" y="69"/>
                  </a:cubicBezTo>
                  <a:cubicBezTo>
                    <a:pt x="130" y="99"/>
                    <a:pt x="167" y="130"/>
                    <a:pt x="197" y="167"/>
                  </a:cubicBezTo>
                  <a:cubicBezTo>
                    <a:pt x="228" y="198"/>
                    <a:pt x="290" y="247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1150125" y="2925850"/>
              <a:ext cx="14675" cy="14325"/>
            </a:xfrm>
            <a:custGeom>
              <a:avLst/>
              <a:gdLst/>
              <a:ahLst/>
              <a:cxnLst/>
              <a:rect l="l" t="t" r="r" b="b"/>
              <a:pathLst>
                <a:path w="587" h="573" extrusionOk="0">
                  <a:moveTo>
                    <a:pt x="19" y="13"/>
                  </a:moveTo>
                  <a:cubicBezTo>
                    <a:pt x="130" y="117"/>
                    <a:pt x="229" y="234"/>
                    <a:pt x="346" y="333"/>
                  </a:cubicBezTo>
                  <a:cubicBezTo>
                    <a:pt x="426" y="394"/>
                    <a:pt x="537" y="450"/>
                    <a:pt x="586" y="555"/>
                  </a:cubicBezTo>
                  <a:cubicBezTo>
                    <a:pt x="586" y="567"/>
                    <a:pt x="574" y="573"/>
                    <a:pt x="568" y="567"/>
                  </a:cubicBezTo>
                  <a:cubicBezTo>
                    <a:pt x="475" y="493"/>
                    <a:pt x="383" y="419"/>
                    <a:pt x="290" y="339"/>
                  </a:cubicBezTo>
                  <a:cubicBezTo>
                    <a:pt x="186" y="247"/>
                    <a:pt x="106" y="130"/>
                    <a:pt x="7" y="25"/>
                  </a:cubicBezTo>
                  <a:cubicBezTo>
                    <a:pt x="1" y="13"/>
                    <a:pt x="13" y="0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1155825" y="2939700"/>
              <a:ext cx="10200" cy="9875"/>
            </a:xfrm>
            <a:custGeom>
              <a:avLst/>
              <a:gdLst/>
              <a:ahLst/>
              <a:cxnLst/>
              <a:rect l="l" t="t" r="r" b="b"/>
              <a:pathLst>
                <a:path w="408" h="395" extrusionOk="0">
                  <a:moveTo>
                    <a:pt x="19" y="7"/>
                  </a:moveTo>
                  <a:cubicBezTo>
                    <a:pt x="99" y="44"/>
                    <a:pt x="161" y="99"/>
                    <a:pt x="223" y="161"/>
                  </a:cubicBezTo>
                  <a:cubicBezTo>
                    <a:pt x="278" y="228"/>
                    <a:pt x="346" y="290"/>
                    <a:pt x="401" y="358"/>
                  </a:cubicBezTo>
                  <a:cubicBezTo>
                    <a:pt x="407" y="376"/>
                    <a:pt x="389" y="395"/>
                    <a:pt x="377" y="382"/>
                  </a:cubicBezTo>
                  <a:cubicBezTo>
                    <a:pt x="309" y="352"/>
                    <a:pt x="253" y="272"/>
                    <a:pt x="204" y="216"/>
                  </a:cubicBezTo>
                  <a:cubicBezTo>
                    <a:pt x="149" y="142"/>
                    <a:pt x="87" y="74"/>
                    <a:pt x="13" y="25"/>
                  </a:cubicBezTo>
                  <a:cubicBezTo>
                    <a:pt x="1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1158450" y="2944175"/>
              <a:ext cx="6950" cy="8175"/>
            </a:xfrm>
            <a:custGeom>
              <a:avLst/>
              <a:gdLst/>
              <a:ahLst/>
              <a:cxnLst/>
              <a:rect l="l" t="t" r="r" b="b"/>
              <a:pathLst>
                <a:path w="278" h="327" extrusionOk="0">
                  <a:moveTo>
                    <a:pt x="19" y="6"/>
                  </a:moveTo>
                  <a:cubicBezTo>
                    <a:pt x="62" y="56"/>
                    <a:pt x="111" y="99"/>
                    <a:pt x="161" y="148"/>
                  </a:cubicBezTo>
                  <a:cubicBezTo>
                    <a:pt x="198" y="191"/>
                    <a:pt x="253" y="247"/>
                    <a:pt x="272" y="302"/>
                  </a:cubicBezTo>
                  <a:cubicBezTo>
                    <a:pt x="278" y="314"/>
                    <a:pt x="259" y="327"/>
                    <a:pt x="253" y="320"/>
                  </a:cubicBezTo>
                  <a:cubicBezTo>
                    <a:pt x="210" y="277"/>
                    <a:pt x="173" y="222"/>
                    <a:pt x="130" y="179"/>
                  </a:cubicBezTo>
                  <a:cubicBezTo>
                    <a:pt x="87" y="123"/>
                    <a:pt x="50" y="74"/>
                    <a:pt x="7" y="19"/>
                  </a:cubicBezTo>
                  <a:cubicBezTo>
                    <a:pt x="1" y="12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5"/>
            <p:cNvSpPr/>
            <p:nvPr/>
          </p:nvSpPr>
          <p:spPr>
            <a:xfrm>
              <a:off x="1157075" y="2961575"/>
              <a:ext cx="28500" cy="22800"/>
            </a:xfrm>
            <a:custGeom>
              <a:avLst/>
              <a:gdLst/>
              <a:ahLst/>
              <a:cxnLst/>
              <a:rect l="l" t="t" r="r" b="b"/>
              <a:pathLst>
                <a:path w="1140" h="912" extrusionOk="0">
                  <a:moveTo>
                    <a:pt x="19" y="6"/>
                  </a:moveTo>
                  <a:cubicBezTo>
                    <a:pt x="216" y="197"/>
                    <a:pt x="407" y="437"/>
                    <a:pt x="635" y="554"/>
                  </a:cubicBezTo>
                  <a:cubicBezTo>
                    <a:pt x="788" y="641"/>
                    <a:pt x="1016" y="671"/>
                    <a:pt x="1133" y="875"/>
                  </a:cubicBezTo>
                  <a:cubicBezTo>
                    <a:pt x="1140" y="887"/>
                    <a:pt x="1127" y="912"/>
                    <a:pt x="1115" y="899"/>
                  </a:cubicBezTo>
                  <a:cubicBezTo>
                    <a:pt x="1016" y="838"/>
                    <a:pt x="924" y="758"/>
                    <a:pt x="819" y="708"/>
                  </a:cubicBezTo>
                  <a:cubicBezTo>
                    <a:pt x="727" y="665"/>
                    <a:pt x="635" y="628"/>
                    <a:pt x="548" y="579"/>
                  </a:cubicBezTo>
                  <a:cubicBezTo>
                    <a:pt x="345" y="456"/>
                    <a:pt x="185" y="203"/>
                    <a:pt x="6" y="31"/>
                  </a:cubicBezTo>
                  <a:cubicBezTo>
                    <a:pt x="0" y="19"/>
                    <a:pt x="6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5"/>
            <p:cNvSpPr/>
            <p:nvPr/>
          </p:nvSpPr>
          <p:spPr>
            <a:xfrm>
              <a:off x="1158925" y="2970800"/>
              <a:ext cx="30500" cy="16050"/>
            </a:xfrm>
            <a:custGeom>
              <a:avLst/>
              <a:gdLst/>
              <a:ahLst/>
              <a:cxnLst/>
              <a:rect l="l" t="t" r="r" b="b"/>
              <a:pathLst>
                <a:path w="1220" h="642" extrusionOk="0">
                  <a:moveTo>
                    <a:pt x="12" y="7"/>
                  </a:moveTo>
                  <a:cubicBezTo>
                    <a:pt x="209" y="167"/>
                    <a:pt x="425" y="272"/>
                    <a:pt x="641" y="358"/>
                  </a:cubicBezTo>
                  <a:cubicBezTo>
                    <a:pt x="832" y="432"/>
                    <a:pt x="1041" y="475"/>
                    <a:pt x="1207" y="610"/>
                  </a:cubicBezTo>
                  <a:cubicBezTo>
                    <a:pt x="1220" y="623"/>
                    <a:pt x="1213" y="641"/>
                    <a:pt x="1201" y="641"/>
                  </a:cubicBezTo>
                  <a:cubicBezTo>
                    <a:pt x="998" y="580"/>
                    <a:pt x="788" y="475"/>
                    <a:pt x="585" y="395"/>
                  </a:cubicBezTo>
                  <a:cubicBezTo>
                    <a:pt x="382" y="315"/>
                    <a:pt x="185" y="210"/>
                    <a:pt x="6" y="25"/>
                  </a:cubicBezTo>
                  <a:cubicBezTo>
                    <a:pt x="0" y="19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5"/>
            <p:cNvSpPr/>
            <p:nvPr/>
          </p:nvSpPr>
          <p:spPr>
            <a:xfrm>
              <a:off x="1177700" y="2995275"/>
              <a:ext cx="43600" cy="18350"/>
            </a:xfrm>
            <a:custGeom>
              <a:avLst/>
              <a:gdLst/>
              <a:ahLst/>
              <a:cxnLst/>
              <a:rect l="l" t="t" r="r" b="b"/>
              <a:pathLst>
                <a:path w="1744" h="734" extrusionOk="0">
                  <a:moveTo>
                    <a:pt x="13" y="1"/>
                  </a:moveTo>
                  <a:cubicBezTo>
                    <a:pt x="284" y="167"/>
                    <a:pt x="555" y="346"/>
                    <a:pt x="832" y="457"/>
                  </a:cubicBezTo>
                  <a:cubicBezTo>
                    <a:pt x="1128" y="574"/>
                    <a:pt x="1454" y="518"/>
                    <a:pt x="1731" y="703"/>
                  </a:cubicBezTo>
                  <a:cubicBezTo>
                    <a:pt x="1744" y="709"/>
                    <a:pt x="1737" y="734"/>
                    <a:pt x="1725" y="734"/>
                  </a:cubicBezTo>
                  <a:cubicBezTo>
                    <a:pt x="1429" y="654"/>
                    <a:pt x="1115" y="629"/>
                    <a:pt x="826" y="518"/>
                  </a:cubicBezTo>
                  <a:cubicBezTo>
                    <a:pt x="536" y="407"/>
                    <a:pt x="278" y="204"/>
                    <a:pt x="7" y="19"/>
                  </a:cubicBezTo>
                  <a:cubicBezTo>
                    <a:pt x="0" y="13"/>
                    <a:pt x="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5"/>
            <p:cNvSpPr/>
            <p:nvPr/>
          </p:nvSpPr>
          <p:spPr>
            <a:xfrm>
              <a:off x="1265775" y="2944175"/>
              <a:ext cx="8500" cy="25125"/>
            </a:xfrm>
            <a:custGeom>
              <a:avLst/>
              <a:gdLst/>
              <a:ahLst/>
              <a:cxnLst/>
              <a:rect l="l" t="t" r="r" b="b"/>
              <a:pathLst>
                <a:path w="340" h="1005" extrusionOk="0">
                  <a:moveTo>
                    <a:pt x="315" y="19"/>
                  </a:moveTo>
                  <a:cubicBezTo>
                    <a:pt x="1" y="234"/>
                    <a:pt x="339" y="758"/>
                    <a:pt x="56" y="992"/>
                  </a:cubicBezTo>
                  <a:cubicBezTo>
                    <a:pt x="44" y="1004"/>
                    <a:pt x="25" y="979"/>
                    <a:pt x="31" y="967"/>
                  </a:cubicBezTo>
                  <a:cubicBezTo>
                    <a:pt x="130" y="770"/>
                    <a:pt x="99" y="579"/>
                    <a:pt x="124" y="370"/>
                  </a:cubicBezTo>
                  <a:cubicBezTo>
                    <a:pt x="142" y="216"/>
                    <a:pt x="173" y="80"/>
                    <a:pt x="308" y="6"/>
                  </a:cubicBezTo>
                  <a:cubicBezTo>
                    <a:pt x="315" y="0"/>
                    <a:pt x="321" y="12"/>
                    <a:pt x="31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1281800" y="2940625"/>
              <a:ext cx="5100" cy="9875"/>
            </a:xfrm>
            <a:custGeom>
              <a:avLst/>
              <a:gdLst/>
              <a:ahLst/>
              <a:cxnLst/>
              <a:rect l="l" t="t" r="r" b="b"/>
              <a:pathLst>
                <a:path w="204" h="395" extrusionOk="0">
                  <a:moveTo>
                    <a:pt x="6" y="7"/>
                  </a:moveTo>
                  <a:cubicBezTo>
                    <a:pt x="62" y="136"/>
                    <a:pt x="117" y="271"/>
                    <a:pt x="197" y="389"/>
                  </a:cubicBezTo>
                  <a:cubicBezTo>
                    <a:pt x="203" y="395"/>
                    <a:pt x="197" y="395"/>
                    <a:pt x="191" y="395"/>
                  </a:cubicBezTo>
                  <a:cubicBezTo>
                    <a:pt x="80" y="296"/>
                    <a:pt x="43" y="148"/>
                    <a:pt x="0" y="7"/>
                  </a:cubicBezTo>
                  <a:cubicBezTo>
                    <a:pt x="0" y="0"/>
                    <a:pt x="6" y="0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1290875" y="2953550"/>
              <a:ext cx="34350" cy="31300"/>
            </a:xfrm>
            <a:custGeom>
              <a:avLst/>
              <a:gdLst/>
              <a:ahLst/>
              <a:cxnLst/>
              <a:rect l="l" t="t" r="r" b="b"/>
              <a:pathLst>
                <a:path w="1374" h="1252" extrusionOk="0">
                  <a:moveTo>
                    <a:pt x="13" y="7"/>
                  </a:moveTo>
                  <a:cubicBezTo>
                    <a:pt x="241" y="204"/>
                    <a:pt x="407" y="469"/>
                    <a:pt x="604" y="703"/>
                  </a:cubicBezTo>
                  <a:cubicBezTo>
                    <a:pt x="807" y="943"/>
                    <a:pt x="1072" y="1060"/>
                    <a:pt x="1343" y="1183"/>
                  </a:cubicBezTo>
                  <a:cubicBezTo>
                    <a:pt x="1374" y="1196"/>
                    <a:pt x="1349" y="1251"/>
                    <a:pt x="1312" y="1239"/>
                  </a:cubicBezTo>
                  <a:cubicBezTo>
                    <a:pt x="1060" y="1110"/>
                    <a:pt x="801" y="999"/>
                    <a:pt x="604" y="771"/>
                  </a:cubicBezTo>
                  <a:cubicBezTo>
                    <a:pt x="395" y="531"/>
                    <a:pt x="235" y="235"/>
                    <a:pt x="7" y="13"/>
                  </a:cubicBezTo>
                  <a:cubicBezTo>
                    <a:pt x="0" y="7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1280400" y="2943400"/>
              <a:ext cx="5725" cy="5875"/>
            </a:xfrm>
            <a:custGeom>
              <a:avLst/>
              <a:gdLst/>
              <a:ahLst/>
              <a:cxnLst/>
              <a:rect l="l" t="t" r="r" b="b"/>
              <a:pathLst>
                <a:path w="229" h="235" extrusionOk="0">
                  <a:moveTo>
                    <a:pt x="19" y="6"/>
                  </a:moveTo>
                  <a:cubicBezTo>
                    <a:pt x="56" y="31"/>
                    <a:pt x="93" y="62"/>
                    <a:pt x="130" y="93"/>
                  </a:cubicBezTo>
                  <a:cubicBezTo>
                    <a:pt x="161" y="124"/>
                    <a:pt x="216" y="173"/>
                    <a:pt x="229" y="216"/>
                  </a:cubicBezTo>
                  <a:cubicBezTo>
                    <a:pt x="229" y="228"/>
                    <a:pt x="216" y="234"/>
                    <a:pt x="210" y="228"/>
                  </a:cubicBezTo>
                  <a:cubicBezTo>
                    <a:pt x="173" y="210"/>
                    <a:pt x="148" y="160"/>
                    <a:pt x="118" y="130"/>
                  </a:cubicBezTo>
                  <a:cubicBezTo>
                    <a:pt x="87" y="87"/>
                    <a:pt x="50" y="50"/>
                    <a:pt x="7" y="19"/>
                  </a:cubicBezTo>
                  <a:cubicBezTo>
                    <a:pt x="1" y="13"/>
                    <a:pt x="7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1275025" y="2942775"/>
              <a:ext cx="18800" cy="13725"/>
            </a:xfrm>
            <a:custGeom>
              <a:avLst/>
              <a:gdLst/>
              <a:ahLst/>
              <a:cxnLst/>
              <a:rect l="l" t="t" r="r" b="b"/>
              <a:pathLst>
                <a:path w="752" h="549" extrusionOk="0">
                  <a:moveTo>
                    <a:pt x="25" y="7"/>
                  </a:moveTo>
                  <a:cubicBezTo>
                    <a:pt x="154" y="75"/>
                    <a:pt x="253" y="192"/>
                    <a:pt x="370" y="284"/>
                  </a:cubicBezTo>
                  <a:cubicBezTo>
                    <a:pt x="487" y="376"/>
                    <a:pt x="628" y="420"/>
                    <a:pt x="739" y="518"/>
                  </a:cubicBezTo>
                  <a:cubicBezTo>
                    <a:pt x="751" y="530"/>
                    <a:pt x="739" y="549"/>
                    <a:pt x="727" y="543"/>
                  </a:cubicBezTo>
                  <a:cubicBezTo>
                    <a:pt x="591" y="493"/>
                    <a:pt x="462" y="407"/>
                    <a:pt x="345" y="327"/>
                  </a:cubicBezTo>
                  <a:cubicBezTo>
                    <a:pt x="222" y="241"/>
                    <a:pt x="136" y="112"/>
                    <a:pt x="12" y="31"/>
                  </a:cubicBezTo>
                  <a:cubicBezTo>
                    <a:pt x="0" y="19"/>
                    <a:pt x="12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1272850" y="2946625"/>
              <a:ext cx="24675" cy="14350"/>
            </a:xfrm>
            <a:custGeom>
              <a:avLst/>
              <a:gdLst/>
              <a:ahLst/>
              <a:cxnLst/>
              <a:rect l="l" t="t" r="r" b="b"/>
              <a:pathLst>
                <a:path w="987" h="574" extrusionOk="0">
                  <a:moveTo>
                    <a:pt x="13" y="7"/>
                  </a:moveTo>
                  <a:cubicBezTo>
                    <a:pt x="167" y="93"/>
                    <a:pt x="321" y="179"/>
                    <a:pt x="475" y="266"/>
                  </a:cubicBezTo>
                  <a:cubicBezTo>
                    <a:pt x="648" y="358"/>
                    <a:pt x="826" y="432"/>
                    <a:pt x="980" y="555"/>
                  </a:cubicBezTo>
                  <a:cubicBezTo>
                    <a:pt x="986" y="561"/>
                    <a:pt x="986" y="573"/>
                    <a:pt x="974" y="573"/>
                  </a:cubicBezTo>
                  <a:cubicBezTo>
                    <a:pt x="814" y="506"/>
                    <a:pt x="660" y="407"/>
                    <a:pt x="506" y="327"/>
                  </a:cubicBezTo>
                  <a:cubicBezTo>
                    <a:pt x="333" y="235"/>
                    <a:pt x="167" y="136"/>
                    <a:pt x="7" y="19"/>
                  </a:cubicBezTo>
                  <a:cubicBezTo>
                    <a:pt x="1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1281175" y="2966650"/>
              <a:ext cx="33600" cy="14950"/>
            </a:xfrm>
            <a:custGeom>
              <a:avLst/>
              <a:gdLst/>
              <a:ahLst/>
              <a:cxnLst/>
              <a:rect l="l" t="t" r="r" b="b"/>
              <a:pathLst>
                <a:path w="1344" h="598" extrusionOk="0">
                  <a:moveTo>
                    <a:pt x="25" y="7"/>
                  </a:moveTo>
                  <a:cubicBezTo>
                    <a:pt x="247" y="136"/>
                    <a:pt x="487" y="241"/>
                    <a:pt x="727" y="327"/>
                  </a:cubicBezTo>
                  <a:cubicBezTo>
                    <a:pt x="937" y="395"/>
                    <a:pt x="1158" y="438"/>
                    <a:pt x="1337" y="579"/>
                  </a:cubicBezTo>
                  <a:cubicBezTo>
                    <a:pt x="1343" y="586"/>
                    <a:pt x="1337" y="598"/>
                    <a:pt x="1325" y="592"/>
                  </a:cubicBezTo>
                  <a:cubicBezTo>
                    <a:pt x="1097" y="487"/>
                    <a:pt x="863" y="425"/>
                    <a:pt x="629" y="333"/>
                  </a:cubicBezTo>
                  <a:cubicBezTo>
                    <a:pt x="413" y="253"/>
                    <a:pt x="210" y="148"/>
                    <a:pt x="13" y="25"/>
                  </a:cubicBezTo>
                  <a:cubicBezTo>
                    <a:pt x="0" y="19"/>
                    <a:pt x="13" y="0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5"/>
            <p:cNvSpPr/>
            <p:nvPr/>
          </p:nvSpPr>
          <p:spPr>
            <a:xfrm>
              <a:off x="1282550" y="2969100"/>
              <a:ext cx="35750" cy="16050"/>
            </a:xfrm>
            <a:custGeom>
              <a:avLst/>
              <a:gdLst/>
              <a:ahLst/>
              <a:cxnLst/>
              <a:rect l="l" t="t" r="r" b="b"/>
              <a:pathLst>
                <a:path w="1430" h="642" extrusionOk="0">
                  <a:moveTo>
                    <a:pt x="26" y="7"/>
                  </a:moveTo>
                  <a:cubicBezTo>
                    <a:pt x="260" y="155"/>
                    <a:pt x="518" y="241"/>
                    <a:pt x="777" y="334"/>
                  </a:cubicBezTo>
                  <a:cubicBezTo>
                    <a:pt x="894" y="377"/>
                    <a:pt x="1011" y="420"/>
                    <a:pt x="1128" y="463"/>
                  </a:cubicBezTo>
                  <a:cubicBezTo>
                    <a:pt x="1227" y="506"/>
                    <a:pt x="1344" y="543"/>
                    <a:pt x="1417" y="617"/>
                  </a:cubicBezTo>
                  <a:cubicBezTo>
                    <a:pt x="1430" y="629"/>
                    <a:pt x="1417" y="641"/>
                    <a:pt x="1411" y="635"/>
                  </a:cubicBezTo>
                  <a:cubicBezTo>
                    <a:pt x="1294" y="611"/>
                    <a:pt x="1183" y="537"/>
                    <a:pt x="1073" y="494"/>
                  </a:cubicBezTo>
                  <a:cubicBezTo>
                    <a:pt x="943" y="438"/>
                    <a:pt x="808" y="395"/>
                    <a:pt x="678" y="346"/>
                  </a:cubicBezTo>
                  <a:cubicBezTo>
                    <a:pt x="444" y="266"/>
                    <a:pt x="223" y="167"/>
                    <a:pt x="13" y="26"/>
                  </a:cubicBezTo>
                  <a:cubicBezTo>
                    <a:pt x="1" y="19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5"/>
            <p:cNvSpPr/>
            <p:nvPr/>
          </p:nvSpPr>
          <p:spPr>
            <a:xfrm>
              <a:off x="1373250" y="2923675"/>
              <a:ext cx="19900" cy="47625"/>
            </a:xfrm>
            <a:custGeom>
              <a:avLst/>
              <a:gdLst/>
              <a:ahLst/>
              <a:cxnLst/>
              <a:rect l="l" t="t" r="r" b="b"/>
              <a:pathLst>
                <a:path w="796" h="1905" extrusionOk="0">
                  <a:moveTo>
                    <a:pt x="31" y="13"/>
                  </a:moveTo>
                  <a:cubicBezTo>
                    <a:pt x="321" y="247"/>
                    <a:pt x="173" y="592"/>
                    <a:pt x="302" y="900"/>
                  </a:cubicBezTo>
                  <a:cubicBezTo>
                    <a:pt x="370" y="1073"/>
                    <a:pt x="543" y="1165"/>
                    <a:pt x="641" y="1313"/>
                  </a:cubicBezTo>
                  <a:cubicBezTo>
                    <a:pt x="678" y="1374"/>
                    <a:pt x="715" y="1436"/>
                    <a:pt x="721" y="1510"/>
                  </a:cubicBezTo>
                  <a:cubicBezTo>
                    <a:pt x="734" y="1627"/>
                    <a:pt x="715" y="1750"/>
                    <a:pt x="777" y="1849"/>
                  </a:cubicBezTo>
                  <a:cubicBezTo>
                    <a:pt x="795" y="1880"/>
                    <a:pt x="752" y="1904"/>
                    <a:pt x="740" y="1873"/>
                  </a:cubicBezTo>
                  <a:cubicBezTo>
                    <a:pt x="660" y="1726"/>
                    <a:pt x="715" y="1559"/>
                    <a:pt x="647" y="1405"/>
                  </a:cubicBezTo>
                  <a:cubicBezTo>
                    <a:pt x="573" y="1245"/>
                    <a:pt x="413" y="1134"/>
                    <a:pt x="315" y="986"/>
                  </a:cubicBezTo>
                  <a:cubicBezTo>
                    <a:pt x="112" y="697"/>
                    <a:pt x="290" y="297"/>
                    <a:pt x="13" y="38"/>
                  </a:cubicBezTo>
                  <a:cubicBezTo>
                    <a:pt x="1" y="26"/>
                    <a:pt x="19" y="1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1379100" y="2941850"/>
              <a:ext cx="21125" cy="17900"/>
            </a:xfrm>
            <a:custGeom>
              <a:avLst/>
              <a:gdLst/>
              <a:ahLst/>
              <a:cxnLst/>
              <a:rect l="l" t="t" r="r" b="b"/>
              <a:pathLst>
                <a:path w="845" h="716" extrusionOk="0">
                  <a:moveTo>
                    <a:pt x="25" y="13"/>
                  </a:moveTo>
                  <a:cubicBezTo>
                    <a:pt x="149" y="186"/>
                    <a:pt x="315" y="303"/>
                    <a:pt x="481" y="413"/>
                  </a:cubicBezTo>
                  <a:cubicBezTo>
                    <a:pt x="598" y="493"/>
                    <a:pt x="771" y="574"/>
                    <a:pt x="844" y="697"/>
                  </a:cubicBezTo>
                  <a:cubicBezTo>
                    <a:pt x="844" y="709"/>
                    <a:pt x="838" y="715"/>
                    <a:pt x="832" y="715"/>
                  </a:cubicBezTo>
                  <a:cubicBezTo>
                    <a:pt x="758" y="684"/>
                    <a:pt x="697" y="623"/>
                    <a:pt x="635" y="574"/>
                  </a:cubicBezTo>
                  <a:cubicBezTo>
                    <a:pt x="555" y="518"/>
                    <a:pt x="475" y="457"/>
                    <a:pt x="395" y="401"/>
                  </a:cubicBezTo>
                  <a:cubicBezTo>
                    <a:pt x="247" y="290"/>
                    <a:pt x="112" y="173"/>
                    <a:pt x="7" y="19"/>
                  </a:cubicBezTo>
                  <a:cubicBezTo>
                    <a:pt x="1" y="13"/>
                    <a:pt x="19" y="1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1382175" y="2949250"/>
              <a:ext cx="19600" cy="13275"/>
            </a:xfrm>
            <a:custGeom>
              <a:avLst/>
              <a:gdLst/>
              <a:ahLst/>
              <a:cxnLst/>
              <a:rect l="l" t="t" r="r" b="b"/>
              <a:pathLst>
                <a:path w="784" h="531" extrusionOk="0">
                  <a:moveTo>
                    <a:pt x="19" y="7"/>
                  </a:moveTo>
                  <a:cubicBezTo>
                    <a:pt x="161" y="74"/>
                    <a:pt x="309" y="142"/>
                    <a:pt x="444" y="228"/>
                  </a:cubicBezTo>
                  <a:cubicBezTo>
                    <a:pt x="561" y="302"/>
                    <a:pt x="697" y="388"/>
                    <a:pt x="777" y="512"/>
                  </a:cubicBezTo>
                  <a:cubicBezTo>
                    <a:pt x="783" y="524"/>
                    <a:pt x="771" y="530"/>
                    <a:pt x="758" y="530"/>
                  </a:cubicBezTo>
                  <a:cubicBezTo>
                    <a:pt x="641" y="462"/>
                    <a:pt x="537" y="351"/>
                    <a:pt x="420" y="278"/>
                  </a:cubicBezTo>
                  <a:cubicBezTo>
                    <a:pt x="284" y="185"/>
                    <a:pt x="149" y="105"/>
                    <a:pt x="7" y="25"/>
                  </a:cubicBezTo>
                  <a:cubicBezTo>
                    <a:pt x="1" y="19"/>
                    <a:pt x="7" y="0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1393275" y="2965875"/>
              <a:ext cx="9250" cy="6650"/>
            </a:xfrm>
            <a:custGeom>
              <a:avLst/>
              <a:gdLst/>
              <a:ahLst/>
              <a:cxnLst/>
              <a:rect l="l" t="t" r="r" b="b"/>
              <a:pathLst>
                <a:path w="370" h="266" extrusionOk="0">
                  <a:moveTo>
                    <a:pt x="25" y="7"/>
                  </a:moveTo>
                  <a:cubicBezTo>
                    <a:pt x="130" y="87"/>
                    <a:pt x="228" y="161"/>
                    <a:pt x="345" y="216"/>
                  </a:cubicBezTo>
                  <a:cubicBezTo>
                    <a:pt x="370" y="222"/>
                    <a:pt x="358" y="265"/>
                    <a:pt x="333" y="253"/>
                  </a:cubicBezTo>
                  <a:cubicBezTo>
                    <a:pt x="216" y="204"/>
                    <a:pt x="117" y="111"/>
                    <a:pt x="13" y="31"/>
                  </a:cubicBezTo>
                  <a:cubicBezTo>
                    <a:pt x="0" y="19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1380325" y="2971575"/>
              <a:ext cx="7275" cy="8800"/>
            </a:xfrm>
            <a:custGeom>
              <a:avLst/>
              <a:gdLst/>
              <a:ahLst/>
              <a:cxnLst/>
              <a:rect l="l" t="t" r="r" b="b"/>
              <a:pathLst>
                <a:path w="291" h="352" extrusionOk="0">
                  <a:moveTo>
                    <a:pt x="26" y="7"/>
                  </a:moveTo>
                  <a:cubicBezTo>
                    <a:pt x="100" y="31"/>
                    <a:pt x="180" y="62"/>
                    <a:pt x="223" y="130"/>
                  </a:cubicBezTo>
                  <a:cubicBezTo>
                    <a:pt x="260" y="191"/>
                    <a:pt x="290" y="278"/>
                    <a:pt x="253" y="345"/>
                  </a:cubicBezTo>
                  <a:cubicBezTo>
                    <a:pt x="247" y="352"/>
                    <a:pt x="241" y="352"/>
                    <a:pt x="235" y="345"/>
                  </a:cubicBezTo>
                  <a:cubicBezTo>
                    <a:pt x="210" y="290"/>
                    <a:pt x="217" y="228"/>
                    <a:pt x="186" y="167"/>
                  </a:cubicBezTo>
                  <a:cubicBezTo>
                    <a:pt x="149" y="105"/>
                    <a:pt x="81" y="68"/>
                    <a:pt x="19" y="44"/>
                  </a:cubicBezTo>
                  <a:cubicBezTo>
                    <a:pt x="1" y="37"/>
                    <a:pt x="7" y="0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1386950" y="2985125"/>
              <a:ext cx="16200" cy="23725"/>
            </a:xfrm>
            <a:custGeom>
              <a:avLst/>
              <a:gdLst/>
              <a:ahLst/>
              <a:cxnLst/>
              <a:rect l="l" t="t" r="r" b="b"/>
              <a:pathLst>
                <a:path w="648" h="949" extrusionOk="0">
                  <a:moveTo>
                    <a:pt x="25" y="13"/>
                  </a:moveTo>
                  <a:cubicBezTo>
                    <a:pt x="93" y="198"/>
                    <a:pt x="290" y="241"/>
                    <a:pt x="370" y="413"/>
                  </a:cubicBezTo>
                  <a:cubicBezTo>
                    <a:pt x="426" y="524"/>
                    <a:pt x="457" y="629"/>
                    <a:pt x="537" y="721"/>
                  </a:cubicBezTo>
                  <a:cubicBezTo>
                    <a:pt x="580" y="777"/>
                    <a:pt x="629" y="832"/>
                    <a:pt x="641" y="906"/>
                  </a:cubicBezTo>
                  <a:cubicBezTo>
                    <a:pt x="648" y="931"/>
                    <a:pt x="617" y="949"/>
                    <a:pt x="604" y="924"/>
                  </a:cubicBezTo>
                  <a:cubicBezTo>
                    <a:pt x="561" y="838"/>
                    <a:pt x="500" y="770"/>
                    <a:pt x="444" y="690"/>
                  </a:cubicBezTo>
                  <a:cubicBezTo>
                    <a:pt x="383" y="598"/>
                    <a:pt x="364" y="493"/>
                    <a:pt x="321" y="389"/>
                  </a:cubicBezTo>
                  <a:cubicBezTo>
                    <a:pt x="253" y="235"/>
                    <a:pt x="69" y="191"/>
                    <a:pt x="7" y="19"/>
                  </a:cubicBezTo>
                  <a:cubicBezTo>
                    <a:pt x="1" y="7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1386025" y="2979725"/>
              <a:ext cx="32825" cy="27750"/>
            </a:xfrm>
            <a:custGeom>
              <a:avLst/>
              <a:gdLst/>
              <a:ahLst/>
              <a:cxnLst/>
              <a:rect l="l" t="t" r="r" b="b"/>
              <a:pathLst>
                <a:path w="1313" h="1110" extrusionOk="0">
                  <a:moveTo>
                    <a:pt x="25" y="7"/>
                  </a:moveTo>
                  <a:cubicBezTo>
                    <a:pt x="266" y="210"/>
                    <a:pt x="518" y="407"/>
                    <a:pt x="758" y="617"/>
                  </a:cubicBezTo>
                  <a:cubicBezTo>
                    <a:pt x="925" y="765"/>
                    <a:pt x="1183" y="888"/>
                    <a:pt x="1307" y="1091"/>
                  </a:cubicBezTo>
                  <a:cubicBezTo>
                    <a:pt x="1313" y="1097"/>
                    <a:pt x="1300" y="1110"/>
                    <a:pt x="1294" y="1103"/>
                  </a:cubicBezTo>
                  <a:cubicBezTo>
                    <a:pt x="1196" y="1023"/>
                    <a:pt x="1110" y="937"/>
                    <a:pt x="1011" y="857"/>
                  </a:cubicBezTo>
                  <a:cubicBezTo>
                    <a:pt x="912" y="789"/>
                    <a:pt x="820" y="722"/>
                    <a:pt x="728" y="648"/>
                  </a:cubicBezTo>
                  <a:cubicBezTo>
                    <a:pt x="487" y="444"/>
                    <a:pt x="241" y="241"/>
                    <a:pt x="7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1400350" y="2988675"/>
              <a:ext cx="22675" cy="18350"/>
            </a:xfrm>
            <a:custGeom>
              <a:avLst/>
              <a:gdLst/>
              <a:ahLst/>
              <a:cxnLst/>
              <a:rect l="l" t="t" r="r" b="b"/>
              <a:pathLst>
                <a:path w="907" h="734" extrusionOk="0">
                  <a:moveTo>
                    <a:pt x="13" y="6"/>
                  </a:moveTo>
                  <a:cubicBezTo>
                    <a:pt x="309" y="234"/>
                    <a:pt x="629" y="444"/>
                    <a:pt x="900" y="715"/>
                  </a:cubicBezTo>
                  <a:cubicBezTo>
                    <a:pt x="906" y="721"/>
                    <a:pt x="894" y="733"/>
                    <a:pt x="888" y="727"/>
                  </a:cubicBezTo>
                  <a:cubicBezTo>
                    <a:pt x="586" y="505"/>
                    <a:pt x="290" y="265"/>
                    <a:pt x="7" y="19"/>
                  </a:cubicBezTo>
                  <a:cubicBezTo>
                    <a:pt x="1" y="12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1416225" y="2994375"/>
              <a:ext cx="17250" cy="14175"/>
            </a:xfrm>
            <a:custGeom>
              <a:avLst/>
              <a:gdLst/>
              <a:ahLst/>
              <a:cxnLst/>
              <a:rect l="l" t="t" r="r" b="b"/>
              <a:pathLst>
                <a:path w="690" h="567" extrusionOk="0">
                  <a:moveTo>
                    <a:pt x="12" y="6"/>
                  </a:moveTo>
                  <a:cubicBezTo>
                    <a:pt x="253" y="148"/>
                    <a:pt x="480" y="351"/>
                    <a:pt x="684" y="554"/>
                  </a:cubicBezTo>
                  <a:cubicBezTo>
                    <a:pt x="690" y="561"/>
                    <a:pt x="684" y="567"/>
                    <a:pt x="678" y="567"/>
                  </a:cubicBezTo>
                  <a:cubicBezTo>
                    <a:pt x="437" y="407"/>
                    <a:pt x="246" y="179"/>
                    <a:pt x="6" y="12"/>
                  </a:cubicBezTo>
                  <a:cubicBezTo>
                    <a:pt x="0" y="12"/>
                    <a:pt x="6" y="0"/>
                    <a:pt x="1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1422825" y="2993450"/>
              <a:ext cx="17900" cy="12950"/>
            </a:xfrm>
            <a:custGeom>
              <a:avLst/>
              <a:gdLst/>
              <a:ahLst/>
              <a:cxnLst/>
              <a:rect l="l" t="t" r="r" b="b"/>
              <a:pathLst>
                <a:path w="716" h="518" extrusionOk="0">
                  <a:moveTo>
                    <a:pt x="32" y="6"/>
                  </a:moveTo>
                  <a:cubicBezTo>
                    <a:pt x="247" y="197"/>
                    <a:pt x="444" y="376"/>
                    <a:pt x="703" y="499"/>
                  </a:cubicBezTo>
                  <a:cubicBezTo>
                    <a:pt x="715" y="505"/>
                    <a:pt x="703" y="517"/>
                    <a:pt x="697" y="517"/>
                  </a:cubicBezTo>
                  <a:cubicBezTo>
                    <a:pt x="420" y="450"/>
                    <a:pt x="216" y="222"/>
                    <a:pt x="13" y="25"/>
                  </a:cubicBezTo>
                  <a:cubicBezTo>
                    <a:pt x="1" y="12"/>
                    <a:pt x="19" y="0"/>
                    <a:pt x="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1432225" y="2959725"/>
              <a:ext cx="10200" cy="3100"/>
            </a:xfrm>
            <a:custGeom>
              <a:avLst/>
              <a:gdLst/>
              <a:ahLst/>
              <a:cxnLst/>
              <a:rect l="l" t="t" r="r" b="b"/>
              <a:pathLst>
                <a:path w="408" h="124" extrusionOk="0">
                  <a:moveTo>
                    <a:pt x="38" y="6"/>
                  </a:moveTo>
                  <a:cubicBezTo>
                    <a:pt x="105" y="37"/>
                    <a:pt x="179" y="37"/>
                    <a:pt x="253" y="37"/>
                  </a:cubicBezTo>
                  <a:cubicBezTo>
                    <a:pt x="309" y="43"/>
                    <a:pt x="358" y="43"/>
                    <a:pt x="401" y="86"/>
                  </a:cubicBezTo>
                  <a:cubicBezTo>
                    <a:pt x="407" y="93"/>
                    <a:pt x="407" y="111"/>
                    <a:pt x="395" y="117"/>
                  </a:cubicBezTo>
                  <a:cubicBezTo>
                    <a:pt x="333" y="123"/>
                    <a:pt x="272" y="111"/>
                    <a:pt x="210" y="105"/>
                  </a:cubicBezTo>
                  <a:cubicBezTo>
                    <a:pt x="142" y="99"/>
                    <a:pt x="81" y="80"/>
                    <a:pt x="19" y="43"/>
                  </a:cubicBezTo>
                  <a:cubicBezTo>
                    <a:pt x="1" y="37"/>
                    <a:pt x="13" y="0"/>
                    <a:pt x="3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1447475" y="2964175"/>
              <a:ext cx="41300" cy="30975"/>
            </a:xfrm>
            <a:custGeom>
              <a:avLst/>
              <a:gdLst/>
              <a:ahLst/>
              <a:cxnLst/>
              <a:rect l="l" t="t" r="r" b="b"/>
              <a:pathLst>
                <a:path w="1652" h="1239" extrusionOk="0">
                  <a:moveTo>
                    <a:pt x="19" y="7"/>
                  </a:moveTo>
                  <a:cubicBezTo>
                    <a:pt x="148" y="87"/>
                    <a:pt x="210" y="229"/>
                    <a:pt x="339" y="309"/>
                  </a:cubicBezTo>
                  <a:cubicBezTo>
                    <a:pt x="493" y="401"/>
                    <a:pt x="678" y="444"/>
                    <a:pt x="832" y="537"/>
                  </a:cubicBezTo>
                  <a:cubicBezTo>
                    <a:pt x="1140" y="709"/>
                    <a:pt x="1392" y="974"/>
                    <a:pt x="1645" y="1220"/>
                  </a:cubicBezTo>
                  <a:cubicBezTo>
                    <a:pt x="1651" y="1227"/>
                    <a:pt x="1645" y="1239"/>
                    <a:pt x="1639" y="1233"/>
                  </a:cubicBezTo>
                  <a:cubicBezTo>
                    <a:pt x="1355" y="1017"/>
                    <a:pt x="1109" y="765"/>
                    <a:pt x="807" y="580"/>
                  </a:cubicBezTo>
                  <a:cubicBezTo>
                    <a:pt x="666" y="494"/>
                    <a:pt x="505" y="438"/>
                    <a:pt x="358" y="364"/>
                  </a:cubicBezTo>
                  <a:cubicBezTo>
                    <a:pt x="204" y="284"/>
                    <a:pt x="148" y="124"/>
                    <a:pt x="13" y="25"/>
                  </a:cubicBezTo>
                  <a:cubicBezTo>
                    <a:pt x="0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1491050" y="3005600"/>
              <a:ext cx="22800" cy="7875"/>
            </a:xfrm>
            <a:custGeom>
              <a:avLst/>
              <a:gdLst/>
              <a:ahLst/>
              <a:cxnLst/>
              <a:rect l="l" t="t" r="r" b="b"/>
              <a:pathLst>
                <a:path w="912" h="315" extrusionOk="0">
                  <a:moveTo>
                    <a:pt x="19" y="1"/>
                  </a:moveTo>
                  <a:cubicBezTo>
                    <a:pt x="253" y="50"/>
                    <a:pt x="475" y="155"/>
                    <a:pt x="703" y="229"/>
                  </a:cubicBezTo>
                  <a:cubicBezTo>
                    <a:pt x="770" y="253"/>
                    <a:pt x="838" y="266"/>
                    <a:pt x="912" y="272"/>
                  </a:cubicBezTo>
                  <a:lnTo>
                    <a:pt x="912" y="315"/>
                  </a:lnTo>
                  <a:cubicBezTo>
                    <a:pt x="857" y="309"/>
                    <a:pt x="795" y="296"/>
                    <a:pt x="740" y="284"/>
                  </a:cubicBezTo>
                  <a:cubicBezTo>
                    <a:pt x="493" y="216"/>
                    <a:pt x="253" y="105"/>
                    <a:pt x="13" y="25"/>
                  </a:cubicBezTo>
                  <a:cubicBezTo>
                    <a:pt x="0" y="19"/>
                    <a:pt x="7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1338600" y="2982650"/>
              <a:ext cx="18350" cy="10500"/>
            </a:xfrm>
            <a:custGeom>
              <a:avLst/>
              <a:gdLst/>
              <a:ahLst/>
              <a:cxnLst/>
              <a:rect l="l" t="t" r="r" b="b"/>
              <a:pathLst>
                <a:path w="734" h="420" extrusionOk="0">
                  <a:moveTo>
                    <a:pt x="728" y="7"/>
                  </a:moveTo>
                  <a:cubicBezTo>
                    <a:pt x="555" y="13"/>
                    <a:pt x="426" y="99"/>
                    <a:pt x="296" y="217"/>
                  </a:cubicBezTo>
                  <a:cubicBezTo>
                    <a:pt x="216" y="290"/>
                    <a:pt x="136" y="389"/>
                    <a:pt x="25" y="420"/>
                  </a:cubicBezTo>
                  <a:cubicBezTo>
                    <a:pt x="13" y="420"/>
                    <a:pt x="1" y="401"/>
                    <a:pt x="13" y="389"/>
                  </a:cubicBezTo>
                  <a:cubicBezTo>
                    <a:pt x="93" y="272"/>
                    <a:pt x="241" y="180"/>
                    <a:pt x="358" y="106"/>
                  </a:cubicBezTo>
                  <a:cubicBezTo>
                    <a:pt x="475" y="32"/>
                    <a:pt x="598" y="1"/>
                    <a:pt x="728" y="1"/>
                  </a:cubicBezTo>
                  <a:cubicBezTo>
                    <a:pt x="734" y="1"/>
                    <a:pt x="734" y="7"/>
                    <a:pt x="72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5"/>
            <p:cNvSpPr/>
            <p:nvPr/>
          </p:nvSpPr>
          <p:spPr>
            <a:xfrm>
              <a:off x="1326125" y="2994975"/>
              <a:ext cx="7275" cy="3425"/>
            </a:xfrm>
            <a:custGeom>
              <a:avLst/>
              <a:gdLst/>
              <a:ahLst/>
              <a:cxnLst/>
              <a:rect l="l" t="t" r="r" b="b"/>
              <a:pathLst>
                <a:path w="291" h="137" extrusionOk="0">
                  <a:moveTo>
                    <a:pt x="278" y="25"/>
                  </a:moveTo>
                  <a:cubicBezTo>
                    <a:pt x="204" y="68"/>
                    <a:pt x="112" y="136"/>
                    <a:pt x="19" y="136"/>
                  </a:cubicBezTo>
                  <a:cubicBezTo>
                    <a:pt x="7" y="136"/>
                    <a:pt x="1" y="118"/>
                    <a:pt x="13" y="112"/>
                  </a:cubicBezTo>
                  <a:cubicBezTo>
                    <a:pt x="50" y="93"/>
                    <a:pt x="87" y="87"/>
                    <a:pt x="118" y="75"/>
                  </a:cubicBezTo>
                  <a:cubicBezTo>
                    <a:pt x="173" y="56"/>
                    <a:pt x="223" y="31"/>
                    <a:pt x="272" y="7"/>
                  </a:cubicBezTo>
                  <a:cubicBezTo>
                    <a:pt x="278" y="1"/>
                    <a:pt x="290" y="19"/>
                    <a:pt x="27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1248525" y="2895050"/>
              <a:ext cx="175" cy="2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cubicBezTo>
                    <a:pt x="1" y="0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1259925" y="28996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6"/>
                  </a:moveTo>
                  <a:cubicBezTo>
                    <a:pt x="0" y="6"/>
                    <a:pt x="0" y="0"/>
                    <a:pt x="7" y="0"/>
                  </a:cubicBezTo>
                  <a:cubicBezTo>
                    <a:pt x="13" y="0"/>
                    <a:pt x="13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1259925" y="2899500"/>
              <a:ext cx="12800" cy="23600"/>
            </a:xfrm>
            <a:custGeom>
              <a:avLst/>
              <a:gdLst/>
              <a:ahLst/>
              <a:cxnLst/>
              <a:rect l="l" t="t" r="r" b="b"/>
              <a:pathLst>
                <a:path w="512" h="944" extrusionOk="0">
                  <a:moveTo>
                    <a:pt x="7" y="7"/>
                  </a:moveTo>
                  <a:cubicBezTo>
                    <a:pt x="142" y="87"/>
                    <a:pt x="216" y="260"/>
                    <a:pt x="278" y="401"/>
                  </a:cubicBezTo>
                  <a:cubicBezTo>
                    <a:pt x="352" y="580"/>
                    <a:pt x="432" y="752"/>
                    <a:pt x="506" y="931"/>
                  </a:cubicBezTo>
                  <a:cubicBezTo>
                    <a:pt x="512" y="937"/>
                    <a:pt x="506" y="943"/>
                    <a:pt x="499" y="937"/>
                  </a:cubicBezTo>
                  <a:cubicBezTo>
                    <a:pt x="388" y="820"/>
                    <a:pt x="333" y="660"/>
                    <a:pt x="265" y="512"/>
                  </a:cubicBezTo>
                  <a:cubicBezTo>
                    <a:pt x="191" y="340"/>
                    <a:pt x="87" y="180"/>
                    <a:pt x="0" y="13"/>
                  </a:cubicBezTo>
                  <a:cubicBezTo>
                    <a:pt x="0" y="7"/>
                    <a:pt x="7" y="1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1276400" y="2926450"/>
              <a:ext cx="37750" cy="25900"/>
            </a:xfrm>
            <a:custGeom>
              <a:avLst/>
              <a:gdLst/>
              <a:ahLst/>
              <a:cxnLst/>
              <a:rect l="l" t="t" r="r" b="b"/>
              <a:pathLst>
                <a:path w="1510" h="1036" extrusionOk="0">
                  <a:moveTo>
                    <a:pt x="31" y="7"/>
                  </a:moveTo>
                  <a:cubicBezTo>
                    <a:pt x="124" y="62"/>
                    <a:pt x="222" y="93"/>
                    <a:pt x="296" y="173"/>
                  </a:cubicBezTo>
                  <a:cubicBezTo>
                    <a:pt x="395" y="266"/>
                    <a:pt x="462" y="407"/>
                    <a:pt x="555" y="512"/>
                  </a:cubicBezTo>
                  <a:cubicBezTo>
                    <a:pt x="666" y="635"/>
                    <a:pt x="850" y="721"/>
                    <a:pt x="992" y="808"/>
                  </a:cubicBezTo>
                  <a:cubicBezTo>
                    <a:pt x="1152" y="894"/>
                    <a:pt x="1319" y="937"/>
                    <a:pt x="1491" y="999"/>
                  </a:cubicBezTo>
                  <a:cubicBezTo>
                    <a:pt x="1510" y="1005"/>
                    <a:pt x="1510" y="1036"/>
                    <a:pt x="1485" y="1036"/>
                  </a:cubicBezTo>
                  <a:cubicBezTo>
                    <a:pt x="1183" y="1023"/>
                    <a:pt x="881" y="802"/>
                    <a:pt x="629" y="635"/>
                  </a:cubicBezTo>
                  <a:cubicBezTo>
                    <a:pt x="518" y="555"/>
                    <a:pt x="444" y="444"/>
                    <a:pt x="376" y="327"/>
                  </a:cubicBezTo>
                  <a:cubicBezTo>
                    <a:pt x="327" y="247"/>
                    <a:pt x="290" y="173"/>
                    <a:pt x="210" y="124"/>
                  </a:cubicBezTo>
                  <a:cubicBezTo>
                    <a:pt x="148" y="93"/>
                    <a:pt x="81" y="69"/>
                    <a:pt x="19" y="38"/>
                  </a:cubicBezTo>
                  <a:cubicBezTo>
                    <a:pt x="0" y="25"/>
                    <a:pt x="19" y="1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1250375" y="2898750"/>
              <a:ext cx="17275" cy="12950"/>
            </a:xfrm>
            <a:custGeom>
              <a:avLst/>
              <a:gdLst/>
              <a:ahLst/>
              <a:cxnLst/>
              <a:rect l="l" t="t" r="r" b="b"/>
              <a:pathLst>
                <a:path w="691" h="518" extrusionOk="0">
                  <a:moveTo>
                    <a:pt x="19" y="6"/>
                  </a:moveTo>
                  <a:cubicBezTo>
                    <a:pt x="222" y="179"/>
                    <a:pt x="487" y="290"/>
                    <a:pt x="678" y="481"/>
                  </a:cubicBezTo>
                  <a:cubicBezTo>
                    <a:pt x="690" y="493"/>
                    <a:pt x="672" y="518"/>
                    <a:pt x="653" y="505"/>
                  </a:cubicBezTo>
                  <a:cubicBezTo>
                    <a:pt x="426" y="388"/>
                    <a:pt x="204" y="191"/>
                    <a:pt x="7" y="19"/>
                  </a:cubicBezTo>
                  <a:cubicBezTo>
                    <a:pt x="1" y="6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1253150" y="2906125"/>
              <a:ext cx="17725" cy="11275"/>
            </a:xfrm>
            <a:custGeom>
              <a:avLst/>
              <a:gdLst/>
              <a:ahLst/>
              <a:cxnLst/>
              <a:rect l="l" t="t" r="r" b="b"/>
              <a:pathLst>
                <a:path w="709" h="451" extrusionOk="0">
                  <a:moveTo>
                    <a:pt x="13" y="7"/>
                  </a:moveTo>
                  <a:cubicBezTo>
                    <a:pt x="241" y="142"/>
                    <a:pt x="475" y="272"/>
                    <a:pt x="696" y="420"/>
                  </a:cubicBezTo>
                  <a:cubicBezTo>
                    <a:pt x="709" y="432"/>
                    <a:pt x="703" y="450"/>
                    <a:pt x="690" y="444"/>
                  </a:cubicBezTo>
                  <a:cubicBezTo>
                    <a:pt x="438" y="358"/>
                    <a:pt x="222" y="173"/>
                    <a:pt x="7" y="13"/>
                  </a:cubicBezTo>
                  <a:cubicBezTo>
                    <a:pt x="0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1268400" y="2928300"/>
              <a:ext cx="17100" cy="8800"/>
            </a:xfrm>
            <a:custGeom>
              <a:avLst/>
              <a:gdLst/>
              <a:ahLst/>
              <a:cxnLst/>
              <a:rect l="l" t="t" r="r" b="b"/>
              <a:pathLst>
                <a:path w="684" h="352" extrusionOk="0">
                  <a:moveTo>
                    <a:pt x="13" y="1"/>
                  </a:moveTo>
                  <a:cubicBezTo>
                    <a:pt x="228" y="118"/>
                    <a:pt x="468" y="198"/>
                    <a:pt x="672" y="333"/>
                  </a:cubicBezTo>
                  <a:cubicBezTo>
                    <a:pt x="684" y="339"/>
                    <a:pt x="678" y="352"/>
                    <a:pt x="665" y="352"/>
                  </a:cubicBezTo>
                  <a:cubicBezTo>
                    <a:pt x="431" y="296"/>
                    <a:pt x="203" y="149"/>
                    <a:pt x="6" y="13"/>
                  </a:cubicBezTo>
                  <a:cubicBezTo>
                    <a:pt x="0" y="7"/>
                    <a:pt x="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1276550" y="2934475"/>
              <a:ext cx="10650" cy="4175"/>
            </a:xfrm>
            <a:custGeom>
              <a:avLst/>
              <a:gdLst/>
              <a:ahLst/>
              <a:cxnLst/>
              <a:rect l="l" t="t" r="r" b="b"/>
              <a:pathLst>
                <a:path w="426" h="167" extrusionOk="0">
                  <a:moveTo>
                    <a:pt x="38" y="12"/>
                  </a:moveTo>
                  <a:cubicBezTo>
                    <a:pt x="161" y="68"/>
                    <a:pt x="284" y="80"/>
                    <a:pt x="407" y="123"/>
                  </a:cubicBezTo>
                  <a:cubicBezTo>
                    <a:pt x="426" y="123"/>
                    <a:pt x="419" y="148"/>
                    <a:pt x="407" y="148"/>
                  </a:cubicBezTo>
                  <a:cubicBezTo>
                    <a:pt x="278" y="166"/>
                    <a:pt x="130" y="99"/>
                    <a:pt x="19" y="43"/>
                  </a:cubicBezTo>
                  <a:cubicBezTo>
                    <a:pt x="1" y="31"/>
                    <a:pt x="19" y="0"/>
                    <a:pt x="3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1184775" y="2901525"/>
              <a:ext cx="6025" cy="9250"/>
            </a:xfrm>
            <a:custGeom>
              <a:avLst/>
              <a:gdLst/>
              <a:ahLst/>
              <a:cxnLst/>
              <a:rect l="l" t="t" r="r" b="b"/>
              <a:pathLst>
                <a:path w="241" h="370" extrusionOk="0">
                  <a:moveTo>
                    <a:pt x="32" y="12"/>
                  </a:moveTo>
                  <a:cubicBezTo>
                    <a:pt x="99" y="99"/>
                    <a:pt x="241" y="240"/>
                    <a:pt x="192" y="357"/>
                  </a:cubicBezTo>
                  <a:cubicBezTo>
                    <a:pt x="186" y="370"/>
                    <a:pt x="167" y="363"/>
                    <a:pt x="167" y="357"/>
                  </a:cubicBezTo>
                  <a:cubicBezTo>
                    <a:pt x="142" y="296"/>
                    <a:pt x="136" y="240"/>
                    <a:pt x="105" y="185"/>
                  </a:cubicBezTo>
                  <a:cubicBezTo>
                    <a:pt x="75" y="129"/>
                    <a:pt x="44" y="86"/>
                    <a:pt x="7" y="37"/>
                  </a:cubicBezTo>
                  <a:cubicBezTo>
                    <a:pt x="1" y="19"/>
                    <a:pt x="25" y="0"/>
                    <a:pt x="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1188175" y="2924000"/>
              <a:ext cx="46675" cy="59450"/>
            </a:xfrm>
            <a:custGeom>
              <a:avLst/>
              <a:gdLst/>
              <a:ahLst/>
              <a:cxnLst/>
              <a:rect l="l" t="t" r="r" b="b"/>
              <a:pathLst>
                <a:path w="1867" h="2378" extrusionOk="0">
                  <a:moveTo>
                    <a:pt x="25" y="19"/>
                  </a:moveTo>
                  <a:cubicBezTo>
                    <a:pt x="111" y="247"/>
                    <a:pt x="167" y="505"/>
                    <a:pt x="216" y="752"/>
                  </a:cubicBezTo>
                  <a:cubicBezTo>
                    <a:pt x="271" y="1047"/>
                    <a:pt x="419" y="1281"/>
                    <a:pt x="598" y="1515"/>
                  </a:cubicBezTo>
                  <a:cubicBezTo>
                    <a:pt x="758" y="1719"/>
                    <a:pt x="949" y="1916"/>
                    <a:pt x="1152" y="2070"/>
                  </a:cubicBezTo>
                  <a:cubicBezTo>
                    <a:pt x="1361" y="2224"/>
                    <a:pt x="1614" y="2242"/>
                    <a:pt x="1848" y="2328"/>
                  </a:cubicBezTo>
                  <a:cubicBezTo>
                    <a:pt x="1867" y="2341"/>
                    <a:pt x="1867" y="2378"/>
                    <a:pt x="1842" y="2378"/>
                  </a:cubicBezTo>
                  <a:cubicBezTo>
                    <a:pt x="1608" y="2359"/>
                    <a:pt x="1361" y="2279"/>
                    <a:pt x="1158" y="2150"/>
                  </a:cubicBezTo>
                  <a:cubicBezTo>
                    <a:pt x="949" y="2008"/>
                    <a:pt x="758" y="1786"/>
                    <a:pt x="598" y="1583"/>
                  </a:cubicBezTo>
                  <a:cubicBezTo>
                    <a:pt x="444" y="1392"/>
                    <a:pt x="314" y="1158"/>
                    <a:pt x="234" y="918"/>
                  </a:cubicBezTo>
                  <a:cubicBezTo>
                    <a:pt x="185" y="764"/>
                    <a:pt x="136" y="616"/>
                    <a:pt x="93" y="456"/>
                  </a:cubicBezTo>
                  <a:cubicBezTo>
                    <a:pt x="56" y="314"/>
                    <a:pt x="43" y="167"/>
                    <a:pt x="0" y="25"/>
                  </a:cubicBezTo>
                  <a:cubicBezTo>
                    <a:pt x="0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1122100" y="2950325"/>
              <a:ext cx="11125" cy="10025"/>
            </a:xfrm>
            <a:custGeom>
              <a:avLst/>
              <a:gdLst/>
              <a:ahLst/>
              <a:cxnLst/>
              <a:rect l="l" t="t" r="r" b="b"/>
              <a:pathLst>
                <a:path w="445" h="401" extrusionOk="0">
                  <a:moveTo>
                    <a:pt x="438" y="25"/>
                  </a:moveTo>
                  <a:cubicBezTo>
                    <a:pt x="426" y="124"/>
                    <a:pt x="364" y="210"/>
                    <a:pt x="290" y="265"/>
                  </a:cubicBezTo>
                  <a:cubicBezTo>
                    <a:pt x="217" y="321"/>
                    <a:pt x="112" y="401"/>
                    <a:pt x="19" y="389"/>
                  </a:cubicBezTo>
                  <a:cubicBezTo>
                    <a:pt x="7" y="389"/>
                    <a:pt x="1" y="370"/>
                    <a:pt x="13" y="364"/>
                  </a:cubicBezTo>
                  <a:cubicBezTo>
                    <a:pt x="81" y="321"/>
                    <a:pt x="161" y="302"/>
                    <a:pt x="229" y="253"/>
                  </a:cubicBezTo>
                  <a:cubicBezTo>
                    <a:pt x="309" y="198"/>
                    <a:pt x="395" y="118"/>
                    <a:pt x="420" y="19"/>
                  </a:cubicBezTo>
                  <a:cubicBezTo>
                    <a:pt x="420" y="1"/>
                    <a:pt x="444" y="7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1061900" y="2961725"/>
              <a:ext cx="54075" cy="42525"/>
            </a:xfrm>
            <a:custGeom>
              <a:avLst/>
              <a:gdLst/>
              <a:ahLst/>
              <a:cxnLst/>
              <a:rect l="l" t="t" r="r" b="b"/>
              <a:pathLst>
                <a:path w="2163" h="1701" extrusionOk="0">
                  <a:moveTo>
                    <a:pt x="2156" y="19"/>
                  </a:moveTo>
                  <a:cubicBezTo>
                    <a:pt x="2070" y="136"/>
                    <a:pt x="1953" y="204"/>
                    <a:pt x="1885" y="339"/>
                  </a:cubicBezTo>
                  <a:cubicBezTo>
                    <a:pt x="1855" y="413"/>
                    <a:pt x="1873" y="524"/>
                    <a:pt x="1824" y="579"/>
                  </a:cubicBezTo>
                  <a:cubicBezTo>
                    <a:pt x="1768" y="641"/>
                    <a:pt x="1658" y="629"/>
                    <a:pt x="1596" y="647"/>
                  </a:cubicBezTo>
                  <a:cubicBezTo>
                    <a:pt x="1473" y="678"/>
                    <a:pt x="1362" y="819"/>
                    <a:pt x="1251" y="906"/>
                  </a:cubicBezTo>
                  <a:cubicBezTo>
                    <a:pt x="1134" y="992"/>
                    <a:pt x="1017" y="1072"/>
                    <a:pt x="900" y="1171"/>
                  </a:cubicBezTo>
                  <a:cubicBezTo>
                    <a:pt x="857" y="1207"/>
                    <a:pt x="814" y="1238"/>
                    <a:pt x="764" y="1251"/>
                  </a:cubicBezTo>
                  <a:cubicBezTo>
                    <a:pt x="684" y="1275"/>
                    <a:pt x="610" y="1232"/>
                    <a:pt x="555" y="1355"/>
                  </a:cubicBezTo>
                  <a:cubicBezTo>
                    <a:pt x="512" y="1442"/>
                    <a:pt x="481" y="1497"/>
                    <a:pt x="401" y="1522"/>
                  </a:cubicBezTo>
                  <a:cubicBezTo>
                    <a:pt x="346" y="1546"/>
                    <a:pt x="278" y="1540"/>
                    <a:pt x="216" y="1565"/>
                  </a:cubicBezTo>
                  <a:cubicBezTo>
                    <a:pt x="161" y="1583"/>
                    <a:pt x="105" y="1645"/>
                    <a:pt x="50" y="1682"/>
                  </a:cubicBezTo>
                  <a:cubicBezTo>
                    <a:pt x="25" y="1700"/>
                    <a:pt x="1" y="1651"/>
                    <a:pt x="25" y="1620"/>
                  </a:cubicBezTo>
                  <a:cubicBezTo>
                    <a:pt x="99" y="1546"/>
                    <a:pt x="179" y="1485"/>
                    <a:pt x="266" y="1460"/>
                  </a:cubicBezTo>
                  <a:cubicBezTo>
                    <a:pt x="321" y="1442"/>
                    <a:pt x="383" y="1448"/>
                    <a:pt x="438" y="1417"/>
                  </a:cubicBezTo>
                  <a:cubicBezTo>
                    <a:pt x="475" y="1392"/>
                    <a:pt x="500" y="1318"/>
                    <a:pt x="524" y="1275"/>
                  </a:cubicBezTo>
                  <a:cubicBezTo>
                    <a:pt x="580" y="1177"/>
                    <a:pt x="641" y="1164"/>
                    <a:pt x="721" y="1177"/>
                  </a:cubicBezTo>
                  <a:cubicBezTo>
                    <a:pt x="851" y="1189"/>
                    <a:pt x="1023" y="980"/>
                    <a:pt x="1140" y="900"/>
                  </a:cubicBezTo>
                  <a:cubicBezTo>
                    <a:pt x="1251" y="819"/>
                    <a:pt x="1362" y="721"/>
                    <a:pt x="1473" y="629"/>
                  </a:cubicBezTo>
                  <a:cubicBezTo>
                    <a:pt x="1559" y="555"/>
                    <a:pt x="1664" y="548"/>
                    <a:pt x="1762" y="524"/>
                  </a:cubicBezTo>
                  <a:cubicBezTo>
                    <a:pt x="1818" y="511"/>
                    <a:pt x="1818" y="358"/>
                    <a:pt x="1848" y="302"/>
                  </a:cubicBezTo>
                  <a:cubicBezTo>
                    <a:pt x="1929" y="154"/>
                    <a:pt x="2052" y="117"/>
                    <a:pt x="2144" y="6"/>
                  </a:cubicBezTo>
                  <a:cubicBezTo>
                    <a:pt x="2150" y="0"/>
                    <a:pt x="2163" y="13"/>
                    <a:pt x="21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908075" y="2981900"/>
              <a:ext cx="30675" cy="32650"/>
            </a:xfrm>
            <a:custGeom>
              <a:avLst/>
              <a:gdLst/>
              <a:ahLst/>
              <a:cxnLst/>
              <a:rect l="l" t="t" r="r" b="b"/>
              <a:pathLst>
                <a:path w="1227" h="1306" extrusionOk="0">
                  <a:moveTo>
                    <a:pt x="1214" y="37"/>
                  </a:moveTo>
                  <a:cubicBezTo>
                    <a:pt x="1146" y="99"/>
                    <a:pt x="1066" y="123"/>
                    <a:pt x="992" y="166"/>
                  </a:cubicBezTo>
                  <a:cubicBezTo>
                    <a:pt x="894" y="228"/>
                    <a:pt x="900" y="308"/>
                    <a:pt x="863" y="400"/>
                  </a:cubicBezTo>
                  <a:cubicBezTo>
                    <a:pt x="789" y="579"/>
                    <a:pt x="654" y="579"/>
                    <a:pt x="512" y="665"/>
                  </a:cubicBezTo>
                  <a:cubicBezTo>
                    <a:pt x="450" y="708"/>
                    <a:pt x="475" y="801"/>
                    <a:pt x="469" y="869"/>
                  </a:cubicBezTo>
                  <a:cubicBezTo>
                    <a:pt x="463" y="930"/>
                    <a:pt x="438" y="986"/>
                    <a:pt x="401" y="1035"/>
                  </a:cubicBezTo>
                  <a:cubicBezTo>
                    <a:pt x="364" y="1084"/>
                    <a:pt x="290" y="1103"/>
                    <a:pt x="241" y="1127"/>
                  </a:cubicBezTo>
                  <a:cubicBezTo>
                    <a:pt x="167" y="1177"/>
                    <a:pt x="130" y="1257"/>
                    <a:pt x="44" y="1294"/>
                  </a:cubicBezTo>
                  <a:cubicBezTo>
                    <a:pt x="13" y="1306"/>
                    <a:pt x="1" y="1250"/>
                    <a:pt x="31" y="1238"/>
                  </a:cubicBezTo>
                  <a:cubicBezTo>
                    <a:pt x="118" y="1201"/>
                    <a:pt x="167" y="1115"/>
                    <a:pt x="247" y="1066"/>
                  </a:cubicBezTo>
                  <a:cubicBezTo>
                    <a:pt x="339" y="1016"/>
                    <a:pt x="401" y="986"/>
                    <a:pt x="432" y="862"/>
                  </a:cubicBezTo>
                  <a:cubicBezTo>
                    <a:pt x="450" y="795"/>
                    <a:pt x="438" y="696"/>
                    <a:pt x="506" y="653"/>
                  </a:cubicBezTo>
                  <a:cubicBezTo>
                    <a:pt x="573" y="610"/>
                    <a:pt x="647" y="598"/>
                    <a:pt x="715" y="548"/>
                  </a:cubicBezTo>
                  <a:cubicBezTo>
                    <a:pt x="801" y="487"/>
                    <a:pt x="832" y="388"/>
                    <a:pt x="851" y="277"/>
                  </a:cubicBezTo>
                  <a:cubicBezTo>
                    <a:pt x="869" y="117"/>
                    <a:pt x="1097" y="80"/>
                    <a:pt x="1196" y="12"/>
                  </a:cubicBezTo>
                  <a:cubicBezTo>
                    <a:pt x="1208" y="0"/>
                    <a:pt x="1226" y="25"/>
                    <a:pt x="1214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930100" y="2983425"/>
              <a:ext cx="1250" cy="6500"/>
            </a:xfrm>
            <a:custGeom>
              <a:avLst/>
              <a:gdLst/>
              <a:ahLst/>
              <a:cxnLst/>
              <a:rect l="l" t="t" r="r" b="b"/>
              <a:pathLst>
                <a:path w="50" h="260" extrusionOk="0">
                  <a:moveTo>
                    <a:pt x="19" y="13"/>
                  </a:moveTo>
                  <a:cubicBezTo>
                    <a:pt x="25" y="62"/>
                    <a:pt x="31" y="105"/>
                    <a:pt x="37" y="155"/>
                  </a:cubicBezTo>
                  <a:cubicBezTo>
                    <a:pt x="44" y="192"/>
                    <a:pt x="50" y="222"/>
                    <a:pt x="37" y="253"/>
                  </a:cubicBezTo>
                  <a:cubicBezTo>
                    <a:pt x="31" y="259"/>
                    <a:pt x="25" y="259"/>
                    <a:pt x="25" y="253"/>
                  </a:cubicBezTo>
                  <a:cubicBezTo>
                    <a:pt x="7" y="229"/>
                    <a:pt x="13" y="192"/>
                    <a:pt x="7" y="161"/>
                  </a:cubicBezTo>
                  <a:cubicBezTo>
                    <a:pt x="0" y="112"/>
                    <a:pt x="0" y="62"/>
                    <a:pt x="0" y="13"/>
                  </a:cubicBezTo>
                  <a:cubicBezTo>
                    <a:pt x="0" y="1"/>
                    <a:pt x="19" y="1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927325" y="2985425"/>
              <a:ext cx="2325" cy="7575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38" y="19"/>
                  </a:moveTo>
                  <a:cubicBezTo>
                    <a:pt x="56" y="69"/>
                    <a:pt x="68" y="118"/>
                    <a:pt x="74" y="173"/>
                  </a:cubicBezTo>
                  <a:cubicBezTo>
                    <a:pt x="81" y="210"/>
                    <a:pt x="93" y="259"/>
                    <a:pt x="74" y="296"/>
                  </a:cubicBezTo>
                  <a:cubicBezTo>
                    <a:pt x="74" y="303"/>
                    <a:pt x="62" y="303"/>
                    <a:pt x="56" y="296"/>
                  </a:cubicBezTo>
                  <a:cubicBezTo>
                    <a:pt x="38" y="259"/>
                    <a:pt x="44" y="210"/>
                    <a:pt x="38" y="167"/>
                  </a:cubicBezTo>
                  <a:cubicBezTo>
                    <a:pt x="31" y="118"/>
                    <a:pt x="19" y="75"/>
                    <a:pt x="7" y="25"/>
                  </a:cubicBezTo>
                  <a:cubicBezTo>
                    <a:pt x="1" y="7"/>
                    <a:pt x="25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924400" y="2987275"/>
              <a:ext cx="2800" cy="10050"/>
            </a:xfrm>
            <a:custGeom>
              <a:avLst/>
              <a:gdLst/>
              <a:ahLst/>
              <a:cxnLst/>
              <a:rect l="l" t="t" r="r" b="b"/>
              <a:pathLst>
                <a:path w="112" h="402" extrusionOk="0">
                  <a:moveTo>
                    <a:pt x="19" y="19"/>
                  </a:moveTo>
                  <a:cubicBezTo>
                    <a:pt x="31" y="130"/>
                    <a:pt x="111" y="272"/>
                    <a:pt x="68" y="383"/>
                  </a:cubicBezTo>
                  <a:cubicBezTo>
                    <a:pt x="62" y="401"/>
                    <a:pt x="44" y="401"/>
                    <a:pt x="44" y="383"/>
                  </a:cubicBezTo>
                  <a:cubicBezTo>
                    <a:pt x="25" y="327"/>
                    <a:pt x="25" y="259"/>
                    <a:pt x="13" y="192"/>
                  </a:cubicBezTo>
                  <a:cubicBezTo>
                    <a:pt x="7" y="136"/>
                    <a:pt x="1" y="75"/>
                    <a:pt x="1" y="19"/>
                  </a:cubicBezTo>
                  <a:cubicBezTo>
                    <a:pt x="1" y="1"/>
                    <a:pt x="19" y="1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896675" y="2998225"/>
              <a:ext cx="3275" cy="16025"/>
            </a:xfrm>
            <a:custGeom>
              <a:avLst/>
              <a:gdLst/>
              <a:ahLst/>
              <a:cxnLst/>
              <a:rect l="l" t="t" r="r" b="b"/>
              <a:pathLst>
                <a:path w="131" h="641" extrusionOk="0">
                  <a:moveTo>
                    <a:pt x="32" y="18"/>
                  </a:moveTo>
                  <a:cubicBezTo>
                    <a:pt x="62" y="216"/>
                    <a:pt x="130" y="413"/>
                    <a:pt x="130" y="610"/>
                  </a:cubicBezTo>
                  <a:cubicBezTo>
                    <a:pt x="124" y="634"/>
                    <a:pt x="99" y="641"/>
                    <a:pt x="93" y="616"/>
                  </a:cubicBezTo>
                  <a:cubicBezTo>
                    <a:pt x="50" y="425"/>
                    <a:pt x="19" y="222"/>
                    <a:pt x="1" y="25"/>
                  </a:cubicBezTo>
                  <a:cubicBezTo>
                    <a:pt x="1" y="6"/>
                    <a:pt x="32" y="0"/>
                    <a:pt x="3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890825" y="3000225"/>
              <a:ext cx="3575" cy="13575"/>
            </a:xfrm>
            <a:custGeom>
              <a:avLst/>
              <a:gdLst/>
              <a:ahLst/>
              <a:cxnLst/>
              <a:rect l="l" t="t" r="r" b="b"/>
              <a:pathLst>
                <a:path w="143" h="543" extrusionOk="0">
                  <a:moveTo>
                    <a:pt x="25" y="19"/>
                  </a:moveTo>
                  <a:cubicBezTo>
                    <a:pt x="56" y="185"/>
                    <a:pt x="124" y="351"/>
                    <a:pt x="143" y="524"/>
                  </a:cubicBezTo>
                  <a:cubicBezTo>
                    <a:pt x="143" y="542"/>
                    <a:pt x="112" y="542"/>
                    <a:pt x="106" y="530"/>
                  </a:cubicBezTo>
                  <a:cubicBezTo>
                    <a:pt x="50" y="370"/>
                    <a:pt x="25" y="191"/>
                    <a:pt x="1" y="25"/>
                  </a:cubicBezTo>
                  <a:cubicBezTo>
                    <a:pt x="1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884225" y="3001150"/>
              <a:ext cx="4325" cy="12175"/>
            </a:xfrm>
            <a:custGeom>
              <a:avLst/>
              <a:gdLst/>
              <a:ahLst/>
              <a:cxnLst/>
              <a:rect l="l" t="t" r="r" b="b"/>
              <a:pathLst>
                <a:path w="173" h="487" extrusionOk="0">
                  <a:moveTo>
                    <a:pt x="25" y="12"/>
                  </a:moveTo>
                  <a:cubicBezTo>
                    <a:pt x="68" y="148"/>
                    <a:pt x="172" y="314"/>
                    <a:pt x="166" y="468"/>
                  </a:cubicBezTo>
                  <a:cubicBezTo>
                    <a:pt x="160" y="480"/>
                    <a:pt x="142" y="487"/>
                    <a:pt x="136" y="468"/>
                  </a:cubicBezTo>
                  <a:cubicBezTo>
                    <a:pt x="111" y="400"/>
                    <a:pt x="99" y="326"/>
                    <a:pt x="80" y="259"/>
                  </a:cubicBezTo>
                  <a:cubicBezTo>
                    <a:pt x="49" y="179"/>
                    <a:pt x="25" y="99"/>
                    <a:pt x="0" y="19"/>
                  </a:cubicBezTo>
                  <a:cubicBezTo>
                    <a:pt x="0" y="0"/>
                    <a:pt x="18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848175" y="3006825"/>
              <a:ext cx="3425" cy="6800"/>
            </a:xfrm>
            <a:custGeom>
              <a:avLst/>
              <a:gdLst/>
              <a:ahLst/>
              <a:cxnLst/>
              <a:rect l="l" t="t" r="r" b="b"/>
              <a:pathLst>
                <a:path w="137" h="272" extrusionOk="0">
                  <a:moveTo>
                    <a:pt x="38" y="19"/>
                  </a:moveTo>
                  <a:cubicBezTo>
                    <a:pt x="56" y="63"/>
                    <a:pt x="69" y="106"/>
                    <a:pt x="87" y="155"/>
                  </a:cubicBezTo>
                  <a:cubicBezTo>
                    <a:pt x="99" y="186"/>
                    <a:pt x="136" y="223"/>
                    <a:pt x="130" y="260"/>
                  </a:cubicBezTo>
                  <a:cubicBezTo>
                    <a:pt x="124" y="266"/>
                    <a:pt x="118" y="272"/>
                    <a:pt x="112" y="272"/>
                  </a:cubicBezTo>
                  <a:cubicBezTo>
                    <a:pt x="75" y="266"/>
                    <a:pt x="62" y="223"/>
                    <a:pt x="50" y="186"/>
                  </a:cubicBezTo>
                  <a:cubicBezTo>
                    <a:pt x="32" y="136"/>
                    <a:pt x="25" y="81"/>
                    <a:pt x="7" y="26"/>
                  </a:cubicBezTo>
                  <a:cubicBezTo>
                    <a:pt x="1" y="7"/>
                    <a:pt x="32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852500" y="3007150"/>
              <a:ext cx="1100" cy="5725"/>
            </a:xfrm>
            <a:custGeom>
              <a:avLst/>
              <a:gdLst/>
              <a:ahLst/>
              <a:cxnLst/>
              <a:rect l="l" t="t" r="r" b="b"/>
              <a:pathLst>
                <a:path w="44" h="229" extrusionOk="0">
                  <a:moveTo>
                    <a:pt x="31" y="13"/>
                  </a:moveTo>
                  <a:cubicBezTo>
                    <a:pt x="37" y="80"/>
                    <a:pt x="43" y="154"/>
                    <a:pt x="25" y="216"/>
                  </a:cubicBezTo>
                  <a:cubicBezTo>
                    <a:pt x="19" y="228"/>
                    <a:pt x="6" y="228"/>
                    <a:pt x="6" y="216"/>
                  </a:cubicBezTo>
                  <a:cubicBezTo>
                    <a:pt x="6" y="148"/>
                    <a:pt x="6" y="86"/>
                    <a:pt x="0" y="19"/>
                  </a:cubicBezTo>
                  <a:cubicBezTo>
                    <a:pt x="0" y="0"/>
                    <a:pt x="25" y="0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1196650" y="2867025"/>
              <a:ext cx="76225" cy="103350"/>
            </a:xfrm>
            <a:custGeom>
              <a:avLst/>
              <a:gdLst/>
              <a:ahLst/>
              <a:cxnLst/>
              <a:rect l="l" t="t" r="r" b="b"/>
              <a:pathLst>
                <a:path w="3049" h="4134" extrusionOk="0">
                  <a:moveTo>
                    <a:pt x="530" y="468"/>
                  </a:moveTo>
                  <a:cubicBezTo>
                    <a:pt x="363" y="703"/>
                    <a:pt x="209" y="918"/>
                    <a:pt x="0" y="998"/>
                  </a:cubicBezTo>
                  <a:cubicBezTo>
                    <a:pt x="31" y="1010"/>
                    <a:pt x="62" y="1029"/>
                    <a:pt x="86" y="1054"/>
                  </a:cubicBezTo>
                  <a:cubicBezTo>
                    <a:pt x="166" y="1103"/>
                    <a:pt x="234" y="1183"/>
                    <a:pt x="271" y="1294"/>
                  </a:cubicBezTo>
                  <a:cubicBezTo>
                    <a:pt x="277" y="1306"/>
                    <a:pt x="277" y="1318"/>
                    <a:pt x="283" y="1337"/>
                  </a:cubicBezTo>
                  <a:cubicBezTo>
                    <a:pt x="339" y="1448"/>
                    <a:pt x="400" y="1559"/>
                    <a:pt x="456" y="1670"/>
                  </a:cubicBezTo>
                  <a:cubicBezTo>
                    <a:pt x="493" y="1725"/>
                    <a:pt x="517" y="1787"/>
                    <a:pt x="548" y="1842"/>
                  </a:cubicBezTo>
                  <a:cubicBezTo>
                    <a:pt x="678" y="2107"/>
                    <a:pt x="924" y="2224"/>
                    <a:pt x="1152" y="2372"/>
                  </a:cubicBezTo>
                  <a:cubicBezTo>
                    <a:pt x="1226" y="2402"/>
                    <a:pt x="1293" y="2452"/>
                    <a:pt x="1349" y="2507"/>
                  </a:cubicBezTo>
                  <a:cubicBezTo>
                    <a:pt x="1404" y="2550"/>
                    <a:pt x="1454" y="2600"/>
                    <a:pt x="1497" y="2655"/>
                  </a:cubicBezTo>
                  <a:cubicBezTo>
                    <a:pt x="1645" y="2846"/>
                    <a:pt x="1749" y="3080"/>
                    <a:pt x="1866" y="3296"/>
                  </a:cubicBezTo>
                  <a:cubicBezTo>
                    <a:pt x="2002" y="3548"/>
                    <a:pt x="2236" y="3684"/>
                    <a:pt x="2451" y="3844"/>
                  </a:cubicBezTo>
                  <a:cubicBezTo>
                    <a:pt x="2593" y="3948"/>
                    <a:pt x="2735" y="4041"/>
                    <a:pt x="2883" y="4133"/>
                  </a:cubicBezTo>
                  <a:cubicBezTo>
                    <a:pt x="2889" y="4096"/>
                    <a:pt x="2895" y="4041"/>
                    <a:pt x="2901" y="3973"/>
                  </a:cubicBezTo>
                  <a:cubicBezTo>
                    <a:pt x="2883" y="4016"/>
                    <a:pt x="2858" y="4047"/>
                    <a:pt x="2821" y="4078"/>
                  </a:cubicBezTo>
                  <a:cubicBezTo>
                    <a:pt x="2809" y="4090"/>
                    <a:pt x="2790" y="4065"/>
                    <a:pt x="2796" y="4053"/>
                  </a:cubicBezTo>
                  <a:cubicBezTo>
                    <a:pt x="2895" y="3856"/>
                    <a:pt x="2864" y="3665"/>
                    <a:pt x="2889" y="3456"/>
                  </a:cubicBezTo>
                  <a:cubicBezTo>
                    <a:pt x="2895" y="3363"/>
                    <a:pt x="2913" y="3271"/>
                    <a:pt x="2956" y="3203"/>
                  </a:cubicBezTo>
                  <a:cubicBezTo>
                    <a:pt x="2993" y="3043"/>
                    <a:pt x="3049" y="2994"/>
                    <a:pt x="3049" y="2994"/>
                  </a:cubicBezTo>
                  <a:cubicBezTo>
                    <a:pt x="3049" y="2994"/>
                    <a:pt x="2895" y="3061"/>
                    <a:pt x="2211" y="1817"/>
                  </a:cubicBezTo>
                  <a:cubicBezTo>
                    <a:pt x="1521" y="573"/>
                    <a:pt x="1546" y="99"/>
                    <a:pt x="1183" y="25"/>
                  </a:cubicBezTo>
                  <a:cubicBezTo>
                    <a:pt x="1090" y="7"/>
                    <a:pt x="992" y="0"/>
                    <a:pt x="899" y="7"/>
                  </a:cubicBezTo>
                  <a:cubicBezTo>
                    <a:pt x="758" y="136"/>
                    <a:pt x="641" y="308"/>
                    <a:pt x="530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1416525" y="2962500"/>
              <a:ext cx="93950" cy="52050"/>
            </a:xfrm>
            <a:custGeom>
              <a:avLst/>
              <a:gdLst/>
              <a:ahLst/>
              <a:cxnLst/>
              <a:rect l="l" t="t" r="r" b="b"/>
              <a:pathLst>
                <a:path w="3758" h="2082" extrusionOk="0">
                  <a:moveTo>
                    <a:pt x="1115" y="339"/>
                  </a:moveTo>
                  <a:cubicBezTo>
                    <a:pt x="585" y="0"/>
                    <a:pt x="370" y="320"/>
                    <a:pt x="0" y="727"/>
                  </a:cubicBezTo>
                  <a:cubicBezTo>
                    <a:pt x="50" y="782"/>
                    <a:pt x="93" y="832"/>
                    <a:pt x="124" y="850"/>
                  </a:cubicBezTo>
                  <a:cubicBezTo>
                    <a:pt x="124" y="850"/>
                    <a:pt x="130" y="850"/>
                    <a:pt x="130" y="850"/>
                  </a:cubicBezTo>
                  <a:cubicBezTo>
                    <a:pt x="222" y="905"/>
                    <a:pt x="308" y="998"/>
                    <a:pt x="364" y="1090"/>
                  </a:cubicBezTo>
                  <a:cubicBezTo>
                    <a:pt x="395" y="1146"/>
                    <a:pt x="419" y="1207"/>
                    <a:pt x="419" y="1269"/>
                  </a:cubicBezTo>
                  <a:cubicBezTo>
                    <a:pt x="733" y="1491"/>
                    <a:pt x="1134" y="1571"/>
                    <a:pt x="1497" y="1614"/>
                  </a:cubicBezTo>
                  <a:cubicBezTo>
                    <a:pt x="1904" y="1669"/>
                    <a:pt x="2310" y="1626"/>
                    <a:pt x="2710" y="1669"/>
                  </a:cubicBezTo>
                  <a:cubicBezTo>
                    <a:pt x="2729" y="1669"/>
                    <a:pt x="2741" y="1700"/>
                    <a:pt x="2717" y="1706"/>
                  </a:cubicBezTo>
                  <a:cubicBezTo>
                    <a:pt x="2710" y="1706"/>
                    <a:pt x="2704" y="1706"/>
                    <a:pt x="2698" y="1712"/>
                  </a:cubicBezTo>
                  <a:cubicBezTo>
                    <a:pt x="2809" y="1725"/>
                    <a:pt x="2963" y="1749"/>
                    <a:pt x="3098" y="1805"/>
                  </a:cubicBezTo>
                  <a:cubicBezTo>
                    <a:pt x="3339" y="1909"/>
                    <a:pt x="3757" y="2082"/>
                    <a:pt x="3757" y="2082"/>
                  </a:cubicBezTo>
                  <a:cubicBezTo>
                    <a:pt x="3757" y="2082"/>
                    <a:pt x="3739" y="2051"/>
                    <a:pt x="3702" y="2002"/>
                  </a:cubicBezTo>
                  <a:cubicBezTo>
                    <a:pt x="3462" y="1934"/>
                    <a:pt x="3228" y="1829"/>
                    <a:pt x="2994" y="1749"/>
                  </a:cubicBezTo>
                  <a:cubicBezTo>
                    <a:pt x="2981" y="1743"/>
                    <a:pt x="2988" y="1725"/>
                    <a:pt x="3000" y="1725"/>
                  </a:cubicBezTo>
                  <a:cubicBezTo>
                    <a:pt x="3228" y="1774"/>
                    <a:pt x="3443" y="1879"/>
                    <a:pt x="3665" y="1946"/>
                  </a:cubicBezTo>
                  <a:cubicBezTo>
                    <a:pt x="3542" y="1792"/>
                    <a:pt x="3314" y="1540"/>
                    <a:pt x="3049" y="1478"/>
                  </a:cubicBezTo>
                  <a:cubicBezTo>
                    <a:pt x="2655" y="1386"/>
                    <a:pt x="1885" y="825"/>
                    <a:pt x="1115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Google Shape;2878;p17"/>
          <p:cNvGrpSpPr/>
          <p:nvPr/>
        </p:nvGrpSpPr>
        <p:grpSpPr>
          <a:xfrm rot="162344">
            <a:off x="-5571873" y="3334889"/>
            <a:ext cx="9404797" cy="2439530"/>
            <a:chOff x="799160" y="2858250"/>
            <a:chExt cx="714690" cy="185386"/>
          </a:xfrm>
        </p:grpSpPr>
        <p:sp>
          <p:nvSpPr>
            <p:cNvPr id="2879" name="Google Shape;2879;p17"/>
            <p:cNvSpPr/>
            <p:nvPr/>
          </p:nvSpPr>
          <p:spPr>
            <a:xfrm>
              <a:off x="799160" y="2859611"/>
              <a:ext cx="713875" cy="184025"/>
            </a:xfrm>
            <a:custGeom>
              <a:avLst/>
              <a:gdLst/>
              <a:ahLst/>
              <a:cxnLst/>
              <a:rect l="l" t="t" r="r" b="b"/>
              <a:pathLst>
                <a:path w="28555" h="7361" extrusionOk="0">
                  <a:moveTo>
                    <a:pt x="25198" y="3788"/>
                  </a:moveTo>
                  <a:cubicBezTo>
                    <a:pt x="25198" y="3788"/>
                    <a:pt x="23418" y="3221"/>
                    <a:pt x="23153" y="2766"/>
                  </a:cubicBezTo>
                  <a:cubicBezTo>
                    <a:pt x="22889" y="2304"/>
                    <a:pt x="21965" y="2125"/>
                    <a:pt x="21768" y="2125"/>
                  </a:cubicBezTo>
                  <a:cubicBezTo>
                    <a:pt x="21564" y="2125"/>
                    <a:pt x="19489" y="1946"/>
                    <a:pt x="19088" y="1454"/>
                  </a:cubicBezTo>
                  <a:cubicBezTo>
                    <a:pt x="18694" y="961"/>
                    <a:pt x="18232" y="0"/>
                    <a:pt x="17339" y="37"/>
                  </a:cubicBezTo>
                  <a:cubicBezTo>
                    <a:pt x="16452" y="74"/>
                    <a:pt x="16317" y="1312"/>
                    <a:pt x="15688" y="1312"/>
                  </a:cubicBezTo>
                  <a:cubicBezTo>
                    <a:pt x="15060" y="1312"/>
                    <a:pt x="13083" y="1029"/>
                    <a:pt x="12985" y="1811"/>
                  </a:cubicBezTo>
                  <a:cubicBezTo>
                    <a:pt x="12886" y="2587"/>
                    <a:pt x="12781" y="3437"/>
                    <a:pt x="11827" y="3474"/>
                  </a:cubicBezTo>
                  <a:cubicBezTo>
                    <a:pt x="10872" y="3505"/>
                    <a:pt x="9018" y="4213"/>
                    <a:pt x="9018" y="4213"/>
                  </a:cubicBezTo>
                  <a:cubicBezTo>
                    <a:pt x="9018" y="4213"/>
                    <a:pt x="6955" y="4459"/>
                    <a:pt x="5735" y="4281"/>
                  </a:cubicBezTo>
                  <a:cubicBezTo>
                    <a:pt x="4941" y="4170"/>
                    <a:pt x="3721" y="4583"/>
                    <a:pt x="2705" y="4773"/>
                  </a:cubicBezTo>
                  <a:cubicBezTo>
                    <a:pt x="2157" y="4872"/>
                    <a:pt x="1374" y="4854"/>
                    <a:pt x="1374" y="4854"/>
                  </a:cubicBezTo>
                  <a:cubicBezTo>
                    <a:pt x="1202" y="5106"/>
                    <a:pt x="580" y="5229"/>
                    <a:pt x="1" y="5365"/>
                  </a:cubicBezTo>
                  <a:lnTo>
                    <a:pt x="1" y="7360"/>
                  </a:lnTo>
                  <a:lnTo>
                    <a:pt x="28555" y="7360"/>
                  </a:lnTo>
                  <a:lnTo>
                    <a:pt x="28555" y="5747"/>
                  </a:lnTo>
                  <a:cubicBezTo>
                    <a:pt x="27539" y="4958"/>
                    <a:pt x="26646" y="3899"/>
                    <a:pt x="25198" y="3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1148300" y="2890575"/>
              <a:ext cx="117050" cy="134000"/>
            </a:xfrm>
            <a:custGeom>
              <a:avLst/>
              <a:gdLst/>
              <a:ahLst/>
              <a:cxnLst/>
              <a:rect l="l" t="t" r="r" b="b"/>
              <a:pathLst>
                <a:path w="4682" h="5360" extrusionOk="0">
                  <a:moveTo>
                    <a:pt x="758" y="7"/>
                  </a:moveTo>
                  <a:lnTo>
                    <a:pt x="721" y="1"/>
                  </a:lnTo>
                  <a:cubicBezTo>
                    <a:pt x="597" y="315"/>
                    <a:pt x="333" y="469"/>
                    <a:pt x="173" y="912"/>
                  </a:cubicBezTo>
                  <a:cubicBezTo>
                    <a:pt x="0" y="1399"/>
                    <a:pt x="166" y="2156"/>
                    <a:pt x="166" y="2156"/>
                  </a:cubicBezTo>
                  <a:cubicBezTo>
                    <a:pt x="166" y="2156"/>
                    <a:pt x="376" y="2144"/>
                    <a:pt x="363" y="2575"/>
                  </a:cubicBezTo>
                  <a:cubicBezTo>
                    <a:pt x="351" y="3006"/>
                    <a:pt x="246" y="3148"/>
                    <a:pt x="246" y="3148"/>
                  </a:cubicBezTo>
                  <a:cubicBezTo>
                    <a:pt x="246" y="3148"/>
                    <a:pt x="1109" y="4238"/>
                    <a:pt x="1583" y="4552"/>
                  </a:cubicBezTo>
                  <a:cubicBezTo>
                    <a:pt x="2063" y="4867"/>
                    <a:pt x="2772" y="5125"/>
                    <a:pt x="3012" y="5125"/>
                  </a:cubicBezTo>
                  <a:cubicBezTo>
                    <a:pt x="3258" y="5125"/>
                    <a:pt x="3899" y="5125"/>
                    <a:pt x="4028" y="5156"/>
                  </a:cubicBezTo>
                  <a:cubicBezTo>
                    <a:pt x="4158" y="5193"/>
                    <a:pt x="4681" y="5322"/>
                    <a:pt x="4681" y="5322"/>
                  </a:cubicBezTo>
                  <a:cubicBezTo>
                    <a:pt x="4681" y="5322"/>
                    <a:pt x="4607" y="5359"/>
                    <a:pt x="3948" y="4947"/>
                  </a:cubicBezTo>
                  <a:cubicBezTo>
                    <a:pt x="3283" y="4540"/>
                    <a:pt x="3308" y="4811"/>
                    <a:pt x="2827" y="4275"/>
                  </a:cubicBezTo>
                  <a:cubicBezTo>
                    <a:pt x="2353" y="3739"/>
                    <a:pt x="2328" y="3893"/>
                    <a:pt x="1829" y="3284"/>
                  </a:cubicBezTo>
                  <a:cubicBezTo>
                    <a:pt x="1324" y="2680"/>
                    <a:pt x="1127" y="2643"/>
                    <a:pt x="1035" y="2132"/>
                  </a:cubicBezTo>
                  <a:cubicBezTo>
                    <a:pt x="942" y="1621"/>
                    <a:pt x="875" y="1608"/>
                    <a:pt x="795" y="1189"/>
                  </a:cubicBezTo>
                  <a:cubicBezTo>
                    <a:pt x="708" y="771"/>
                    <a:pt x="641" y="851"/>
                    <a:pt x="696" y="537"/>
                  </a:cubicBezTo>
                  <a:cubicBezTo>
                    <a:pt x="739" y="333"/>
                    <a:pt x="751" y="124"/>
                    <a:pt x="758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799975" y="2963250"/>
              <a:ext cx="219450" cy="64250"/>
            </a:xfrm>
            <a:custGeom>
              <a:avLst/>
              <a:gdLst/>
              <a:ahLst/>
              <a:cxnLst/>
              <a:rect l="l" t="t" r="r" b="b"/>
              <a:pathLst>
                <a:path w="8778" h="2570" extrusionOk="0">
                  <a:moveTo>
                    <a:pt x="8778" y="69"/>
                  </a:moveTo>
                  <a:cubicBezTo>
                    <a:pt x="8199" y="130"/>
                    <a:pt x="6702" y="253"/>
                    <a:pt x="5735" y="112"/>
                  </a:cubicBezTo>
                  <a:cubicBezTo>
                    <a:pt x="4941" y="1"/>
                    <a:pt x="3721" y="414"/>
                    <a:pt x="2705" y="604"/>
                  </a:cubicBezTo>
                  <a:cubicBezTo>
                    <a:pt x="2157" y="703"/>
                    <a:pt x="1374" y="685"/>
                    <a:pt x="1374" y="685"/>
                  </a:cubicBezTo>
                  <a:cubicBezTo>
                    <a:pt x="1202" y="937"/>
                    <a:pt x="580" y="1060"/>
                    <a:pt x="1" y="1196"/>
                  </a:cubicBezTo>
                  <a:lnTo>
                    <a:pt x="1" y="2569"/>
                  </a:lnTo>
                  <a:cubicBezTo>
                    <a:pt x="641" y="2378"/>
                    <a:pt x="1147" y="2545"/>
                    <a:pt x="2360" y="2409"/>
                  </a:cubicBezTo>
                  <a:cubicBezTo>
                    <a:pt x="3992" y="2224"/>
                    <a:pt x="4479" y="2107"/>
                    <a:pt x="4990" y="1732"/>
                  </a:cubicBezTo>
                  <a:cubicBezTo>
                    <a:pt x="5501" y="1362"/>
                    <a:pt x="5279" y="802"/>
                    <a:pt x="5889" y="802"/>
                  </a:cubicBezTo>
                  <a:cubicBezTo>
                    <a:pt x="6480" y="802"/>
                    <a:pt x="8026" y="426"/>
                    <a:pt x="8778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799975" y="2858400"/>
              <a:ext cx="713875" cy="145375"/>
            </a:xfrm>
            <a:custGeom>
              <a:avLst/>
              <a:gdLst/>
              <a:ahLst/>
              <a:cxnLst/>
              <a:rect l="l" t="t" r="r" b="b"/>
              <a:pathLst>
                <a:path w="28555" h="5815" extrusionOk="0">
                  <a:moveTo>
                    <a:pt x="25186" y="3844"/>
                  </a:moveTo>
                  <a:cubicBezTo>
                    <a:pt x="25186" y="3844"/>
                    <a:pt x="23394" y="3277"/>
                    <a:pt x="23123" y="2803"/>
                  </a:cubicBezTo>
                  <a:cubicBezTo>
                    <a:pt x="23024" y="2637"/>
                    <a:pt x="22833" y="2507"/>
                    <a:pt x="22624" y="2409"/>
                  </a:cubicBezTo>
                  <a:cubicBezTo>
                    <a:pt x="22279" y="2249"/>
                    <a:pt x="21885" y="2181"/>
                    <a:pt x="21768" y="2181"/>
                  </a:cubicBezTo>
                  <a:cubicBezTo>
                    <a:pt x="21638" y="2181"/>
                    <a:pt x="20720" y="2107"/>
                    <a:pt x="19981" y="1922"/>
                  </a:cubicBezTo>
                  <a:cubicBezTo>
                    <a:pt x="19569" y="1817"/>
                    <a:pt x="19211" y="1682"/>
                    <a:pt x="19064" y="1497"/>
                  </a:cubicBezTo>
                  <a:cubicBezTo>
                    <a:pt x="18990" y="1405"/>
                    <a:pt x="18916" y="1300"/>
                    <a:pt x="18830" y="1183"/>
                  </a:cubicBezTo>
                  <a:cubicBezTo>
                    <a:pt x="18485" y="684"/>
                    <a:pt x="18047" y="68"/>
                    <a:pt x="17339" y="93"/>
                  </a:cubicBezTo>
                  <a:cubicBezTo>
                    <a:pt x="16877" y="111"/>
                    <a:pt x="16625" y="475"/>
                    <a:pt x="16391" y="807"/>
                  </a:cubicBezTo>
                  <a:cubicBezTo>
                    <a:pt x="16181" y="1103"/>
                    <a:pt x="15996" y="1368"/>
                    <a:pt x="15688" y="1368"/>
                  </a:cubicBezTo>
                  <a:cubicBezTo>
                    <a:pt x="15578" y="1368"/>
                    <a:pt x="15424" y="1362"/>
                    <a:pt x="15245" y="1349"/>
                  </a:cubicBezTo>
                  <a:cubicBezTo>
                    <a:pt x="14432" y="1306"/>
                    <a:pt x="13095" y="1226"/>
                    <a:pt x="13015" y="1836"/>
                  </a:cubicBezTo>
                  <a:lnTo>
                    <a:pt x="13015" y="1861"/>
                  </a:lnTo>
                  <a:cubicBezTo>
                    <a:pt x="12911" y="2643"/>
                    <a:pt x="12806" y="3493"/>
                    <a:pt x="11827" y="3530"/>
                  </a:cubicBezTo>
                  <a:cubicBezTo>
                    <a:pt x="10878" y="3560"/>
                    <a:pt x="9036" y="4269"/>
                    <a:pt x="9030" y="4269"/>
                  </a:cubicBezTo>
                  <a:cubicBezTo>
                    <a:pt x="9030" y="4269"/>
                    <a:pt x="9024" y="4269"/>
                    <a:pt x="9024" y="4269"/>
                  </a:cubicBezTo>
                  <a:cubicBezTo>
                    <a:pt x="9018" y="4275"/>
                    <a:pt x="6955" y="4515"/>
                    <a:pt x="5729" y="4337"/>
                  </a:cubicBezTo>
                  <a:cubicBezTo>
                    <a:pt x="5181" y="4256"/>
                    <a:pt x="4417" y="4441"/>
                    <a:pt x="3659" y="4620"/>
                  </a:cubicBezTo>
                  <a:cubicBezTo>
                    <a:pt x="3333" y="4694"/>
                    <a:pt x="3013" y="4774"/>
                    <a:pt x="2711" y="4829"/>
                  </a:cubicBezTo>
                  <a:cubicBezTo>
                    <a:pt x="2206" y="4922"/>
                    <a:pt x="1510" y="4916"/>
                    <a:pt x="1393" y="4909"/>
                  </a:cubicBezTo>
                  <a:cubicBezTo>
                    <a:pt x="1214" y="5143"/>
                    <a:pt x="691" y="5267"/>
                    <a:pt x="167" y="5384"/>
                  </a:cubicBezTo>
                  <a:cubicBezTo>
                    <a:pt x="112" y="5402"/>
                    <a:pt x="56" y="5414"/>
                    <a:pt x="1" y="5427"/>
                  </a:cubicBezTo>
                  <a:lnTo>
                    <a:pt x="1" y="5359"/>
                  </a:lnTo>
                  <a:cubicBezTo>
                    <a:pt x="50" y="5347"/>
                    <a:pt x="99" y="5334"/>
                    <a:pt x="155" y="5322"/>
                  </a:cubicBezTo>
                  <a:cubicBezTo>
                    <a:pt x="678" y="5199"/>
                    <a:pt x="1196" y="5082"/>
                    <a:pt x="1344" y="4860"/>
                  </a:cubicBezTo>
                  <a:cubicBezTo>
                    <a:pt x="1350" y="4854"/>
                    <a:pt x="1362" y="4848"/>
                    <a:pt x="1374" y="4848"/>
                  </a:cubicBezTo>
                  <a:cubicBezTo>
                    <a:pt x="1374" y="4848"/>
                    <a:pt x="2157" y="4866"/>
                    <a:pt x="2699" y="4762"/>
                  </a:cubicBezTo>
                  <a:cubicBezTo>
                    <a:pt x="3000" y="4706"/>
                    <a:pt x="3321" y="4632"/>
                    <a:pt x="3641" y="4558"/>
                  </a:cubicBezTo>
                  <a:cubicBezTo>
                    <a:pt x="4405" y="4373"/>
                    <a:pt x="5175" y="4195"/>
                    <a:pt x="5741" y="4275"/>
                  </a:cubicBezTo>
                  <a:cubicBezTo>
                    <a:pt x="6930" y="4447"/>
                    <a:pt x="8913" y="4220"/>
                    <a:pt x="9012" y="4207"/>
                  </a:cubicBezTo>
                  <a:cubicBezTo>
                    <a:pt x="9104" y="4170"/>
                    <a:pt x="10884" y="3499"/>
                    <a:pt x="11827" y="3462"/>
                  </a:cubicBezTo>
                  <a:cubicBezTo>
                    <a:pt x="12744" y="3431"/>
                    <a:pt x="12849" y="2612"/>
                    <a:pt x="12948" y="1848"/>
                  </a:cubicBezTo>
                  <a:lnTo>
                    <a:pt x="12948" y="1830"/>
                  </a:lnTo>
                  <a:cubicBezTo>
                    <a:pt x="13034" y="1158"/>
                    <a:pt x="14413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48"/>
                    <a:pt x="16335" y="770"/>
                  </a:cubicBezTo>
                  <a:cubicBezTo>
                    <a:pt x="16575" y="425"/>
                    <a:pt x="16840" y="50"/>
                    <a:pt x="17339" y="31"/>
                  </a:cubicBezTo>
                  <a:cubicBezTo>
                    <a:pt x="18084" y="0"/>
                    <a:pt x="18528" y="635"/>
                    <a:pt x="18885" y="1146"/>
                  </a:cubicBezTo>
                  <a:cubicBezTo>
                    <a:pt x="18965" y="1257"/>
                    <a:pt x="19045" y="1368"/>
                    <a:pt x="19119" y="1460"/>
                  </a:cubicBezTo>
                  <a:cubicBezTo>
                    <a:pt x="19255" y="1626"/>
                    <a:pt x="19600" y="1762"/>
                    <a:pt x="20000" y="1861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3" y="2593"/>
                    <a:pt x="23178" y="2772"/>
                  </a:cubicBezTo>
                  <a:cubicBezTo>
                    <a:pt x="23431" y="3209"/>
                    <a:pt x="25118" y="3758"/>
                    <a:pt x="25204" y="3782"/>
                  </a:cubicBezTo>
                  <a:cubicBezTo>
                    <a:pt x="26362" y="3875"/>
                    <a:pt x="27163" y="4558"/>
                    <a:pt x="27958" y="5236"/>
                  </a:cubicBezTo>
                  <a:cubicBezTo>
                    <a:pt x="28155" y="5402"/>
                    <a:pt x="28352" y="5575"/>
                    <a:pt x="28555" y="5729"/>
                  </a:cubicBezTo>
                  <a:lnTo>
                    <a:pt x="28555" y="5815"/>
                  </a:lnTo>
                  <a:cubicBezTo>
                    <a:pt x="28333" y="5642"/>
                    <a:pt x="28124" y="5464"/>
                    <a:pt x="27914" y="5285"/>
                  </a:cubicBezTo>
                  <a:cubicBezTo>
                    <a:pt x="27126" y="4614"/>
                    <a:pt x="26332" y="3936"/>
                    <a:pt x="25198" y="3844"/>
                  </a:cubicBezTo>
                  <a:cubicBezTo>
                    <a:pt x="25192" y="3844"/>
                    <a:pt x="25192" y="3844"/>
                    <a:pt x="25186" y="3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799975" y="2858250"/>
              <a:ext cx="713875" cy="145675"/>
            </a:xfrm>
            <a:custGeom>
              <a:avLst/>
              <a:gdLst/>
              <a:ahLst/>
              <a:cxnLst/>
              <a:rect l="l" t="t" r="r" b="b"/>
              <a:pathLst>
                <a:path w="28555" h="5827" extrusionOk="0">
                  <a:moveTo>
                    <a:pt x="25186" y="3856"/>
                  </a:moveTo>
                  <a:cubicBezTo>
                    <a:pt x="25180" y="3856"/>
                    <a:pt x="23387" y="3283"/>
                    <a:pt x="23116" y="2815"/>
                  </a:cubicBezTo>
                  <a:cubicBezTo>
                    <a:pt x="23024" y="2649"/>
                    <a:pt x="22833" y="2519"/>
                    <a:pt x="22624" y="2421"/>
                  </a:cubicBezTo>
                  <a:cubicBezTo>
                    <a:pt x="22279" y="2261"/>
                    <a:pt x="21885" y="2193"/>
                    <a:pt x="21768" y="2193"/>
                  </a:cubicBezTo>
                  <a:cubicBezTo>
                    <a:pt x="21638" y="2193"/>
                    <a:pt x="20720" y="2119"/>
                    <a:pt x="19981" y="1934"/>
                  </a:cubicBezTo>
                  <a:cubicBezTo>
                    <a:pt x="19569" y="1830"/>
                    <a:pt x="19205" y="1694"/>
                    <a:pt x="19057" y="1509"/>
                  </a:cubicBezTo>
                  <a:cubicBezTo>
                    <a:pt x="18984" y="1417"/>
                    <a:pt x="18910" y="1306"/>
                    <a:pt x="18830" y="1189"/>
                  </a:cubicBezTo>
                  <a:cubicBezTo>
                    <a:pt x="18479" y="696"/>
                    <a:pt x="18047" y="80"/>
                    <a:pt x="17345" y="105"/>
                  </a:cubicBezTo>
                  <a:cubicBezTo>
                    <a:pt x="16883" y="123"/>
                    <a:pt x="16625" y="487"/>
                    <a:pt x="16397" y="819"/>
                  </a:cubicBezTo>
                  <a:cubicBezTo>
                    <a:pt x="16187" y="1109"/>
                    <a:pt x="15996" y="1380"/>
                    <a:pt x="15688" y="1380"/>
                  </a:cubicBezTo>
                  <a:cubicBezTo>
                    <a:pt x="15578" y="1380"/>
                    <a:pt x="15424" y="1374"/>
                    <a:pt x="15245" y="1361"/>
                  </a:cubicBezTo>
                  <a:cubicBezTo>
                    <a:pt x="14432" y="1312"/>
                    <a:pt x="13095" y="1238"/>
                    <a:pt x="13021" y="1842"/>
                  </a:cubicBezTo>
                  <a:lnTo>
                    <a:pt x="13021" y="1867"/>
                  </a:lnTo>
                  <a:cubicBezTo>
                    <a:pt x="12917" y="2655"/>
                    <a:pt x="12812" y="3505"/>
                    <a:pt x="11827" y="3542"/>
                  </a:cubicBezTo>
                  <a:cubicBezTo>
                    <a:pt x="10878" y="3573"/>
                    <a:pt x="9043" y="4281"/>
                    <a:pt x="9036" y="4281"/>
                  </a:cubicBezTo>
                  <a:lnTo>
                    <a:pt x="9030" y="4281"/>
                  </a:lnTo>
                  <a:cubicBezTo>
                    <a:pt x="8975" y="4299"/>
                    <a:pt x="6536" y="5168"/>
                    <a:pt x="5316" y="4989"/>
                  </a:cubicBezTo>
                  <a:cubicBezTo>
                    <a:pt x="4158" y="4823"/>
                    <a:pt x="1639" y="4909"/>
                    <a:pt x="1393" y="4922"/>
                  </a:cubicBezTo>
                  <a:cubicBezTo>
                    <a:pt x="1220" y="5156"/>
                    <a:pt x="697" y="5273"/>
                    <a:pt x="173" y="5396"/>
                  </a:cubicBezTo>
                  <a:cubicBezTo>
                    <a:pt x="112" y="5408"/>
                    <a:pt x="56" y="5427"/>
                    <a:pt x="1" y="5439"/>
                  </a:cubicBezTo>
                  <a:lnTo>
                    <a:pt x="1" y="5359"/>
                  </a:lnTo>
                  <a:cubicBezTo>
                    <a:pt x="50" y="5346"/>
                    <a:pt x="99" y="5334"/>
                    <a:pt x="155" y="5322"/>
                  </a:cubicBezTo>
                  <a:cubicBezTo>
                    <a:pt x="672" y="5205"/>
                    <a:pt x="1196" y="5082"/>
                    <a:pt x="1337" y="4866"/>
                  </a:cubicBezTo>
                  <a:cubicBezTo>
                    <a:pt x="1350" y="4854"/>
                    <a:pt x="1356" y="4848"/>
                    <a:pt x="1374" y="4848"/>
                  </a:cubicBezTo>
                  <a:cubicBezTo>
                    <a:pt x="1381" y="4848"/>
                    <a:pt x="4103" y="4737"/>
                    <a:pt x="5329" y="4915"/>
                  </a:cubicBezTo>
                  <a:cubicBezTo>
                    <a:pt x="6524" y="5088"/>
                    <a:pt x="8944" y="4232"/>
                    <a:pt x="9006" y="4207"/>
                  </a:cubicBezTo>
                  <a:lnTo>
                    <a:pt x="9006" y="4207"/>
                  </a:lnTo>
                  <a:cubicBezTo>
                    <a:pt x="9012" y="4207"/>
                    <a:pt x="10860" y="3499"/>
                    <a:pt x="11827" y="3462"/>
                  </a:cubicBezTo>
                  <a:cubicBezTo>
                    <a:pt x="12738" y="3431"/>
                    <a:pt x="12843" y="2612"/>
                    <a:pt x="12941" y="1854"/>
                  </a:cubicBezTo>
                  <a:lnTo>
                    <a:pt x="12941" y="1836"/>
                  </a:lnTo>
                  <a:cubicBezTo>
                    <a:pt x="13028" y="1158"/>
                    <a:pt x="14407" y="1238"/>
                    <a:pt x="15251" y="1288"/>
                  </a:cubicBezTo>
                  <a:cubicBezTo>
                    <a:pt x="15424" y="1294"/>
                    <a:pt x="15578" y="1306"/>
                    <a:pt x="15688" y="1306"/>
                  </a:cubicBezTo>
                  <a:cubicBezTo>
                    <a:pt x="15959" y="1306"/>
                    <a:pt x="16138" y="1054"/>
                    <a:pt x="16329" y="776"/>
                  </a:cubicBezTo>
                  <a:cubicBezTo>
                    <a:pt x="16569" y="431"/>
                    <a:pt x="16840" y="50"/>
                    <a:pt x="17339" y="31"/>
                  </a:cubicBezTo>
                  <a:cubicBezTo>
                    <a:pt x="18084" y="0"/>
                    <a:pt x="18534" y="641"/>
                    <a:pt x="18891" y="1146"/>
                  </a:cubicBezTo>
                  <a:cubicBezTo>
                    <a:pt x="18971" y="1263"/>
                    <a:pt x="19045" y="1368"/>
                    <a:pt x="19119" y="1460"/>
                  </a:cubicBezTo>
                  <a:cubicBezTo>
                    <a:pt x="19255" y="1632"/>
                    <a:pt x="19600" y="1762"/>
                    <a:pt x="20000" y="1860"/>
                  </a:cubicBezTo>
                  <a:cubicBezTo>
                    <a:pt x="20733" y="2045"/>
                    <a:pt x="21638" y="2119"/>
                    <a:pt x="21768" y="2119"/>
                  </a:cubicBezTo>
                  <a:cubicBezTo>
                    <a:pt x="21891" y="2119"/>
                    <a:pt x="22297" y="2187"/>
                    <a:pt x="22654" y="2353"/>
                  </a:cubicBezTo>
                  <a:cubicBezTo>
                    <a:pt x="22876" y="2452"/>
                    <a:pt x="23079" y="2593"/>
                    <a:pt x="23184" y="2778"/>
                  </a:cubicBezTo>
                  <a:cubicBezTo>
                    <a:pt x="23437" y="3209"/>
                    <a:pt x="25112" y="3751"/>
                    <a:pt x="25204" y="3782"/>
                  </a:cubicBezTo>
                  <a:cubicBezTo>
                    <a:pt x="26368" y="3874"/>
                    <a:pt x="27169" y="4558"/>
                    <a:pt x="27958" y="5236"/>
                  </a:cubicBezTo>
                  <a:cubicBezTo>
                    <a:pt x="28155" y="5402"/>
                    <a:pt x="28352" y="5574"/>
                    <a:pt x="28555" y="5728"/>
                  </a:cubicBezTo>
                  <a:lnTo>
                    <a:pt x="28555" y="5827"/>
                  </a:lnTo>
                  <a:cubicBezTo>
                    <a:pt x="28333" y="5661"/>
                    <a:pt x="28124" y="5476"/>
                    <a:pt x="27908" y="5291"/>
                  </a:cubicBezTo>
                  <a:cubicBezTo>
                    <a:pt x="27126" y="4626"/>
                    <a:pt x="26332" y="3948"/>
                    <a:pt x="25198" y="3856"/>
                  </a:cubicBezTo>
                  <a:cubicBezTo>
                    <a:pt x="25192" y="3856"/>
                    <a:pt x="25192" y="3856"/>
                    <a:pt x="25186" y="3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1219575" y="2953725"/>
              <a:ext cx="212225" cy="40050"/>
            </a:xfrm>
            <a:custGeom>
              <a:avLst/>
              <a:gdLst/>
              <a:ahLst/>
              <a:cxnLst/>
              <a:rect l="l" t="t" r="r" b="b"/>
              <a:pathLst>
                <a:path w="8489" h="1602" extrusionOk="0">
                  <a:moveTo>
                    <a:pt x="8451" y="62"/>
                  </a:moveTo>
                  <a:cubicBezTo>
                    <a:pt x="8149" y="123"/>
                    <a:pt x="7971" y="394"/>
                    <a:pt x="7718" y="554"/>
                  </a:cubicBezTo>
                  <a:cubicBezTo>
                    <a:pt x="7416" y="745"/>
                    <a:pt x="7022" y="665"/>
                    <a:pt x="6690" y="684"/>
                  </a:cubicBezTo>
                  <a:cubicBezTo>
                    <a:pt x="6603" y="690"/>
                    <a:pt x="6443" y="684"/>
                    <a:pt x="6388" y="770"/>
                  </a:cubicBezTo>
                  <a:cubicBezTo>
                    <a:pt x="6363" y="807"/>
                    <a:pt x="6339" y="850"/>
                    <a:pt x="6302" y="875"/>
                  </a:cubicBezTo>
                  <a:cubicBezTo>
                    <a:pt x="6185" y="949"/>
                    <a:pt x="6043" y="949"/>
                    <a:pt x="5907" y="936"/>
                  </a:cubicBezTo>
                  <a:cubicBezTo>
                    <a:pt x="5729" y="918"/>
                    <a:pt x="5569" y="912"/>
                    <a:pt x="5390" y="936"/>
                  </a:cubicBezTo>
                  <a:cubicBezTo>
                    <a:pt x="5174" y="967"/>
                    <a:pt x="4953" y="1010"/>
                    <a:pt x="4743" y="1059"/>
                  </a:cubicBezTo>
                  <a:cubicBezTo>
                    <a:pt x="4540" y="1109"/>
                    <a:pt x="4343" y="1170"/>
                    <a:pt x="4152" y="1263"/>
                  </a:cubicBezTo>
                  <a:cubicBezTo>
                    <a:pt x="3986" y="1349"/>
                    <a:pt x="3819" y="1441"/>
                    <a:pt x="3635" y="1491"/>
                  </a:cubicBezTo>
                  <a:cubicBezTo>
                    <a:pt x="3265" y="1595"/>
                    <a:pt x="2896" y="1410"/>
                    <a:pt x="2532" y="1343"/>
                  </a:cubicBezTo>
                  <a:cubicBezTo>
                    <a:pt x="2076" y="1269"/>
                    <a:pt x="1608" y="1281"/>
                    <a:pt x="1159" y="1392"/>
                  </a:cubicBezTo>
                  <a:cubicBezTo>
                    <a:pt x="974" y="1435"/>
                    <a:pt x="783" y="1478"/>
                    <a:pt x="592" y="1527"/>
                  </a:cubicBezTo>
                  <a:cubicBezTo>
                    <a:pt x="426" y="1571"/>
                    <a:pt x="241" y="1601"/>
                    <a:pt x="69" y="1564"/>
                  </a:cubicBezTo>
                  <a:cubicBezTo>
                    <a:pt x="50" y="1564"/>
                    <a:pt x="38" y="1558"/>
                    <a:pt x="19" y="1552"/>
                  </a:cubicBezTo>
                  <a:cubicBezTo>
                    <a:pt x="1" y="1546"/>
                    <a:pt x="7" y="1515"/>
                    <a:pt x="25" y="1521"/>
                  </a:cubicBezTo>
                  <a:cubicBezTo>
                    <a:pt x="420" y="1564"/>
                    <a:pt x="820" y="1423"/>
                    <a:pt x="1196" y="1318"/>
                  </a:cubicBezTo>
                  <a:cubicBezTo>
                    <a:pt x="1602" y="1201"/>
                    <a:pt x="2033" y="1213"/>
                    <a:pt x="2446" y="1269"/>
                  </a:cubicBezTo>
                  <a:cubicBezTo>
                    <a:pt x="2828" y="1318"/>
                    <a:pt x="3228" y="1509"/>
                    <a:pt x="3616" y="1417"/>
                  </a:cubicBezTo>
                  <a:cubicBezTo>
                    <a:pt x="3795" y="1374"/>
                    <a:pt x="3961" y="1281"/>
                    <a:pt x="4127" y="1207"/>
                  </a:cubicBezTo>
                  <a:cubicBezTo>
                    <a:pt x="4325" y="1121"/>
                    <a:pt x="4534" y="1078"/>
                    <a:pt x="4731" y="1029"/>
                  </a:cubicBezTo>
                  <a:cubicBezTo>
                    <a:pt x="5076" y="942"/>
                    <a:pt x="5433" y="838"/>
                    <a:pt x="5790" y="862"/>
                  </a:cubicBezTo>
                  <a:cubicBezTo>
                    <a:pt x="5951" y="875"/>
                    <a:pt x="6154" y="912"/>
                    <a:pt x="6289" y="801"/>
                  </a:cubicBezTo>
                  <a:cubicBezTo>
                    <a:pt x="6320" y="770"/>
                    <a:pt x="6345" y="733"/>
                    <a:pt x="6382" y="702"/>
                  </a:cubicBezTo>
                  <a:cubicBezTo>
                    <a:pt x="6431" y="665"/>
                    <a:pt x="6536" y="665"/>
                    <a:pt x="6597" y="659"/>
                  </a:cubicBezTo>
                  <a:cubicBezTo>
                    <a:pt x="6979" y="610"/>
                    <a:pt x="7404" y="684"/>
                    <a:pt x="7737" y="450"/>
                  </a:cubicBezTo>
                  <a:cubicBezTo>
                    <a:pt x="7971" y="289"/>
                    <a:pt x="8143" y="49"/>
                    <a:pt x="8439" y="6"/>
                  </a:cubicBezTo>
                  <a:cubicBezTo>
                    <a:pt x="8470" y="0"/>
                    <a:pt x="8488" y="55"/>
                    <a:pt x="845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376025" y="2970950"/>
              <a:ext cx="11425" cy="5275"/>
            </a:xfrm>
            <a:custGeom>
              <a:avLst/>
              <a:gdLst/>
              <a:ahLst/>
              <a:cxnLst/>
              <a:rect l="l" t="t" r="r" b="b"/>
              <a:pathLst>
                <a:path w="457" h="211" extrusionOk="0">
                  <a:moveTo>
                    <a:pt x="7" y="198"/>
                  </a:moveTo>
                  <a:cubicBezTo>
                    <a:pt x="25" y="149"/>
                    <a:pt x="62" y="118"/>
                    <a:pt x="99" y="81"/>
                  </a:cubicBezTo>
                  <a:cubicBezTo>
                    <a:pt x="118" y="62"/>
                    <a:pt x="154" y="1"/>
                    <a:pt x="179" y="1"/>
                  </a:cubicBezTo>
                  <a:cubicBezTo>
                    <a:pt x="284" y="1"/>
                    <a:pt x="401" y="44"/>
                    <a:pt x="444" y="155"/>
                  </a:cubicBezTo>
                  <a:cubicBezTo>
                    <a:pt x="456" y="186"/>
                    <a:pt x="432" y="210"/>
                    <a:pt x="407" y="186"/>
                  </a:cubicBezTo>
                  <a:cubicBezTo>
                    <a:pt x="376" y="155"/>
                    <a:pt x="352" y="124"/>
                    <a:pt x="315" y="93"/>
                  </a:cubicBezTo>
                  <a:cubicBezTo>
                    <a:pt x="296" y="75"/>
                    <a:pt x="204" y="25"/>
                    <a:pt x="185" y="50"/>
                  </a:cubicBezTo>
                  <a:cubicBezTo>
                    <a:pt x="136" y="112"/>
                    <a:pt x="62" y="142"/>
                    <a:pt x="19" y="204"/>
                  </a:cubicBezTo>
                  <a:cubicBezTo>
                    <a:pt x="13" y="210"/>
                    <a:pt x="1" y="204"/>
                    <a:pt x="7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1387575" y="2978975"/>
              <a:ext cx="29750" cy="13100"/>
            </a:xfrm>
            <a:custGeom>
              <a:avLst/>
              <a:gdLst/>
              <a:ahLst/>
              <a:cxnLst/>
              <a:rect l="l" t="t" r="r" b="b"/>
              <a:pathLst>
                <a:path w="1190" h="524" extrusionOk="0">
                  <a:moveTo>
                    <a:pt x="25" y="12"/>
                  </a:moveTo>
                  <a:cubicBezTo>
                    <a:pt x="179" y="185"/>
                    <a:pt x="376" y="290"/>
                    <a:pt x="586" y="351"/>
                  </a:cubicBezTo>
                  <a:cubicBezTo>
                    <a:pt x="777" y="413"/>
                    <a:pt x="980" y="382"/>
                    <a:pt x="1177" y="425"/>
                  </a:cubicBezTo>
                  <a:cubicBezTo>
                    <a:pt x="1189" y="431"/>
                    <a:pt x="1189" y="450"/>
                    <a:pt x="1177" y="450"/>
                  </a:cubicBezTo>
                  <a:cubicBezTo>
                    <a:pt x="980" y="524"/>
                    <a:pt x="721" y="468"/>
                    <a:pt x="524" y="407"/>
                  </a:cubicBezTo>
                  <a:cubicBezTo>
                    <a:pt x="315" y="345"/>
                    <a:pt x="148" y="216"/>
                    <a:pt x="7" y="37"/>
                  </a:cubicBezTo>
                  <a:cubicBezTo>
                    <a:pt x="0" y="19"/>
                    <a:pt x="13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1423000" y="2991450"/>
              <a:ext cx="62075" cy="15575"/>
            </a:xfrm>
            <a:custGeom>
              <a:avLst/>
              <a:gdLst/>
              <a:ahLst/>
              <a:cxnLst/>
              <a:rect l="l" t="t" r="r" b="b"/>
              <a:pathLst>
                <a:path w="2483" h="623" extrusionOk="0">
                  <a:moveTo>
                    <a:pt x="43" y="12"/>
                  </a:moveTo>
                  <a:cubicBezTo>
                    <a:pt x="370" y="308"/>
                    <a:pt x="825" y="407"/>
                    <a:pt x="1238" y="456"/>
                  </a:cubicBezTo>
                  <a:cubicBezTo>
                    <a:pt x="1645" y="511"/>
                    <a:pt x="2051" y="468"/>
                    <a:pt x="2451" y="511"/>
                  </a:cubicBezTo>
                  <a:cubicBezTo>
                    <a:pt x="2470" y="511"/>
                    <a:pt x="2482" y="542"/>
                    <a:pt x="2458" y="548"/>
                  </a:cubicBezTo>
                  <a:cubicBezTo>
                    <a:pt x="2051" y="622"/>
                    <a:pt x="1595" y="579"/>
                    <a:pt x="1195" y="524"/>
                  </a:cubicBezTo>
                  <a:cubicBezTo>
                    <a:pt x="776" y="462"/>
                    <a:pt x="339" y="351"/>
                    <a:pt x="19" y="43"/>
                  </a:cubicBezTo>
                  <a:cubicBezTo>
                    <a:pt x="0" y="25"/>
                    <a:pt x="25" y="0"/>
                    <a:pt x="4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1233600" y="2860875"/>
              <a:ext cx="7575" cy="12950"/>
            </a:xfrm>
            <a:custGeom>
              <a:avLst/>
              <a:gdLst/>
              <a:ahLst/>
              <a:cxnLst/>
              <a:rect l="l" t="t" r="r" b="b"/>
              <a:pathLst>
                <a:path w="303" h="518" extrusionOk="0">
                  <a:moveTo>
                    <a:pt x="50" y="6"/>
                  </a:moveTo>
                  <a:cubicBezTo>
                    <a:pt x="265" y="49"/>
                    <a:pt x="302" y="314"/>
                    <a:pt x="240" y="505"/>
                  </a:cubicBezTo>
                  <a:cubicBezTo>
                    <a:pt x="240" y="517"/>
                    <a:pt x="228" y="511"/>
                    <a:pt x="228" y="505"/>
                  </a:cubicBezTo>
                  <a:cubicBezTo>
                    <a:pt x="216" y="314"/>
                    <a:pt x="210" y="142"/>
                    <a:pt x="31" y="55"/>
                  </a:cubicBezTo>
                  <a:cubicBezTo>
                    <a:pt x="0" y="43"/>
                    <a:pt x="25" y="0"/>
                    <a:pt x="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1238975" y="2880875"/>
              <a:ext cx="103050" cy="83175"/>
            </a:xfrm>
            <a:custGeom>
              <a:avLst/>
              <a:gdLst/>
              <a:ahLst/>
              <a:cxnLst/>
              <a:rect l="l" t="t" r="r" b="b"/>
              <a:pathLst>
                <a:path w="4122" h="3327" extrusionOk="0">
                  <a:moveTo>
                    <a:pt x="32" y="25"/>
                  </a:moveTo>
                  <a:cubicBezTo>
                    <a:pt x="56" y="155"/>
                    <a:pt x="136" y="241"/>
                    <a:pt x="223" y="327"/>
                  </a:cubicBezTo>
                  <a:cubicBezTo>
                    <a:pt x="309" y="413"/>
                    <a:pt x="364" y="506"/>
                    <a:pt x="426" y="610"/>
                  </a:cubicBezTo>
                  <a:cubicBezTo>
                    <a:pt x="561" y="869"/>
                    <a:pt x="660" y="1146"/>
                    <a:pt x="795" y="1399"/>
                  </a:cubicBezTo>
                  <a:cubicBezTo>
                    <a:pt x="1017" y="1799"/>
                    <a:pt x="1362" y="2089"/>
                    <a:pt x="1738" y="2304"/>
                  </a:cubicBezTo>
                  <a:cubicBezTo>
                    <a:pt x="2126" y="2532"/>
                    <a:pt x="2551" y="2680"/>
                    <a:pt x="2970" y="2828"/>
                  </a:cubicBezTo>
                  <a:cubicBezTo>
                    <a:pt x="3351" y="2957"/>
                    <a:pt x="3746" y="3074"/>
                    <a:pt x="4103" y="3284"/>
                  </a:cubicBezTo>
                  <a:cubicBezTo>
                    <a:pt x="4121" y="3296"/>
                    <a:pt x="4109" y="3327"/>
                    <a:pt x="4084" y="3321"/>
                  </a:cubicBezTo>
                  <a:cubicBezTo>
                    <a:pt x="3271" y="2994"/>
                    <a:pt x="2403" y="2791"/>
                    <a:pt x="1639" y="2341"/>
                  </a:cubicBezTo>
                  <a:cubicBezTo>
                    <a:pt x="1282" y="2132"/>
                    <a:pt x="962" y="1842"/>
                    <a:pt x="752" y="1473"/>
                  </a:cubicBezTo>
                  <a:cubicBezTo>
                    <a:pt x="611" y="1208"/>
                    <a:pt x="512" y="912"/>
                    <a:pt x="370" y="647"/>
                  </a:cubicBezTo>
                  <a:cubicBezTo>
                    <a:pt x="253" y="426"/>
                    <a:pt x="44" y="290"/>
                    <a:pt x="7" y="31"/>
                  </a:cubicBezTo>
                  <a:cubicBezTo>
                    <a:pt x="1" y="13"/>
                    <a:pt x="32" y="1"/>
                    <a:pt x="3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1245750" y="2893500"/>
              <a:ext cx="51300" cy="12500"/>
            </a:xfrm>
            <a:custGeom>
              <a:avLst/>
              <a:gdLst/>
              <a:ahLst/>
              <a:cxnLst/>
              <a:rect l="l" t="t" r="r" b="b"/>
              <a:pathLst>
                <a:path w="2052" h="500" extrusionOk="0">
                  <a:moveTo>
                    <a:pt x="2027" y="481"/>
                  </a:moveTo>
                  <a:cubicBezTo>
                    <a:pt x="1793" y="413"/>
                    <a:pt x="1584" y="352"/>
                    <a:pt x="1344" y="389"/>
                  </a:cubicBezTo>
                  <a:cubicBezTo>
                    <a:pt x="1239" y="407"/>
                    <a:pt x="1140" y="469"/>
                    <a:pt x="1036" y="481"/>
                  </a:cubicBezTo>
                  <a:cubicBezTo>
                    <a:pt x="912" y="500"/>
                    <a:pt x="771" y="407"/>
                    <a:pt x="672" y="346"/>
                  </a:cubicBezTo>
                  <a:cubicBezTo>
                    <a:pt x="561" y="278"/>
                    <a:pt x="450" y="222"/>
                    <a:pt x="340" y="179"/>
                  </a:cubicBezTo>
                  <a:cubicBezTo>
                    <a:pt x="229" y="130"/>
                    <a:pt x="118" y="105"/>
                    <a:pt x="13" y="38"/>
                  </a:cubicBezTo>
                  <a:cubicBezTo>
                    <a:pt x="1" y="25"/>
                    <a:pt x="7" y="1"/>
                    <a:pt x="25" y="7"/>
                  </a:cubicBezTo>
                  <a:cubicBezTo>
                    <a:pt x="241" y="69"/>
                    <a:pt x="444" y="186"/>
                    <a:pt x="648" y="266"/>
                  </a:cubicBezTo>
                  <a:cubicBezTo>
                    <a:pt x="783" y="327"/>
                    <a:pt x="925" y="450"/>
                    <a:pt x="1079" y="413"/>
                  </a:cubicBezTo>
                  <a:cubicBezTo>
                    <a:pt x="1190" y="383"/>
                    <a:pt x="1294" y="340"/>
                    <a:pt x="1411" y="327"/>
                  </a:cubicBezTo>
                  <a:cubicBezTo>
                    <a:pt x="1633" y="296"/>
                    <a:pt x="1830" y="364"/>
                    <a:pt x="2033" y="450"/>
                  </a:cubicBezTo>
                  <a:cubicBezTo>
                    <a:pt x="2052" y="457"/>
                    <a:pt x="2046" y="487"/>
                    <a:pt x="2027" y="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974900" y="2979125"/>
              <a:ext cx="73800" cy="12650"/>
            </a:xfrm>
            <a:custGeom>
              <a:avLst/>
              <a:gdLst/>
              <a:ahLst/>
              <a:cxnLst/>
              <a:rect l="l" t="t" r="r" b="b"/>
              <a:pathLst>
                <a:path w="2952" h="506" extrusionOk="0">
                  <a:moveTo>
                    <a:pt x="19" y="388"/>
                  </a:moveTo>
                  <a:cubicBezTo>
                    <a:pt x="574" y="382"/>
                    <a:pt x="1128" y="321"/>
                    <a:pt x="1682" y="314"/>
                  </a:cubicBezTo>
                  <a:cubicBezTo>
                    <a:pt x="1904" y="314"/>
                    <a:pt x="2120" y="333"/>
                    <a:pt x="2335" y="339"/>
                  </a:cubicBezTo>
                  <a:cubicBezTo>
                    <a:pt x="2600" y="339"/>
                    <a:pt x="2760" y="234"/>
                    <a:pt x="2920" y="13"/>
                  </a:cubicBezTo>
                  <a:cubicBezTo>
                    <a:pt x="2933" y="0"/>
                    <a:pt x="2951" y="6"/>
                    <a:pt x="2945" y="25"/>
                  </a:cubicBezTo>
                  <a:cubicBezTo>
                    <a:pt x="2791" y="505"/>
                    <a:pt x="2304" y="376"/>
                    <a:pt x="1941" y="364"/>
                  </a:cubicBezTo>
                  <a:cubicBezTo>
                    <a:pt x="1300" y="351"/>
                    <a:pt x="660" y="419"/>
                    <a:pt x="19" y="413"/>
                  </a:cubicBezTo>
                  <a:cubicBezTo>
                    <a:pt x="1" y="413"/>
                    <a:pt x="1" y="388"/>
                    <a:pt x="19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7"/>
            <p:cNvSpPr/>
            <p:nvPr/>
          </p:nvSpPr>
          <p:spPr>
            <a:xfrm>
              <a:off x="1054525" y="2942475"/>
              <a:ext cx="53900" cy="31125"/>
            </a:xfrm>
            <a:custGeom>
              <a:avLst/>
              <a:gdLst/>
              <a:ahLst/>
              <a:cxnLst/>
              <a:rect l="l" t="t" r="r" b="b"/>
              <a:pathLst>
                <a:path w="2156" h="1245" extrusionOk="0">
                  <a:moveTo>
                    <a:pt x="19" y="1201"/>
                  </a:moveTo>
                  <a:cubicBezTo>
                    <a:pt x="431" y="1066"/>
                    <a:pt x="647" y="684"/>
                    <a:pt x="961" y="395"/>
                  </a:cubicBezTo>
                  <a:cubicBezTo>
                    <a:pt x="1287" y="93"/>
                    <a:pt x="1694" y="0"/>
                    <a:pt x="2113" y="37"/>
                  </a:cubicBezTo>
                  <a:cubicBezTo>
                    <a:pt x="2150" y="43"/>
                    <a:pt x="2156" y="105"/>
                    <a:pt x="2113" y="105"/>
                  </a:cubicBezTo>
                  <a:cubicBezTo>
                    <a:pt x="1638" y="74"/>
                    <a:pt x="1232" y="179"/>
                    <a:pt x="881" y="536"/>
                  </a:cubicBezTo>
                  <a:cubicBezTo>
                    <a:pt x="610" y="813"/>
                    <a:pt x="407" y="1121"/>
                    <a:pt x="25" y="1238"/>
                  </a:cubicBezTo>
                  <a:cubicBezTo>
                    <a:pt x="6" y="1245"/>
                    <a:pt x="0" y="1208"/>
                    <a:pt x="19" y="1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7"/>
            <p:cNvSpPr/>
            <p:nvPr/>
          </p:nvSpPr>
          <p:spPr>
            <a:xfrm>
              <a:off x="1024800" y="2889200"/>
              <a:ext cx="142750" cy="137050"/>
            </a:xfrm>
            <a:custGeom>
              <a:avLst/>
              <a:gdLst/>
              <a:ahLst/>
              <a:cxnLst/>
              <a:rect l="l" t="t" r="r" b="b"/>
              <a:pathLst>
                <a:path w="5710" h="5482" extrusionOk="0">
                  <a:moveTo>
                    <a:pt x="5704" y="25"/>
                  </a:moveTo>
                  <a:cubicBezTo>
                    <a:pt x="5581" y="327"/>
                    <a:pt x="5328" y="505"/>
                    <a:pt x="5205" y="801"/>
                  </a:cubicBezTo>
                  <a:cubicBezTo>
                    <a:pt x="5100" y="1054"/>
                    <a:pt x="5082" y="1417"/>
                    <a:pt x="5069" y="1694"/>
                  </a:cubicBezTo>
                  <a:cubicBezTo>
                    <a:pt x="5063" y="1823"/>
                    <a:pt x="5069" y="1965"/>
                    <a:pt x="5094" y="2094"/>
                  </a:cubicBezTo>
                  <a:cubicBezTo>
                    <a:pt x="5106" y="2150"/>
                    <a:pt x="5131" y="2205"/>
                    <a:pt x="5168" y="2236"/>
                  </a:cubicBezTo>
                  <a:cubicBezTo>
                    <a:pt x="5199" y="2267"/>
                    <a:pt x="5260" y="2242"/>
                    <a:pt x="5285" y="2273"/>
                  </a:cubicBezTo>
                  <a:cubicBezTo>
                    <a:pt x="5494" y="2599"/>
                    <a:pt x="5273" y="3000"/>
                    <a:pt x="5162" y="3314"/>
                  </a:cubicBezTo>
                  <a:cubicBezTo>
                    <a:pt x="5162" y="3320"/>
                    <a:pt x="5149" y="3320"/>
                    <a:pt x="5149" y="3320"/>
                  </a:cubicBezTo>
                  <a:cubicBezTo>
                    <a:pt x="4909" y="3351"/>
                    <a:pt x="4688" y="3468"/>
                    <a:pt x="4515" y="3653"/>
                  </a:cubicBezTo>
                  <a:cubicBezTo>
                    <a:pt x="4355" y="3819"/>
                    <a:pt x="4238" y="4028"/>
                    <a:pt x="4072" y="4189"/>
                  </a:cubicBezTo>
                  <a:cubicBezTo>
                    <a:pt x="3788" y="4472"/>
                    <a:pt x="3443" y="4620"/>
                    <a:pt x="3105" y="4774"/>
                  </a:cubicBezTo>
                  <a:cubicBezTo>
                    <a:pt x="2131" y="5217"/>
                    <a:pt x="1066" y="5408"/>
                    <a:pt x="31" y="5482"/>
                  </a:cubicBezTo>
                  <a:cubicBezTo>
                    <a:pt x="7" y="5482"/>
                    <a:pt x="0" y="5433"/>
                    <a:pt x="25" y="5433"/>
                  </a:cubicBezTo>
                  <a:cubicBezTo>
                    <a:pt x="438" y="5353"/>
                    <a:pt x="863" y="5310"/>
                    <a:pt x="1281" y="5236"/>
                  </a:cubicBezTo>
                  <a:cubicBezTo>
                    <a:pt x="1694" y="5168"/>
                    <a:pt x="2107" y="5069"/>
                    <a:pt x="2513" y="4928"/>
                  </a:cubicBezTo>
                  <a:cubicBezTo>
                    <a:pt x="3160" y="4706"/>
                    <a:pt x="3825" y="4429"/>
                    <a:pt x="4293" y="3819"/>
                  </a:cubicBezTo>
                  <a:cubicBezTo>
                    <a:pt x="4404" y="3684"/>
                    <a:pt x="4497" y="3554"/>
                    <a:pt x="4632" y="3456"/>
                  </a:cubicBezTo>
                  <a:cubicBezTo>
                    <a:pt x="4761" y="3357"/>
                    <a:pt x="4909" y="3314"/>
                    <a:pt x="5063" y="3295"/>
                  </a:cubicBezTo>
                  <a:cubicBezTo>
                    <a:pt x="5168" y="3277"/>
                    <a:pt x="5174" y="3141"/>
                    <a:pt x="5205" y="3043"/>
                  </a:cubicBezTo>
                  <a:cubicBezTo>
                    <a:pt x="5236" y="2938"/>
                    <a:pt x="5273" y="2840"/>
                    <a:pt x="5297" y="2735"/>
                  </a:cubicBezTo>
                  <a:cubicBezTo>
                    <a:pt x="5316" y="2643"/>
                    <a:pt x="5334" y="2359"/>
                    <a:pt x="5217" y="2353"/>
                  </a:cubicBezTo>
                  <a:cubicBezTo>
                    <a:pt x="5180" y="2347"/>
                    <a:pt x="5143" y="2328"/>
                    <a:pt x="5119" y="2304"/>
                  </a:cubicBezTo>
                  <a:cubicBezTo>
                    <a:pt x="4971" y="2174"/>
                    <a:pt x="4995" y="1879"/>
                    <a:pt x="5002" y="1694"/>
                  </a:cubicBezTo>
                  <a:cubicBezTo>
                    <a:pt x="5020" y="1429"/>
                    <a:pt x="5057" y="1158"/>
                    <a:pt x="5113" y="906"/>
                  </a:cubicBezTo>
                  <a:cubicBezTo>
                    <a:pt x="5205" y="524"/>
                    <a:pt x="5519" y="333"/>
                    <a:pt x="5691" y="13"/>
                  </a:cubicBezTo>
                  <a:cubicBezTo>
                    <a:pt x="5698" y="0"/>
                    <a:pt x="5710" y="13"/>
                    <a:pt x="570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804600" y="2982200"/>
              <a:ext cx="134925" cy="34200"/>
            </a:xfrm>
            <a:custGeom>
              <a:avLst/>
              <a:gdLst/>
              <a:ahLst/>
              <a:cxnLst/>
              <a:rect l="l" t="t" r="r" b="b"/>
              <a:pathLst>
                <a:path w="5397" h="1368" extrusionOk="0">
                  <a:moveTo>
                    <a:pt x="5372" y="62"/>
                  </a:moveTo>
                  <a:cubicBezTo>
                    <a:pt x="5125" y="81"/>
                    <a:pt x="4817" y="62"/>
                    <a:pt x="4669" y="321"/>
                  </a:cubicBezTo>
                  <a:cubicBezTo>
                    <a:pt x="4632" y="388"/>
                    <a:pt x="4626" y="456"/>
                    <a:pt x="4577" y="518"/>
                  </a:cubicBezTo>
                  <a:cubicBezTo>
                    <a:pt x="4522" y="592"/>
                    <a:pt x="4417" y="623"/>
                    <a:pt x="4331" y="641"/>
                  </a:cubicBezTo>
                  <a:cubicBezTo>
                    <a:pt x="4127" y="684"/>
                    <a:pt x="3899" y="653"/>
                    <a:pt x="3696" y="647"/>
                  </a:cubicBezTo>
                  <a:cubicBezTo>
                    <a:pt x="3592" y="647"/>
                    <a:pt x="3493" y="647"/>
                    <a:pt x="3388" y="659"/>
                  </a:cubicBezTo>
                  <a:cubicBezTo>
                    <a:pt x="3247" y="666"/>
                    <a:pt x="3099" y="641"/>
                    <a:pt x="2963" y="678"/>
                  </a:cubicBezTo>
                  <a:cubicBezTo>
                    <a:pt x="2840" y="703"/>
                    <a:pt x="2809" y="844"/>
                    <a:pt x="2723" y="918"/>
                  </a:cubicBezTo>
                  <a:cubicBezTo>
                    <a:pt x="2649" y="986"/>
                    <a:pt x="2507" y="986"/>
                    <a:pt x="2421" y="998"/>
                  </a:cubicBezTo>
                  <a:cubicBezTo>
                    <a:pt x="2107" y="1041"/>
                    <a:pt x="1799" y="998"/>
                    <a:pt x="1485" y="1072"/>
                  </a:cubicBezTo>
                  <a:cubicBezTo>
                    <a:pt x="1226" y="1134"/>
                    <a:pt x="974" y="1245"/>
                    <a:pt x="709" y="1319"/>
                  </a:cubicBezTo>
                  <a:cubicBezTo>
                    <a:pt x="592" y="1349"/>
                    <a:pt x="475" y="1362"/>
                    <a:pt x="358" y="1368"/>
                  </a:cubicBezTo>
                  <a:cubicBezTo>
                    <a:pt x="235" y="1368"/>
                    <a:pt x="142" y="1331"/>
                    <a:pt x="25" y="1306"/>
                  </a:cubicBezTo>
                  <a:cubicBezTo>
                    <a:pt x="1" y="1300"/>
                    <a:pt x="7" y="1257"/>
                    <a:pt x="31" y="1257"/>
                  </a:cubicBezTo>
                  <a:cubicBezTo>
                    <a:pt x="142" y="1263"/>
                    <a:pt x="247" y="1300"/>
                    <a:pt x="358" y="1300"/>
                  </a:cubicBezTo>
                  <a:cubicBezTo>
                    <a:pt x="500" y="1300"/>
                    <a:pt x="641" y="1263"/>
                    <a:pt x="777" y="1226"/>
                  </a:cubicBezTo>
                  <a:cubicBezTo>
                    <a:pt x="1042" y="1152"/>
                    <a:pt x="1294" y="1041"/>
                    <a:pt x="1559" y="986"/>
                  </a:cubicBezTo>
                  <a:cubicBezTo>
                    <a:pt x="1830" y="924"/>
                    <a:pt x="2101" y="955"/>
                    <a:pt x="2372" y="937"/>
                  </a:cubicBezTo>
                  <a:cubicBezTo>
                    <a:pt x="2452" y="930"/>
                    <a:pt x="2526" y="918"/>
                    <a:pt x="2600" y="900"/>
                  </a:cubicBezTo>
                  <a:cubicBezTo>
                    <a:pt x="2698" y="875"/>
                    <a:pt x="2742" y="813"/>
                    <a:pt x="2797" y="727"/>
                  </a:cubicBezTo>
                  <a:cubicBezTo>
                    <a:pt x="2840" y="666"/>
                    <a:pt x="2914" y="623"/>
                    <a:pt x="2988" y="616"/>
                  </a:cubicBezTo>
                  <a:cubicBezTo>
                    <a:pt x="3444" y="561"/>
                    <a:pt x="3930" y="709"/>
                    <a:pt x="4374" y="567"/>
                  </a:cubicBezTo>
                  <a:cubicBezTo>
                    <a:pt x="4589" y="499"/>
                    <a:pt x="4583" y="259"/>
                    <a:pt x="4749" y="136"/>
                  </a:cubicBezTo>
                  <a:cubicBezTo>
                    <a:pt x="4922" y="0"/>
                    <a:pt x="5168" y="13"/>
                    <a:pt x="5372" y="25"/>
                  </a:cubicBezTo>
                  <a:cubicBezTo>
                    <a:pt x="5396" y="25"/>
                    <a:pt x="5396" y="62"/>
                    <a:pt x="5372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1192175" y="2891825"/>
              <a:ext cx="31275" cy="55600"/>
            </a:xfrm>
            <a:custGeom>
              <a:avLst/>
              <a:gdLst/>
              <a:ahLst/>
              <a:cxnLst/>
              <a:rect l="l" t="t" r="r" b="b"/>
              <a:pathLst>
                <a:path w="1251" h="2224" extrusionOk="0">
                  <a:moveTo>
                    <a:pt x="19" y="12"/>
                  </a:moveTo>
                  <a:cubicBezTo>
                    <a:pt x="222" y="0"/>
                    <a:pt x="382" y="92"/>
                    <a:pt x="450" y="302"/>
                  </a:cubicBezTo>
                  <a:cubicBezTo>
                    <a:pt x="524" y="524"/>
                    <a:pt x="456" y="795"/>
                    <a:pt x="567" y="998"/>
                  </a:cubicBezTo>
                  <a:cubicBezTo>
                    <a:pt x="696" y="1226"/>
                    <a:pt x="918" y="1361"/>
                    <a:pt x="1078" y="1552"/>
                  </a:cubicBezTo>
                  <a:cubicBezTo>
                    <a:pt x="1226" y="1743"/>
                    <a:pt x="1251" y="1983"/>
                    <a:pt x="1183" y="2217"/>
                  </a:cubicBezTo>
                  <a:cubicBezTo>
                    <a:pt x="1183" y="2223"/>
                    <a:pt x="1171" y="2223"/>
                    <a:pt x="1171" y="2211"/>
                  </a:cubicBezTo>
                  <a:cubicBezTo>
                    <a:pt x="1189" y="1934"/>
                    <a:pt x="1146" y="1718"/>
                    <a:pt x="955" y="1515"/>
                  </a:cubicBezTo>
                  <a:cubicBezTo>
                    <a:pt x="813" y="1367"/>
                    <a:pt x="653" y="1238"/>
                    <a:pt x="555" y="1041"/>
                  </a:cubicBezTo>
                  <a:cubicBezTo>
                    <a:pt x="475" y="875"/>
                    <a:pt x="444" y="684"/>
                    <a:pt x="419" y="499"/>
                  </a:cubicBezTo>
                  <a:cubicBezTo>
                    <a:pt x="413" y="400"/>
                    <a:pt x="395" y="302"/>
                    <a:pt x="345" y="216"/>
                  </a:cubicBezTo>
                  <a:cubicBezTo>
                    <a:pt x="278" y="99"/>
                    <a:pt x="136" y="74"/>
                    <a:pt x="19" y="49"/>
                  </a:cubicBezTo>
                  <a:cubicBezTo>
                    <a:pt x="0" y="43"/>
                    <a:pt x="0" y="18"/>
                    <a:pt x="1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1222825" y="295447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7"/>
                  </a:moveTo>
                  <a:cubicBezTo>
                    <a:pt x="0" y="7"/>
                    <a:pt x="0" y="1"/>
                    <a:pt x="6" y="1"/>
                  </a:cubicBezTo>
                  <a:cubicBezTo>
                    <a:pt x="6" y="1"/>
                    <a:pt x="6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1222500" y="2954025"/>
              <a:ext cx="5425" cy="13275"/>
            </a:xfrm>
            <a:custGeom>
              <a:avLst/>
              <a:gdLst/>
              <a:ahLst/>
              <a:cxnLst/>
              <a:rect l="l" t="t" r="r" b="b"/>
              <a:pathLst>
                <a:path w="217" h="531" extrusionOk="0">
                  <a:moveTo>
                    <a:pt x="25" y="13"/>
                  </a:moveTo>
                  <a:cubicBezTo>
                    <a:pt x="99" y="179"/>
                    <a:pt x="149" y="351"/>
                    <a:pt x="216" y="524"/>
                  </a:cubicBezTo>
                  <a:cubicBezTo>
                    <a:pt x="216" y="524"/>
                    <a:pt x="210" y="530"/>
                    <a:pt x="210" y="524"/>
                  </a:cubicBezTo>
                  <a:cubicBezTo>
                    <a:pt x="124" y="364"/>
                    <a:pt x="81" y="191"/>
                    <a:pt x="7" y="25"/>
                  </a:cubicBezTo>
                  <a:cubicBezTo>
                    <a:pt x="1" y="13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1229125" y="2967875"/>
              <a:ext cx="61925" cy="20975"/>
            </a:xfrm>
            <a:custGeom>
              <a:avLst/>
              <a:gdLst/>
              <a:ahLst/>
              <a:cxnLst/>
              <a:rect l="l" t="t" r="r" b="b"/>
              <a:pathLst>
                <a:path w="2477" h="839" extrusionOk="0">
                  <a:moveTo>
                    <a:pt x="38" y="13"/>
                  </a:moveTo>
                  <a:cubicBezTo>
                    <a:pt x="247" y="130"/>
                    <a:pt x="481" y="161"/>
                    <a:pt x="709" y="192"/>
                  </a:cubicBezTo>
                  <a:cubicBezTo>
                    <a:pt x="918" y="222"/>
                    <a:pt x="1103" y="272"/>
                    <a:pt x="1294" y="352"/>
                  </a:cubicBezTo>
                  <a:cubicBezTo>
                    <a:pt x="1485" y="432"/>
                    <a:pt x="1670" y="530"/>
                    <a:pt x="1861" y="617"/>
                  </a:cubicBezTo>
                  <a:cubicBezTo>
                    <a:pt x="2052" y="697"/>
                    <a:pt x="2243" y="734"/>
                    <a:pt x="2452" y="740"/>
                  </a:cubicBezTo>
                  <a:cubicBezTo>
                    <a:pt x="2470" y="740"/>
                    <a:pt x="2477" y="777"/>
                    <a:pt x="2452" y="789"/>
                  </a:cubicBezTo>
                  <a:cubicBezTo>
                    <a:pt x="2280" y="838"/>
                    <a:pt x="2089" y="764"/>
                    <a:pt x="1928" y="709"/>
                  </a:cubicBezTo>
                  <a:cubicBezTo>
                    <a:pt x="1719" y="629"/>
                    <a:pt x="1522" y="524"/>
                    <a:pt x="1319" y="432"/>
                  </a:cubicBezTo>
                  <a:cubicBezTo>
                    <a:pt x="1103" y="333"/>
                    <a:pt x="888" y="284"/>
                    <a:pt x="660" y="247"/>
                  </a:cubicBezTo>
                  <a:cubicBezTo>
                    <a:pt x="432" y="216"/>
                    <a:pt x="222" y="161"/>
                    <a:pt x="19" y="44"/>
                  </a:cubicBezTo>
                  <a:cubicBezTo>
                    <a:pt x="1" y="31"/>
                    <a:pt x="19" y="1"/>
                    <a:pt x="3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1269175" y="2934000"/>
              <a:ext cx="13250" cy="29900"/>
            </a:xfrm>
            <a:custGeom>
              <a:avLst/>
              <a:gdLst/>
              <a:ahLst/>
              <a:cxnLst/>
              <a:rect l="l" t="t" r="r" b="b"/>
              <a:pathLst>
                <a:path w="530" h="1196" extrusionOk="0">
                  <a:moveTo>
                    <a:pt x="197" y="7"/>
                  </a:moveTo>
                  <a:cubicBezTo>
                    <a:pt x="314" y="68"/>
                    <a:pt x="419" y="142"/>
                    <a:pt x="511" y="241"/>
                  </a:cubicBezTo>
                  <a:cubicBezTo>
                    <a:pt x="530" y="259"/>
                    <a:pt x="517" y="284"/>
                    <a:pt x="499" y="290"/>
                  </a:cubicBezTo>
                  <a:cubicBezTo>
                    <a:pt x="382" y="339"/>
                    <a:pt x="240" y="395"/>
                    <a:pt x="148" y="500"/>
                  </a:cubicBezTo>
                  <a:cubicBezTo>
                    <a:pt x="86" y="567"/>
                    <a:pt x="136" y="654"/>
                    <a:pt x="179" y="715"/>
                  </a:cubicBezTo>
                  <a:cubicBezTo>
                    <a:pt x="271" y="844"/>
                    <a:pt x="413" y="998"/>
                    <a:pt x="388" y="1177"/>
                  </a:cubicBezTo>
                  <a:cubicBezTo>
                    <a:pt x="388" y="1189"/>
                    <a:pt x="376" y="1196"/>
                    <a:pt x="370" y="1183"/>
                  </a:cubicBezTo>
                  <a:cubicBezTo>
                    <a:pt x="314" y="1072"/>
                    <a:pt x="277" y="955"/>
                    <a:pt x="209" y="851"/>
                  </a:cubicBezTo>
                  <a:cubicBezTo>
                    <a:pt x="166" y="783"/>
                    <a:pt x="111" y="709"/>
                    <a:pt x="80" y="629"/>
                  </a:cubicBezTo>
                  <a:cubicBezTo>
                    <a:pt x="0" y="407"/>
                    <a:pt x="357" y="284"/>
                    <a:pt x="480" y="229"/>
                  </a:cubicBezTo>
                  <a:cubicBezTo>
                    <a:pt x="480" y="247"/>
                    <a:pt x="474" y="265"/>
                    <a:pt x="468" y="284"/>
                  </a:cubicBezTo>
                  <a:cubicBezTo>
                    <a:pt x="382" y="192"/>
                    <a:pt x="283" y="111"/>
                    <a:pt x="179" y="44"/>
                  </a:cubicBezTo>
                  <a:cubicBezTo>
                    <a:pt x="160" y="31"/>
                    <a:pt x="179" y="1"/>
                    <a:pt x="1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280400" y="2969725"/>
              <a:ext cx="26825" cy="23425"/>
            </a:xfrm>
            <a:custGeom>
              <a:avLst/>
              <a:gdLst/>
              <a:ahLst/>
              <a:cxnLst/>
              <a:rect l="l" t="t" r="r" b="b"/>
              <a:pathLst>
                <a:path w="1073" h="937" extrusionOk="0">
                  <a:moveTo>
                    <a:pt x="19" y="7"/>
                  </a:moveTo>
                  <a:cubicBezTo>
                    <a:pt x="105" y="216"/>
                    <a:pt x="198" y="426"/>
                    <a:pt x="346" y="598"/>
                  </a:cubicBezTo>
                  <a:cubicBezTo>
                    <a:pt x="530" y="814"/>
                    <a:pt x="764" y="869"/>
                    <a:pt x="1023" y="777"/>
                  </a:cubicBezTo>
                  <a:cubicBezTo>
                    <a:pt x="1060" y="764"/>
                    <a:pt x="1072" y="826"/>
                    <a:pt x="1042" y="838"/>
                  </a:cubicBezTo>
                  <a:cubicBezTo>
                    <a:pt x="801" y="937"/>
                    <a:pt x="555" y="900"/>
                    <a:pt x="370" y="709"/>
                  </a:cubicBezTo>
                  <a:cubicBezTo>
                    <a:pt x="192" y="530"/>
                    <a:pt x="93" y="253"/>
                    <a:pt x="7" y="13"/>
                  </a:cubicBezTo>
                  <a:cubicBezTo>
                    <a:pt x="1" y="7"/>
                    <a:pt x="19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1378650" y="2930300"/>
              <a:ext cx="31425" cy="34525"/>
            </a:xfrm>
            <a:custGeom>
              <a:avLst/>
              <a:gdLst/>
              <a:ahLst/>
              <a:cxnLst/>
              <a:rect l="l" t="t" r="r" b="b"/>
              <a:pathLst>
                <a:path w="1257" h="1381" extrusionOk="0">
                  <a:moveTo>
                    <a:pt x="31" y="19"/>
                  </a:moveTo>
                  <a:cubicBezTo>
                    <a:pt x="105" y="346"/>
                    <a:pt x="425" y="438"/>
                    <a:pt x="604" y="678"/>
                  </a:cubicBezTo>
                  <a:cubicBezTo>
                    <a:pt x="678" y="783"/>
                    <a:pt x="739" y="894"/>
                    <a:pt x="813" y="999"/>
                  </a:cubicBezTo>
                  <a:cubicBezTo>
                    <a:pt x="856" y="1066"/>
                    <a:pt x="912" y="1128"/>
                    <a:pt x="973" y="1171"/>
                  </a:cubicBezTo>
                  <a:cubicBezTo>
                    <a:pt x="1053" y="1233"/>
                    <a:pt x="1146" y="1233"/>
                    <a:pt x="1232" y="1270"/>
                  </a:cubicBezTo>
                  <a:cubicBezTo>
                    <a:pt x="1251" y="1276"/>
                    <a:pt x="1257" y="1313"/>
                    <a:pt x="1232" y="1319"/>
                  </a:cubicBezTo>
                  <a:cubicBezTo>
                    <a:pt x="930" y="1380"/>
                    <a:pt x="752" y="1029"/>
                    <a:pt x="616" y="802"/>
                  </a:cubicBezTo>
                  <a:cubicBezTo>
                    <a:pt x="438" y="506"/>
                    <a:pt x="62" y="407"/>
                    <a:pt x="6" y="32"/>
                  </a:cubicBezTo>
                  <a:cubicBezTo>
                    <a:pt x="0" y="13"/>
                    <a:pt x="25" y="1"/>
                    <a:pt x="3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7"/>
            <p:cNvSpPr/>
            <p:nvPr/>
          </p:nvSpPr>
          <p:spPr>
            <a:xfrm>
              <a:off x="1153525" y="2960325"/>
              <a:ext cx="36050" cy="47300"/>
            </a:xfrm>
            <a:custGeom>
              <a:avLst/>
              <a:gdLst/>
              <a:ahLst/>
              <a:cxnLst/>
              <a:rect l="l" t="t" r="r" b="b"/>
              <a:pathLst>
                <a:path w="1442" h="1892" extrusionOk="0">
                  <a:moveTo>
                    <a:pt x="37" y="25"/>
                  </a:moveTo>
                  <a:cubicBezTo>
                    <a:pt x="235" y="414"/>
                    <a:pt x="438" y="734"/>
                    <a:pt x="696" y="1036"/>
                  </a:cubicBezTo>
                  <a:cubicBezTo>
                    <a:pt x="937" y="1319"/>
                    <a:pt x="1208" y="1553"/>
                    <a:pt x="1436" y="1861"/>
                  </a:cubicBezTo>
                  <a:cubicBezTo>
                    <a:pt x="1442" y="1873"/>
                    <a:pt x="1436" y="1892"/>
                    <a:pt x="1423" y="1879"/>
                  </a:cubicBezTo>
                  <a:cubicBezTo>
                    <a:pt x="1152" y="1670"/>
                    <a:pt x="887" y="1387"/>
                    <a:pt x="647" y="1103"/>
                  </a:cubicBezTo>
                  <a:cubicBezTo>
                    <a:pt x="413" y="826"/>
                    <a:pt x="136" y="475"/>
                    <a:pt x="13" y="50"/>
                  </a:cubicBezTo>
                  <a:cubicBezTo>
                    <a:pt x="0" y="25"/>
                    <a:pt x="25" y="1"/>
                    <a:pt x="3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195875" y="3007750"/>
              <a:ext cx="83025" cy="19900"/>
            </a:xfrm>
            <a:custGeom>
              <a:avLst/>
              <a:gdLst/>
              <a:ahLst/>
              <a:cxnLst/>
              <a:rect l="l" t="t" r="r" b="b"/>
              <a:pathLst>
                <a:path w="3321" h="796" extrusionOk="0">
                  <a:moveTo>
                    <a:pt x="13" y="7"/>
                  </a:moveTo>
                  <a:cubicBezTo>
                    <a:pt x="277" y="93"/>
                    <a:pt x="530" y="210"/>
                    <a:pt x="789" y="315"/>
                  </a:cubicBezTo>
                  <a:cubicBezTo>
                    <a:pt x="1084" y="432"/>
                    <a:pt x="1368" y="469"/>
                    <a:pt x="1669" y="451"/>
                  </a:cubicBezTo>
                  <a:cubicBezTo>
                    <a:pt x="1928" y="432"/>
                    <a:pt x="2205" y="377"/>
                    <a:pt x="2458" y="481"/>
                  </a:cubicBezTo>
                  <a:cubicBezTo>
                    <a:pt x="2735" y="592"/>
                    <a:pt x="2994" y="666"/>
                    <a:pt x="3283" y="666"/>
                  </a:cubicBezTo>
                  <a:cubicBezTo>
                    <a:pt x="3314" y="666"/>
                    <a:pt x="3320" y="740"/>
                    <a:pt x="3289" y="746"/>
                  </a:cubicBezTo>
                  <a:cubicBezTo>
                    <a:pt x="3049" y="795"/>
                    <a:pt x="2809" y="715"/>
                    <a:pt x="2581" y="623"/>
                  </a:cubicBezTo>
                  <a:cubicBezTo>
                    <a:pt x="2273" y="500"/>
                    <a:pt x="1983" y="512"/>
                    <a:pt x="1669" y="537"/>
                  </a:cubicBezTo>
                  <a:cubicBezTo>
                    <a:pt x="1392" y="555"/>
                    <a:pt x="1140" y="531"/>
                    <a:pt x="875" y="426"/>
                  </a:cubicBezTo>
                  <a:cubicBezTo>
                    <a:pt x="579" y="315"/>
                    <a:pt x="302" y="143"/>
                    <a:pt x="6" y="26"/>
                  </a:cubicBezTo>
                  <a:cubicBezTo>
                    <a:pt x="0" y="19"/>
                    <a:pt x="0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194325" y="2891650"/>
              <a:ext cx="95950" cy="95975"/>
            </a:xfrm>
            <a:custGeom>
              <a:avLst/>
              <a:gdLst/>
              <a:ahLst/>
              <a:cxnLst/>
              <a:rect l="l" t="t" r="r" b="b"/>
              <a:pathLst>
                <a:path w="3838" h="3839" extrusionOk="0">
                  <a:moveTo>
                    <a:pt x="25" y="1"/>
                  </a:moveTo>
                  <a:cubicBezTo>
                    <a:pt x="173" y="7"/>
                    <a:pt x="253" y="161"/>
                    <a:pt x="321" y="278"/>
                  </a:cubicBezTo>
                  <a:cubicBezTo>
                    <a:pt x="426" y="475"/>
                    <a:pt x="543" y="660"/>
                    <a:pt x="641" y="857"/>
                  </a:cubicBezTo>
                  <a:cubicBezTo>
                    <a:pt x="838" y="1270"/>
                    <a:pt x="1325" y="1325"/>
                    <a:pt x="1590" y="1670"/>
                  </a:cubicBezTo>
                  <a:cubicBezTo>
                    <a:pt x="1738" y="1861"/>
                    <a:pt x="1842" y="2095"/>
                    <a:pt x="1959" y="2311"/>
                  </a:cubicBezTo>
                  <a:cubicBezTo>
                    <a:pt x="2095" y="2563"/>
                    <a:pt x="2329" y="2699"/>
                    <a:pt x="2544" y="2859"/>
                  </a:cubicBezTo>
                  <a:cubicBezTo>
                    <a:pt x="2772" y="3025"/>
                    <a:pt x="3006" y="3161"/>
                    <a:pt x="3240" y="3321"/>
                  </a:cubicBezTo>
                  <a:cubicBezTo>
                    <a:pt x="3437" y="3450"/>
                    <a:pt x="3573" y="3709"/>
                    <a:pt x="3801" y="3776"/>
                  </a:cubicBezTo>
                  <a:cubicBezTo>
                    <a:pt x="3838" y="3783"/>
                    <a:pt x="3819" y="3838"/>
                    <a:pt x="3789" y="3832"/>
                  </a:cubicBezTo>
                  <a:cubicBezTo>
                    <a:pt x="3598" y="3776"/>
                    <a:pt x="3499" y="3610"/>
                    <a:pt x="3357" y="3475"/>
                  </a:cubicBezTo>
                  <a:cubicBezTo>
                    <a:pt x="3148" y="3271"/>
                    <a:pt x="2865" y="3167"/>
                    <a:pt x="2631" y="2994"/>
                  </a:cubicBezTo>
                  <a:cubicBezTo>
                    <a:pt x="2446" y="2859"/>
                    <a:pt x="2243" y="2711"/>
                    <a:pt x="2076" y="2545"/>
                  </a:cubicBezTo>
                  <a:cubicBezTo>
                    <a:pt x="1910" y="2378"/>
                    <a:pt x="1824" y="2132"/>
                    <a:pt x="1707" y="1923"/>
                  </a:cubicBezTo>
                  <a:cubicBezTo>
                    <a:pt x="1577" y="1688"/>
                    <a:pt x="1430" y="1516"/>
                    <a:pt x="1208" y="1387"/>
                  </a:cubicBezTo>
                  <a:cubicBezTo>
                    <a:pt x="1042" y="1288"/>
                    <a:pt x="863" y="1227"/>
                    <a:pt x="727" y="1073"/>
                  </a:cubicBezTo>
                  <a:cubicBezTo>
                    <a:pt x="666" y="1005"/>
                    <a:pt x="635" y="919"/>
                    <a:pt x="592" y="832"/>
                  </a:cubicBezTo>
                  <a:cubicBezTo>
                    <a:pt x="536" y="715"/>
                    <a:pt x="456" y="611"/>
                    <a:pt x="383" y="506"/>
                  </a:cubicBezTo>
                  <a:cubicBezTo>
                    <a:pt x="278" y="346"/>
                    <a:pt x="222" y="87"/>
                    <a:pt x="19" y="38"/>
                  </a:cubicBezTo>
                  <a:cubicBezTo>
                    <a:pt x="1" y="32"/>
                    <a:pt x="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7"/>
            <p:cNvSpPr/>
            <p:nvPr/>
          </p:nvSpPr>
          <p:spPr>
            <a:xfrm>
              <a:off x="1219900" y="2937550"/>
              <a:ext cx="34350" cy="23875"/>
            </a:xfrm>
            <a:custGeom>
              <a:avLst/>
              <a:gdLst/>
              <a:ahLst/>
              <a:cxnLst/>
              <a:rect l="l" t="t" r="r" b="b"/>
              <a:pathLst>
                <a:path w="1374" h="955" extrusionOk="0">
                  <a:moveTo>
                    <a:pt x="1343" y="949"/>
                  </a:moveTo>
                  <a:cubicBezTo>
                    <a:pt x="862" y="721"/>
                    <a:pt x="388" y="425"/>
                    <a:pt x="12" y="31"/>
                  </a:cubicBezTo>
                  <a:cubicBezTo>
                    <a:pt x="0" y="19"/>
                    <a:pt x="19" y="0"/>
                    <a:pt x="31" y="13"/>
                  </a:cubicBezTo>
                  <a:cubicBezTo>
                    <a:pt x="431" y="394"/>
                    <a:pt x="893" y="653"/>
                    <a:pt x="1355" y="924"/>
                  </a:cubicBezTo>
                  <a:cubicBezTo>
                    <a:pt x="1374" y="930"/>
                    <a:pt x="1361" y="955"/>
                    <a:pt x="1343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7"/>
            <p:cNvSpPr/>
            <p:nvPr/>
          </p:nvSpPr>
          <p:spPr>
            <a:xfrm>
              <a:off x="1217425" y="2931225"/>
              <a:ext cx="28500" cy="22350"/>
            </a:xfrm>
            <a:custGeom>
              <a:avLst/>
              <a:gdLst/>
              <a:ahLst/>
              <a:cxnLst/>
              <a:rect l="l" t="t" r="r" b="b"/>
              <a:pathLst>
                <a:path w="1140" h="894" extrusionOk="0">
                  <a:moveTo>
                    <a:pt x="1128" y="888"/>
                  </a:moveTo>
                  <a:cubicBezTo>
                    <a:pt x="770" y="574"/>
                    <a:pt x="389" y="315"/>
                    <a:pt x="13" y="32"/>
                  </a:cubicBezTo>
                  <a:cubicBezTo>
                    <a:pt x="1" y="19"/>
                    <a:pt x="13" y="1"/>
                    <a:pt x="25" y="7"/>
                  </a:cubicBezTo>
                  <a:cubicBezTo>
                    <a:pt x="419" y="253"/>
                    <a:pt x="795" y="555"/>
                    <a:pt x="1134" y="882"/>
                  </a:cubicBezTo>
                  <a:cubicBezTo>
                    <a:pt x="1140" y="888"/>
                    <a:pt x="1128" y="894"/>
                    <a:pt x="1128" y="8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7"/>
            <p:cNvSpPr/>
            <p:nvPr/>
          </p:nvSpPr>
          <p:spPr>
            <a:xfrm>
              <a:off x="1203875" y="2913825"/>
              <a:ext cx="23575" cy="15125"/>
            </a:xfrm>
            <a:custGeom>
              <a:avLst/>
              <a:gdLst/>
              <a:ahLst/>
              <a:cxnLst/>
              <a:rect l="l" t="t" r="r" b="b"/>
              <a:pathLst>
                <a:path w="943" h="605" extrusionOk="0">
                  <a:moveTo>
                    <a:pt x="937" y="598"/>
                  </a:moveTo>
                  <a:cubicBezTo>
                    <a:pt x="647" y="413"/>
                    <a:pt x="222" y="321"/>
                    <a:pt x="7" y="25"/>
                  </a:cubicBezTo>
                  <a:cubicBezTo>
                    <a:pt x="1" y="13"/>
                    <a:pt x="19" y="1"/>
                    <a:pt x="25" y="7"/>
                  </a:cubicBezTo>
                  <a:cubicBezTo>
                    <a:pt x="167" y="112"/>
                    <a:pt x="296" y="223"/>
                    <a:pt x="456" y="309"/>
                  </a:cubicBezTo>
                  <a:cubicBezTo>
                    <a:pt x="616" y="401"/>
                    <a:pt x="783" y="481"/>
                    <a:pt x="937" y="592"/>
                  </a:cubicBezTo>
                  <a:cubicBezTo>
                    <a:pt x="943" y="598"/>
                    <a:pt x="937" y="604"/>
                    <a:pt x="937" y="5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1205425" y="2911050"/>
              <a:ext cx="4625" cy="3725"/>
            </a:xfrm>
            <a:custGeom>
              <a:avLst/>
              <a:gdLst/>
              <a:ahLst/>
              <a:cxnLst/>
              <a:rect l="l" t="t" r="r" b="b"/>
              <a:pathLst>
                <a:path w="185" h="149" extrusionOk="0">
                  <a:moveTo>
                    <a:pt x="160" y="143"/>
                  </a:moveTo>
                  <a:cubicBezTo>
                    <a:pt x="136" y="118"/>
                    <a:pt x="111" y="93"/>
                    <a:pt x="80" y="75"/>
                  </a:cubicBezTo>
                  <a:cubicBezTo>
                    <a:pt x="56" y="56"/>
                    <a:pt x="25" y="44"/>
                    <a:pt x="6" y="13"/>
                  </a:cubicBezTo>
                  <a:cubicBezTo>
                    <a:pt x="0" y="7"/>
                    <a:pt x="6" y="1"/>
                    <a:pt x="12" y="1"/>
                  </a:cubicBezTo>
                  <a:cubicBezTo>
                    <a:pt x="43" y="7"/>
                    <a:pt x="68" y="32"/>
                    <a:pt x="92" y="50"/>
                  </a:cubicBezTo>
                  <a:cubicBezTo>
                    <a:pt x="123" y="75"/>
                    <a:pt x="148" y="106"/>
                    <a:pt x="173" y="130"/>
                  </a:cubicBezTo>
                  <a:cubicBezTo>
                    <a:pt x="185" y="143"/>
                    <a:pt x="173" y="149"/>
                    <a:pt x="160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1154900" y="2892125"/>
              <a:ext cx="11125" cy="40050"/>
            </a:xfrm>
            <a:custGeom>
              <a:avLst/>
              <a:gdLst/>
              <a:ahLst/>
              <a:cxnLst/>
              <a:rect l="l" t="t" r="r" b="b"/>
              <a:pathLst>
                <a:path w="445" h="1602" extrusionOk="0">
                  <a:moveTo>
                    <a:pt x="438" y="25"/>
                  </a:moveTo>
                  <a:cubicBezTo>
                    <a:pt x="278" y="216"/>
                    <a:pt x="99" y="444"/>
                    <a:pt x="81" y="709"/>
                  </a:cubicBezTo>
                  <a:cubicBezTo>
                    <a:pt x="69" y="850"/>
                    <a:pt x="161" y="967"/>
                    <a:pt x="173" y="1103"/>
                  </a:cubicBezTo>
                  <a:cubicBezTo>
                    <a:pt x="192" y="1263"/>
                    <a:pt x="167" y="1435"/>
                    <a:pt x="143" y="1596"/>
                  </a:cubicBezTo>
                  <a:cubicBezTo>
                    <a:pt x="143" y="1602"/>
                    <a:pt x="130" y="1602"/>
                    <a:pt x="130" y="1596"/>
                  </a:cubicBezTo>
                  <a:cubicBezTo>
                    <a:pt x="93" y="1417"/>
                    <a:pt x="149" y="1244"/>
                    <a:pt x="112" y="1072"/>
                  </a:cubicBezTo>
                  <a:cubicBezTo>
                    <a:pt x="81" y="943"/>
                    <a:pt x="1" y="789"/>
                    <a:pt x="38" y="653"/>
                  </a:cubicBezTo>
                  <a:cubicBezTo>
                    <a:pt x="106" y="419"/>
                    <a:pt x="260" y="179"/>
                    <a:pt x="420" y="13"/>
                  </a:cubicBezTo>
                  <a:cubicBezTo>
                    <a:pt x="432" y="0"/>
                    <a:pt x="444" y="19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159675" y="2934300"/>
              <a:ext cx="10650" cy="30050"/>
            </a:xfrm>
            <a:custGeom>
              <a:avLst/>
              <a:gdLst/>
              <a:ahLst/>
              <a:cxnLst/>
              <a:rect l="l" t="t" r="r" b="b"/>
              <a:pathLst>
                <a:path w="426" h="1202" extrusionOk="0">
                  <a:moveTo>
                    <a:pt x="25" y="7"/>
                  </a:moveTo>
                  <a:cubicBezTo>
                    <a:pt x="173" y="81"/>
                    <a:pt x="186" y="272"/>
                    <a:pt x="198" y="426"/>
                  </a:cubicBezTo>
                  <a:cubicBezTo>
                    <a:pt x="210" y="561"/>
                    <a:pt x="216" y="685"/>
                    <a:pt x="253" y="814"/>
                  </a:cubicBezTo>
                  <a:cubicBezTo>
                    <a:pt x="290" y="949"/>
                    <a:pt x="377" y="1060"/>
                    <a:pt x="426" y="1190"/>
                  </a:cubicBezTo>
                  <a:cubicBezTo>
                    <a:pt x="426" y="1196"/>
                    <a:pt x="420" y="1202"/>
                    <a:pt x="420" y="1196"/>
                  </a:cubicBezTo>
                  <a:cubicBezTo>
                    <a:pt x="303" y="1048"/>
                    <a:pt x="235" y="839"/>
                    <a:pt x="198" y="654"/>
                  </a:cubicBezTo>
                  <a:cubicBezTo>
                    <a:pt x="186" y="568"/>
                    <a:pt x="161" y="481"/>
                    <a:pt x="155" y="395"/>
                  </a:cubicBezTo>
                  <a:cubicBezTo>
                    <a:pt x="142" y="260"/>
                    <a:pt x="130" y="99"/>
                    <a:pt x="13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1170925" y="2966500"/>
              <a:ext cx="46075" cy="38525"/>
            </a:xfrm>
            <a:custGeom>
              <a:avLst/>
              <a:gdLst/>
              <a:ahLst/>
              <a:cxnLst/>
              <a:rect l="l" t="t" r="r" b="b"/>
              <a:pathLst>
                <a:path w="1843" h="1541" extrusionOk="0">
                  <a:moveTo>
                    <a:pt x="13" y="6"/>
                  </a:moveTo>
                  <a:cubicBezTo>
                    <a:pt x="148" y="203"/>
                    <a:pt x="234" y="431"/>
                    <a:pt x="413" y="542"/>
                  </a:cubicBezTo>
                  <a:cubicBezTo>
                    <a:pt x="555" y="628"/>
                    <a:pt x="709" y="659"/>
                    <a:pt x="844" y="770"/>
                  </a:cubicBezTo>
                  <a:cubicBezTo>
                    <a:pt x="918" y="838"/>
                    <a:pt x="980" y="930"/>
                    <a:pt x="1048" y="1004"/>
                  </a:cubicBezTo>
                  <a:cubicBezTo>
                    <a:pt x="1134" y="1090"/>
                    <a:pt x="1238" y="1127"/>
                    <a:pt x="1331" y="1177"/>
                  </a:cubicBezTo>
                  <a:cubicBezTo>
                    <a:pt x="1497" y="1263"/>
                    <a:pt x="1670" y="1355"/>
                    <a:pt x="1824" y="1478"/>
                  </a:cubicBezTo>
                  <a:cubicBezTo>
                    <a:pt x="1842" y="1497"/>
                    <a:pt x="1830" y="1540"/>
                    <a:pt x="1811" y="1528"/>
                  </a:cubicBezTo>
                  <a:cubicBezTo>
                    <a:pt x="1626" y="1441"/>
                    <a:pt x="1460" y="1312"/>
                    <a:pt x="1275" y="1220"/>
                  </a:cubicBezTo>
                  <a:cubicBezTo>
                    <a:pt x="1201" y="1183"/>
                    <a:pt x="1134" y="1146"/>
                    <a:pt x="1060" y="1103"/>
                  </a:cubicBezTo>
                  <a:cubicBezTo>
                    <a:pt x="974" y="1041"/>
                    <a:pt x="894" y="918"/>
                    <a:pt x="820" y="838"/>
                  </a:cubicBezTo>
                  <a:cubicBezTo>
                    <a:pt x="684" y="702"/>
                    <a:pt x="512" y="672"/>
                    <a:pt x="364" y="573"/>
                  </a:cubicBezTo>
                  <a:cubicBezTo>
                    <a:pt x="198" y="462"/>
                    <a:pt x="130" y="197"/>
                    <a:pt x="7" y="19"/>
                  </a:cubicBezTo>
                  <a:cubicBezTo>
                    <a:pt x="0" y="6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1151375" y="2924600"/>
              <a:ext cx="7250" cy="7575"/>
            </a:xfrm>
            <a:custGeom>
              <a:avLst/>
              <a:gdLst/>
              <a:ahLst/>
              <a:cxnLst/>
              <a:rect l="l" t="t" r="r" b="b"/>
              <a:pathLst>
                <a:path w="290" h="303" extrusionOk="0">
                  <a:moveTo>
                    <a:pt x="277" y="303"/>
                  </a:moveTo>
                  <a:cubicBezTo>
                    <a:pt x="234" y="260"/>
                    <a:pt x="197" y="210"/>
                    <a:pt x="154" y="167"/>
                  </a:cubicBezTo>
                  <a:cubicBezTo>
                    <a:pt x="105" y="124"/>
                    <a:pt x="37" y="81"/>
                    <a:pt x="6" y="26"/>
                  </a:cubicBezTo>
                  <a:cubicBezTo>
                    <a:pt x="0" y="13"/>
                    <a:pt x="13" y="1"/>
                    <a:pt x="25" y="7"/>
                  </a:cubicBezTo>
                  <a:cubicBezTo>
                    <a:pt x="56" y="19"/>
                    <a:pt x="74" y="50"/>
                    <a:pt x="99" y="69"/>
                  </a:cubicBezTo>
                  <a:cubicBezTo>
                    <a:pt x="130" y="99"/>
                    <a:pt x="167" y="130"/>
                    <a:pt x="197" y="167"/>
                  </a:cubicBezTo>
                  <a:cubicBezTo>
                    <a:pt x="228" y="198"/>
                    <a:pt x="290" y="247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1150125" y="2925850"/>
              <a:ext cx="14675" cy="14325"/>
            </a:xfrm>
            <a:custGeom>
              <a:avLst/>
              <a:gdLst/>
              <a:ahLst/>
              <a:cxnLst/>
              <a:rect l="l" t="t" r="r" b="b"/>
              <a:pathLst>
                <a:path w="587" h="573" extrusionOk="0">
                  <a:moveTo>
                    <a:pt x="19" y="13"/>
                  </a:moveTo>
                  <a:cubicBezTo>
                    <a:pt x="130" y="117"/>
                    <a:pt x="229" y="234"/>
                    <a:pt x="346" y="333"/>
                  </a:cubicBezTo>
                  <a:cubicBezTo>
                    <a:pt x="426" y="394"/>
                    <a:pt x="537" y="450"/>
                    <a:pt x="586" y="555"/>
                  </a:cubicBezTo>
                  <a:cubicBezTo>
                    <a:pt x="586" y="567"/>
                    <a:pt x="574" y="573"/>
                    <a:pt x="568" y="567"/>
                  </a:cubicBezTo>
                  <a:cubicBezTo>
                    <a:pt x="475" y="493"/>
                    <a:pt x="383" y="419"/>
                    <a:pt x="290" y="339"/>
                  </a:cubicBezTo>
                  <a:cubicBezTo>
                    <a:pt x="186" y="247"/>
                    <a:pt x="106" y="130"/>
                    <a:pt x="7" y="25"/>
                  </a:cubicBezTo>
                  <a:cubicBezTo>
                    <a:pt x="1" y="13"/>
                    <a:pt x="13" y="0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1155825" y="2939700"/>
              <a:ext cx="10200" cy="9875"/>
            </a:xfrm>
            <a:custGeom>
              <a:avLst/>
              <a:gdLst/>
              <a:ahLst/>
              <a:cxnLst/>
              <a:rect l="l" t="t" r="r" b="b"/>
              <a:pathLst>
                <a:path w="408" h="395" extrusionOk="0">
                  <a:moveTo>
                    <a:pt x="19" y="7"/>
                  </a:moveTo>
                  <a:cubicBezTo>
                    <a:pt x="99" y="44"/>
                    <a:pt x="161" y="99"/>
                    <a:pt x="223" y="161"/>
                  </a:cubicBezTo>
                  <a:cubicBezTo>
                    <a:pt x="278" y="228"/>
                    <a:pt x="346" y="290"/>
                    <a:pt x="401" y="358"/>
                  </a:cubicBezTo>
                  <a:cubicBezTo>
                    <a:pt x="407" y="376"/>
                    <a:pt x="389" y="395"/>
                    <a:pt x="377" y="382"/>
                  </a:cubicBezTo>
                  <a:cubicBezTo>
                    <a:pt x="309" y="352"/>
                    <a:pt x="253" y="272"/>
                    <a:pt x="204" y="216"/>
                  </a:cubicBezTo>
                  <a:cubicBezTo>
                    <a:pt x="149" y="142"/>
                    <a:pt x="87" y="74"/>
                    <a:pt x="13" y="25"/>
                  </a:cubicBezTo>
                  <a:cubicBezTo>
                    <a:pt x="1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1158450" y="2944175"/>
              <a:ext cx="6950" cy="8175"/>
            </a:xfrm>
            <a:custGeom>
              <a:avLst/>
              <a:gdLst/>
              <a:ahLst/>
              <a:cxnLst/>
              <a:rect l="l" t="t" r="r" b="b"/>
              <a:pathLst>
                <a:path w="278" h="327" extrusionOk="0">
                  <a:moveTo>
                    <a:pt x="19" y="6"/>
                  </a:moveTo>
                  <a:cubicBezTo>
                    <a:pt x="62" y="56"/>
                    <a:pt x="111" y="99"/>
                    <a:pt x="161" y="148"/>
                  </a:cubicBezTo>
                  <a:cubicBezTo>
                    <a:pt x="198" y="191"/>
                    <a:pt x="253" y="247"/>
                    <a:pt x="272" y="302"/>
                  </a:cubicBezTo>
                  <a:cubicBezTo>
                    <a:pt x="278" y="314"/>
                    <a:pt x="259" y="327"/>
                    <a:pt x="253" y="320"/>
                  </a:cubicBezTo>
                  <a:cubicBezTo>
                    <a:pt x="210" y="277"/>
                    <a:pt x="173" y="222"/>
                    <a:pt x="130" y="179"/>
                  </a:cubicBezTo>
                  <a:cubicBezTo>
                    <a:pt x="87" y="123"/>
                    <a:pt x="50" y="74"/>
                    <a:pt x="7" y="19"/>
                  </a:cubicBezTo>
                  <a:cubicBezTo>
                    <a:pt x="1" y="12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1157075" y="2961575"/>
              <a:ext cx="28500" cy="22800"/>
            </a:xfrm>
            <a:custGeom>
              <a:avLst/>
              <a:gdLst/>
              <a:ahLst/>
              <a:cxnLst/>
              <a:rect l="l" t="t" r="r" b="b"/>
              <a:pathLst>
                <a:path w="1140" h="912" extrusionOk="0">
                  <a:moveTo>
                    <a:pt x="19" y="6"/>
                  </a:moveTo>
                  <a:cubicBezTo>
                    <a:pt x="216" y="197"/>
                    <a:pt x="407" y="437"/>
                    <a:pt x="635" y="554"/>
                  </a:cubicBezTo>
                  <a:cubicBezTo>
                    <a:pt x="788" y="641"/>
                    <a:pt x="1016" y="671"/>
                    <a:pt x="1133" y="875"/>
                  </a:cubicBezTo>
                  <a:cubicBezTo>
                    <a:pt x="1140" y="887"/>
                    <a:pt x="1127" y="912"/>
                    <a:pt x="1115" y="899"/>
                  </a:cubicBezTo>
                  <a:cubicBezTo>
                    <a:pt x="1016" y="838"/>
                    <a:pt x="924" y="758"/>
                    <a:pt x="819" y="708"/>
                  </a:cubicBezTo>
                  <a:cubicBezTo>
                    <a:pt x="727" y="665"/>
                    <a:pt x="635" y="628"/>
                    <a:pt x="548" y="579"/>
                  </a:cubicBezTo>
                  <a:cubicBezTo>
                    <a:pt x="345" y="456"/>
                    <a:pt x="185" y="203"/>
                    <a:pt x="6" y="31"/>
                  </a:cubicBezTo>
                  <a:cubicBezTo>
                    <a:pt x="0" y="19"/>
                    <a:pt x="6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1158925" y="2970800"/>
              <a:ext cx="30500" cy="16050"/>
            </a:xfrm>
            <a:custGeom>
              <a:avLst/>
              <a:gdLst/>
              <a:ahLst/>
              <a:cxnLst/>
              <a:rect l="l" t="t" r="r" b="b"/>
              <a:pathLst>
                <a:path w="1220" h="642" extrusionOk="0">
                  <a:moveTo>
                    <a:pt x="12" y="7"/>
                  </a:moveTo>
                  <a:cubicBezTo>
                    <a:pt x="209" y="167"/>
                    <a:pt x="425" y="272"/>
                    <a:pt x="641" y="358"/>
                  </a:cubicBezTo>
                  <a:cubicBezTo>
                    <a:pt x="832" y="432"/>
                    <a:pt x="1041" y="475"/>
                    <a:pt x="1207" y="610"/>
                  </a:cubicBezTo>
                  <a:cubicBezTo>
                    <a:pt x="1220" y="623"/>
                    <a:pt x="1213" y="641"/>
                    <a:pt x="1201" y="641"/>
                  </a:cubicBezTo>
                  <a:cubicBezTo>
                    <a:pt x="998" y="580"/>
                    <a:pt x="788" y="475"/>
                    <a:pt x="585" y="395"/>
                  </a:cubicBezTo>
                  <a:cubicBezTo>
                    <a:pt x="382" y="315"/>
                    <a:pt x="185" y="210"/>
                    <a:pt x="6" y="25"/>
                  </a:cubicBezTo>
                  <a:cubicBezTo>
                    <a:pt x="0" y="19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1177700" y="2995275"/>
              <a:ext cx="43600" cy="18350"/>
            </a:xfrm>
            <a:custGeom>
              <a:avLst/>
              <a:gdLst/>
              <a:ahLst/>
              <a:cxnLst/>
              <a:rect l="l" t="t" r="r" b="b"/>
              <a:pathLst>
                <a:path w="1744" h="734" extrusionOk="0">
                  <a:moveTo>
                    <a:pt x="13" y="1"/>
                  </a:moveTo>
                  <a:cubicBezTo>
                    <a:pt x="284" y="167"/>
                    <a:pt x="555" y="346"/>
                    <a:pt x="832" y="457"/>
                  </a:cubicBezTo>
                  <a:cubicBezTo>
                    <a:pt x="1128" y="574"/>
                    <a:pt x="1454" y="518"/>
                    <a:pt x="1731" y="703"/>
                  </a:cubicBezTo>
                  <a:cubicBezTo>
                    <a:pt x="1744" y="709"/>
                    <a:pt x="1737" y="734"/>
                    <a:pt x="1725" y="734"/>
                  </a:cubicBezTo>
                  <a:cubicBezTo>
                    <a:pt x="1429" y="654"/>
                    <a:pt x="1115" y="629"/>
                    <a:pt x="826" y="518"/>
                  </a:cubicBezTo>
                  <a:cubicBezTo>
                    <a:pt x="536" y="407"/>
                    <a:pt x="278" y="204"/>
                    <a:pt x="7" y="19"/>
                  </a:cubicBezTo>
                  <a:cubicBezTo>
                    <a:pt x="0" y="13"/>
                    <a:pt x="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1265775" y="2944175"/>
              <a:ext cx="8500" cy="25125"/>
            </a:xfrm>
            <a:custGeom>
              <a:avLst/>
              <a:gdLst/>
              <a:ahLst/>
              <a:cxnLst/>
              <a:rect l="l" t="t" r="r" b="b"/>
              <a:pathLst>
                <a:path w="340" h="1005" extrusionOk="0">
                  <a:moveTo>
                    <a:pt x="315" y="19"/>
                  </a:moveTo>
                  <a:cubicBezTo>
                    <a:pt x="1" y="234"/>
                    <a:pt x="339" y="758"/>
                    <a:pt x="56" y="992"/>
                  </a:cubicBezTo>
                  <a:cubicBezTo>
                    <a:pt x="44" y="1004"/>
                    <a:pt x="25" y="979"/>
                    <a:pt x="31" y="967"/>
                  </a:cubicBezTo>
                  <a:cubicBezTo>
                    <a:pt x="130" y="770"/>
                    <a:pt x="99" y="579"/>
                    <a:pt x="124" y="370"/>
                  </a:cubicBezTo>
                  <a:cubicBezTo>
                    <a:pt x="142" y="216"/>
                    <a:pt x="173" y="80"/>
                    <a:pt x="308" y="6"/>
                  </a:cubicBezTo>
                  <a:cubicBezTo>
                    <a:pt x="315" y="0"/>
                    <a:pt x="321" y="12"/>
                    <a:pt x="31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7"/>
            <p:cNvSpPr/>
            <p:nvPr/>
          </p:nvSpPr>
          <p:spPr>
            <a:xfrm>
              <a:off x="1281800" y="2940625"/>
              <a:ext cx="5100" cy="9875"/>
            </a:xfrm>
            <a:custGeom>
              <a:avLst/>
              <a:gdLst/>
              <a:ahLst/>
              <a:cxnLst/>
              <a:rect l="l" t="t" r="r" b="b"/>
              <a:pathLst>
                <a:path w="204" h="395" extrusionOk="0">
                  <a:moveTo>
                    <a:pt x="6" y="7"/>
                  </a:moveTo>
                  <a:cubicBezTo>
                    <a:pt x="62" y="136"/>
                    <a:pt x="117" y="271"/>
                    <a:pt x="197" y="389"/>
                  </a:cubicBezTo>
                  <a:cubicBezTo>
                    <a:pt x="203" y="395"/>
                    <a:pt x="197" y="395"/>
                    <a:pt x="191" y="395"/>
                  </a:cubicBezTo>
                  <a:cubicBezTo>
                    <a:pt x="80" y="296"/>
                    <a:pt x="43" y="148"/>
                    <a:pt x="0" y="7"/>
                  </a:cubicBezTo>
                  <a:cubicBezTo>
                    <a:pt x="0" y="0"/>
                    <a:pt x="6" y="0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7"/>
            <p:cNvSpPr/>
            <p:nvPr/>
          </p:nvSpPr>
          <p:spPr>
            <a:xfrm>
              <a:off x="1290875" y="2953550"/>
              <a:ext cx="34350" cy="31300"/>
            </a:xfrm>
            <a:custGeom>
              <a:avLst/>
              <a:gdLst/>
              <a:ahLst/>
              <a:cxnLst/>
              <a:rect l="l" t="t" r="r" b="b"/>
              <a:pathLst>
                <a:path w="1374" h="1252" extrusionOk="0">
                  <a:moveTo>
                    <a:pt x="13" y="7"/>
                  </a:moveTo>
                  <a:cubicBezTo>
                    <a:pt x="241" y="204"/>
                    <a:pt x="407" y="469"/>
                    <a:pt x="604" y="703"/>
                  </a:cubicBezTo>
                  <a:cubicBezTo>
                    <a:pt x="807" y="943"/>
                    <a:pt x="1072" y="1060"/>
                    <a:pt x="1343" y="1183"/>
                  </a:cubicBezTo>
                  <a:cubicBezTo>
                    <a:pt x="1374" y="1196"/>
                    <a:pt x="1349" y="1251"/>
                    <a:pt x="1312" y="1239"/>
                  </a:cubicBezTo>
                  <a:cubicBezTo>
                    <a:pt x="1060" y="1110"/>
                    <a:pt x="801" y="999"/>
                    <a:pt x="604" y="771"/>
                  </a:cubicBezTo>
                  <a:cubicBezTo>
                    <a:pt x="395" y="531"/>
                    <a:pt x="235" y="235"/>
                    <a:pt x="7" y="13"/>
                  </a:cubicBezTo>
                  <a:cubicBezTo>
                    <a:pt x="0" y="7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1280400" y="2943400"/>
              <a:ext cx="5725" cy="5875"/>
            </a:xfrm>
            <a:custGeom>
              <a:avLst/>
              <a:gdLst/>
              <a:ahLst/>
              <a:cxnLst/>
              <a:rect l="l" t="t" r="r" b="b"/>
              <a:pathLst>
                <a:path w="229" h="235" extrusionOk="0">
                  <a:moveTo>
                    <a:pt x="19" y="6"/>
                  </a:moveTo>
                  <a:cubicBezTo>
                    <a:pt x="56" y="31"/>
                    <a:pt x="93" y="62"/>
                    <a:pt x="130" y="93"/>
                  </a:cubicBezTo>
                  <a:cubicBezTo>
                    <a:pt x="161" y="124"/>
                    <a:pt x="216" y="173"/>
                    <a:pt x="229" y="216"/>
                  </a:cubicBezTo>
                  <a:cubicBezTo>
                    <a:pt x="229" y="228"/>
                    <a:pt x="216" y="234"/>
                    <a:pt x="210" y="228"/>
                  </a:cubicBezTo>
                  <a:cubicBezTo>
                    <a:pt x="173" y="210"/>
                    <a:pt x="148" y="160"/>
                    <a:pt x="118" y="130"/>
                  </a:cubicBezTo>
                  <a:cubicBezTo>
                    <a:pt x="87" y="87"/>
                    <a:pt x="50" y="50"/>
                    <a:pt x="7" y="19"/>
                  </a:cubicBezTo>
                  <a:cubicBezTo>
                    <a:pt x="1" y="13"/>
                    <a:pt x="7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1275025" y="2942775"/>
              <a:ext cx="18800" cy="13725"/>
            </a:xfrm>
            <a:custGeom>
              <a:avLst/>
              <a:gdLst/>
              <a:ahLst/>
              <a:cxnLst/>
              <a:rect l="l" t="t" r="r" b="b"/>
              <a:pathLst>
                <a:path w="752" h="549" extrusionOk="0">
                  <a:moveTo>
                    <a:pt x="25" y="7"/>
                  </a:moveTo>
                  <a:cubicBezTo>
                    <a:pt x="154" y="75"/>
                    <a:pt x="253" y="192"/>
                    <a:pt x="370" y="284"/>
                  </a:cubicBezTo>
                  <a:cubicBezTo>
                    <a:pt x="487" y="376"/>
                    <a:pt x="628" y="420"/>
                    <a:pt x="739" y="518"/>
                  </a:cubicBezTo>
                  <a:cubicBezTo>
                    <a:pt x="751" y="530"/>
                    <a:pt x="739" y="549"/>
                    <a:pt x="727" y="543"/>
                  </a:cubicBezTo>
                  <a:cubicBezTo>
                    <a:pt x="591" y="493"/>
                    <a:pt x="462" y="407"/>
                    <a:pt x="345" y="327"/>
                  </a:cubicBezTo>
                  <a:cubicBezTo>
                    <a:pt x="222" y="241"/>
                    <a:pt x="136" y="112"/>
                    <a:pt x="12" y="31"/>
                  </a:cubicBezTo>
                  <a:cubicBezTo>
                    <a:pt x="0" y="19"/>
                    <a:pt x="12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272850" y="2946625"/>
              <a:ext cx="24675" cy="14350"/>
            </a:xfrm>
            <a:custGeom>
              <a:avLst/>
              <a:gdLst/>
              <a:ahLst/>
              <a:cxnLst/>
              <a:rect l="l" t="t" r="r" b="b"/>
              <a:pathLst>
                <a:path w="987" h="574" extrusionOk="0">
                  <a:moveTo>
                    <a:pt x="13" y="7"/>
                  </a:moveTo>
                  <a:cubicBezTo>
                    <a:pt x="167" y="93"/>
                    <a:pt x="321" y="179"/>
                    <a:pt x="475" y="266"/>
                  </a:cubicBezTo>
                  <a:cubicBezTo>
                    <a:pt x="648" y="358"/>
                    <a:pt x="826" y="432"/>
                    <a:pt x="980" y="555"/>
                  </a:cubicBezTo>
                  <a:cubicBezTo>
                    <a:pt x="986" y="561"/>
                    <a:pt x="986" y="573"/>
                    <a:pt x="974" y="573"/>
                  </a:cubicBezTo>
                  <a:cubicBezTo>
                    <a:pt x="814" y="506"/>
                    <a:pt x="660" y="407"/>
                    <a:pt x="506" y="327"/>
                  </a:cubicBezTo>
                  <a:cubicBezTo>
                    <a:pt x="333" y="235"/>
                    <a:pt x="167" y="136"/>
                    <a:pt x="7" y="19"/>
                  </a:cubicBezTo>
                  <a:cubicBezTo>
                    <a:pt x="1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281175" y="2966650"/>
              <a:ext cx="33600" cy="14950"/>
            </a:xfrm>
            <a:custGeom>
              <a:avLst/>
              <a:gdLst/>
              <a:ahLst/>
              <a:cxnLst/>
              <a:rect l="l" t="t" r="r" b="b"/>
              <a:pathLst>
                <a:path w="1344" h="598" extrusionOk="0">
                  <a:moveTo>
                    <a:pt x="25" y="7"/>
                  </a:moveTo>
                  <a:cubicBezTo>
                    <a:pt x="247" y="136"/>
                    <a:pt x="487" y="241"/>
                    <a:pt x="727" y="327"/>
                  </a:cubicBezTo>
                  <a:cubicBezTo>
                    <a:pt x="937" y="395"/>
                    <a:pt x="1158" y="438"/>
                    <a:pt x="1337" y="579"/>
                  </a:cubicBezTo>
                  <a:cubicBezTo>
                    <a:pt x="1343" y="586"/>
                    <a:pt x="1337" y="598"/>
                    <a:pt x="1325" y="592"/>
                  </a:cubicBezTo>
                  <a:cubicBezTo>
                    <a:pt x="1097" y="487"/>
                    <a:pt x="863" y="425"/>
                    <a:pt x="629" y="333"/>
                  </a:cubicBezTo>
                  <a:cubicBezTo>
                    <a:pt x="413" y="253"/>
                    <a:pt x="210" y="148"/>
                    <a:pt x="13" y="25"/>
                  </a:cubicBezTo>
                  <a:cubicBezTo>
                    <a:pt x="0" y="19"/>
                    <a:pt x="13" y="0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282550" y="2969100"/>
              <a:ext cx="35750" cy="16050"/>
            </a:xfrm>
            <a:custGeom>
              <a:avLst/>
              <a:gdLst/>
              <a:ahLst/>
              <a:cxnLst/>
              <a:rect l="l" t="t" r="r" b="b"/>
              <a:pathLst>
                <a:path w="1430" h="642" extrusionOk="0">
                  <a:moveTo>
                    <a:pt x="26" y="7"/>
                  </a:moveTo>
                  <a:cubicBezTo>
                    <a:pt x="260" y="155"/>
                    <a:pt x="518" y="241"/>
                    <a:pt x="777" y="334"/>
                  </a:cubicBezTo>
                  <a:cubicBezTo>
                    <a:pt x="894" y="377"/>
                    <a:pt x="1011" y="420"/>
                    <a:pt x="1128" y="463"/>
                  </a:cubicBezTo>
                  <a:cubicBezTo>
                    <a:pt x="1227" y="506"/>
                    <a:pt x="1344" y="543"/>
                    <a:pt x="1417" y="617"/>
                  </a:cubicBezTo>
                  <a:cubicBezTo>
                    <a:pt x="1430" y="629"/>
                    <a:pt x="1417" y="641"/>
                    <a:pt x="1411" y="635"/>
                  </a:cubicBezTo>
                  <a:cubicBezTo>
                    <a:pt x="1294" y="611"/>
                    <a:pt x="1183" y="537"/>
                    <a:pt x="1073" y="494"/>
                  </a:cubicBezTo>
                  <a:cubicBezTo>
                    <a:pt x="943" y="438"/>
                    <a:pt x="808" y="395"/>
                    <a:pt x="678" y="346"/>
                  </a:cubicBezTo>
                  <a:cubicBezTo>
                    <a:pt x="444" y="266"/>
                    <a:pt x="223" y="167"/>
                    <a:pt x="13" y="26"/>
                  </a:cubicBezTo>
                  <a:cubicBezTo>
                    <a:pt x="1" y="19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373250" y="2923675"/>
              <a:ext cx="19900" cy="47625"/>
            </a:xfrm>
            <a:custGeom>
              <a:avLst/>
              <a:gdLst/>
              <a:ahLst/>
              <a:cxnLst/>
              <a:rect l="l" t="t" r="r" b="b"/>
              <a:pathLst>
                <a:path w="796" h="1905" extrusionOk="0">
                  <a:moveTo>
                    <a:pt x="31" y="13"/>
                  </a:moveTo>
                  <a:cubicBezTo>
                    <a:pt x="321" y="247"/>
                    <a:pt x="173" y="592"/>
                    <a:pt x="302" y="900"/>
                  </a:cubicBezTo>
                  <a:cubicBezTo>
                    <a:pt x="370" y="1073"/>
                    <a:pt x="543" y="1165"/>
                    <a:pt x="641" y="1313"/>
                  </a:cubicBezTo>
                  <a:cubicBezTo>
                    <a:pt x="678" y="1374"/>
                    <a:pt x="715" y="1436"/>
                    <a:pt x="721" y="1510"/>
                  </a:cubicBezTo>
                  <a:cubicBezTo>
                    <a:pt x="734" y="1627"/>
                    <a:pt x="715" y="1750"/>
                    <a:pt x="777" y="1849"/>
                  </a:cubicBezTo>
                  <a:cubicBezTo>
                    <a:pt x="795" y="1880"/>
                    <a:pt x="752" y="1904"/>
                    <a:pt x="740" y="1873"/>
                  </a:cubicBezTo>
                  <a:cubicBezTo>
                    <a:pt x="660" y="1726"/>
                    <a:pt x="715" y="1559"/>
                    <a:pt x="647" y="1405"/>
                  </a:cubicBezTo>
                  <a:cubicBezTo>
                    <a:pt x="573" y="1245"/>
                    <a:pt x="413" y="1134"/>
                    <a:pt x="315" y="986"/>
                  </a:cubicBezTo>
                  <a:cubicBezTo>
                    <a:pt x="112" y="697"/>
                    <a:pt x="290" y="297"/>
                    <a:pt x="13" y="38"/>
                  </a:cubicBezTo>
                  <a:cubicBezTo>
                    <a:pt x="1" y="26"/>
                    <a:pt x="19" y="1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1379100" y="2941850"/>
              <a:ext cx="21125" cy="17900"/>
            </a:xfrm>
            <a:custGeom>
              <a:avLst/>
              <a:gdLst/>
              <a:ahLst/>
              <a:cxnLst/>
              <a:rect l="l" t="t" r="r" b="b"/>
              <a:pathLst>
                <a:path w="845" h="716" extrusionOk="0">
                  <a:moveTo>
                    <a:pt x="25" y="13"/>
                  </a:moveTo>
                  <a:cubicBezTo>
                    <a:pt x="149" y="186"/>
                    <a:pt x="315" y="303"/>
                    <a:pt x="481" y="413"/>
                  </a:cubicBezTo>
                  <a:cubicBezTo>
                    <a:pt x="598" y="493"/>
                    <a:pt x="771" y="574"/>
                    <a:pt x="844" y="697"/>
                  </a:cubicBezTo>
                  <a:cubicBezTo>
                    <a:pt x="844" y="709"/>
                    <a:pt x="838" y="715"/>
                    <a:pt x="832" y="715"/>
                  </a:cubicBezTo>
                  <a:cubicBezTo>
                    <a:pt x="758" y="684"/>
                    <a:pt x="697" y="623"/>
                    <a:pt x="635" y="574"/>
                  </a:cubicBezTo>
                  <a:cubicBezTo>
                    <a:pt x="555" y="518"/>
                    <a:pt x="475" y="457"/>
                    <a:pt x="395" y="401"/>
                  </a:cubicBezTo>
                  <a:cubicBezTo>
                    <a:pt x="247" y="290"/>
                    <a:pt x="112" y="173"/>
                    <a:pt x="7" y="19"/>
                  </a:cubicBezTo>
                  <a:cubicBezTo>
                    <a:pt x="1" y="13"/>
                    <a:pt x="19" y="1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382175" y="2949250"/>
              <a:ext cx="19600" cy="13275"/>
            </a:xfrm>
            <a:custGeom>
              <a:avLst/>
              <a:gdLst/>
              <a:ahLst/>
              <a:cxnLst/>
              <a:rect l="l" t="t" r="r" b="b"/>
              <a:pathLst>
                <a:path w="784" h="531" extrusionOk="0">
                  <a:moveTo>
                    <a:pt x="19" y="7"/>
                  </a:moveTo>
                  <a:cubicBezTo>
                    <a:pt x="161" y="74"/>
                    <a:pt x="309" y="142"/>
                    <a:pt x="444" y="228"/>
                  </a:cubicBezTo>
                  <a:cubicBezTo>
                    <a:pt x="561" y="302"/>
                    <a:pt x="697" y="388"/>
                    <a:pt x="777" y="512"/>
                  </a:cubicBezTo>
                  <a:cubicBezTo>
                    <a:pt x="783" y="524"/>
                    <a:pt x="771" y="530"/>
                    <a:pt x="758" y="530"/>
                  </a:cubicBezTo>
                  <a:cubicBezTo>
                    <a:pt x="641" y="462"/>
                    <a:pt x="537" y="351"/>
                    <a:pt x="420" y="278"/>
                  </a:cubicBezTo>
                  <a:cubicBezTo>
                    <a:pt x="284" y="185"/>
                    <a:pt x="149" y="105"/>
                    <a:pt x="7" y="25"/>
                  </a:cubicBezTo>
                  <a:cubicBezTo>
                    <a:pt x="1" y="19"/>
                    <a:pt x="7" y="0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7"/>
            <p:cNvSpPr/>
            <p:nvPr/>
          </p:nvSpPr>
          <p:spPr>
            <a:xfrm>
              <a:off x="1393275" y="2965875"/>
              <a:ext cx="9250" cy="6650"/>
            </a:xfrm>
            <a:custGeom>
              <a:avLst/>
              <a:gdLst/>
              <a:ahLst/>
              <a:cxnLst/>
              <a:rect l="l" t="t" r="r" b="b"/>
              <a:pathLst>
                <a:path w="370" h="266" extrusionOk="0">
                  <a:moveTo>
                    <a:pt x="25" y="7"/>
                  </a:moveTo>
                  <a:cubicBezTo>
                    <a:pt x="130" y="87"/>
                    <a:pt x="228" y="161"/>
                    <a:pt x="345" y="216"/>
                  </a:cubicBezTo>
                  <a:cubicBezTo>
                    <a:pt x="370" y="222"/>
                    <a:pt x="358" y="265"/>
                    <a:pt x="333" y="253"/>
                  </a:cubicBezTo>
                  <a:cubicBezTo>
                    <a:pt x="216" y="204"/>
                    <a:pt x="117" y="111"/>
                    <a:pt x="13" y="31"/>
                  </a:cubicBezTo>
                  <a:cubicBezTo>
                    <a:pt x="0" y="19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1380325" y="2971575"/>
              <a:ext cx="7275" cy="8800"/>
            </a:xfrm>
            <a:custGeom>
              <a:avLst/>
              <a:gdLst/>
              <a:ahLst/>
              <a:cxnLst/>
              <a:rect l="l" t="t" r="r" b="b"/>
              <a:pathLst>
                <a:path w="291" h="352" extrusionOk="0">
                  <a:moveTo>
                    <a:pt x="26" y="7"/>
                  </a:moveTo>
                  <a:cubicBezTo>
                    <a:pt x="100" y="31"/>
                    <a:pt x="180" y="62"/>
                    <a:pt x="223" y="130"/>
                  </a:cubicBezTo>
                  <a:cubicBezTo>
                    <a:pt x="260" y="191"/>
                    <a:pt x="290" y="278"/>
                    <a:pt x="253" y="345"/>
                  </a:cubicBezTo>
                  <a:cubicBezTo>
                    <a:pt x="247" y="352"/>
                    <a:pt x="241" y="352"/>
                    <a:pt x="235" y="345"/>
                  </a:cubicBezTo>
                  <a:cubicBezTo>
                    <a:pt x="210" y="290"/>
                    <a:pt x="217" y="228"/>
                    <a:pt x="186" y="167"/>
                  </a:cubicBezTo>
                  <a:cubicBezTo>
                    <a:pt x="149" y="105"/>
                    <a:pt x="81" y="68"/>
                    <a:pt x="19" y="44"/>
                  </a:cubicBezTo>
                  <a:cubicBezTo>
                    <a:pt x="1" y="37"/>
                    <a:pt x="7" y="0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1386950" y="2985125"/>
              <a:ext cx="16200" cy="23725"/>
            </a:xfrm>
            <a:custGeom>
              <a:avLst/>
              <a:gdLst/>
              <a:ahLst/>
              <a:cxnLst/>
              <a:rect l="l" t="t" r="r" b="b"/>
              <a:pathLst>
                <a:path w="648" h="949" extrusionOk="0">
                  <a:moveTo>
                    <a:pt x="25" y="13"/>
                  </a:moveTo>
                  <a:cubicBezTo>
                    <a:pt x="93" y="198"/>
                    <a:pt x="290" y="241"/>
                    <a:pt x="370" y="413"/>
                  </a:cubicBezTo>
                  <a:cubicBezTo>
                    <a:pt x="426" y="524"/>
                    <a:pt x="457" y="629"/>
                    <a:pt x="537" y="721"/>
                  </a:cubicBezTo>
                  <a:cubicBezTo>
                    <a:pt x="580" y="777"/>
                    <a:pt x="629" y="832"/>
                    <a:pt x="641" y="906"/>
                  </a:cubicBezTo>
                  <a:cubicBezTo>
                    <a:pt x="648" y="931"/>
                    <a:pt x="617" y="949"/>
                    <a:pt x="604" y="924"/>
                  </a:cubicBezTo>
                  <a:cubicBezTo>
                    <a:pt x="561" y="838"/>
                    <a:pt x="500" y="770"/>
                    <a:pt x="444" y="690"/>
                  </a:cubicBezTo>
                  <a:cubicBezTo>
                    <a:pt x="383" y="598"/>
                    <a:pt x="364" y="493"/>
                    <a:pt x="321" y="389"/>
                  </a:cubicBezTo>
                  <a:cubicBezTo>
                    <a:pt x="253" y="235"/>
                    <a:pt x="69" y="191"/>
                    <a:pt x="7" y="19"/>
                  </a:cubicBezTo>
                  <a:cubicBezTo>
                    <a:pt x="1" y="7"/>
                    <a:pt x="19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7"/>
            <p:cNvSpPr/>
            <p:nvPr/>
          </p:nvSpPr>
          <p:spPr>
            <a:xfrm>
              <a:off x="1386025" y="2979725"/>
              <a:ext cx="32825" cy="27750"/>
            </a:xfrm>
            <a:custGeom>
              <a:avLst/>
              <a:gdLst/>
              <a:ahLst/>
              <a:cxnLst/>
              <a:rect l="l" t="t" r="r" b="b"/>
              <a:pathLst>
                <a:path w="1313" h="1110" extrusionOk="0">
                  <a:moveTo>
                    <a:pt x="25" y="7"/>
                  </a:moveTo>
                  <a:cubicBezTo>
                    <a:pt x="266" y="210"/>
                    <a:pt x="518" y="407"/>
                    <a:pt x="758" y="617"/>
                  </a:cubicBezTo>
                  <a:cubicBezTo>
                    <a:pt x="925" y="765"/>
                    <a:pt x="1183" y="888"/>
                    <a:pt x="1307" y="1091"/>
                  </a:cubicBezTo>
                  <a:cubicBezTo>
                    <a:pt x="1313" y="1097"/>
                    <a:pt x="1300" y="1110"/>
                    <a:pt x="1294" y="1103"/>
                  </a:cubicBezTo>
                  <a:cubicBezTo>
                    <a:pt x="1196" y="1023"/>
                    <a:pt x="1110" y="937"/>
                    <a:pt x="1011" y="857"/>
                  </a:cubicBezTo>
                  <a:cubicBezTo>
                    <a:pt x="912" y="789"/>
                    <a:pt x="820" y="722"/>
                    <a:pt x="728" y="648"/>
                  </a:cubicBezTo>
                  <a:cubicBezTo>
                    <a:pt x="487" y="444"/>
                    <a:pt x="241" y="241"/>
                    <a:pt x="7" y="26"/>
                  </a:cubicBezTo>
                  <a:cubicBezTo>
                    <a:pt x="1" y="13"/>
                    <a:pt x="13" y="1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7"/>
            <p:cNvSpPr/>
            <p:nvPr/>
          </p:nvSpPr>
          <p:spPr>
            <a:xfrm>
              <a:off x="1400350" y="2988675"/>
              <a:ext cx="22675" cy="18350"/>
            </a:xfrm>
            <a:custGeom>
              <a:avLst/>
              <a:gdLst/>
              <a:ahLst/>
              <a:cxnLst/>
              <a:rect l="l" t="t" r="r" b="b"/>
              <a:pathLst>
                <a:path w="907" h="734" extrusionOk="0">
                  <a:moveTo>
                    <a:pt x="13" y="6"/>
                  </a:moveTo>
                  <a:cubicBezTo>
                    <a:pt x="309" y="234"/>
                    <a:pt x="629" y="444"/>
                    <a:pt x="900" y="715"/>
                  </a:cubicBezTo>
                  <a:cubicBezTo>
                    <a:pt x="906" y="721"/>
                    <a:pt x="894" y="733"/>
                    <a:pt x="888" y="727"/>
                  </a:cubicBezTo>
                  <a:cubicBezTo>
                    <a:pt x="586" y="505"/>
                    <a:pt x="290" y="265"/>
                    <a:pt x="7" y="19"/>
                  </a:cubicBezTo>
                  <a:cubicBezTo>
                    <a:pt x="1" y="12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7"/>
            <p:cNvSpPr/>
            <p:nvPr/>
          </p:nvSpPr>
          <p:spPr>
            <a:xfrm>
              <a:off x="1416225" y="2994375"/>
              <a:ext cx="17250" cy="14175"/>
            </a:xfrm>
            <a:custGeom>
              <a:avLst/>
              <a:gdLst/>
              <a:ahLst/>
              <a:cxnLst/>
              <a:rect l="l" t="t" r="r" b="b"/>
              <a:pathLst>
                <a:path w="690" h="567" extrusionOk="0">
                  <a:moveTo>
                    <a:pt x="12" y="6"/>
                  </a:moveTo>
                  <a:cubicBezTo>
                    <a:pt x="253" y="148"/>
                    <a:pt x="480" y="351"/>
                    <a:pt x="684" y="554"/>
                  </a:cubicBezTo>
                  <a:cubicBezTo>
                    <a:pt x="690" y="561"/>
                    <a:pt x="684" y="567"/>
                    <a:pt x="678" y="567"/>
                  </a:cubicBezTo>
                  <a:cubicBezTo>
                    <a:pt x="437" y="407"/>
                    <a:pt x="246" y="179"/>
                    <a:pt x="6" y="12"/>
                  </a:cubicBezTo>
                  <a:cubicBezTo>
                    <a:pt x="0" y="12"/>
                    <a:pt x="6" y="0"/>
                    <a:pt x="1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7"/>
            <p:cNvSpPr/>
            <p:nvPr/>
          </p:nvSpPr>
          <p:spPr>
            <a:xfrm>
              <a:off x="1422825" y="2993450"/>
              <a:ext cx="17900" cy="12950"/>
            </a:xfrm>
            <a:custGeom>
              <a:avLst/>
              <a:gdLst/>
              <a:ahLst/>
              <a:cxnLst/>
              <a:rect l="l" t="t" r="r" b="b"/>
              <a:pathLst>
                <a:path w="716" h="518" extrusionOk="0">
                  <a:moveTo>
                    <a:pt x="32" y="6"/>
                  </a:moveTo>
                  <a:cubicBezTo>
                    <a:pt x="247" y="197"/>
                    <a:pt x="444" y="376"/>
                    <a:pt x="703" y="499"/>
                  </a:cubicBezTo>
                  <a:cubicBezTo>
                    <a:pt x="715" y="505"/>
                    <a:pt x="703" y="517"/>
                    <a:pt x="697" y="517"/>
                  </a:cubicBezTo>
                  <a:cubicBezTo>
                    <a:pt x="420" y="450"/>
                    <a:pt x="216" y="222"/>
                    <a:pt x="13" y="25"/>
                  </a:cubicBezTo>
                  <a:cubicBezTo>
                    <a:pt x="1" y="12"/>
                    <a:pt x="19" y="0"/>
                    <a:pt x="3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7"/>
            <p:cNvSpPr/>
            <p:nvPr/>
          </p:nvSpPr>
          <p:spPr>
            <a:xfrm>
              <a:off x="1432225" y="2959725"/>
              <a:ext cx="10200" cy="3100"/>
            </a:xfrm>
            <a:custGeom>
              <a:avLst/>
              <a:gdLst/>
              <a:ahLst/>
              <a:cxnLst/>
              <a:rect l="l" t="t" r="r" b="b"/>
              <a:pathLst>
                <a:path w="408" h="124" extrusionOk="0">
                  <a:moveTo>
                    <a:pt x="38" y="6"/>
                  </a:moveTo>
                  <a:cubicBezTo>
                    <a:pt x="105" y="37"/>
                    <a:pt x="179" y="37"/>
                    <a:pt x="253" y="37"/>
                  </a:cubicBezTo>
                  <a:cubicBezTo>
                    <a:pt x="309" y="43"/>
                    <a:pt x="358" y="43"/>
                    <a:pt x="401" y="86"/>
                  </a:cubicBezTo>
                  <a:cubicBezTo>
                    <a:pt x="407" y="93"/>
                    <a:pt x="407" y="111"/>
                    <a:pt x="395" y="117"/>
                  </a:cubicBezTo>
                  <a:cubicBezTo>
                    <a:pt x="333" y="123"/>
                    <a:pt x="272" y="111"/>
                    <a:pt x="210" y="105"/>
                  </a:cubicBezTo>
                  <a:cubicBezTo>
                    <a:pt x="142" y="99"/>
                    <a:pt x="81" y="80"/>
                    <a:pt x="19" y="43"/>
                  </a:cubicBezTo>
                  <a:cubicBezTo>
                    <a:pt x="1" y="37"/>
                    <a:pt x="13" y="0"/>
                    <a:pt x="3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7"/>
            <p:cNvSpPr/>
            <p:nvPr/>
          </p:nvSpPr>
          <p:spPr>
            <a:xfrm>
              <a:off x="1447475" y="2964175"/>
              <a:ext cx="41300" cy="30975"/>
            </a:xfrm>
            <a:custGeom>
              <a:avLst/>
              <a:gdLst/>
              <a:ahLst/>
              <a:cxnLst/>
              <a:rect l="l" t="t" r="r" b="b"/>
              <a:pathLst>
                <a:path w="1652" h="1239" extrusionOk="0">
                  <a:moveTo>
                    <a:pt x="19" y="7"/>
                  </a:moveTo>
                  <a:cubicBezTo>
                    <a:pt x="148" y="87"/>
                    <a:pt x="210" y="229"/>
                    <a:pt x="339" y="309"/>
                  </a:cubicBezTo>
                  <a:cubicBezTo>
                    <a:pt x="493" y="401"/>
                    <a:pt x="678" y="444"/>
                    <a:pt x="832" y="537"/>
                  </a:cubicBezTo>
                  <a:cubicBezTo>
                    <a:pt x="1140" y="709"/>
                    <a:pt x="1392" y="974"/>
                    <a:pt x="1645" y="1220"/>
                  </a:cubicBezTo>
                  <a:cubicBezTo>
                    <a:pt x="1651" y="1227"/>
                    <a:pt x="1645" y="1239"/>
                    <a:pt x="1639" y="1233"/>
                  </a:cubicBezTo>
                  <a:cubicBezTo>
                    <a:pt x="1355" y="1017"/>
                    <a:pt x="1109" y="765"/>
                    <a:pt x="807" y="580"/>
                  </a:cubicBezTo>
                  <a:cubicBezTo>
                    <a:pt x="666" y="494"/>
                    <a:pt x="505" y="438"/>
                    <a:pt x="358" y="364"/>
                  </a:cubicBezTo>
                  <a:cubicBezTo>
                    <a:pt x="204" y="284"/>
                    <a:pt x="148" y="124"/>
                    <a:pt x="13" y="25"/>
                  </a:cubicBezTo>
                  <a:cubicBezTo>
                    <a:pt x="0" y="19"/>
                    <a:pt x="7" y="1"/>
                    <a:pt x="1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7"/>
            <p:cNvSpPr/>
            <p:nvPr/>
          </p:nvSpPr>
          <p:spPr>
            <a:xfrm>
              <a:off x="1491050" y="3005600"/>
              <a:ext cx="22800" cy="7875"/>
            </a:xfrm>
            <a:custGeom>
              <a:avLst/>
              <a:gdLst/>
              <a:ahLst/>
              <a:cxnLst/>
              <a:rect l="l" t="t" r="r" b="b"/>
              <a:pathLst>
                <a:path w="912" h="315" extrusionOk="0">
                  <a:moveTo>
                    <a:pt x="19" y="1"/>
                  </a:moveTo>
                  <a:cubicBezTo>
                    <a:pt x="253" y="50"/>
                    <a:pt x="475" y="155"/>
                    <a:pt x="703" y="229"/>
                  </a:cubicBezTo>
                  <a:cubicBezTo>
                    <a:pt x="770" y="253"/>
                    <a:pt x="838" y="266"/>
                    <a:pt x="912" y="272"/>
                  </a:cubicBezTo>
                  <a:lnTo>
                    <a:pt x="912" y="315"/>
                  </a:lnTo>
                  <a:cubicBezTo>
                    <a:pt x="857" y="309"/>
                    <a:pt x="795" y="296"/>
                    <a:pt x="740" y="284"/>
                  </a:cubicBezTo>
                  <a:cubicBezTo>
                    <a:pt x="493" y="216"/>
                    <a:pt x="253" y="105"/>
                    <a:pt x="13" y="25"/>
                  </a:cubicBezTo>
                  <a:cubicBezTo>
                    <a:pt x="0" y="19"/>
                    <a:pt x="7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7"/>
            <p:cNvSpPr/>
            <p:nvPr/>
          </p:nvSpPr>
          <p:spPr>
            <a:xfrm>
              <a:off x="1338600" y="2982650"/>
              <a:ext cx="18350" cy="10500"/>
            </a:xfrm>
            <a:custGeom>
              <a:avLst/>
              <a:gdLst/>
              <a:ahLst/>
              <a:cxnLst/>
              <a:rect l="l" t="t" r="r" b="b"/>
              <a:pathLst>
                <a:path w="734" h="420" extrusionOk="0">
                  <a:moveTo>
                    <a:pt x="728" y="7"/>
                  </a:moveTo>
                  <a:cubicBezTo>
                    <a:pt x="555" y="13"/>
                    <a:pt x="426" y="99"/>
                    <a:pt x="296" y="217"/>
                  </a:cubicBezTo>
                  <a:cubicBezTo>
                    <a:pt x="216" y="290"/>
                    <a:pt x="136" y="389"/>
                    <a:pt x="25" y="420"/>
                  </a:cubicBezTo>
                  <a:cubicBezTo>
                    <a:pt x="13" y="420"/>
                    <a:pt x="1" y="401"/>
                    <a:pt x="13" y="389"/>
                  </a:cubicBezTo>
                  <a:cubicBezTo>
                    <a:pt x="93" y="272"/>
                    <a:pt x="241" y="180"/>
                    <a:pt x="358" y="106"/>
                  </a:cubicBezTo>
                  <a:cubicBezTo>
                    <a:pt x="475" y="32"/>
                    <a:pt x="598" y="1"/>
                    <a:pt x="728" y="1"/>
                  </a:cubicBezTo>
                  <a:cubicBezTo>
                    <a:pt x="734" y="1"/>
                    <a:pt x="734" y="7"/>
                    <a:pt x="72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7"/>
            <p:cNvSpPr/>
            <p:nvPr/>
          </p:nvSpPr>
          <p:spPr>
            <a:xfrm>
              <a:off x="1326125" y="2994975"/>
              <a:ext cx="7275" cy="3425"/>
            </a:xfrm>
            <a:custGeom>
              <a:avLst/>
              <a:gdLst/>
              <a:ahLst/>
              <a:cxnLst/>
              <a:rect l="l" t="t" r="r" b="b"/>
              <a:pathLst>
                <a:path w="291" h="137" extrusionOk="0">
                  <a:moveTo>
                    <a:pt x="278" y="25"/>
                  </a:moveTo>
                  <a:cubicBezTo>
                    <a:pt x="204" y="68"/>
                    <a:pt x="112" y="136"/>
                    <a:pt x="19" y="136"/>
                  </a:cubicBezTo>
                  <a:cubicBezTo>
                    <a:pt x="7" y="136"/>
                    <a:pt x="1" y="118"/>
                    <a:pt x="13" y="112"/>
                  </a:cubicBezTo>
                  <a:cubicBezTo>
                    <a:pt x="50" y="93"/>
                    <a:pt x="87" y="87"/>
                    <a:pt x="118" y="75"/>
                  </a:cubicBezTo>
                  <a:cubicBezTo>
                    <a:pt x="173" y="56"/>
                    <a:pt x="223" y="31"/>
                    <a:pt x="272" y="7"/>
                  </a:cubicBezTo>
                  <a:cubicBezTo>
                    <a:pt x="278" y="1"/>
                    <a:pt x="290" y="19"/>
                    <a:pt x="27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7"/>
            <p:cNvSpPr/>
            <p:nvPr/>
          </p:nvSpPr>
          <p:spPr>
            <a:xfrm>
              <a:off x="1248525" y="2895050"/>
              <a:ext cx="175" cy="2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cubicBezTo>
                    <a:pt x="1" y="0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7"/>
            <p:cNvSpPr/>
            <p:nvPr/>
          </p:nvSpPr>
          <p:spPr>
            <a:xfrm>
              <a:off x="1259925" y="28996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6"/>
                  </a:moveTo>
                  <a:cubicBezTo>
                    <a:pt x="0" y="6"/>
                    <a:pt x="0" y="0"/>
                    <a:pt x="7" y="0"/>
                  </a:cubicBezTo>
                  <a:cubicBezTo>
                    <a:pt x="13" y="0"/>
                    <a:pt x="13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7"/>
            <p:cNvSpPr/>
            <p:nvPr/>
          </p:nvSpPr>
          <p:spPr>
            <a:xfrm>
              <a:off x="1259925" y="2899500"/>
              <a:ext cx="12800" cy="23600"/>
            </a:xfrm>
            <a:custGeom>
              <a:avLst/>
              <a:gdLst/>
              <a:ahLst/>
              <a:cxnLst/>
              <a:rect l="l" t="t" r="r" b="b"/>
              <a:pathLst>
                <a:path w="512" h="944" extrusionOk="0">
                  <a:moveTo>
                    <a:pt x="7" y="7"/>
                  </a:moveTo>
                  <a:cubicBezTo>
                    <a:pt x="142" y="87"/>
                    <a:pt x="216" y="260"/>
                    <a:pt x="278" y="401"/>
                  </a:cubicBezTo>
                  <a:cubicBezTo>
                    <a:pt x="352" y="580"/>
                    <a:pt x="432" y="752"/>
                    <a:pt x="506" y="931"/>
                  </a:cubicBezTo>
                  <a:cubicBezTo>
                    <a:pt x="512" y="937"/>
                    <a:pt x="506" y="943"/>
                    <a:pt x="499" y="937"/>
                  </a:cubicBezTo>
                  <a:cubicBezTo>
                    <a:pt x="388" y="820"/>
                    <a:pt x="333" y="660"/>
                    <a:pt x="265" y="512"/>
                  </a:cubicBezTo>
                  <a:cubicBezTo>
                    <a:pt x="191" y="340"/>
                    <a:pt x="87" y="180"/>
                    <a:pt x="0" y="13"/>
                  </a:cubicBezTo>
                  <a:cubicBezTo>
                    <a:pt x="0" y="7"/>
                    <a:pt x="7" y="1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7"/>
            <p:cNvSpPr/>
            <p:nvPr/>
          </p:nvSpPr>
          <p:spPr>
            <a:xfrm>
              <a:off x="1276400" y="2926450"/>
              <a:ext cx="37750" cy="25900"/>
            </a:xfrm>
            <a:custGeom>
              <a:avLst/>
              <a:gdLst/>
              <a:ahLst/>
              <a:cxnLst/>
              <a:rect l="l" t="t" r="r" b="b"/>
              <a:pathLst>
                <a:path w="1510" h="1036" extrusionOk="0">
                  <a:moveTo>
                    <a:pt x="31" y="7"/>
                  </a:moveTo>
                  <a:cubicBezTo>
                    <a:pt x="124" y="62"/>
                    <a:pt x="222" y="93"/>
                    <a:pt x="296" y="173"/>
                  </a:cubicBezTo>
                  <a:cubicBezTo>
                    <a:pt x="395" y="266"/>
                    <a:pt x="462" y="407"/>
                    <a:pt x="555" y="512"/>
                  </a:cubicBezTo>
                  <a:cubicBezTo>
                    <a:pt x="666" y="635"/>
                    <a:pt x="850" y="721"/>
                    <a:pt x="992" y="808"/>
                  </a:cubicBezTo>
                  <a:cubicBezTo>
                    <a:pt x="1152" y="894"/>
                    <a:pt x="1319" y="937"/>
                    <a:pt x="1491" y="999"/>
                  </a:cubicBezTo>
                  <a:cubicBezTo>
                    <a:pt x="1510" y="1005"/>
                    <a:pt x="1510" y="1036"/>
                    <a:pt x="1485" y="1036"/>
                  </a:cubicBezTo>
                  <a:cubicBezTo>
                    <a:pt x="1183" y="1023"/>
                    <a:pt x="881" y="802"/>
                    <a:pt x="629" y="635"/>
                  </a:cubicBezTo>
                  <a:cubicBezTo>
                    <a:pt x="518" y="555"/>
                    <a:pt x="444" y="444"/>
                    <a:pt x="376" y="327"/>
                  </a:cubicBezTo>
                  <a:cubicBezTo>
                    <a:pt x="327" y="247"/>
                    <a:pt x="290" y="173"/>
                    <a:pt x="210" y="124"/>
                  </a:cubicBezTo>
                  <a:cubicBezTo>
                    <a:pt x="148" y="93"/>
                    <a:pt x="81" y="69"/>
                    <a:pt x="19" y="38"/>
                  </a:cubicBezTo>
                  <a:cubicBezTo>
                    <a:pt x="0" y="25"/>
                    <a:pt x="19" y="1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7"/>
            <p:cNvSpPr/>
            <p:nvPr/>
          </p:nvSpPr>
          <p:spPr>
            <a:xfrm>
              <a:off x="1250375" y="2898750"/>
              <a:ext cx="17275" cy="12950"/>
            </a:xfrm>
            <a:custGeom>
              <a:avLst/>
              <a:gdLst/>
              <a:ahLst/>
              <a:cxnLst/>
              <a:rect l="l" t="t" r="r" b="b"/>
              <a:pathLst>
                <a:path w="691" h="518" extrusionOk="0">
                  <a:moveTo>
                    <a:pt x="19" y="6"/>
                  </a:moveTo>
                  <a:cubicBezTo>
                    <a:pt x="222" y="179"/>
                    <a:pt x="487" y="290"/>
                    <a:pt x="678" y="481"/>
                  </a:cubicBezTo>
                  <a:cubicBezTo>
                    <a:pt x="690" y="493"/>
                    <a:pt x="672" y="518"/>
                    <a:pt x="653" y="505"/>
                  </a:cubicBezTo>
                  <a:cubicBezTo>
                    <a:pt x="426" y="388"/>
                    <a:pt x="204" y="191"/>
                    <a:pt x="7" y="19"/>
                  </a:cubicBezTo>
                  <a:cubicBezTo>
                    <a:pt x="1" y="6"/>
                    <a:pt x="13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7"/>
            <p:cNvSpPr/>
            <p:nvPr/>
          </p:nvSpPr>
          <p:spPr>
            <a:xfrm>
              <a:off x="1253150" y="2906125"/>
              <a:ext cx="17725" cy="11275"/>
            </a:xfrm>
            <a:custGeom>
              <a:avLst/>
              <a:gdLst/>
              <a:ahLst/>
              <a:cxnLst/>
              <a:rect l="l" t="t" r="r" b="b"/>
              <a:pathLst>
                <a:path w="709" h="451" extrusionOk="0">
                  <a:moveTo>
                    <a:pt x="13" y="7"/>
                  </a:moveTo>
                  <a:cubicBezTo>
                    <a:pt x="241" y="142"/>
                    <a:pt x="475" y="272"/>
                    <a:pt x="696" y="420"/>
                  </a:cubicBezTo>
                  <a:cubicBezTo>
                    <a:pt x="709" y="432"/>
                    <a:pt x="703" y="450"/>
                    <a:pt x="690" y="444"/>
                  </a:cubicBezTo>
                  <a:cubicBezTo>
                    <a:pt x="438" y="358"/>
                    <a:pt x="222" y="173"/>
                    <a:pt x="7" y="13"/>
                  </a:cubicBezTo>
                  <a:cubicBezTo>
                    <a:pt x="0" y="13"/>
                    <a:pt x="7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7"/>
            <p:cNvSpPr/>
            <p:nvPr/>
          </p:nvSpPr>
          <p:spPr>
            <a:xfrm>
              <a:off x="1268400" y="2928300"/>
              <a:ext cx="17100" cy="8800"/>
            </a:xfrm>
            <a:custGeom>
              <a:avLst/>
              <a:gdLst/>
              <a:ahLst/>
              <a:cxnLst/>
              <a:rect l="l" t="t" r="r" b="b"/>
              <a:pathLst>
                <a:path w="684" h="352" extrusionOk="0">
                  <a:moveTo>
                    <a:pt x="13" y="1"/>
                  </a:moveTo>
                  <a:cubicBezTo>
                    <a:pt x="228" y="118"/>
                    <a:pt x="468" y="198"/>
                    <a:pt x="672" y="333"/>
                  </a:cubicBezTo>
                  <a:cubicBezTo>
                    <a:pt x="684" y="339"/>
                    <a:pt x="678" y="352"/>
                    <a:pt x="665" y="352"/>
                  </a:cubicBezTo>
                  <a:cubicBezTo>
                    <a:pt x="431" y="296"/>
                    <a:pt x="203" y="149"/>
                    <a:pt x="6" y="13"/>
                  </a:cubicBezTo>
                  <a:cubicBezTo>
                    <a:pt x="0" y="7"/>
                    <a:pt x="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7"/>
            <p:cNvSpPr/>
            <p:nvPr/>
          </p:nvSpPr>
          <p:spPr>
            <a:xfrm>
              <a:off x="1276550" y="2934475"/>
              <a:ext cx="10650" cy="4175"/>
            </a:xfrm>
            <a:custGeom>
              <a:avLst/>
              <a:gdLst/>
              <a:ahLst/>
              <a:cxnLst/>
              <a:rect l="l" t="t" r="r" b="b"/>
              <a:pathLst>
                <a:path w="426" h="167" extrusionOk="0">
                  <a:moveTo>
                    <a:pt x="38" y="12"/>
                  </a:moveTo>
                  <a:cubicBezTo>
                    <a:pt x="161" y="68"/>
                    <a:pt x="284" y="80"/>
                    <a:pt x="407" y="123"/>
                  </a:cubicBezTo>
                  <a:cubicBezTo>
                    <a:pt x="426" y="123"/>
                    <a:pt x="419" y="148"/>
                    <a:pt x="407" y="148"/>
                  </a:cubicBezTo>
                  <a:cubicBezTo>
                    <a:pt x="278" y="166"/>
                    <a:pt x="130" y="99"/>
                    <a:pt x="19" y="43"/>
                  </a:cubicBezTo>
                  <a:cubicBezTo>
                    <a:pt x="1" y="31"/>
                    <a:pt x="19" y="0"/>
                    <a:pt x="3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7"/>
            <p:cNvSpPr/>
            <p:nvPr/>
          </p:nvSpPr>
          <p:spPr>
            <a:xfrm>
              <a:off x="1184775" y="2901525"/>
              <a:ext cx="6025" cy="9250"/>
            </a:xfrm>
            <a:custGeom>
              <a:avLst/>
              <a:gdLst/>
              <a:ahLst/>
              <a:cxnLst/>
              <a:rect l="l" t="t" r="r" b="b"/>
              <a:pathLst>
                <a:path w="241" h="370" extrusionOk="0">
                  <a:moveTo>
                    <a:pt x="32" y="12"/>
                  </a:moveTo>
                  <a:cubicBezTo>
                    <a:pt x="99" y="99"/>
                    <a:pt x="241" y="240"/>
                    <a:pt x="192" y="357"/>
                  </a:cubicBezTo>
                  <a:cubicBezTo>
                    <a:pt x="186" y="370"/>
                    <a:pt x="167" y="363"/>
                    <a:pt x="167" y="357"/>
                  </a:cubicBezTo>
                  <a:cubicBezTo>
                    <a:pt x="142" y="296"/>
                    <a:pt x="136" y="240"/>
                    <a:pt x="105" y="185"/>
                  </a:cubicBezTo>
                  <a:cubicBezTo>
                    <a:pt x="75" y="129"/>
                    <a:pt x="44" y="86"/>
                    <a:pt x="7" y="37"/>
                  </a:cubicBezTo>
                  <a:cubicBezTo>
                    <a:pt x="1" y="19"/>
                    <a:pt x="25" y="0"/>
                    <a:pt x="3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7"/>
            <p:cNvSpPr/>
            <p:nvPr/>
          </p:nvSpPr>
          <p:spPr>
            <a:xfrm>
              <a:off x="1188175" y="2924000"/>
              <a:ext cx="46675" cy="59450"/>
            </a:xfrm>
            <a:custGeom>
              <a:avLst/>
              <a:gdLst/>
              <a:ahLst/>
              <a:cxnLst/>
              <a:rect l="l" t="t" r="r" b="b"/>
              <a:pathLst>
                <a:path w="1867" h="2378" extrusionOk="0">
                  <a:moveTo>
                    <a:pt x="25" y="19"/>
                  </a:moveTo>
                  <a:cubicBezTo>
                    <a:pt x="111" y="247"/>
                    <a:pt x="167" y="505"/>
                    <a:pt x="216" y="752"/>
                  </a:cubicBezTo>
                  <a:cubicBezTo>
                    <a:pt x="271" y="1047"/>
                    <a:pt x="419" y="1281"/>
                    <a:pt x="598" y="1515"/>
                  </a:cubicBezTo>
                  <a:cubicBezTo>
                    <a:pt x="758" y="1719"/>
                    <a:pt x="949" y="1916"/>
                    <a:pt x="1152" y="2070"/>
                  </a:cubicBezTo>
                  <a:cubicBezTo>
                    <a:pt x="1361" y="2224"/>
                    <a:pt x="1614" y="2242"/>
                    <a:pt x="1848" y="2328"/>
                  </a:cubicBezTo>
                  <a:cubicBezTo>
                    <a:pt x="1867" y="2341"/>
                    <a:pt x="1867" y="2378"/>
                    <a:pt x="1842" y="2378"/>
                  </a:cubicBezTo>
                  <a:cubicBezTo>
                    <a:pt x="1608" y="2359"/>
                    <a:pt x="1361" y="2279"/>
                    <a:pt x="1158" y="2150"/>
                  </a:cubicBezTo>
                  <a:cubicBezTo>
                    <a:pt x="949" y="2008"/>
                    <a:pt x="758" y="1786"/>
                    <a:pt x="598" y="1583"/>
                  </a:cubicBezTo>
                  <a:cubicBezTo>
                    <a:pt x="444" y="1392"/>
                    <a:pt x="314" y="1158"/>
                    <a:pt x="234" y="918"/>
                  </a:cubicBezTo>
                  <a:cubicBezTo>
                    <a:pt x="185" y="764"/>
                    <a:pt x="136" y="616"/>
                    <a:pt x="93" y="456"/>
                  </a:cubicBezTo>
                  <a:cubicBezTo>
                    <a:pt x="56" y="314"/>
                    <a:pt x="43" y="167"/>
                    <a:pt x="0" y="25"/>
                  </a:cubicBezTo>
                  <a:cubicBezTo>
                    <a:pt x="0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7"/>
            <p:cNvSpPr/>
            <p:nvPr/>
          </p:nvSpPr>
          <p:spPr>
            <a:xfrm>
              <a:off x="1122100" y="2950325"/>
              <a:ext cx="11125" cy="10025"/>
            </a:xfrm>
            <a:custGeom>
              <a:avLst/>
              <a:gdLst/>
              <a:ahLst/>
              <a:cxnLst/>
              <a:rect l="l" t="t" r="r" b="b"/>
              <a:pathLst>
                <a:path w="445" h="401" extrusionOk="0">
                  <a:moveTo>
                    <a:pt x="438" y="25"/>
                  </a:moveTo>
                  <a:cubicBezTo>
                    <a:pt x="426" y="124"/>
                    <a:pt x="364" y="210"/>
                    <a:pt x="290" y="265"/>
                  </a:cubicBezTo>
                  <a:cubicBezTo>
                    <a:pt x="217" y="321"/>
                    <a:pt x="112" y="401"/>
                    <a:pt x="19" y="389"/>
                  </a:cubicBezTo>
                  <a:cubicBezTo>
                    <a:pt x="7" y="389"/>
                    <a:pt x="1" y="370"/>
                    <a:pt x="13" y="364"/>
                  </a:cubicBezTo>
                  <a:cubicBezTo>
                    <a:pt x="81" y="321"/>
                    <a:pt x="161" y="302"/>
                    <a:pt x="229" y="253"/>
                  </a:cubicBezTo>
                  <a:cubicBezTo>
                    <a:pt x="309" y="198"/>
                    <a:pt x="395" y="118"/>
                    <a:pt x="420" y="19"/>
                  </a:cubicBezTo>
                  <a:cubicBezTo>
                    <a:pt x="420" y="1"/>
                    <a:pt x="444" y="7"/>
                    <a:pt x="43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7"/>
            <p:cNvSpPr/>
            <p:nvPr/>
          </p:nvSpPr>
          <p:spPr>
            <a:xfrm>
              <a:off x="1061900" y="2961725"/>
              <a:ext cx="54075" cy="42525"/>
            </a:xfrm>
            <a:custGeom>
              <a:avLst/>
              <a:gdLst/>
              <a:ahLst/>
              <a:cxnLst/>
              <a:rect l="l" t="t" r="r" b="b"/>
              <a:pathLst>
                <a:path w="2163" h="1701" extrusionOk="0">
                  <a:moveTo>
                    <a:pt x="2156" y="19"/>
                  </a:moveTo>
                  <a:cubicBezTo>
                    <a:pt x="2070" y="136"/>
                    <a:pt x="1953" y="204"/>
                    <a:pt x="1885" y="339"/>
                  </a:cubicBezTo>
                  <a:cubicBezTo>
                    <a:pt x="1855" y="413"/>
                    <a:pt x="1873" y="524"/>
                    <a:pt x="1824" y="579"/>
                  </a:cubicBezTo>
                  <a:cubicBezTo>
                    <a:pt x="1768" y="641"/>
                    <a:pt x="1658" y="629"/>
                    <a:pt x="1596" y="647"/>
                  </a:cubicBezTo>
                  <a:cubicBezTo>
                    <a:pt x="1473" y="678"/>
                    <a:pt x="1362" y="819"/>
                    <a:pt x="1251" y="906"/>
                  </a:cubicBezTo>
                  <a:cubicBezTo>
                    <a:pt x="1134" y="992"/>
                    <a:pt x="1017" y="1072"/>
                    <a:pt x="900" y="1171"/>
                  </a:cubicBezTo>
                  <a:cubicBezTo>
                    <a:pt x="857" y="1207"/>
                    <a:pt x="814" y="1238"/>
                    <a:pt x="764" y="1251"/>
                  </a:cubicBezTo>
                  <a:cubicBezTo>
                    <a:pt x="684" y="1275"/>
                    <a:pt x="610" y="1232"/>
                    <a:pt x="555" y="1355"/>
                  </a:cubicBezTo>
                  <a:cubicBezTo>
                    <a:pt x="512" y="1442"/>
                    <a:pt x="481" y="1497"/>
                    <a:pt x="401" y="1522"/>
                  </a:cubicBezTo>
                  <a:cubicBezTo>
                    <a:pt x="346" y="1546"/>
                    <a:pt x="278" y="1540"/>
                    <a:pt x="216" y="1565"/>
                  </a:cubicBezTo>
                  <a:cubicBezTo>
                    <a:pt x="161" y="1583"/>
                    <a:pt x="105" y="1645"/>
                    <a:pt x="50" y="1682"/>
                  </a:cubicBezTo>
                  <a:cubicBezTo>
                    <a:pt x="25" y="1700"/>
                    <a:pt x="1" y="1651"/>
                    <a:pt x="25" y="1620"/>
                  </a:cubicBezTo>
                  <a:cubicBezTo>
                    <a:pt x="99" y="1546"/>
                    <a:pt x="179" y="1485"/>
                    <a:pt x="266" y="1460"/>
                  </a:cubicBezTo>
                  <a:cubicBezTo>
                    <a:pt x="321" y="1442"/>
                    <a:pt x="383" y="1448"/>
                    <a:pt x="438" y="1417"/>
                  </a:cubicBezTo>
                  <a:cubicBezTo>
                    <a:pt x="475" y="1392"/>
                    <a:pt x="500" y="1318"/>
                    <a:pt x="524" y="1275"/>
                  </a:cubicBezTo>
                  <a:cubicBezTo>
                    <a:pt x="580" y="1177"/>
                    <a:pt x="641" y="1164"/>
                    <a:pt x="721" y="1177"/>
                  </a:cubicBezTo>
                  <a:cubicBezTo>
                    <a:pt x="851" y="1189"/>
                    <a:pt x="1023" y="980"/>
                    <a:pt x="1140" y="900"/>
                  </a:cubicBezTo>
                  <a:cubicBezTo>
                    <a:pt x="1251" y="819"/>
                    <a:pt x="1362" y="721"/>
                    <a:pt x="1473" y="629"/>
                  </a:cubicBezTo>
                  <a:cubicBezTo>
                    <a:pt x="1559" y="555"/>
                    <a:pt x="1664" y="548"/>
                    <a:pt x="1762" y="524"/>
                  </a:cubicBezTo>
                  <a:cubicBezTo>
                    <a:pt x="1818" y="511"/>
                    <a:pt x="1818" y="358"/>
                    <a:pt x="1848" y="302"/>
                  </a:cubicBezTo>
                  <a:cubicBezTo>
                    <a:pt x="1929" y="154"/>
                    <a:pt x="2052" y="117"/>
                    <a:pt x="2144" y="6"/>
                  </a:cubicBezTo>
                  <a:cubicBezTo>
                    <a:pt x="2150" y="0"/>
                    <a:pt x="2163" y="13"/>
                    <a:pt x="21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7"/>
            <p:cNvSpPr/>
            <p:nvPr/>
          </p:nvSpPr>
          <p:spPr>
            <a:xfrm>
              <a:off x="908075" y="2981900"/>
              <a:ext cx="30675" cy="32650"/>
            </a:xfrm>
            <a:custGeom>
              <a:avLst/>
              <a:gdLst/>
              <a:ahLst/>
              <a:cxnLst/>
              <a:rect l="l" t="t" r="r" b="b"/>
              <a:pathLst>
                <a:path w="1227" h="1306" extrusionOk="0">
                  <a:moveTo>
                    <a:pt x="1214" y="37"/>
                  </a:moveTo>
                  <a:cubicBezTo>
                    <a:pt x="1146" y="99"/>
                    <a:pt x="1066" y="123"/>
                    <a:pt x="992" y="166"/>
                  </a:cubicBezTo>
                  <a:cubicBezTo>
                    <a:pt x="894" y="228"/>
                    <a:pt x="900" y="308"/>
                    <a:pt x="863" y="400"/>
                  </a:cubicBezTo>
                  <a:cubicBezTo>
                    <a:pt x="789" y="579"/>
                    <a:pt x="654" y="579"/>
                    <a:pt x="512" y="665"/>
                  </a:cubicBezTo>
                  <a:cubicBezTo>
                    <a:pt x="450" y="708"/>
                    <a:pt x="475" y="801"/>
                    <a:pt x="469" y="869"/>
                  </a:cubicBezTo>
                  <a:cubicBezTo>
                    <a:pt x="463" y="930"/>
                    <a:pt x="438" y="986"/>
                    <a:pt x="401" y="1035"/>
                  </a:cubicBezTo>
                  <a:cubicBezTo>
                    <a:pt x="364" y="1084"/>
                    <a:pt x="290" y="1103"/>
                    <a:pt x="241" y="1127"/>
                  </a:cubicBezTo>
                  <a:cubicBezTo>
                    <a:pt x="167" y="1177"/>
                    <a:pt x="130" y="1257"/>
                    <a:pt x="44" y="1294"/>
                  </a:cubicBezTo>
                  <a:cubicBezTo>
                    <a:pt x="13" y="1306"/>
                    <a:pt x="1" y="1250"/>
                    <a:pt x="31" y="1238"/>
                  </a:cubicBezTo>
                  <a:cubicBezTo>
                    <a:pt x="118" y="1201"/>
                    <a:pt x="167" y="1115"/>
                    <a:pt x="247" y="1066"/>
                  </a:cubicBezTo>
                  <a:cubicBezTo>
                    <a:pt x="339" y="1016"/>
                    <a:pt x="401" y="986"/>
                    <a:pt x="432" y="862"/>
                  </a:cubicBezTo>
                  <a:cubicBezTo>
                    <a:pt x="450" y="795"/>
                    <a:pt x="438" y="696"/>
                    <a:pt x="506" y="653"/>
                  </a:cubicBezTo>
                  <a:cubicBezTo>
                    <a:pt x="573" y="610"/>
                    <a:pt x="647" y="598"/>
                    <a:pt x="715" y="548"/>
                  </a:cubicBezTo>
                  <a:cubicBezTo>
                    <a:pt x="801" y="487"/>
                    <a:pt x="832" y="388"/>
                    <a:pt x="851" y="277"/>
                  </a:cubicBezTo>
                  <a:cubicBezTo>
                    <a:pt x="869" y="117"/>
                    <a:pt x="1097" y="80"/>
                    <a:pt x="1196" y="12"/>
                  </a:cubicBezTo>
                  <a:cubicBezTo>
                    <a:pt x="1208" y="0"/>
                    <a:pt x="1226" y="25"/>
                    <a:pt x="1214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7"/>
            <p:cNvSpPr/>
            <p:nvPr/>
          </p:nvSpPr>
          <p:spPr>
            <a:xfrm>
              <a:off x="930100" y="2983425"/>
              <a:ext cx="1250" cy="6500"/>
            </a:xfrm>
            <a:custGeom>
              <a:avLst/>
              <a:gdLst/>
              <a:ahLst/>
              <a:cxnLst/>
              <a:rect l="l" t="t" r="r" b="b"/>
              <a:pathLst>
                <a:path w="50" h="260" extrusionOk="0">
                  <a:moveTo>
                    <a:pt x="19" y="13"/>
                  </a:moveTo>
                  <a:cubicBezTo>
                    <a:pt x="25" y="62"/>
                    <a:pt x="31" y="105"/>
                    <a:pt x="37" y="155"/>
                  </a:cubicBezTo>
                  <a:cubicBezTo>
                    <a:pt x="44" y="192"/>
                    <a:pt x="50" y="222"/>
                    <a:pt x="37" y="253"/>
                  </a:cubicBezTo>
                  <a:cubicBezTo>
                    <a:pt x="31" y="259"/>
                    <a:pt x="25" y="259"/>
                    <a:pt x="25" y="253"/>
                  </a:cubicBezTo>
                  <a:cubicBezTo>
                    <a:pt x="7" y="229"/>
                    <a:pt x="13" y="192"/>
                    <a:pt x="7" y="161"/>
                  </a:cubicBezTo>
                  <a:cubicBezTo>
                    <a:pt x="0" y="112"/>
                    <a:pt x="0" y="62"/>
                    <a:pt x="0" y="13"/>
                  </a:cubicBezTo>
                  <a:cubicBezTo>
                    <a:pt x="0" y="1"/>
                    <a:pt x="19" y="1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7"/>
            <p:cNvSpPr/>
            <p:nvPr/>
          </p:nvSpPr>
          <p:spPr>
            <a:xfrm>
              <a:off x="927325" y="2985425"/>
              <a:ext cx="2325" cy="7575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38" y="19"/>
                  </a:moveTo>
                  <a:cubicBezTo>
                    <a:pt x="56" y="69"/>
                    <a:pt x="68" y="118"/>
                    <a:pt x="74" y="173"/>
                  </a:cubicBezTo>
                  <a:cubicBezTo>
                    <a:pt x="81" y="210"/>
                    <a:pt x="93" y="259"/>
                    <a:pt x="74" y="296"/>
                  </a:cubicBezTo>
                  <a:cubicBezTo>
                    <a:pt x="74" y="303"/>
                    <a:pt x="62" y="303"/>
                    <a:pt x="56" y="296"/>
                  </a:cubicBezTo>
                  <a:cubicBezTo>
                    <a:pt x="38" y="259"/>
                    <a:pt x="44" y="210"/>
                    <a:pt x="38" y="167"/>
                  </a:cubicBezTo>
                  <a:cubicBezTo>
                    <a:pt x="31" y="118"/>
                    <a:pt x="19" y="75"/>
                    <a:pt x="7" y="25"/>
                  </a:cubicBezTo>
                  <a:cubicBezTo>
                    <a:pt x="1" y="7"/>
                    <a:pt x="25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7"/>
            <p:cNvSpPr/>
            <p:nvPr/>
          </p:nvSpPr>
          <p:spPr>
            <a:xfrm>
              <a:off x="924400" y="2987275"/>
              <a:ext cx="2800" cy="10050"/>
            </a:xfrm>
            <a:custGeom>
              <a:avLst/>
              <a:gdLst/>
              <a:ahLst/>
              <a:cxnLst/>
              <a:rect l="l" t="t" r="r" b="b"/>
              <a:pathLst>
                <a:path w="112" h="402" extrusionOk="0">
                  <a:moveTo>
                    <a:pt x="19" y="19"/>
                  </a:moveTo>
                  <a:cubicBezTo>
                    <a:pt x="31" y="130"/>
                    <a:pt x="111" y="272"/>
                    <a:pt x="68" y="383"/>
                  </a:cubicBezTo>
                  <a:cubicBezTo>
                    <a:pt x="62" y="401"/>
                    <a:pt x="44" y="401"/>
                    <a:pt x="44" y="383"/>
                  </a:cubicBezTo>
                  <a:cubicBezTo>
                    <a:pt x="25" y="327"/>
                    <a:pt x="25" y="259"/>
                    <a:pt x="13" y="192"/>
                  </a:cubicBezTo>
                  <a:cubicBezTo>
                    <a:pt x="7" y="136"/>
                    <a:pt x="1" y="75"/>
                    <a:pt x="1" y="19"/>
                  </a:cubicBezTo>
                  <a:cubicBezTo>
                    <a:pt x="1" y="1"/>
                    <a:pt x="19" y="1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7"/>
            <p:cNvSpPr/>
            <p:nvPr/>
          </p:nvSpPr>
          <p:spPr>
            <a:xfrm>
              <a:off x="896675" y="2998225"/>
              <a:ext cx="3275" cy="16025"/>
            </a:xfrm>
            <a:custGeom>
              <a:avLst/>
              <a:gdLst/>
              <a:ahLst/>
              <a:cxnLst/>
              <a:rect l="l" t="t" r="r" b="b"/>
              <a:pathLst>
                <a:path w="131" h="641" extrusionOk="0">
                  <a:moveTo>
                    <a:pt x="32" y="18"/>
                  </a:moveTo>
                  <a:cubicBezTo>
                    <a:pt x="62" y="216"/>
                    <a:pt x="130" y="413"/>
                    <a:pt x="130" y="610"/>
                  </a:cubicBezTo>
                  <a:cubicBezTo>
                    <a:pt x="124" y="634"/>
                    <a:pt x="99" y="641"/>
                    <a:pt x="93" y="616"/>
                  </a:cubicBezTo>
                  <a:cubicBezTo>
                    <a:pt x="50" y="425"/>
                    <a:pt x="19" y="222"/>
                    <a:pt x="1" y="25"/>
                  </a:cubicBezTo>
                  <a:cubicBezTo>
                    <a:pt x="1" y="6"/>
                    <a:pt x="32" y="0"/>
                    <a:pt x="32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7"/>
            <p:cNvSpPr/>
            <p:nvPr/>
          </p:nvSpPr>
          <p:spPr>
            <a:xfrm>
              <a:off x="890825" y="3000225"/>
              <a:ext cx="3575" cy="13575"/>
            </a:xfrm>
            <a:custGeom>
              <a:avLst/>
              <a:gdLst/>
              <a:ahLst/>
              <a:cxnLst/>
              <a:rect l="l" t="t" r="r" b="b"/>
              <a:pathLst>
                <a:path w="143" h="543" extrusionOk="0">
                  <a:moveTo>
                    <a:pt x="25" y="19"/>
                  </a:moveTo>
                  <a:cubicBezTo>
                    <a:pt x="56" y="185"/>
                    <a:pt x="124" y="351"/>
                    <a:pt x="143" y="524"/>
                  </a:cubicBezTo>
                  <a:cubicBezTo>
                    <a:pt x="143" y="542"/>
                    <a:pt x="112" y="542"/>
                    <a:pt x="106" y="530"/>
                  </a:cubicBezTo>
                  <a:cubicBezTo>
                    <a:pt x="50" y="370"/>
                    <a:pt x="25" y="191"/>
                    <a:pt x="1" y="25"/>
                  </a:cubicBezTo>
                  <a:cubicBezTo>
                    <a:pt x="1" y="6"/>
                    <a:pt x="19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7"/>
            <p:cNvSpPr/>
            <p:nvPr/>
          </p:nvSpPr>
          <p:spPr>
            <a:xfrm>
              <a:off x="884225" y="3001150"/>
              <a:ext cx="4325" cy="12175"/>
            </a:xfrm>
            <a:custGeom>
              <a:avLst/>
              <a:gdLst/>
              <a:ahLst/>
              <a:cxnLst/>
              <a:rect l="l" t="t" r="r" b="b"/>
              <a:pathLst>
                <a:path w="173" h="487" extrusionOk="0">
                  <a:moveTo>
                    <a:pt x="25" y="12"/>
                  </a:moveTo>
                  <a:cubicBezTo>
                    <a:pt x="68" y="148"/>
                    <a:pt x="172" y="314"/>
                    <a:pt x="166" y="468"/>
                  </a:cubicBezTo>
                  <a:cubicBezTo>
                    <a:pt x="160" y="480"/>
                    <a:pt x="142" y="487"/>
                    <a:pt x="136" y="468"/>
                  </a:cubicBezTo>
                  <a:cubicBezTo>
                    <a:pt x="111" y="400"/>
                    <a:pt x="99" y="326"/>
                    <a:pt x="80" y="259"/>
                  </a:cubicBezTo>
                  <a:cubicBezTo>
                    <a:pt x="49" y="179"/>
                    <a:pt x="25" y="99"/>
                    <a:pt x="0" y="19"/>
                  </a:cubicBezTo>
                  <a:cubicBezTo>
                    <a:pt x="0" y="0"/>
                    <a:pt x="18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7"/>
            <p:cNvSpPr/>
            <p:nvPr/>
          </p:nvSpPr>
          <p:spPr>
            <a:xfrm>
              <a:off x="848175" y="3006825"/>
              <a:ext cx="3425" cy="6800"/>
            </a:xfrm>
            <a:custGeom>
              <a:avLst/>
              <a:gdLst/>
              <a:ahLst/>
              <a:cxnLst/>
              <a:rect l="l" t="t" r="r" b="b"/>
              <a:pathLst>
                <a:path w="137" h="272" extrusionOk="0">
                  <a:moveTo>
                    <a:pt x="38" y="19"/>
                  </a:moveTo>
                  <a:cubicBezTo>
                    <a:pt x="56" y="63"/>
                    <a:pt x="69" y="106"/>
                    <a:pt x="87" y="155"/>
                  </a:cubicBezTo>
                  <a:cubicBezTo>
                    <a:pt x="99" y="186"/>
                    <a:pt x="136" y="223"/>
                    <a:pt x="130" y="260"/>
                  </a:cubicBezTo>
                  <a:cubicBezTo>
                    <a:pt x="124" y="266"/>
                    <a:pt x="118" y="272"/>
                    <a:pt x="112" y="272"/>
                  </a:cubicBezTo>
                  <a:cubicBezTo>
                    <a:pt x="75" y="266"/>
                    <a:pt x="62" y="223"/>
                    <a:pt x="50" y="186"/>
                  </a:cubicBezTo>
                  <a:cubicBezTo>
                    <a:pt x="32" y="136"/>
                    <a:pt x="25" y="81"/>
                    <a:pt x="7" y="26"/>
                  </a:cubicBezTo>
                  <a:cubicBezTo>
                    <a:pt x="1" y="7"/>
                    <a:pt x="32" y="1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7"/>
            <p:cNvSpPr/>
            <p:nvPr/>
          </p:nvSpPr>
          <p:spPr>
            <a:xfrm>
              <a:off x="852500" y="3007150"/>
              <a:ext cx="1100" cy="5725"/>
            </a:xfrm>
            <a:custGeom>
              <a:avLst/>
              <a:gdLst/>
              <a:ahLst/>
              <a:cxnLst/>
              <a:rect l="l" t="t" r="r" b="b"/>
              <a:pathLst>
                <a:path w="44" h="229" extrusionOk="0">
                  <a:moveTo>
                    <a:pt x="31" y="13"/>
                  </a:moveTo>
                  <a:cubicBezTo>
                    <a:pt x="37" y="80"/>
                    <a:pt x="43" y="154"/>
                    <a:pt x="25" y="216"/>
                  </a:cubicBezTo>
                  <a:cubicBezTo>
                    <a:pt x="19" y="228"/>
                    <a:pt x="6" y="228"/>
                    <a:pt x="6" y="216"/>
                  </a:cubicBezTo>
                  <a:cubicBezTo>
                    <a:pt x="6" y="148"/>
                    <a:pt x="6" y="86"/>
                    <a:pt x="0" y="19"/>
                  </a:cubicBezTo>
                  <a:cubicBezTo>
                    <a:pt x="0" y="0"/>
                    <a:pt x="25" y="0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7"/>
            <p:cNvSpPr/>
            <p:nvPr/>
          </p:nvSpPr>
          <p:spPr>
            <a:xfrm>
              <a:off x="1196650" y="2867025"/>
              <a:ext cx="76225" cy="103350"/>
            </a:xfrm>
            <a:custGeom>
              <a:avLst/>
              <a:gdLst/>
              <a:ahLst/>
              <a:cxnLst/>
              <a:rect l="l" t="t" r="r" b="b"/>
              <a:pathLst>
                <a:path w="3049" h="4134" extrusionOk="0">
                  <a:moveTo>
                    <a:pt x="530" y="468"/>
                  </a:moveTo>
                  <a:cubicBezTo>
                    <a:pt x="363" y="703"/>
                    <a:pt x="209" y="918"/>
                    <a:pt x="0" y="998"/>
                  </a:cubicBezTo>
                  <a:cubicBezTo>
                    <a:pt x="31" y="1010"/>
                    <a:pt x="62" y="1029"/>
                    <a:pt x="86" y="1054"/>
                  </a:cubicBezTo>
                  <a:cubicBezTo>
                    <a:pt x="166" y="1103"/>
                    <a:pt x="234" y="1183"/>
                    <a:pt x="271" y="1294"/>
                  </a:cubicBezTo>
                  <a:cubicBezTo>
                    <a:pt x="277" y="1306"/>
                    <a:pt x="277" y="1318"/>
                    <a:pt x="283" y="1337"/>
                  </a:cubicBezTo>
                  <a:cubicBezTo>
                    <a:pt x="339" y="1448"/>
                    <a:pt x="400" y="1559"/>
                    <a:pt x="456" y="1670"/>
                  </a:cubicBezTo>
                  <a:cubicBezTo>
                    <a:pt x="493" y="1725"/>
                    <a:pt x="517" y="1787"/>
                    <a:pt x="548" y="1842"/>
                  </a:cubicBezTo>
                  <a:cubicBezTo>
                    <a:pt x="678" y="2107"/>
                    <a:pt x="924" y="2224"/>
                    <a:pt x="1152" y="2372"/>
                  </a:cubicBezTo>
                  <a:cubicBezTo>
                    <a:pt x="1226" y="2402"/>
                    <a:pt x="1293" y="2452"/>
                    <a:pt x="1349" y="2507"/>
                  </a:cubicBezTo>
                  <a:cubicBezTo>
                    <a:pt x="1404" y="2550"/>
                    <a:pt x="1454" y="2600"/>
                    <a:pt x="1497" y="2655"/>
                  </a:cubicBezTo>
                  <a:cubicBezTo>
                    <a:pt x="1645" y="2846"/>
                    <a:pt x="1749" y="3080"/>
                    <a:pt x="1866" y="3296"/>
                  </a:cubicBezTo>
                  <a:cubicBezTo>
                    <a:pt x="2002" y="3548"/>
                    <a:pt x="2236" y="3684"/>
                    <a:pt x="2451" y="3844"/>
                  </a:cubicBezTo>
                  <a:cubicBezTo>
                    <a:pt x="2593" y="3948"/>
                    <a:pt x="2735" y="4041"/>
                    <a:pt x="2883" y="4133"/>
                  </a:cubicBezTo>
                  <a:cubicBezTo>
                    <a:pt x="2889" y="4096"/>
                    <a:pt x="2895" y="4041"/>
                    <a:pt x="2901" y="3973"/>
                  </a:cubicBezTo>
                  <a:cubicBezTo>
                    <a:pt x="2883" y="4016"/>
                    <a:pt x="2858" y="4047"/>
                    <a:pt x="2821" y="4078"/>
                  </a:cubicBezTo>
                  <a:cubicBezTo>
                    <a:pt x="2809" y="4090"/>
                    <a:pt x="2790" y="4065"/>
                    <a:pt x="2796" y="4053"/>
                  </a:cubicBezTo>
                  <a:cubicBezTo>
                    <a:pt x="2895" y="3856"/>
                    <a:pt x="2864" y="3665"/>
                    <a:pt x="2889" y="3456"/>
                  </a:cubicBezTo>
                  <a:cubicBezTo>
                    <a:pt x="2895" y="3363"/>
                    <a:pt x="2913" y="3271"/>
                    <a:pt x="2956" y="3203"/>
                  </a:cubicBezTo>
                  <a:cubicBezTo>
                    <a:pt x="2993" y="3043"/>
                    <a:pt x="3049" y="2994"/>
                    <a:pt x="3049" y="2994"/>
                  </a:cubicBezTo>
                  <a:cubicBezTo>
                    <a:pt x="3049" y="2994"/>
                    <a:pt x="2895" y="3061"/>
                    <a:pt x="2211" y="1817"/>
                  </a:cubicBezTo>
                  <a:cubicBezTo>
                    <a:pt x="1521" y="573"/>
                    <a:pt x="1546" y="99"/>
                    <a:pt x="1183" y="25"/>
                  </a:cubicBezTo>
                  <a:cubicBezTo>
                    <a:pt x="1090" y="7"/>
                    <a:pt x="992" y="0"/>
                    <a:pt x="899" y="7"/>
                  </a:cubicBezTo>
                  <a:cubicBezTo>
                    <a:pt x="758" y="136"/>
                    <a:pt x="641" y="308"/>
                    <a:pt x="530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7"/>
            <p:cNvSpPr/>
            <p:nvPr/>
          </p:nvSpPr>
          <p:spPr>
            <a:xfrm>
              <a:off x="1416525" y="2962500"/>
              <a:ext cx="93950" cy="52050"/>
            </a:xfrm>
            <a:custGeom>
              <a:avLst/>
              <a:gdLst/>
              <a:ahLst/>
              <a:cxnLst/>
              <a:rect l="l" t="t" r="r" b="b"/>
              <a:pathLst>
                <a:path w="3758" h="2082" extrusionOk="0">
                  <a:moveTo>
                    <a:pt x="1115" y="339"/>
                  </a:moveTo>
                  <a:cubicBezTo>
                    <a:pt x="585" y="0"/>
                    <a:pt x="370" y="320"/>
                    <a:pt x="0" y="727"/>
                  </a:cubicBezTo>
                  <a:cubicBezTo>
                    <a:pt x="50" y="782"/>
                    <a:pt x="93" y="832"/>
                    <a:pt x="124" y="850"/>
                  </a:cubicBezTo>
                  <a:cubicBezTo>
                    <a:pt x="124" y="850"/>
                    <a:pt x="130" y="850"/>
                    <a:pt x="130" y="850"/>
                  </a:cubicBezTo>
                  <a:cubicBezTo>
                    <a:pt x="222" y="905"/>
                    <a:pt x="308" y="998"/>
                    <a:pt x="364" y="1090"/>
                  </a:cubicBezTo>
                  <a:cubicBezTo>
                    <a:pt x="395" y="1146"/>
                    <a:pt x="419" y="1207"/>
                    <a:pt x="419" y="1269"/>
                  </a:cubicBezTo>
                  <a:cubicBezTo>
                    <a:pt x="733" y="1491"/>
                    <a:pt x="1134" y="1571"/>
                    <a:pt x="1497" y="1614"/>
                  </a:cubicBezTo>
                  <a:cubicBezTo>
                    <a:pt x="1904" y="1669"/>
                    <a:pt x="2310" y="1626"/>
                    <a:pt x="2710" y="1669"/>
                  </a:cubicBezTo>
                  <a:cubicBezTo>
                    <a:pt x="2729" y="1669"/>
                    <a:pt x="2741" y="1700"/>
                    <a:pt x="2717" y="1706"/>
                  </a:cubicBezTo>
                  <a:cubicBezTo>
                    <a:pt x="2710" y="1706"/>
                    <a:pt x="2704" y="1706"/>
                    <a:pt x="2698" y="1712"/>
                  </a:cubicBezTo>
                  <a:cubicBezTo>
                    <a:pt x="2809" y="1725"/>
                    <a:pt x="2963" y="1749"/>
                    <a:pt x="3098" y="1805"/>
                  </a:cubicBezTo>
                  <a:cubicBezTo>
                    <a:pt x="3339" y="1909"/>
                    <a:pt x="3757" y="2082"/>
                    <a:pt x="3757" y="2082"/>
                  </a:cubicBezTo>
                  <a:cubicBezTo>
                    <a:pt x="3757" y="2082"/>
                    <a:pt x="3739" y="2051"/>
                    <a:pt x="3702" y="2002"/>
                  </a:cubicBezTo>
                  <a:cubicBezTo>
                    <a:pt x="3462" y="1934"/>
                    <a:pt x="3228" y="1829"/>
                    <a:pt x="2994" y="1749"/>
                  </a:cubicBezTo>
                  <a:cubicBezTo>
                    <a:pt x="2981" y="1743"/>
                    <a:pt x="2988" y="1725"/>
                    <a:pt x="3000" y="1725"/>
                  </a:cubicBezTo>
                  <a:cubicBezTo>
                    <a:pt x="3228" y="1774"/>
                    <a:pt x="3443" y="1879"/>
                    <a:pt x="3665" y="1946"/>
                  </a:cubicBezTo>
                  <a:cubicBezTo>
                    <a:pt x="3542" y="1792"/>
                    <a:pt x="3314" y="1540"/>
                    <a:pt x="3049" y="1478"/>
                  </a:cubicBezTo>
                  <a:cubicBezTo>
                    <a:pt x="2655" y="1386"/>
                    <a:pt x="1885" y="825"/>
                    <a:pt x="1115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5" name="Google Shape;2965;p17"/>
          <p:cNvSpPr/>
          <p:nvPr/>
        </p:nvSpPr>
        <p:spPr>
          <a:xfrm rot="-483165">
            <a:off x="-6676426" y="-1406993"/>
            <a:ext cx="9816308" cy="3335426"/>
          </a:xfrm>
          <a:custGeom>
            <a:avLst/>
            <a:gdLst/>
            <a:ahLst/>
            <a:cxnLst/>
            <a:rect l="l" t="t" r="r" b="b"/>
            <a:pathLst>
              <a:path w="77767" h="26424" extrusionOk="0">
                <a:moveTo>
                  <a:pt x="77138" y="7952"/>
                </a:moveTo>
                <a:cubicBezTo>
                  <a:pt x="76319" y="8759"/>
                  <a:pt x="73510" y="11543"/>
                  <a:pt x="72303" y="11284"/>
                </a:cubicBezTo>
                <a:cubicBezTo>
                  <a:pt x="70800" y="10964"/>
                  <a:pt x="70960" y="10206"/>
                  <a:pt x="68404" y="10477"/>
                </a:cubicBezTo>
                <a:cubicBezTo>
                  <a:pt x="65349" y="10792"/>
                  <a:pt x="62701" y="12972"/>
                  <a:pt x="61050" y="15436"/>
                </a:cubicBezTo>
                <a:cubicBezTo>
                  <a:pt x="55094" y="24317"/>
                  <a:pt x="54448" y="18725"/>
                  <a:pt x="51966" y="19445"/>
                </a:cubicBezTo>
                <a:cubicBezTo>
                  <a:pt x="51343" y="19624"/>
                  <a:pt x="51966" y="22008"/>
                  <a:pt x="51448" y="22679"/>
                </a:cubicBezTo>
                <a:cubicBezTo>
                  <a:pt x="50574" y="23800"/>
                  <a:pt x="48449" y="23172"/>
                  <a:pt x="46237" y="21681"/>
                </a:cubicBezTo>
                <a:cubicBezTo>
                  <a:pt x="43121" y="19575"/>
                  <a:pt x="44833" y="25771"/>
                  <a:pt x="41704" y="24447"/>
                </a:cubicBezTo>
                <a:cubicBezTo>
                  <a:pt x="39980" y="23720"/>
                  <a:pt x="41446" y="22599"/>
                  <a:pt x="38237" y="24699"/>
                </a:cubicBezTo>
                <a:cubicBezTo>
                  <a:pt x="35607" y="26424"/>
                  <a:pt x="35385" y="22734"/>
                  <a:pt x="31283" y="22691"/>
                </a:cubicBezTo>
                <a:cubicBezTo>
                  <a:pt x="23726" y="22611"/>
                  <a:pt x="26910" y="20320"/>
                  <a:pt x="21551" y="18669"/>
                </a:cubicBezTo>
                <a:cubicBezTo>
                  <a:pt x="16439" y="17086"/>
                  <a:pt x="16944" y="17209"/>
                  <a:pt x="13360" y="13693"/>
                </a:cubicBezTo>
                <a:cubicBezTo>
                  <a:pt x="8272" y="8685"/>
                  <a:pt x="9017" y="15651"/>
                  <a:pt x="1682" y="8137"/>
                </a:cubicBezTo>
                <a:cubicBezTo>
                  <a:pt x="0" y="6412"/>
                  <a:pt x="524" y="6788"/>
                  <a:pt x="518" y="4134"/>
                </a:cubicBezTo>
                <a:cubicBezTo>
                  <a:pt x="512" y="2963"/>
                  <a:pt x="505" y="1787"/>
                  <a:pt x="505" y="610"/>
                </a:cubicBezTo>
                <a:lnTo>
                  <a:pt x="74699" y="635"/>
                </a:lnTo>
                <a:cubicBezTo>
                  <a:pt x="77766" y="635"/>
                  <a:pt x="77280" y="1"/>
                  <a:pt x="77286" y="3801"/>
                </a:cubicBezTo>
                <a:cubicBezTo>
                  <a:pt x="77292" y="4565"/>
                  <a:pt x="77483" y="7490"/>
                  <a:pt x="77138" y="79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6" name="Google Shape;2966;p17"/>
          <p:cNvGrpSpPr/>
          <p:nvPr/>
        </p:nvGrpSpPr>
        <p:grpSpPr>
          <a:xfrm>
            <a:off x="-1511084" y="465029"/>
            <a:ext cx="3505315" cy="1491062"/>
            <a:chOff x="29837" y="1456452"/>
            <a:chExt cx="3968880" cy="1688250"/>
          </a:xfrm>
        </p:grpSpPr>
        <p:sp>
          <p:nvSpPr>
            <p:cNvPr id="2967" name="Google Shape;2967;p17"/>
            <p:cNvSpPr/>
            <p:nvPr/>
          </p:nvSpPr>
          <p:spPr>
            <a:xfrm>
              <a:off x="29837" y="1456452"/>
              <a:ext cx="2093909" cy="1340676"/>
            </a:xfrm>
            <a:custGeom>
              <a:avLst/>
              <a:gdLst/>
              <a:ahLst/>
              <a:cxnLst/>
              <a:rect l="l" t="t" r="r" b="b"/>
              <a:pathLst>
                <a:path w="17808" h="11402" extrusionOk="0">
                  <a:moveTo>
                    <a:pt x="1" y="10083"/>
                  </a:moveTo>
                  <a:cubicBezTo>
                    <a:pt x="617" y="10237"/>
                    <a:pt x="1282" y="10385"/>
                    <a:pt x="2003" y="10508"/>
                  </a:cubicBezTo>
                  <a:cubicBezTo>
                    <a:pt x="5661" y="11143"/>
                    <a:pt x="13717" y="11179"/>
                    <a:pt x="15054" y="11093"/>
                  </a:cubicBezTo>
                  <a:cubicBezTo>
                    <a:pt x="16384" y="11013"/>
                    <a:pt x="17807" y="11401"/>
                    <a:pt x="17807" y="11401"/>
                  </a:cubicBezTo>
                  <a:cubicBezTo>
                    <a:pt x="17807" y="11401"/>
                    <a:pt x="16797" y="10305"/>
                    <a:pt x="15356" y="10631"/>
                  </a:cubicBezTo>
                  <a:cubicBezTo>
                    <a:pt x="13921" y="10964"/>
                    <a:pt x="11488" y="10570"/>
                    <a:pt x="11266" y="10083"/>
                  </a:cubicBezTo>
                  <a:cubicBezTo>
                    <a:pt x="11044" y="9590"/>
                    <a:pt x="11315" y="8938"/>
                    <a:pt x="9936" y="9141"/>
                  </a:cubicBezTo>
                  <a:cubicBezTo>
                    <a:pt x="8550" y="9350"/>
                    <a:pt x="6881" y="8864"/>
                    <a:pt x="6881" y="8864"/>
                  </a:cubicBezTo>
                  <a:cubicBezTo>
                    <a:pt x="6881" y="8864"/>
                    <a:pt x="7527" y="8044"/>
                    <a:pt x="7306" y="7712"/>
                  </a:cubicBezTo>
                  <a:cubicBezTo>
                    <a:pt x="7090" y="7379"/>
                    <a:pt x="6628" y="7558"/>
                    <a:pt x="6628" y="7558"/>
                  </a:cubicBezTo>
                  <a:cubicBezTo>
                    <a:pt x="6628" y="7558"/>
                    <a:pt x="7318" y="7059"/>
                    <a:pt x="7232" y="6880"/>
                  </a:cubicBezTo>
                  <a:cubicBezTo>
                    <a:pt x="7139" y="6696"/>
                    <a:pt x="6794" y="6652"/>
                    <a:pt x="6794" y="6652"/>
                  </a:cubicBezTo>
                  <a:cubicBezTo>
                    <a:pt x="6794" y="6652"/>
                    <a:pt x="8464" y="5433"/>
                    <a:pt x="7484" y="4281"/>
                  </a:cubicBezTo>
                  <a:cubicBezTo>
                    <a:pt x="6505" y="3136"/>
                    <a:pt x="5372" y="3942"/>
                    <a:pt x="5372" y="3942"/>
                  </a:cubicBezTo>
                  <a:cubicBezTo>
                    <a:pt x="5372" y="3942"/>
                    <a:pt x="7139" y="1984"/>
                    <a:pt x="4559" y="992"/>
                  </a:cubicBezTo>
                  <a:cubicBezTo>
                    <a:pt x="1972" y="1"/>
                    <a:pt x="1861" y="2532"/>
                    <a:pt x="1861" y="2532"/>
                  </a:cubicBezTo>
                  <a:cubicBezTo>
                    <a:pt x="1861" y="2532"/>
                    <a:pt x="1738" y="2088"/>
                    <a:pt x="1066" y="2088"/>
                  </a:cubicBezTo>
                  <a:cubicBezTo>
                    <a:pt x="395" y="2082"/>
                    <a:pt x="321" y="3222"/>
                    <a:pt x="321" y="3222"/>
                  </a:cubicBezTo>
                  <a:cubicBezTo>
                    <a:pt x="321" y="3222"/>
                    <a:pt x="253" y="2772"/>
                    <a:pt x="1" y="2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7"/>
            <p:cNvSpPr/>
            <p:nvPr/>
          </p:nvSpPr>
          <p:spPr>
            <a:xfrm>
              <a:off x="29837" y="1981458"/>
              <a:ext cx="2093909" cy="815670"/>
            </a:xfrm>
            <a:custGeom>
              <a:avLst/>
              <a:gdLst/>
              <a:ahLst/>
              <a:cxnLst/>
              <a:rect l="l" t="t" r="r" b="b"/>
              <a:pathLst>
                <a:path w="17808" h="6937" extrusionOk="0">
                  <a:moveTo>
                    <a:pt x="1" y="5618"/>
                  </a:moveTo>
                  <a:cubicBezTo>
                    <a:pt x="617" y="5772"/>
                    <a:pt x="1282" y="5920"/>
                    <a:pt x="2003" y="6043"/>
                  </a:cubicBezTo>
                  <a:cubicBezTo>
                    <a:pt x="5661" y="6678"/>
                    <a:pt x="13717" y="6714"/>
                    <a:pt x="15054" y="6628"/>
                  </a:cubicBezTo>
                  <a:cubicBezTo>
                    <a:pt x="16384" y="6548"/>
                    <a:pt x="17807" y="6936"/>
                    <a:pt x="17807" y="6936"/>
                  </a:cubicBezTo>
                  <a:cubicBezTo>
                    <a:pt x="17807" y="6936"/>
                    <a:pt x="16797" y="5840"/>
                    <a:pt x="15356" y="6166"/>
                  </a:cubicBezTo>
                  <a:cubicBezTo>
                    <a:pt x="13921" y="6499"/>
                    <a:pt x="11488" y="6105"/>
                    <a:pt x="11266" y="5618"/>
                  </a:cubicBezTo>
                  <a:cubicBezTo>
                    <a:pt x="11044" y="5125"/>
                    <a:pt x="11315" y="4473"/>
                    <a:pt x="9936" y="4676"/>
                  </a:cubicBezTo>
                  <a:cubicBezTo>
                    <a:pt x="8550" y="4885"/>
                    <a:pt x="6881" y="4399"/>
                    <a:pt x="6881" y="4399"/>
                  </a:cubicBezTo>
                  <a:cubicBezTo>
                    <a:pt x="6881" y="4399"/>
                    <a:pt x="6905" y="4362"/>
                    <a:pt x="6948" y="4306"/>
                  </a:cubicBezTo>
                  <a:cubicBezTo>
                    <a:pt x="6505" y="4023"/>
                    <a:pt x="6474" y="3604"/>
                    <a:pt x="5335" y="3567"/>
                  </a:cubicBezTo>
                  <a:cubicBezTo>
                    <a:pt x="3382" y="3499"/>
                    <a:pt x="3462" y="4349"/>
                    <a:pt x="3388" y="2662"/>
                  </a:cubicBezTo>
                  <a:cubicBezTo>
                    <a:pt x="3314" y="974"/>
                    <a:pt x="1307" y="1528"/>
                    <a:pt x="1307" y="1528"/>
                  </a:cubicBezTo>
                  <a:lnTo>
                    <a:pt x="875" y="691"/>
                  </a:lnTo>
                  <a:cubicBezTo>
                    <a:pt x="875" y="691"/>
                    <a:pt x="703" y="18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7"/>
            <p:cNvSpPr/>
            <p:nvPr/>
          </p:nvSpPr>
          <p:spPr>
            <a:xfrm>
              <a:off x="29837" y="1461508"/>
              <a:ext cx="2110488" cy="1353022"/>
            </a:xfrm>
            <a:custGeom>
              <a:avLst/>
              <a:gdLst/>
              <a:ahLst/>
              <a:cxnLst/>
              <a:rect l="l" t="t" r="r" b="b"/>
              <a:pathLst>
                <a:path w="17949" h="11507" extrusionOk="0">
                  <a:moveTo>
                    <a:pt x="1" y="10182"/>
                  </a:moveTo>
                  <a:cubicBezTo>
                    <a:pt x="611" y="10330"/>
                    <a:pt x="1263" y="10471"/>
                    <a:pt x="1978" y="10594"/>
                  </a:cubicBezTo>
                  <a:cubicBezTo>
                    <a:pt x="3401" y="10841"/>
                    <a:pt x="5483" y="11001"/>
                    <a:pt x="7577" y="11093"/>
                  </a:cubicBezTo>
                  <a:cubicBezTo>
                    <a:pt x="10890" y="11241"/>
                    <a:pt x="14241" y="11235"/>
                    <a:pt x="15060" y="11186"/>
                  </a:cubicBezTo>
                  <a:cubicBezTo>
                    <a:pt x="16366" y="11106"/>
                    <a:pt x="17764" y="11488"/>
                    <a:pt x="17770" y="11488"/>
                  </a:cubicBezTo>
                  <a:cubicBezTo>
                    <a:pt x="17838" y="11506"/>
                    <a:pt x="17912" y="11463"/>
                    <a:pt x="17936" y="11395"/>
                  </a:cubicBezTo>
                  <a:cubicBezTo>
                    <a:pt x="17949" y="11346"/>
                    <a:pt x="17936" y="11297"/>
                    <a:pt x="17906" y="11266"/>
                  </a:cubicBezTo>
                  <a:cubicBezTo>
                    <a:pt x="17899" y="11260"/>
                    <a:pt x="16840" y="10114"/>
                    <a:pt x="15331" y="10459"/>
                  </a:cubicBezTo>
                  <a:cubicBezTo>
                    <a:pt x="14654" y="10619"/>
                    <a:pt x="13742" y="10607"/>
                    <a:pt x="12960" y="10502"/>
                  </a:cubicBezTo>
                  <a:cubicBezTo>
                    <a:pt x="12147" y="10391"/>
                    <a:pt x="11482" y="10194"/>
                    <a:pt x="11389" y="9979"/>
                  </a:cubicBezTo>
                  <a:cubicBezTo>
                    <a:pt x="11346" y="9880"/>
                    <a:pt x="11321" y="9769"/>
                    <a:pt x="11297" y="9664"/>
                  </a:cubicBezTo>
                  <a:cubicBezTo>
                    <a:pt x="11198" y="9202"/>
                    <a:pt x="11112" y="8790"/>
                    <a:pt x="9917" y="8968"/>
                  </a:cubicBezTo>
                  <a:cubicBezTo>
                    <a:pt x="8827" y="9129"/>
                    <a:pt x="7564" y="8858"/>
                    <a:pt x="7102" y="8741"/>
                  </a:cubicBezTo>
                  <a:cubicBezTo>
                    <a:pt x="7287" y="8463"/>
                    <a:pt x="7620" y="7897"/>
                    <a:pt x="7423" y="7595"/>
                  </a:cubicBezTo>
                  <a:cubicBezTo>
                    <a:pt x="7318" y="7435"/>
                    <a:pt x="7176" y="7367"/>
                    <a:pt x="7035" y="7342"/>
                  </a:cubicBezTo>
                  <a:cubicBezTo>
                    <a:pt x="7232" y="7158"/>
                    <a:pt x="7423" y="6924"/>
                    <a:pt x="7349" y="6770"/>
                  </a:cubicBezTo>
                  <a:cubicBezTo>
                    <a:pt x="7293" y="6665"/>
                    <a:pt x="7182" y="6591"/>
                    <a:pt x="7078" y="6548"/>
                  </a:cubicBezTo>
                  <a:cubicBezTo>
                    <a:pt x="7509" y="6154"/>
                    <a:pt x="8433" y="5137"/>
                    <a:pt x="7589" y="4152"/>
                  </a:cubicBezTo>
                  <a:cubicBezTo>
                    <a:pt x="6936" y="3394"/>
                    <a:pt x="6222" y="3431"/>
                    <a:pt x="5766" y="3573"/>
                  </a:cubicBezTo>
                  <a:cubicBezTo>
                    <a:pt x="6166" y="2902"/>
                    <a:pt x="6610" y="1590"/>
                    <a:pt x="4608" y="826"/>
                  </a:cubicBezTo>
                  <a:cubicBezTo>
                    <a:pt x="2471" y="1"/>
                    <a:pt x="1916" y="1448"/>
                    <a:pt x="1775" y="2144"/>
                  </a:cubicBezTo>
                  <a:cubicBezTo>
                    <a:pt x="1639" y="2021"/>
                    <a:pt x="1417" y="1910"/>
                    <a:pt x="1066" y="1910"/>
                  </a:cubicBezTo>
                  <a:cubicBezTo>
                    <a:pt x="623" y="1910"/>
                    <a:pt x="395" y="2304"/>
                    <a:pt x="290" y="2649"/>
                  </a:cubicBezTo>
                  <a:cubicBezTo>
                    <a:pt x="223" y="2514"/>
                    <a:pt x="130" y="2378"/>
                    <a:pt x="1" y="2280"/>
                  </a:cubicBezTo>
                  <a:lnTo>
                    <a:pt x="1" y="2686"/>
                  </a:lnTo>
                  <a:cubicBezTo>
                    <a:pt x="130" y="2895"/>
                    <a:pt x="179" y="3154"/>
                    <a:pt x="186" y="3197"/>
                  </a:cubicBezTo>
                  <a:cubicBezTo>
                    <a:pt x="192" y="3259"/>
                    <a:pt x="247" y="3308"/>
                    <a:pt x="309" y="3314"/>
                  </a:cubicBezTo>
                  <a:cubicBezTo>
                    <a:pt x="383" y="3314"/>
                    <a:pt x="444" y="3259"/>
                    <a:pt x="450" y="3185"/>
                  </a:cubicBezTo>
                  <a:cubicBezTo>
                    <a:pt x="450" y="3185"/>
                    <a:pt x="518" y="2175"/>
                    <a:pt x="1060" y="2181"/>
                  </a:cubicBezTo>
                  <a:cubicBezTo>
                    <a:pt x="1633" y="2181"/>
                    <a:pt x="1732" y="2526"/>
                    <a:pt x="1732" y="2532"/>
                  </a:cubicBezTo>
                  <a:cubicBezTo>
                    <a:pt x="1750" y="2581"/>
                    <a:pt x="1799" y="2618"/>
                    <a:pt x="1855" y="2618"/>
                  </a:cubicBezTo>
                  <a:cubicBezTo>
                    <a:pt x="1929" y="2624"/>
                    <a:pt x="1990" y="2563"/>
                    <a:pt x="1996" y="2489"/>
                  </a:cubicBezTo>
                  <a:cubicBezTo>
                    <a:pt x="1996" y="2483"/>
                    <a:pt x="2095" y="148"/>
                    <a:pt x="4503" y="1072"/>
                  </a:cubicBezTo>
                  <a:cubicBezTo>
                    <a:pt x="6911" y="1996"/>
                    <a:pt x="5279" y="3807"/>
                    <a:pt x="5273" y="3813"/>
                  </a:cubicBezTo>
                  <a:cubicBezTo>
                    <a:pt x="5230" y="3856"/>
                    <a:pt x="5224" y="3924"/>
                    <a:pt x="5261" y="3979"/>
                  </a:cubicBezTo>
                  <a:cubicBezTo>
                    <a:pt x="5304" y="4035"/>
                    <a:pt x="5384" y="4053"/>
                    <a:pt x="5446" y="4010"/>
                  </a:cubicBezTo>
                  <a:cubicBezTo>
                    <a:pt x="5446" y="4010"/>
                    <a:pt x="6480" y="3271"/>
                    <a:pt x="7386" y="4331"/>
                  </a:cubicBezTo>
                  <a:cubicBezTo>
                    <a:pt x="8273" y="5365"/>
                    <a:pt x="6721" y="6499"/>
                    <a:pt x="6714" y="6505"/>
                  </a:cubicBezTo>
                  <a:cubicBezTo>
                    <a:pt x="6690" y="6523"/>
                    <a:pt x="6671" y="6554"/>
                    <a:pt x="6665" y="6591"/>
                  </a:cubicBezTo>
                  <a:cubicBezTo>
                    <a:pt x="6653" y="6665"/>
                    <a:pt x="6702" y="6733"/>
                    <a:pt x="6776" y="6745"/>
                  </a:cubicBezTo>
                  <a:cubicBezTo>
                    <a:pt x="6776" y="6745"/>
                    <a:pt x="7047" y="6776"/>
                    <a:pt x="7109" y="6899"/>
                  </a:cubicBezTo>
                  <a:cubicBezTo>
                    <a:pt x="7146" y="6973"/>
                    <a:pt x="6628" y="7355"/>
                    <a:pt x="6560" y="7404"/>
                  </a:cubicBezTo>
                  <a:cubicBezTo>
                    <a:pt x="6505" y="7435"/>
                    <a:pt x="6480" y="7503"/>
                    <a:pt x="6499" y="7564"/>
                  </a:cubicBezTo>
                  <a:cubicBezTo>
                    <a:pt x="6523" y="7632"/>
                    <a:pt x="6604" y="7669"/>
                    <a:pt x="6671" y="7638"/>
                  </a:cubicBezTo>
                  <a:cubicBezTo>
                    <a:pt x="6671" y="7638"/>
                    <a:pt x="7035" y="7503"/>
                    <a:pt x="7195" y="7743"/>
                  </a:cubicBezTo>
                  <a:cubicBezTo>
                    <a:pt x="7361" y="7989"/>
                    <a:pt x="6807" y="8697"/>
                    <a:pt x="6776" y="8734"/>
                  </a:cubicBezTo>
                  <a:cubicBezTo>
                    <a:pt x="6764" y="8753"/>
                    <a:pt x="6757" y="8765"/>
                    <a:pt x="6751" y="8784"/>
                  </a:cubicBezTo>
                  <a:cubicBezTo>
                    <a:pt x="6733" y="8851"/>
                    <a:pt x="6770" y="8925"/>
                    <a:pt x="6838" y="8950"/>
                  </a:cubicBezTo>
                  <a:cubicBezTo>
                    <a:pt x="6844" y="8950"/>
                    <a:pt x="8531" y="9443"/>
                    <a:pt x="9948" y="9233"/>
                  </a:cubicBezTo>
                  <a:cubicBezTo>
                    <a:pt x="10903" y="9092"/>
                    <a:pt x="10964" y="9387"/>
                    <a:pt x="11032" y="9726"/>
                  </a:cubicBezTo>
                  <a:cubicBezTo>
                    <a:pt x="11063" y="9849"/>
                    <a:pt x="11087" y="9972"/>
                    <a:pt x="11143" y="10096"/>
                  </a:cubicBezTo>
                  <a:cubicBezTo>
                    <a:pt x="11278" y="10391"/>
                    <a:pt x="12024" y="10644"/>
                    <a:pt x="12917" y="10767"/>
                  </a:cubicBezTo>
                  <a:cubicBezTo>
                    <a:pt x="13730" y="10878"/>
                    <a:pt x="14672" y="10884"/>
                    <a:pt x="15380" y="10724"/>
                  </a:cubicBezTo>
                  <a:cubicBezTo>
                    <a:pt x="16200" y="10533"/>
                    <a:pt x="16871" y="10828"/>
                    <a:pt x="17277" y="11100"/>
                  </a:cubicBezTo>
                  <a:cubicBezTo>
                    <a:pt x="16735" y="10995"/>
                    <a:pt x="15873" y="10865"/>
                    <a:pt x="15048" y="10921"/>
                  </a:cubicBezTo>
                  <a:cubicBezTo>
                    <a:pt x="14235" y="10970"/>
                    <a:pt x="10896" y="10976"/>
                    <a:pt x="7595" y="10828"/>
                  </a:cubicBezTo>
                  <a:cubicBezTo>
                    <a:pt x="5507" y="10730"/>
                    <a:pt x="3438" y="10576"/>
                    <a:pt x="2027" y="10330"/>
                  </a:cubicBezTo>
                  <a:cubicBezTo>
                    <a:pt x="1294" y="10206"/>
                    <a:pt x="623" y="10059"/>
                    <a:pt x="1" y="99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7"/>
            <p:cNvSpPr/>
            <p:nvPr/>
          </p:nvSpPr>
          <p:spPr>
            <a:xfrm>
              <a:off x="29837" y="2140782"/>
              <a:ext cx="305009" cy="277495"/>
            </a:xfrm>
            <a:custGeom>
              <a:avLst/>
              <a:gdLst/>
              <a:ahLst/>
              <a:cxnLst/>
              <a:rect l="l" t="t" r="r" b="b"/>
              <a:pathLst>
                <a:path w="2594" h="2360" extrusionOk="0">
                  <a:moveTo>
                    <a:pt x="1750" y="2261"/>
                  </a:moveTo>
                  <a:cubicBezTo>
                    <a:pt x="2397" y="1498"/>
                    <a:pt x="1842" y="629"/>
                    <a:pt x="1048" y="334"/>
                  </a:cubicBezTo>
                  <a:cubicBezTo>
                    <a:pt x="715" y="210"/>
                    <a:pt x="327" y="192"/>
                    <a:pt x="1" y="364"/>
                  </a:cubicBezTo>
                  <a:lnTo>
                    <a:pt x="1" y="143"/>
                  </a:lnTo>
                  <a:cubicBezTo>
                    <a:pt x="346" y="1"/>
                    <a:pt x="740" y="32"/>
                    <a:pt x="1085" y="143"/>
                  </a:cubicBezTo>
                  <a:cubicBezTo>
                    <a:pt x="2021" y="457"/>
                    <a:pt x="2594" y="1498"/>
                    <a:pt x="1824" y="2317"/>
                  </a:cubicBezTo>
                  <a:cubicBezTo>
                    <a:pt x="1781" y="2360"/>
                    <a:pt x="1713" y="2311"/>
                    <a:pt x="1750" y="2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7"/>
            <p:cNvSpPr/>
            <p:nvPr/>
          </p:nvSpPr>
          <p:spPr>
            <a:xfrm>
              <a:off x="29837" y="2200984"/>
              <a:ext cx="66787" cy="32688"/>
            </a:xfrm>
            <a:custGeom>
              <a:avLst/>
              <a:gdLst/>
              <a:ahLst/>
              <a:cxnLst/>
              <a:rect l="l" t="t" r="r" b="b"/>
              <a:pathLst>
                <a:path w="568" h="278" extrusionOk="0">
                  <a:moveTo>
                    <a:pt x="512" y="136"/>
                  </a:moveTo>
                  <a:cubicBezTo>
                    <a:pt x="340" y="99"/>
                    <a:pt x="198" y="111"/>
                    <a:pt x="56" y="222"/>
                  </a:cubicBezTo>
                  <a:cubicBezTo>
                    <a:pt x="38" y="240"/>
                    <a:pt x="19" y="259"/>
                    <a:pt x="1" y="277"/>
                  </a:cubicBezTo>
                  <a:lnTo>
                    <a:pt x="1" y="117"/>
                  </a:lnTo>
                  <a:lnTo>
                    <a:pt x="7" y="111"/>
                  </a:lnTo>
                  <a:cubicBezTo>
                    <a:pt x="161" y="0"/>
                    <a:pt x="364" y="12"/>
                    <a:pt x="531" y="68"/>
                  </a:cubicBezTo>
                  <a:cubicBezTo>
                    <a:pt x="567" y="80"/>
                    <a:pt x="549" y="148"/>
                    <a:pt x="512" y="1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7"/>
            <p:cNvSpPr/>
            <p:nvPr/>
          </p:nvSpPr>
          <p:spPr>
            <a:xfrm>
              <a:off x="593997" y="1865639"/>
              <a:ext cx="147213" cy="168848"/>
            </a:xfrm>
            <a:custGeom>
              <a:avLst/>
              <a:gdLst/>
              <a:ahLst/>
              <a:cxnLst/>
              <a:rect l="l" t="t" r="r" b="b"/>
              <a:pathLst>
                <a:path w="1252" h="1436" extrusionOk="0">
                  <a:moveTo>
                    <a:pt x="19" y="1331"/>
                  </a:moveTo>
                  <a:cubicBezTo>
                    <a:pt x="155" y="881"/>
                    <a:pt x="580" y="0"/>
                    <a:pt x="1183" y="136"/>
                  </a:cubicBezTo>
                  <a:cubicBezTo>
                    <a:pt x="1227" y="148"/>
                    <a:pt x="1251" y="204"/>
                    <a:pt x="1208" y="241"/>
                  </a:cubicBezTo>
                  <a:cubicBezTo>
                    <a:pt x="986" y="407"/>
                    <a:pt x="746" y="450"/>
                    <a:pt x="549" y="678"/>
                  </a:cubicBezTo>
                  <a:cubicBezTo>
                    <a:pt x="370" y="881"/>
                    <a:pt x="253" y="1140"/>
                    <a:pt x="118" y="1374"/>
                  </a:cubicBezTo>
                  <a:cubicBezTo>
                    <a:pt x="87" y="1436"/>
                    <a:pt x="1" y="1399"/>
                    <a:pt x="19" y="13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7"/>
            <p:cNvSpPr/>
            <p:nvPr/>
          </p:nvSpPr>
          <p:spPr>
            <a:xfrm>
              <a:off x="731686" y="2467426"/>
              <a:ext cx="142040" cy="124755"/>
            </a:xfrm>
            <a:custGeom>
              <a:avLst/>
              <a:gdLst/>
              <a:ahLst/>
              <a:cxnLst/>
              <a:rect l="l" t="t" r="r" b="b"/>
              <a:pathLst>
                <a:path w="1208" h="1061" extrusionOk="0">
                  <a:moveTo>
                    <a:pt x="813" y="968"/>
                  </a:moveTo>
                  <a:cubicBezTo>
                    <a:pt x="961" y="771"/>
                    <a:pt x="1010" y="500"/>
                    <a:pt x="795" y="346"/>
                  </a:cubicBezTo>
                  <a:cubicBezTo>
                    <a:pt x="536" y="161"/>
                    <a:pt x="327" y="481"/>
                    <a:pt x="111" y="567"/>
                  </a:cubicBezTo>
                  <a:cubicBezTo>
                    <a:pt x="68" y="586"/>
                    <a:pt x="0" y="549"/>
                    <a:pt x="12" y="493"/>
                  </a:cubicBezTo>
                  <a:cubicBezTo>
                    <a:pt x="99" y="161"/>
                    <a:pt x="622" y="1"/>
                    <a:pt x="893" y="179"/>
                  </a:cubicBezTo>
                  <a:cubicBezTo>
                    <a:pt x="1207" y="389"/>
                    <a:pt x="1103" y="777"/>
                    <a:pt x="887" y="1017"/>
                  </a:cubicBezTo>
                  <a:cubicBezTo>
                    <a:pt x="844" y="1060"/>
                    <a:pt x="776" y="1011"/>
                    <a:pt x="813" y="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7"/>
            <p:cNvSpPr/>
            <p:nvPr/>
          </p:nvSpPr>
          <p:spPr>
            <a:xfrm>
              <a:off x="196451" y="2387117"/>
              <a:ext cx="170259" cy="99240"/>
            </a:xfrm>
            <a:custGeom>
              <a:avLst/>
              <a:gdLst/>
              <a:ahLst/>
              <a:cxnLst/>
              <a:rect l="l" t="t" r="r" b="b"/>
              <a:pathLst>
                <a:path w="1448" h="844" extrusionOk="0">
                  <a:moveTo>
                    <a:pt x="31" y="536"/>
                  </a:moveTo>
                  <a:cubicBezTo>
                    <a:pt x="161" y="296"/>
                    <a:pt x="345" y="0"/>
                    <a:pt x="659" y="111"/>
                  </a:cubicBezTo>
                  <a:cubicBezTo>
                    <a:pt x="801" y="160"/>
                    <a:pt x="918" y="259"/>
                    <a:pt x="1029" y="357"/>
                  </a:cubicBezTo>
                  <a:cubicBezTo>
                    <a:pt x="1171" y="474"/>
                    <a:pt x="1349" y="591"/>
                    <a:pt x="1429" y="764"/>
                  </a:cubicBezTo>
                  <a:cubicBezTo>
                    <a:pt x="1448" y="801"/>
                    <a:pt x="1411" y="844"/>
                    <a:pt x="1374" y="838"/>
                  </a:cubicBezTo>
                  <a:cubicBezTo>
                    <a:pt x="1134" y="795"/>
                    <a:pt x="967" y="561"/>
                    <a:pt x="789" y="413"/>
                  </a:cubicBezTo>
                  <a:cubicBezTo>
                    <a:pt x="518" y="191"/>
                    <a:pt x="308" y="314"/>
                    <a:pt x="111" y="579"/>
                  </a:cubicBezTo>
                  <a:cubicBezTo>
                    <a:pt x="81" y="622"/>
                    <a:pt x="0" y="579"/>
                    <a:pt x="31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7"/>
            <p:cNvSpPr/>
            <p:nvPr/>
          </p:nvSpPr>
          <p:spPr>
            <a:xfrm>
              <a:off x="189161" y="1733829"/>
              <a:ext cx="225406" cy="124637"/>
            </a:xfrm>
            <a:custGeom>
              <a:avLst/>
              <a:gdLst/>
              <a:ahLst/>
              <a:cxnLst/>
              <a:rect l="l" t="t" r="r" b="b"/>
              <a:pathLst>
                <a:path w="1917" h="1060" extrusionOk="0">
                  <a:moveTo>
                    <a:pt x="26" y="961"/>
                  </a:moveTo>
                  <a:cubicBezTo>
                    <a:pt x="179" y="586"/>
                    <a:pt x="364" y="136"/>
                    <a:pt x="814" y="62"/>
                  </a:cubicBezTo>
                  <a:cubicBezTo>
                    <a:pt x="1190" y="0"/>
                    <a:pt x="1756" y="358"/>
                    <a:pt x="1898" y="690"/>
                  </a:cubicBezTo>
                  <a:cubicBezTo>
                    <a:pt x="1916" y="733"/>
                    <a:pt x="1867" y="770"/>
                    <a:pt x="1824" y="758"/>
                  </a:cubicBezTo>
                  <a:cubicBezTo>
                    <a:pt x="1485" y="653"/>
                    <a:pt x="1276" y="321"/>
                    <a:pt x="900" y="265"/>
                  </a:cubicBezTo>
                  <a:cubicBezTo>
                    <a:pt x="512" y="216"/>
                    <a:pt x="253" y="715"/>
                    <a:pt x="124" y="998"/>
                  </a:cubicBezTo>
                  <a:cubicBezTo>
                    <a:pt x="93" y="1060"/>
                    <a:pt x="1" y="1023"/>
                    <a:pt x="26" y="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7"/>
            <p:cNvSpPr/>
            <p:nvPr/>
          </p:nvSpPr>
          <p:spPr>
            <a:xfrm>
              <a:off x="706994" y="1930779"/>
              <a:ext cx="131222" cy="48679"/>
            </a:xfrm>
            <a:custGeom>
              <a:avLst/>
              <a:gdLst/>
              <a:ahLst/>
              <a:cxnLst/>
              <a:rect l="l" t="t" r="r" b="b"/>
              <a:pathLst>
                <a:path w="1116" h="414" extrusionOk="0">
                  <a:moveTo>
                    <a:pt x="1048" y="309"/>
                  </a:moveTo>
                  <a:cubicBezTo>
                    <a:pt x="881" y="229"/>
                    <a:pt x="709" y="204"/>
                    <a:pt x="524" y="223"/>
                  </a:cubicBezTo>
                  <a:cubicBezTo>
                    <a:pt x="339" y="241"/>
                    <a:pt x="222" y="340"/>
                    <a:pt x="56" y="407"/>
                  </a:cubicBezTo>
                  <a:cubicBezTo>
                    <a:pt x="31" y="413"/>
                    <a:pt x="1" y="389"/>
                    <a:pt x="19" y="364"/>
                  </a:cubicBezTo>
                  <a:cubicBezTo>
                    <a:pt x="185" y="1"/>
                    <a:pt x="808" y="93"/>
                    <a:pt x="1079" y="241"/>
                  </a:cubicBezTo>
                  <a:cubicBezTo>
                    <a:pt x="1116" y="259"/>
                    <a:pt x="1091" y="327"/>
                    <a:pt x="1048" y="3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7"/>
            <p:cNvSpPr/>
            <p:nvPr/>
          </p:nvSpPr>
          <p:spPr>
            <a:xfrm>
              <a:off x="330377" y="1543345"/>
              <a:ext cx="512189" cy="426707"/>
            </a:xfrm>
            <a:custGeom>
              <a:avLst/>
              <a:gdLst/>
              <a:ahLst/>
              <a:cxnLst/>
              <a:rect l="l" t="t" r="r" b="b"/>
              <a:pathLst>
                <a:path w="4356" h="3629" extrusionOk="0">
                  <a:moveTo>
                    <a:pt x="1" y="500"/>
                  </a:moveTo>
                  <a:cubicBezTo>
                    <a:pt x="364" y="167"/>
                    <a:pt x="962" y="1"/>
                    <a:pt x="1947" y="376"/>
                  </a:cubicBezTo>
                  <a:cubicBezTo>
                    <a:pt x="4355" y="1300"/>
                    <a:pt x="2723" y="3111"/>
                    <a:pt x="2717" y="3117"/>
                  </a:cubicBezTo>
                  <a:cubicBezTo>
                    <a:pt x="2686" y="3148"/>
                    <a:pt x="2674" y="3191"/>
                    <a:pt x="2686" y="3234"/>
                  </a:cubicBezTo>
                  <a:cubicBezTo>
                    <a:pt x="2588" y="3351"/>
                    <a:pt x="2508" y="3493"/>
                    <a:pt x="2440" y="3628"/>
                  </a:cubicBezTo>
                  <a:lnTo>
                    <a:pt x="2415" y="3628"/>
                  </a:lnTo>
                  <a:cubicBezTo>
                    <a:pt x="2502" y="3228"/>
                    <a:pt x="2717" y="1935"/>
                    <a:pt x="2237" y="1146"/>
                  </a:cubicBezTo>
                  <a:cubicBezTo>
                    <a:pt x="1806" y="432"/>
                    <a:pt x="722" y="407"/>
                    <a:pt x="1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7"/>
            <p:cNvSpPr/>
            <p:nvPr/>
          </p:nvSpPr>
          <p:spPr>
            <a:xfrm>
              <a:off x="638208" y="1863405"/>
              <a:ext cx="364388" cy="615074"/>
            </a:xfrm>
            <a:custGeom>
              <a:avLst/>
              <a:gdLst/>
              <a:ahLst/>
              <a:cxnLst/>
              <a:rect l="l" t="t" r="r" b="b"/>
              <a:pathLst>
                <a:path w="3099" h="5231" extrusionOk="0">
                  <a:moveTo>
                    <a:pt x="327" y="555"/>
                  </a:moveTo>
                  <a:cubicBezTo>
                    <a:pt x="561" y="420"/>
                    <a:pt x="1436" y="1"/>
                    <a:pt x="2212" y="913"/>
                  </a:cubicBezTo>
                  <a:cubicBezTo>
                    <a:pt x="3099" y="1947"/>
                    <a:pt x="1547" y="3081"/>
                    <a:pt x="1540" y="3087"/>
                  </a:cubicBezTo>
                  <a:cubicBezTo>
                    <a:pt x="1516" y="3105"/>
                    <a:pt x="1497" y="3136"/>
                    <a:pt x="1491" y="3173"/>
                  </a:cubicBezTo>
                  <a:cubicBezTo>
                    <a:pt x="1479" y="3247"/>
                    <a:pt x="1528" y="3315"/>
                    <a:pt x="1602" y="3327"/>
                  </a:cubicBezTo>
                  <a:cubicBezTo>
                    <a:pt x="1602" y="3327"/>
                    <a:pt x="1873" y="3358"/>
                    <a:pt x="1935" y="3481"/>
                  </a:cubicBezTo>
                  <a:cubicBezTo>
                    <a:pt x="1972" y="3555"/>
                    <a:pt x="1454" y="3937"/>
                    <a:pt x="1386" y="3986"/>
                  </a:cubicBezTo>
                  <a:cubicBezTo>
                    <a:pt x="1331" y="4017"/>
                    <a:pt x="1306" y="4085"/>
                    <a:pt x="1325" y="4146"/>
                  </a:cubicBezTo>
                  <a:cubicBezTo>
                    <a:pt x="1349" y="4214"/>
                    <a:pt x="1430" y="4251"/>
                    <a:pt x="1497" y="4220"/>
                  </a:cubicBezTo>
                  <a:cubicBezTo>
                    <a:pt x="1497" y="4220"/>
                    <a:pt x="1861" y="4085"/>
                    <a:pt x="2021" y="4325"/>
                  </a:cubicBezTo>
                  <a:cubicBezTo>
                    <a:pt x="2150" y="4522"/>
                    <a:pt x="1818" y="5027"/>
                    <a:pt x="1670" y="5230"/>
                  </a:cubicBezTo>
                  <a:cubicBezTo>
                    <a:pt x="1343" y="4971"/>
                    <a:pt x="1220" y="4651"/>
                    <a:pt x="352" y="4577"/>
                  </a:cubicBezTo>
                  <a:cubicBezTo>
                    <a:pt x="530" y="4423"/>
                    <a:pt x="734" y="4220"/>
                    <a:pt x="678" y="4115"/>
                  </a:cubicBezTo>
                  <a:cubicBezTo>
                    <a:pt x="592" y="3931"/>
                    <a:pt x="247" y="3894"/>
                    <a:pt x="247" y="3894"/>
                  </a:cubicBezTo>
                  <a:cubicBezTo>
                    <a:pt x="247" y="3894"/>
                    <a:pt x="1916" y="2668"/>
                    <a:pt x="937" y="1522"/>
                  </a:cubicBezTo>
                  <a:cubicBezTo>
                    <a:pt x="629" y="1159"/>
                    <a:pt x="302" y="993"/>
                    <a:pt x="1" y="931"/>
                  </a:cubicBezTo>
                  <a:cubicBezTo>
                    <a:pt x="56" y="851"/>
                    <a:pt x="111" y="771"/>
                    <a:pt x="173" y="697"/>
                  </a:cubicBezTo>
                  <a:cubicBezTo>
                    <a:pt x="222" y="642"/>
                    <a:pt x="278" y="592"/>
                    <a:pt x="327" y="555"/>
                  </a:cubicBezTo>
                  <a:close/>
                  <a:moveTo>
                    <a:pt x="641" y="980"/>
                  </a:moveTo>
                  <a:cubicBezTo>
                    <a:pt x="807" y="913"/>
                    <a:pt x="924" y="814"/>
                    <a:pt x="1109" y="796"/>
                  </a:cubicBezTo>
                  <a:cubicBezTo>
                    <a:pt x="1294" y="777"/>
                    <a:pt x="1466" y="802"/>
                    <a:pt x="1633" y="882"/>
                  </a:cubicBezTo>
                  <a:cubicBezTo>
                    <a:pt x="1676" y="900"/>
                    <a:pt x="1701" y="832"/>
                    <a:pt x="1664" y="814"/>
                  </a:cubicBezTo>
                  <a:cubicBezTo>
                    <a:pt x="1393" y="666"/>
                    <a:pt x="770" y="574"/>
                    <a:pt x="604" y="937"/>
                  </a:cubicBezTo>
                  <a:cubicBezTo>
                    <a:pt x="586" y="962"/>
                    <a:pt x="616" y="986"/>
                    <a:pt x="641" y="9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7"/>
            <p:cNvSpPr/>
            <p:nvPr/>
          </p:nvSpPr>
          <p:spPr>
            <a:xfrm>
              <a:off x="29837" y="1777334"/>
              <a:ext cx="7408" cy="13875"/>
            </a:xfrm>
            <a:custGeom>
              <a:avLst/>
              <a:gdLst/>
              <a:ahLst/>
              <a:cxnLst/>
              <a:rect l="l" t="t" r="r" b="b"/>
              <a:pathLst>
                <a:path w="63" h="118" extrusionOk="0">
                  <a:moveTo>
                    <a:pt x="1" y="0"/>
                  </a:moveTo>
                  <a:cubicBezTo>
                    <a:pt x="25" y="37"/>
                    <a:pt x="44" y="74"/>
                    <a:pt x="62" y="117"/>
                  </a:cubicBezTo>
                  <a:cubicBezTo>
                    <a:pt x="44" y="111"/>
                    <a:pt x="25" y="105"/>
                    <a:pt x="1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7"/>
            <p:cNvSpPr/>
            <p:nvPr/>
          </p:nvSpPr>
          <p:spPr>
            <a:xfrm>
              <a:off x="29837" y="2163240"/>
              <a:ext cx="373089" cy="389080"/>
            </a:xfrm>
            <a:custGeom>
              <a:avLst/>
              <a:gdLst/>
              <a:ahLst/>
              <a:cxnLst/>
              <a:rect l="l" t="t" r="r" b="b"/>
              <a:pathLst>
                <a:path w="3173" h="3309" extrusionOk="0">
                  <a:moveTo>
                    <a:pt x="1048" y="143"/>
                  </a:moveTo>
                  <a:cubicBezTo>
                    <a:pt x="1830" y="432"/>
                    <a:pt x="2378" y="1282"/>
                    <a:pt x="1781" y="2033"/>
                  </a:cubicBezTo>
                  <a:cubicBezTo>
                    <a:pt x="1639" y="2113"/>
                    <a:pt x="1528" y="2286"/>
                    <a:pt x="1448" y="2440"/>
                  </a:cubicBezTo>
                  <a:cubicBezTo>
                    <a:pt x="1417" y="2483"/>
                    <a:pt x="1498" y="2526"/>
                    <a:pt x="1528" y="2483"/>
                  </a:cubicBezTo>
                  <a:cubicBezTo>
                    <a:pt x="1725" y="2218"/>
                    <a:pt x="1935" y="2095"/>
                    <a:pt x="2206" y="2317"/>
                  </a:cubicBezTo>
                  <a:cubicBezTo>
                    <a:pt x="2384" y="2465"/>
                    <a:pt x="2551" y="2699"/>
                    <a:pt x="2791" y="2742"/>
                  </a:cubicBezTo>
                  <a:cubicBezTo>
                    <a:pt x="2803" y="2748"/>
                    <a:pt x="2816" y="2742"/>
                    <a:pt x="2822" y="2736"/>
                  </a:cubicBezTo>
                  <a:cubicBezTo>
                    <a:pt x="3056" y="2945"/>
                    <a:pt x="3173" y="3111"/>
                    <a:pt x="3013" y="3124"/>
                  </a:cubicBezTo>
                  <a:cubicBezTo>
                    <a:pt x="2711" y="3154"/>
                    <a:pt x="2428" y="2631"/>
                    <a:pt x="1818" y="2914"/>
                  </a:cubicBezTo>
                  <a:cubicBezTo>
                    <a:pt x="1214" y="3198"/>
                    <a:pt x="808" y="3308"/>
                    <a:pt x="795" y="2890"/>
                  </a:cubicBezTo>
                  <a:cubicBezTo>
                    <a:pt x="783" y="2471"/>
                    <a:pt x="1627" y="1615"/>
                    <a:pt x="1153" y="1023"/>
                  </a:cubicBezTo>
                  <a:cubicBezTo>
                    <a:pt x="900" y="703"/>
                    <a:pt x="432" y="672"/>
                    <a:pt x="1" y="765"/>
                  </a:cubicBezTo>
                  <a:lnTo>
                    <a:pt x="1" y="598"/>
                  </a:lnTo>
                  <a:cubicBezTo>
                    <a:pt x="19" y="580"/>
                    <a:pt x="38" y="561"/>
                    <a:pt x="56" y="543"/>
                  </a:cubicBezTo>
                  <a:cubicBezTo>
                    <a:pt x="198" y="432"/>
                    <a:pt x="340" y="420"/>
                    <a:pt x="512" y="457"/>
                  </a:cubicBezTo>
                  <a:cubicBezTo>
                    <a:pt x="549" y="469"/>
                    <a:pt x="567" y="401"/>
                    <a:pt x="531" y="389"/>
                  </a:cubicBezTo>
                  <a:cubicBezTo>
                    <a:pt x="364" y="333"/>
                    <a:pt x="161" y="321"/>
                    <a:pt x="7" y="432"/>
                  </a:cubicBezTo>
                  <a:lnTo>
                    <a:pt x="1" y="438"/>
                  </a:lnTo>
                  <a:lnTo>
                    <a:pt x="1" y="173"/>
                  </a:lnTo>
                  <a:cubicBezTo>
                    <a:pt x="327" y="1"/>
                    <a:pt x="715" y="19"/>
                    <a:pt x="1048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7"/>
            <p:cNvSpPr/>
            <p:nvPr/>
          </p:nvSpPr>
          <p:spPr>
            <a:xfrm>
              <a:off x="457131" y="1851882"/>
              <a:ext cx="3525594" cy="1183468"/>
            </a:xfrm>
            <a:custGeom>
              <a:avLst/>
              <a:gdLst/>
              <a:ahLst/>
              <a:cxnLst/>
              <a:rect l="l" t="t" r="r" b="b"/>
              <a:pathLst>
                <a:path w="29984" h="10065" extrusionOk="0">
                  <a:moveTo>
                    <a:pt x="1" y="6948"/>
                  </a:moveTo>
                  <a:cubicBezTo>
                    <a:pt x="1" y="6948"/>
                    <a:pt x="3031" y="8124"/>
                    <a:pt x="5692" y="8531"/>
                  </a:cubicBezTo>
                  <a:cubicBezTo>
                    <a:pt x="8999" y="9042"/>
                    <a:pt x="11438" y="8993"/>
                    <a:pt x="11833" y="8944"/>
                  </a:cubicBezTo>
                  <a:cubicBezTo>
                    <a:pt x="11833" y="8944"/>
                    <a:pt x="11438" y="9627"/>
                    <a:pt x="12553" y="9744"/>
                  </a:cubicBezTo>
                  <a:cubicBezTo>
                    <a:pt x="13662" y="9867"/>
                    <a:pt x="16797" y="10065"/>
                    <a:pt x="17333" y="9652"/>
                  </a:cubicBezTo>
                  <a:cubicBezTo>
                    <a:pt x="17869" y="9239"/>
                    <a:pt x="17973" y="9467"/>
                    <a:pt x="18195" y="9449"/>
                  </a:cubicBezTo>
                  <a:cubicBezTo>
                    <a:pt x="18417" y="9436"/>
                    <a:pt x="19057" y="9227"/>
                    <a:pt x="19057" y="9227"/>
                  </a:cubicBezTo>
                  <a:cubicBezTo>
                    <a:pt x="19057" y="9227"/>
                    <a:pt x="25900" y="9054"/>
                    <a:pt x="26689" y="9276"/>
                  </a:cubicBezTo>
                  <a:cubicBezTo>
                    <a:pt x="27483" y="9498"/>
                    <a:pt x="28333" y="9837"/>
                    <a:pt x="28610" y="9332"/>
                  </a:cubicBezTo>
                  <a:cubicBezTo>
                    <a:pt x="28881" y="8820"/>
                    <a:pt x="29774" y="8845"/>
                    <a:pt x="29879" y="8962"/>
                  </a:cubicBezTo>
                  <a:cubicBezTo>
                    <a:pt x="29984" y="9073"/>
                    <a:pt x="29497" y="8143"/>
                    <a:pt x="28801" y="8617"/>
                  </a:cubicBezTo>
                  <a:cubicBezTo>
                    <a:pt x="28105" y="9091"/>
                    <a:pt x="28099" y="9295"/>
                    <a:pt x="27348" y="9073"/>
                  </a:cubicBezTo>
                  <a:cubicBezTo>
                    <a:pt x="26602" y="8851"/>
                    <a:pt x="25623" y="8377"/>
                    <a:pt x="24065" y="8623"/>
                  </a:cubicBezTo>
                  <a:cubicBezTo>
                    <a:pt x="22513" y="8876"/>
                    <a:pt x="22199" y="8931"/>
                    <a:pt x="22045" y="8389"/>
                  </a:cubicBezTo>
                  <a:cubicBezTo>
                    <a:pt x="21897" y="7853"/>
                    <a:pt x="21564" y="7773"/>
                    <a:pt x="21207" y="7767"/>
                  </a:cubicBezTo>
                  <a:cubicBezTo>
                    <a:pt x="20850" y="7755"/>
                    <a:pt x="20369" y="8439"/>
                    <a:pt x="20369" y="8439"/>
                  </a:cubicBezTo>
                  <a:cubicBezTo>
                    <a:pt x="20369" y="8439"/>
                    <a:pt x="20455" y="7632"/>
                    <a:pt x="19913" y="7373"/>
                  </a:cubicBezTo>
                  <a:cubicBezTo>
                    <a:pt x="19211" y="7034"/>
                    <a:pt x="18694" y="7225"/>
                    <a:pt x="18694" y="7225"/>
                  </a:cubicBezTo>
                  <a:cubicBezTo>
                    <a:pt x="18694" y="7225"/>
                    <a:pt x="18946" y="6745"/>
                    <a:pt x="18349" y="6147"/>
                  </a:cubicBezTo>
                  <a:cubicBezTo>
                    <a:pt x="17795" y="5593"/>
                    <a:pt x="17160" y="5821"/>
                    <a:pt x="17160" y="5821"/>
                  </a:cubicBezTo>
                  <a:cubicBezTo>
                    <a:pt x="17160" y="5821"/>
                    <a:pt x="17056" y="4324"/>
                    <a:pt x="15830" y="4287"/>
                  </a:cubicBezTo>
                  <a:cubicBezTo>
                    <a:pt x="14604" y="4256"/>
                    <a:pt x="14456" y="4903"/>
                    <a:pt x="14333" y="5611"/>
                  </a:cubicBezTo>
                  <a:cubicBezTo>
                    <a:pt x="14204" y="6326"/>
                    <a:pt x="13964" y="6634"/>
                    <a:pt x="13699" y="6671"/>
                  </a:cubicBezTo>
                  <a:cubicBezTo>
                    <a:pt x="13428" y="6708"/>
                    <a:pt x="13440" y="5544"/>
                    <a:pt x="13114" y="5421"/>
                  </a:cubicBezTo>
                  <a:cubicBezTo>
                    <a:pt x="12787" y="5304"/>
                    <a:pt x="12522" y="5205"/>
                    <a:pt x="12522" y="5205"/>
                  </a:cubicBezTo>
                  <a:cubicBezTo>
                    <a:pt x="12522" y="5205"/>
                    <a:pt x="13680" y="3604"/>
                    <a:pt x="12461" y="2520"/>
                  </a:cubicBezTo>
                  <a:cubicBezTo>
                    <a:pt x="11247" y="1436"/>
                    <a:pt x="10157" y="2618"/>
                    <a:pt x="10157" y="2618"/>
                  </a:cubicBezTo>
                  <a:cubicBezTo>
                    <a:pt x="10157" y="2618"/>
                    <a:pt x="9492" y="0"/>
                    <a:pt x="7404" y="659"/>
                  </a:cubicBezTo>
                  <a:cubicBezTo>
                    <a:pt x="5310" y="1325"/>
                    <a:pt x="5877" y="3708"/>
                    <a:pt x="5877" y="3708"/>
                  </a:cubicBezTo>
                  <a:cubicBezTo>
                    <a:pt x="5877" y="3708"/>
                    <a:pt x="5261" y="3554"/>
                    <a:pt x="4879" y="4059"/>
                  </a:cubicBezTo>
                  <a:cubicBezTo>
                    <a:pt x="4497" y="4564"/>
                    <a:pt x="5008" y="5384"/>
                    <a:pt x="5008" y="5384"/>
                  </a:cubicBezTo>
                  <a:cubicBezTo>
                    <a:pt x="5008" y="5384"/>
                    <a:pt x="4706" y="5242"/>
                    <a:pt x="4318" y="5815"/>
                  </a:cubicBezTo>
                  <a:cubicBezTo>
                    <a:pt x="3930" y="6381"/>
                    <a:pt x="3826" y="7139"/>
                    <a:pt x="3241" y="7194"/>
                  </a:cubicBezTo>
                  <a:cubicBezTo>
                    <a:pt x="2655" y="7244"/>
                    <a:pt x="968" y="7133"/>
                    <a:pt x="1" y="69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7"/>
            <p:cNvSpPr/>
            <p:nvPr/>
          </p:nvSpPr>
          <p:spPr>
            <a:xfrm>
              <a:off x="457131" y="2329149"/>
              <a:ext cx="3525594" cy="706200"/>
            </a:xfrm>
            <a:custGeom>
              <a:avLst/>
              <a:gdLst/>
              <a:ahLst/>
              <a:cxnLst/>
              <a:rect l="l" t="t" r="r" b="b"/>
              <a:pathLst>
                <a:path w="29984" h="6006" extrusionOk="0">
                  <a:moveTo>
                    <a:pt x="1" y="2889"/>
                  </a:moveTo>
                  <a:cubicBezTo>
                    <a:pt x="1" y="2889"/>
                    <a:pt x="3031" y="4065"/>
                    <a:pt x="5692" y="4472"/>
                  </a:cubicBezTo>
                  <a:cubicBezTo>
                    <a:pt x="8999" y="4983"/>
                    <a:pt x="11438" y="4934"/>
                    <a:pt x="11833" y="4885"/>
                  </a:cubicBezTo>
                  <a:cubicBezTo>
                    <a:pt x="11833" y="4885"/>
                    <a:pt x="11438" y="5568"/>
                    <a:pt x="12553" y="5685"/>
                  </a:cubicBezTo>
                  <a:cubicBezTo>
                    <a:pt x="13662" y="5808"/>
                    <a:pt x="16797" y="6006"/>
                    <a:pt x="17333" y="5593"/>
                  </a:cubicBezTo>
                  <a:cubicBezTo>
                    <a:pt x="17869" y="5180"/>
                    <a:pt x="17973" y="5408"/>
                    <a:pt x="18195" y="5390"/>
                  </a:cubicBezTo>
                  <a:cubicBezTo>
                    <a:pt x="18417" y="5377"/>
                    <a:pt x="19057" y="5168"/>
                    <a:pt x="19057" y="5168"/>
                  </a:cubicBezTo>
                  <a:cubicBezTo>
                    <a:pt x="19057" y="5168"/>
                    <a:pt x="25900" y="4995"/>
                    <a:pt x="26689" y="5217"/>
                  </a:cubicBezTo>
                  <a:cubicBezTo>
                    <a:pt x="27483" y="5439"/>
                    <a:pt x="28333" y="5778"/>
                    <a:pt x="28610" y="5273"/>
                  </a:cubicBezTo>
                  <a:cubicBezTo>
                    <a:pt x="28881" y="4761"/>
                    <a:pt x="29774" y="4786"/>
                    <a:pt x="29879" y="4903"/>
                  </a:cubicBezTo>
                  <a:cubicBezTo>
                    <a:pt x="29984" y="5014"/>
                    <a:pt x="29497" y="4084"/>
                    <a:pt x="28801" y="4558"/>
                  </a:cubicBezTo>
                  <a:cubicBezTo>
                    <a:pt x="28105" y="5032"/>
                    <a:pt x="28099" y="5236"/>
                    <a:pt x="27348" y="5014"/>
                  </a:cubicBezTo>
                  <a:cubicBezTo>
                    <a:pt x="26602" y="4792"/>
                    <a:pt x="25623" y="4318"/>
                    <a:pt x="24065" y="4564"/>
                  </a:cubicBezTo>
                  <a:cubicBezTo>
                    <a:pt x="22513" y="4817"/>
                    <a:pt x="22199" y="4872"/>
                    <a:pt x="22045" y="4330"/>
                  </a:cubicBezTo>
                  <a:cubicBezTo>
                    <a:pt x="21897" y="3794"/>
                    <a:pt x="21564" y="3714"/>
                    <a:pt x="21207" y="3708"/>
                  </a:cubicBezTo>
                  <a:cubicBezTo>
                    <a:pt x="20850" y="3696"/>
                    <a:pt x="20369" y="4380"/>
                    <a:pt x="20369" y="4380"/>
                  </a:cubicBezTo>
                  <a:cubicBezTo>
                    <a:pt x="20369" y="4380"/>
                    <a:pt x="20419" y="3924"/>
                    <a:pt x="20215" y="3591"/>
                  </a:cubicBezTo>
                  <a:cubicBezTo>
                    <a:pt x="19870" y="4207"/>
                    <a:pt x="19063" y="4207"/>
                    <a:pt x="18595" y="3874"/>
                  </a:cubicBezTo>
                  <a:lnTo>
                    <a:pt x="18084" y="3505"/>
                  </a:lnTo>
                  <a:cubicBezTo>
                    <a:pt x="18084" y="3505"/>
                    <a:pt x="17850" y="3825"/>
                    <a:pt x="17240" y="3499"/>
                  </a:cubicBezTo>
                  <a:cubicBezTo>
                    <a:pt x="16631" y="3178"/>
                    <a:pt x="16600" y="2803"/>
                    <a:pt x="16600" y="2803"/>
                  </a:cubicBezTo>
                  <a:cubicBezTo>
                    <a:pt x="16600" y="2803"/>
                    <a:pt x="15454" y="3838"/>
                    <a:pt x="14185" y="3684"/>
                  </a:cubicBezTo>
                  <a:cubicBezTo>
                    <a:pt x="12910" y="3523"/>
                    <a:pt x="12405" y="2544"/>
                    <a:pt x="12405" y="2544"/>
                  </a:cubicBezTo>
                  <a:cubicBezTo>
                    <a:pt x="12405" y="2544"/>
                    <a:pt x="10958" y="2926"/>
                    <a:pt x="10447" y="1565"/>
                  </a:cubicBezTo>
                  <a:cubicBezTo>
                    <a:pt x="9942" y="210"/>
                    <a:pt x="10090" y="0"/>
                    <a:pt x="10090" y="0"/>
                  </a:cubicBezTo>
                  <a:cubicBezTo>
                    <a:pt x="10090" y="0"/>
                    <a:pt x="9800" y="1325"/>
                    <a:pt x="8199" y="1528"/>
                  </a:cubicBezTo>
                  <a:cubicBezTo>
                    <a:pt x="6597" y="1731"/>
                    <a:pt x="6388" y="832"/>
                    <a:pt x="6388" y="832"/>
                  </a:cubicBezTo>
                  <a:cubicBezTo>
                    <a:pt x="6388" y="832"/>
                    <a:pt x="7022" y="2014"/>
                    <a:pt x="5710" y="2267"/>
                  </a:cubicBezTo>
                  <a:cubicBezTo>
                    <a:pt x="5094" y="2390"/>
                    <a:pt x="4596" y="2150"/>
                    <a:pt x="4244" y="1867"/>
                  </a:cubicBezTo>
                  <a:cubicBezTo>
                    <a:pt x="3912" y="2421"/>
                    <a:pt x="3783" y="3086"/>
                    <a:pt x="3241" y="3135"/>
                  </a:cubicBezTo>
                  <a:cubicBezTo>
                    <a:pt x="2655" y="3185"/>
                    <a:pt x="968" y="3074"/>
                    <a:pt x="1" y="2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7"/>
            <p:cNvSpPr/>
            <p:nvPr/>
          </p:nvSpPr>
          <p:spPr>
            <a:xfrm>
              <a:off x="440552" y="1846120"/>
              <a:ext cx="3558164" cy="1187818"/>
            </a:xfrm>
            <a:custGeom>
              <a:avLst/>
              <a:gdLst/>
              <a:ahLst/>
              <a:cxnLst/>
              <a:rect l="l" t="t" r="r" b="b"/>
              <a:pathLst>
                <a:path w="30261" h="10102" extrusionOk="0">
                  <a:moveTo>
                    <a:pt x="5858" y="8451"/>
                  </a:moveTo>
                  <a:cubicBezTo>
                    <a:pt x="4250" y="8204"/>
                    <a:pt x="2507" y="7675"/>
                    <a:pt x="1386" y="7299"/>
                  </a:cubicBezTo>
                  <a:cubicBezTo>
                    <a:pt x="1534" y="7311"/>
                    <a:pt x="1682" y="7323"/>
                    <a:pt x="1823" y="7336"/>
                  </a:cubicBezTo>
                  <a:cubicBezTo>
                    <a:pt x="2470" y="7385"/>
                    <a:pt x="3080" y="7404"/>
                    <a:pt x="3388" y="7373"/>
                  </a:cubicBezTo>
                  <a:cubicBezTo>
                    <a:pt x="3868" y="7330"/>
                    <a:pt x="4059" y="6929"/>
                    <a:pt x="4275" y="6480"/>
                  </a:cubicBezTo>
                  <a:cubicBezTo>
                    <a:pt x="4361" y="6295"/>
                    <a:pt x="4453" y="6110"/>
                    <a:pt x="4564" y="5944"/>
                  </a:cubicBezTo>
                  <a:lnTo>
                    <a:pt x="4570" y="5938"/>
                  </a:lnTo>
                  <a:cubicBezTo>
                    <a:pt x="4891" y="5457"/>
                    <a:pt x="5094" y="5556"/>
                    <a:pt x="5094" y="5556"/>
                  </a:cubicBezTo>
                  <a:cubicBezTo>
                    <a:pt x="5131" y="5574"/>
                    <a:pt x="5180" y="5568"/>
                    <a:pt x="5223" y="5543"/>
                  </a:cubicBezTo>
                  <a:cubicBezTo>
                    <a:pt x="5285" y="5506"/>
                    <a:pt x="5303" y="5420"/>
                    <a:pt x="5266" y="5359"/>
                  </a:cubicBezTo>
                  <a:cubicBezTo>
                    <a:pt x="5260" y="5359"/>
                    <a:pt x="4798" y="4620"/>
                    <a:pt x="5125" y="4188"/>
                  </a:cubicBezTo>
                  <a:cubicBezTo>
                    <a:pt x="5433" y="3788"/>
                    <a:pt x="5913" y="3868"/>
                    <a:pt x="5981" y="3887"/>
                  </a:cubicBezTo>
                  <a:cubicBezTo>
                    <a:pt x="5999" y="3893"/>
                    <a:pt x="6024" y="3893"/>
                    <a:pt x="6048" y="3887"/>
                  </a:cubicBezTo>
                  <a:cubicBezTo>
                    <a:pt x="6122" y="3868"/>
                    <a:pt x="6165" y="3794"/>
                    <a:pt x="6153" y="3726"/>
                  </a:cubicBezTo>
                  <a:cubicBezTo>
                    <a:pt x="6147" y="3714"/>
                    <a:pt x="5611" y="1460"/>
                    <a:pt x="7582" y="838"/>
                  </a:cubicBezTo>
                  <a:cubicBezTo>
                    <a:pt x="9535" y="222"/>
                    <a:pt x="10169" y="2692"/>
                    <a:pt x="10169" y="2704"/>
                  </a:cubicBezTo>
                  <a:lnTo>
                    <a:pt x="10169" y="2704"/>
                  </a:lnTo>
                  <a:cubicBezTo>
                    <a:pt x="10175" y="2723"/>
                    <a:pt x="10187" y="2747"/>
                    <a:pt x="10206" y="2759"/>
                  </a:cubicBezTo>
                  <a:cubicBezTo>
                    <a:pt x="10261" y="2815"/>
                    <a:pt x="10341" y="2809"/>
                    <a:pt x="10397" y="2753"/>
                  </a:cubicBezTo>
                  <a:cubicBezTo>
                    <a:pt x="10397" y="2753"/>
                    <a:pt x="11388" y="1675"/>
                    <a:pt x="12509" y="2667"/>
                  </a:cubicBezTo>
                  <a:lnTo>
                    <a:pt x="12516" y="2673"/>
                  </a:lnTo>
                  <a:cubicBezTo>
                    <a:pt x="13606" y="3646"/>
                    <a:pt x="12620" y="5088"/>
                    <a:pt x="12559" y="5174"/>
                  </a:cubicBezTo>
                  <a:cubicBezTo>
                    <a:pt x="12553" y="5186"/>
                    <a:pt x="12546" y="5199"/>
                    <a:pt x="12540" y="5211"/>
                  </a:cubicBezTo>
                  <a:cubicBezTo>
                    <a:pt x="12509" y="5279"/>
                    <a:pt x="12546" y="5353"/>
                    <a:pt x="12614" y="5383"/>
                  </a:cubicBezTo>
                  <a:lnTo>
                    <a:pt x="13205" y="5599"/>
                  </a:lnTo>
                  <a:cubicBezTo>
                    <a:pt x="13310" y="5636"/>
                    <a:pt x="13378" y="5931"/>
                    <a:pt x="13439" y="6202"/>
                  </a:cubicBezTo>
                  <a:cubicBezTo>
                    <a:pt x="13526" y="6560"/>
                    <a:pt x="13600" y="6886"/>
                    <a:pt x="13852" y="6849"/>
                  </a:cubicBezTo>
                  <a:cubicBezTo>
                    <a:pt x="14037" y="6825"/>
                    <a:pt x="14203" y="6708"/>
                    <a:pt x="14339" y="6486"/>
                  </a:cubicBezTo>
                  <a:cubicBezTo>
                    <a:pt x="14450" y="6301"/>
                    <a:pt x="14542" y="6036"/>
                    <a:pt x="14604" y="5679"/>
                  </a:cubicBezTo>
                  <a:cubicBezTo>
                    <a:pt x="14665" y="5346"/>
                    <a:pt x="14727" y="5026"/>
                    <a:pt x="14912" y="4804"/>
                  </a:cubicBezTo>
                  <a:cubicBezTo>
                    <a:pt x="15090" y="4589"/>
                    <a:pt x="15404" y="4453"/>
                    <a:pt x="15965" y="4472"/>
                  </a:cubicBezTo>
                  <a:cubicBezTo>
                    <a:pt x="17073" y="4503"/>
                    <a:pt x="17166" y="5882"/>
                    <a:pt x="17166" y="5888"/>
                  </a:cubicBezTo>
                  <a:cubicBezTo>
                    <a:pt x="17166" y="5895"/>
                    <a:pt x="17166" y="5907"/>
                    <a:pt x="17172" y="5913"/>
                  </a:cubicBezTo>
                  <a:cubicBezTo>
                    <a:pt x="17190" y="5987"/>
                    <a:pt x="17271" y="6024"/>
                    <a:pt x="17338" y="5999"/>
                  </a:cubicBezTo>
                  <a:cubicBezTo>
                    <a:pt x="17338" y="5999"/>
                    <a:pt x="17899" y="5796"/>
                    <a:pt x="18391" y="6289"/>
                  </a:cubicBezTo>
                  <a:cubicBezTo>
                    <a:pt x="18927" y="6825"/>
                    <a:pt x="18712" y="7219"/>
                    <a:pt x="18712" y="7219"/>
                  </a:cubicBezTo>
                  <a:cubicBezTo>
                    <a:pt x="18699" y="7250"/>
                    <a:pt x="18693" y="7286"/>
                    <a:pt x="18706" y="7323"/>
                  </a:cubicBezTo>
                  <a:cubicBezTo>
                    <a:pt x="18730" y="7391"/>
                    <a:pt x="18804" y="7428"/>
                    <a:pt x="18872" y="7404"/>
                  </a:cubicBezTo>
                  <a:cubicBezTo>
                    <a:pt x="18878" y="7404"/>
                    <a:pt x="19340" y="7231"/>
                    <a:pt x="19993" y="7545"/>
                  </a:cubicBezTo>
                  <a:cubicBezTo>
                    <a:pt x="20436" y="7755"/>
                    <a:pt x="20381" y="8426"/>
                    <a:pt x="20375" y="8475"/>
                  </a:cubicBezTo>
                  <a:cubicBezTo>
                    <a:pt x="20375" y="8518"/>
                    <a:pt x="20393" y="8568"/>
                    <a:pt x="20430" y="8592"/>
                  </a:cubicBezTo>
                  <a:cubicBezTo>
                    <a:pt x="20492" y="8635"/>
                    <a:pt x="20572" y="8623"/>
                    <a:pt x="20621" y="8561"/>
                  </a:cubicBezTo>
                  <a:cubicBezTo>
                    <a:pt x="20621" y="8561"/>
                    <a:pt x="21058" y="7939"/>
                    <a:pt x="21342" y="7946"/>
                  </a:cubicBezTo>
                  <a:cubicBezTo>
                    <a:pt x="21502" y="7952"/>
                    <a:pt x="21656" y="7970"/>
                    <a:pt x="21773" y="8044"/>
                  </a:cubicBezTo>
                  <a:cubicBezTo>
                    <a:pt x="21896" y="8118"/>
                    <a:pt x="21995" y="8247"/>
                    <a:pt x="22056" y="8481"/>
                  </a:cubicBezTo>
                  <a:cubicBezTo>
                    <a:pt x="22235" y="9122"/>
                    <a:pt x="22567" y="9073"/>
                    <a:pt x="24163" y="8814"/>
                  </a:cubicBezTo>
                  <a:lnTo>
                    <a:pt x="24224" y="8808"/>
                  </a:lnTo>
                  <a:cubicBezTo>
                    <a:pt x="25499" y="8605"/>
                    <a:pt x="26380" y="8894"/>
                    <a:pt x="27064" y="9128"/>
                  </a:cubicBezTo>
                  <a:cubicBezTo>
                    <a:pt x="27199" y="9171"/>
                    <a:pt x="27322" y="9214"/>
                    <a:pt x="27446" y="9251"/>
                  </a:cubicBezTo>
                  <a:cubicBezTo>
                    <a:pt x="28111" y="9448"/>
                    <a:pt x="28252" y="9344"/>
                    <a:pt x="28677" y="9023"/>
                  </a:cubicBezTo>
                  <a:cubicBezTo>
                    <a:pt x="28770" y="8949"/>
                    <a:pt x="28881" y="8869"/>
                    <a:pt x="29016" y="8777"/>
                  </a:cubicBezTo>
                  <a:cubicBezTo>
                    <a:pt x="29293" y="8586"/>
                    <a:pt x="29533" y="8678"/>
                    <a:pt x="29694" y="8808"/>
                  </a:cubicBezTo>
                  <a:cubicBezTo>
                    <a:pt x="29626" y="8808"/>
                    <a:pt x="29558" y="8814"/>
                    <a:pt x="29490" y="8820"/>
                  </a:cubicBezTo>
                  <a:cubicBezTo>
                    <a:pt x="29250" y="8851"/>
                    <a:pt x="28979" y="8937"/>
                    <a:pt x="28794" y="9110"/>
                  </a:cubicBezTo>
                  <a:cubicBezTo>
                    <a:pt x="28727" y="9171"/>
                    <a:pt x="28671" y="9239"/>
                    <a:pt x="28628" y="9319"/>
                  </a:cubicBezTo>
                  <a:cubicBezTo>
                    <a:pt x="28443" y="9664"/>
                    <a:pt x="27815" y="9473"/>
                    <a:pt x="27168" y="9282"/>
                  </a:cubicBezTo>
                  <a:cubicBezTo>
                    <a:pt x="27076" y="9257"/>
                    <a:pt x="26984" y="9227"/>
                    <a:pt x="26873" y="9196"/>
                  </a:cubicBezTo>
                  <a:cubicBezTo>
                    <a:pt x="26060" y="8968"/>
                    <a:pt x="19217" y="9140"/>
                    <a:pt x="19198" y="9140"/>
                  </a:cubicBezTo>
                  <a:cubicBezTo>
                    <a:pt x="19186" y="9147"/>
                    <a:pt x="19174" y="9147"/>
                    <a:pt x="19155" y="9153"/>
                  </a:cubicBezTo>
                  <a:cubicBezTo>
                    <a:pt x="19155" y="9153"/>
                    <a:pt x="18533" y="9350"/>
                    <a:pt x="18330" y="9368"/>
                  </a:cubicBezTo>
                  <a:cubicBezTo>
                    <a:pt x="18293" y="9368"/>
                    <a:pt x="18256" y="9362"/>
                    <a:pt x="18213" y="9350"/>
                  </a:cubicBezTo>
                  <a:lnTo>
                    <a:pt x="18207" y="9350"/>
                  </a:lnTo>
                  <a:cubicBezTo>
                    <a:pt x="18034" y="9301"/>
                    <a:pt x="17843" y="9257"/>
                    <a:pt x="17400" y="9596"/>
                  </a:cubicBezTo>
                  <a:cubicBezTo>
                    <a:pt x="17209" y="9738"/>
                    <a:pt x="16618" y="9799"/>
                    <a:pt x="15903" y="9812"/>
                  </a:cubicBezTo>
                  <a:cubicBezTo>
                    <a:pt x="14782" y="9836"/>
                    <a:pt x="13378" y="9732"/>
                    <a:pt x="12707" y="9664"/>
                  </a:cubicBezTo>
                  <a:cubicBezTo>
                    <a:pt x="11838" y="9572"/>
                    <a:pt x="12066" y="9103"/>
                    <a:pt x="12091" y="9060"/>
                  </a:cubicBezTo>
                  <a:cubicBezTo>
                    <a:pt x="12103" y="9036"/>
                    <a:pt x="12109" y="9005"/>
                    <a:pt x="12109" y="8974"/>
                  </a:cubicBezTo>
                  <a:cubicBezTo>
                    <a:pt x="12103" y="8900"/>
                    <a:pt x="12035" y="8851"/>
                    <a:pt x="11961" y="8863"/>
                  </a:cubicBezTo>
                  <a:cubicBezTo>
                    <a:pt x="11721" y="8894"/>
                    <a:pt x="10705" y="8919"/>
                    <a:pt x="9177" y="8820"/>
                  </a:cubicBezTo>
                  <a:cubicBezTo>
                    <a:pt x="8241" y="8752"/>
                    <a:pt x="7108" y="8642"/>
                    <a:pt x="5858" y="8451"/>
                  </a:cubicBezTo>
                  <a:close/>
                  <a:moveTo>
                    <a:pt x="99" y="7126"/>
                  </a:moveTo>
                  <a:cubicBezTo>
                    <a:pt x="234" y="7176"/>
                    <a:pt x="3197" y="8315"/>
                    <a:pt x="5808" y="8715"/>
                  </a:cubicBezTo>
                  <a:cubicBezTo>
                    <a:pt x="7077" y="8906"/>
                    <a:pt x="8210" y="9023"/>
                    <a:pt x="9153" y="9085"/>
                  </a:cubicBezTo>
                  <a:cubicBezTo>
                    <a:pt x="10421" y="9171"/>
                    <a:pt x="11352" y="9165"/>
                    <a:pt x="11783" y="9140"/>
                  </a:cubicBezTo>
                  <a:cubicBezTo>
                    <a:pt x="11727" y="9405"/>
                    <a:pt x="11783" y="9830"/>
                    <a:pt x="12676" y="9929"/>
                  </a:cubicBezTo>
                  <a:cubicBezTo>
                    <a:pt x="13347" y="10003"/>
                    <a:pt x="14770" y="10101"/>
                    <a:pt x="15903" y="10077"/>
                  </a:cubicBezTo>
                  <a:cubicBezTo>
                    <a:pt x="16667" y="10064"/>
                    <a:pt x="17320" y="9990"/>
                    <a:pt x="17554" y="9806"/>
                  </a:cubicBezTo>
                  <a:cubicBezTo>
                    <a:pt x="17893" y="9547"/>
                    <a:pt x="18022" y="9578"/>
                    <a:pt x="18133" y="9609"/>
                  </a:cubicBezTo>
                  <a:lnTo>
                    <a:pt x="18145" y="9609"/>
                  </a:lnTo>
                  <a:cubicBezTo>
                    <a:pt x="18201" y="9627"/>
                    <a:pt x="18262" y="9639"/>
                    <a:pt x="18342" y="9633"/>
                  </a:cubicBezTo>
                  <a:cubicBezTo>
                    <a:pt x="18558" y="9615"/>
                    <a:pt x="19106" y="9448"/>
                    <a:pt x="19217" y="9411"/>
                  </a:cubicBezTo>
                  <a:cubicBezTo>
                    <a:pt x="19599" y="9399"/>
                    <a:pt x="26041" y="9245"/>
                    <a:pt x="26793" y="9455"/>
                  </a:cubicBezTo>
                  <a:cubicBezTo>
                    <a:pt x="26873" y="9479"/>
                    <a:pt x="26984" y="9510"/>
                    <a:pt x="27088" y="9541"/>
                  </a:cubicBezTo>
                  <a:cubicBezTo>
                    <a:pt x="27840" y="9762"/>
                    <a:pt x="28573" y="9984"/>
                    <a:pt x="28868" y="9436"/>
                  </a:cubicBezTo>
                  <a:cubicBezTo>
                    <a:pt x="28893" y="9387"/>
                    <a:pt x="28930" y="9344"/>
                    <a:pt x="28973" y="9307"/>
                  </a:cubicBezTo>
                  <a:cubicBezTo>
                    <a:pt x="29115" y="9177"/>
                    <a:pt x="29324" y="9110"/>
                    <a:pt x="29515" y="9085"/>
                  </a:cubicBezTo>
                  <a:cubicBezTo>
                    <a:pt x="29700" y="9060"/>
                    <a:pt x="29866" y="9079"/>
                    <a:pt x="29928" y="9110"/>
                  </a:cubicBezTo>
                  <a:cubicBezTo>
                    <a:pt x="29946" y="9128"/>
                    <a:pt x="29965" y="9140"/>
                    <a:pt x="29989" y="9147"/>
                  </a:cubicBezTo>
                  <a:lnTo>
                    <a:pt x="29989" y="9147"/>
                  </a:lnTo>
                  <a:cubicBezTo>
                    <a:pt x="30162" y="9202"/>
                    <a:pt x="30260" y="9091"/>
                    <a:pt x="30100" y="8857"/>
                  </a:cubicBezTo>
                  <a:cubicBezTo>
                    <a:pt x="30057" y="8795"/>
                    <a:pt x="29995" y="8715"/>
                    <a:pt x="29909" y="8635"/>
                  </a:cubicBezTo>
                  <a:cubicBezTo>
                    <a:pt x="29681" y="8432"/>
                    <a:pt x="29312" y="8253"/>
                    <a:pt x="28868" y="8555"/>
                  </a:cubicBezTo>
                  <a:cubicBezTo>
                    <a:pt x="28733" y="8654"/>
                    <a:pt x="28616" y="8734"/>
                    <a:pt x="28523" y="8808"/>
                  </a:cubicBezTo>
                  <a:cubicBezTo>
                    <a:pt x="28178" y="9067"/>
                    <a:pt x="28068" y="9153"/>
                    <a:pt x="27532" y="8993"/>
                  </a:cubicBezTo>
                  <a:cubicBezTo>
                    <a:pt x="27415" y="8956"/>
                    <a:pt x="27285" y="8919"/>
                    <a:pt x="27156" y="8869"/>
                  </a:cubicBezTo>
                  <a:cubicBezTo>
                    <a:pt x="26442" y="8635"/>
                    <a:pt x="25530" y="8327"/>
                    <a:pt x="24187" y="8543"/>
                  </a:cubicBezTo>
                  <a:lnTo>
                    <a:pt x="24126" y="8555"/>
                  </a:lnTo>
                  <a:cubicBezTo>
                    <a:pt x="22721" y="8777"/>
                    <a:pt x="22432" y="8826"/>
                    <a:pt x="22315" y="8401"/>
                  </a:cubicBezTo>
                  <a:cubicBezTo>
                    <a:pt x="22229" y="8093"/>
                    <a:pt x="22093" y="7915"/>
                    <a:pt x="21915" y="7816"/>
                  </a:cubicBezTo>
                  <a:cubicBezTo>
                    <a:pt x="21748" y="7711"/>
                    <a:pt x="21557" y="7687"/>
                    <a:pt x="21354" y="7681"/>
                  </a:cubicBezTo>
                  <a:cubicBezTo>
                    <a:pt x="21108" y="7675"/>
                    <a:pt x="20824" y="7921"/>
                    <a:pt x="20633" y="8130"/>
                  </a:cubicBezTo>
                  <a:cubicBezTo>
                    <a:pt x="20596" y="7847"/>
                    <a:pt x="20473" y="7471"/>
                    <a:pt x="20116" y="7299"/>
                  </a:cubicBezTo>
                  <a:cubicBezTo>
                    <a:pt x="19642" y="7077"/>
                    <a:pt x="19248" y="7071"/>
                    <a:pt x="19014" y="7102"/>
                  </a:cubicBezTo>
                  <a:cubicBezTo>
                    <a:pt x="19038" y="6874"/>
                    <a:pt x="18989" y="6504"/>
                    <a:pt x="18582" y="6098"/>
                  </a:cubicBezTo>
                  <a:cubicBezTo>
                    <a:pt x="18145" y="5660"/>
                    <a:pt x="17659" y="5667"/>
                    <a:pt x="17412" y="5710"/>
                  </a:cubicBezTo>
                  <a:cubicBezTo>
                    <a:pt x="17351" y="5309"/>
                    <a:pt x="17073" y="4232"/>
                    <a:pt x="15977" y="4207"/>
                  </a:cubicBezTo>
                  <a:cubicBezTo>
                    <a:pt x="15318" y="4188"/>
                    <a:pt x="14942" y="4361"/>
                    <a:pt x="14708" y="4638"/>
                  </a:cubicBezTo>
                  <a:cubicBezTo>
                    <a:pt x="14480" y="4909"/>
                    <a:pt x="14406" y="5266"/>
                    <a:pt x="14345" y="5642"/>
                  </a:cubicBezTo>
                  <a:cubicBezTo>
                    <a:pt x="14283" y="5962"/>
                    <a:pt x="14203" y="6196"/>
                    <a:pt x="14111" y="6350"/>
                  </a:cubicBezTo>
                  <a:cubicBezTo>
                    <a:pt x="14018" y="6498"/>
                    <a:pt x="13920" y="6572"/>
                    <a:pt x="13821" y="6584"/>
                  </a:cubicBezTo>
                  <a:cubicBezTo>
                    <a:pt x="13809" y="6591"/>
                    <a:pt x="13760" y="6375"/>
                    <a:pt x="13704" y="6135"/>
                  </a:cubicBezTo>
                  <a:cubicBezTo>
                    <a:pt x="13624" y="5802"/>
                    <a:pt x="13538" y="5433"/>
                    <a:pt x="13304" y="5346"/>
                  </a:cubicBezTo>
                  <a:lnTo>
                    <a:pt x="12867" y="5186"/>
                  </a:lnTo>
                  <a:cubicBezTo>
                    <a:pt x="13125" y="4749"/>
                    <a:pt x="13772" y="3431"/>
                    <a:pt x="12694" y="2470"/>
                  </a:cubicBezTo>
                  <a:lnTo>
                    <a:pt x="12688" y="2464"/>
                  </a:lnTo>
                  <a:cubicBezTo>
                    <a:pt x="11666" y="1558"/>
                    <a:pt x="10729" y="2131"/>
                    <a:pt x="10366" y="2427"/>
                  </a:cubicBezTo>
                  <a:cubicBezTo>
                    <a:pt x="10150" y="1805"/>
                    <a:pt x="9362" y="0"/>
                    <a:pt x="7508" y="585"/>
                  </a:cubicBezTo>
                  <a:cubicBezTo>
                    <a:pt x="5660" y="1170"/>
                    <a:pt x="5771" y="3012"/>
                    <a:pt x="5858" y="3603"/>
                  </a:cubicBezTo>
                  <a:cubicBezTo>
                    <a:pt x="5617" y="3597"/>
                    <a:pt x="5205" y="3646"/>
                    <a:pt x="4915" y="4028"/>
                  </a:cubicBezTo>
                  <a:cubicBezTo>
                    <a:pt x="4601" y="4441"/>
                    <a:pt x="4792" y="5008"/>
                    <a:pt x="4927" y="5303"/>
                  </a:cubicBezTo>
                  <a:cubicBezTo>
                    <a:pt x="4773" y="5346"/>
                    <a:pt x="4564" y="5470"/>
                    <a:pt x="4349" y="5790"/>
                  </a:cubicBezTo>
                  <a:lnTo>
                    <a:pt x="4342" y="5796"/>
                  </a:lnTo>
                  <a:cubicBezTo>
                    <a:pt x="4219" y="5981"/>
                    <a:pt x="4121" y="6178"/>
                    <a:pt x="4034" y="6369"/>
                  </a:cubicBezTo>
                  <a:cubicBezTo>
                    <a:pt x="3856" y="6744"/>
                    <a:pt x="3696" y="7077"/>
                    <a:pt x="3369" y="7108"/>
                  </a:cubicBezTo>
                  <a:cubicBezTo>
                    <a:pt x="3080" y="7133"/>
                    <a:pt x="2488" y="7114"/>
                    <a:pt x="1854" y="7071"/>
                  </a:cubicBezTo>
                  <a:cubicBezTo>
                    <a:pt x="1257" y="7022"/>
                    <a:pt x="628" y="6954"/>
                    <a:pt x="173" y="6868"/>
                  </a:cubicBezTo>
                  <a:cubicBezTo>
                    <a:pt x="99" y="6849"/>
                    <a:pt x="31" y="6898"/>
                    <a:pt x="12" y="6972"/>
                  </a:cubicBezTo>
                  <a:cubicBezTo>
                    <a:pt x="0" y="7040"/>
                    <a:pt x="37" y="7102"/>
                    <a:pt x="99" y="7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7"/>
            <p:cNvSpPr/>
            <p:nvPr/>
          </p:nvSpPr>
          <p:spPr>
            <a:xfrm>
              <a:off x="1109714" y="2189343"/>
              <a:ext cx="286196" cy="313005"/>
            </a:xfrm>
            <a:custGeom>
              <a:avLst/>
              <a:gdLst/>
              <a:ahLst/>
              <a:cxnLst/>
              <a:rect l="l" t="t" r="r" b="b"/>
              <a:pathLst>
                <a:path w="2434" h="2662" extrusionOk="0">
                  <a:moveTo>
                    <a:pt x="2359" y="752"/>
                  </a:moveTo>
                  <a:cubicBezTo>
                    <a:pt x="2020" y="99"/>
                    <a:pt x="745" y="272"/>
                    <a:pt x="450" y="912"/>
                  </a:cubicBezTo>
                  <a:cubicBezTo>
                    <a:pt x="185" y="1491"/>
                    <a:pt x="555" y="2052"/>
                    <a:pt x="752" y="2569"/>
                  </a:cubicBezTo>
                  <a:cubicBezTo>
                    <a:pt x="770" y="2618"/>
                    <a:pt x="715" y="2661"/>
                    <a:pt x="672" y="2624"/>
                  </a:cubicBezTo>
                  <a:cubicBezTo>
                    <a:pt x="185" y="2181"/>
                    <a:pt x="0" y="1189"/>
                    <a:pt x="419" y="629"/>
                  </a:cubicBezTo>
                  <a:cubicBezTo>
                    <a:pt x="875" y="19"/>
                    <a:pt x="2119" y="1"/>
                    <a:pt x="2421" y="721"/>
                  </a:cubicBezTo>
                  <a:cubicBezTo>
                    <a:pt x="2433" y="758"/>
                    <a:pt x="2378" y="789"/>
                    <a:pt x="2359" y="7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7"/>
            <p:cNvSpPr/>
            <p:nvPr/>
          </p:nvSpPr>
          <p:spPr>
            <a:xfrm>
              <a:off x="1011180" y="2429094"/>
              <a:ext cx="166732" cy="120287"/>
            </a:xfrm>
            <a:custGeom>
              <a:avLst/>
              <a:gdLst/>
              <a:ahLst/>
              <a:cxnLst/>
              <a:rect l="l" t="t" r="r" b="b"/>
              <a:pathLst>
                <a:path w="1418" h="1023" extrusionOk="0">
                  <a:moveTo>
                    <a:pt x="1337" y="290"/>
                  </a:moveTo>
                  <a:cubicBezTo>
                    <a:pt x="1122" y="167"/>
                    <a:pt x="844" y="210"/>
                    <a:pt x="629" y="321"/>
                  </a:cubicBezTo>
                  <a:cubicBezTo>
                    <a:pt x="506" y="376"/>
                    <a:pt x="401" y="468"/>
                    <a:pt x="345" y="598"/>
                  </a:cubicBezTo>
                  <a:cubicBezTo>
                    <a:pt x="296" y="727"/>
                    <a:pt x="376" y="838"/>
                    <a:pt x="382" y="967"/>
                  </a:cubicBezTo>
                  <a:cubicBezTo>
                    <a:pt x="382" y="1004"/>
                    <a:pt x="339" y="1023"/>
                    <a:pt x="315" y="1004"/>
                  </a:cubicBezTo>
                  <a:cubicBezTo>
                    <a:pt x="1" y="807"/>
                    <a:pt x="272" y="376"/>
                    <a:pt x="493" y="228"/>
                  </a:cubicBezTo>
                  <a:cubicBezTo>
                    <a:pt x="740" y="74"/>
                    <a:pt x="1177" y="0"/>
                    <a:pt x="1386" y="234"/>
                  </a:cubicBezTo>
                  <a:cubicBezTo>
                    <a:pt x="1417" y="265"/>
                    <a:pt x="1374" y="314"/>
                    <a:pt x="1337" y="2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7"/>
            <p:cNvSpPr/>
            <p:nvPr/>
          </p:nvSpPr>
          <p:spPr>
            <a:xfrm>
              <a:off x="1631781" y="2135020"/>
              <a:ext cx="26221" cy="97946"/>
            </a:xfrm>
            <a:custGeom>
              <a:avLst/>
              <a:gdLst/>
              <a:ahLst/>
              <a:cxnLst/>
              <a:rect l="l" t="t" r="r" b="b"/>
              <a:pathLst>
                <a:path w="223" h="833" extrusionOk="0">
                  <a:moveTo>
                    <a:pt x="100" y="808"/>
                  </a:moveTo>
                  <a:cubicBezTo>
                    <a:pt x="118" y="691"/>
                    <a:pt x="100" y="567"/>
                    <a:pt x="93" y="444"/>
                  </a:cubicBezTo>
                  <a:cubicBezTo>
                    <a:pt x="93" y="370"/>
                    <a:pt x="75" y="302"/>
                    <a:pt x="56" y="235"/>
                  </a:cubicBezTo>
                  <a:cubicBezTo>
                    <a:pt x="38" y="161"/>
                    <a:pt x="1" y="124"/>
                    <a:pt x="1" y="44"/>
                  </a:cubicBezTo>
                  <a:cubicBezTo>
                    <a:pt x="7" y="13"/>
                    <a:pt x="38" y="1"/>
                    <a:pt x="63" y="13"/>
                  </a:cubicBezTo>
                  <a:cubicBezTo>
                    <a:pt x="186" y="75"/>
                    <a:pt x="198" y="259"/>
                    <a:pt x="210" y="383"/>
                  </a:cubicBezTo>
                  <a:cubicBezTo>
                    <a:pt x="223" y="537"/>
                    <a:pt x="173" y="672"/>
                    <a:pt x="130" y="814"/>
                  </a:cubicBezTo>
                  <a:cubicBezTo>
                    <a:pt x="124" y="832"/>
                    <a:pt x="93" y="826"/>
                    <a:pt x="100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7"/>
            <p:cNvSpPr/>
            <p:nvPr/>
          </p:nvSpPr>
          <p:spPr>
            <a:xfrm>
              <a:off x="1875882" y="2432739"/>
              <a:ext cx="72548" cy="79015"/>
            </a:xfrm>
            <a:custGeom>
              <a:avLst/>
              <a:gdLst/>
              <a:ahLst/>
              <a:cxnLst/>
              <a:rect l="l" t="t" r="r" b="b"/>
              <a:pathLst>
                <a:path w="617" h="672" extrusionOk="0">
                  <a:moveTo>
                    <a:pt x="25" y="616"/>
                  </a:moveTo>
                  <a:cubicBezTo>
                    <a:pt x="142" y="542"/>
                    <a:pt x="253" y="419"/>
                    <a:pt x="333" y="314"/>
                  </a:cubicBezTo>
                  <a:cubicBezTo>
                    <a:pt x="401" y="222"/>
                    <a:pt x="444" y="92"/>
                    <a:pt x="530" y="19"/>
                  </a:cubicBezTo>
                  <a:cubicBezTo>
                    <a:pt x="555" y="0"/>
                    <a:pt x="592" y="6"/>
                    <a:pt x="598" y="37"/>
                  </a:cubicBezTo>
                  <a:cubicBezTo>
                    <a:pt x="617" y="160"/>
                    <a:pt x="518" y="302"/>
                    <a:pt x="432" y="394"/>
                  </a:cubicBezTo>
                  <a:cubicBezTo>
                    <a:pt x="315" y="524"/>
                    <a:pt x="204" y="598"/>
                    <a:pt x="38" y="659"/>
                  </a:cubicBezTo>
                  <a:cubicBezTo>
                    <a:pt x="13" y="671"/>
                    <a:pt x="1" y="628"/>
                    <a:pt x="25" y="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7"/>
            <p:cNvSpPr/>
            <p:nvPr/>
          </p:nvSpPr>
          <p:spPr>
            <a:xfrm>
              <a:off x="1111831" y="2604292"/>
              <a:ext cx="166026" cy="134867"/>
            </a:xfrm>
            <a:custGeom>
              <a:avLst/>
              <a:gdLst/>
              <a:ahLst/>
              <a:cxnLst/>
              <a:rect l="l" t="t" r="r" b="b"/>
              <a:pathLst>
                <a:path w="1412" h="1147" extrusionOk="0">
                  <a:moveTo>
                    <a:pt x="1097" y="19"/>
                  </a:moveTo>
                  <a:cubicBezTo>
                    <a:pt x="1411" y="130"/>
                    <a:pt x="1085" y="611"/>
                    <a:pt x="955" y="752"/>
                  </a:cubicBezTo>
                  <a:cubicBezTo>
                    <a:pt x="715" y="1005"/>
                    <a:pt x="130" y="1146"/>
                    <a:pt x="7" y="709"/>
                  </a:cubicBezTo>
                  <a:cubicBezTo>
                    <a:pt x="1" y="685"/>
                    <a:pt x="31" y="654"/>
                    <a:pt x="56" y="666"/>
                  </a:cubicBezTo>
                  <a:cubicBezTo>
                    <a:pt x="185" y="721"/>
                    <a:pt x="272" y="826"/>
                    <a:pt x="420" y="845"/>
                  </a:cubicBezTo>
                  <a:cubicBezTo>
                    <a:pt x="561" y="863"/>
                    <a:pt x="697" y="783"/>
                    <a:pt x="808" y="697"/>
                  </a:cubicBezTo>
                  <a:cubicBezTo>
                    <a:pt x="906" y="611"/>
                    <a:pt x="1239" y="223"/>
                    <a:pt x="1060" y="93"/>
                  </a:cubicBezTo>
                  <a:cubicBezTo>
                    <a:pt x="1023" y="69"/>
                    <a:pt x="1048" y="1"/>
                    <a:pt x="1097" y="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7"/>
            <p:cNvSpPr/>
            <p:nvPr/>
          </p:nvSpPr>
          <p:spPr>
            <a:xfrm>
              <a:off x="1043750" y="2688364"/>
              <a:ext cx="84895" cy="69609"/>
            </a:xfrm>
            <a:custGeom>
              <a:avLst/>
              <a:gdLst/>
              <a:ahLst/>
              <a:cxnLst/>
              <a:rect l="l" t="t" r="r" b="b"/>
              <a:pathLst>
                <a:path w="722" h="592" extrusionOk="0">
                  <a:moveTo>
                    <a:pt x="678" y="43"/>
                  </a:moveTo>
                  <a:cubicBezTo>
                    <a:pt x="721" y="222"/>
                    <a:pt x="623" y="370"/>
                    <a:pt x="469" y="462"/>
                  </a:cubicBezTo>
                  <a:cubicBezTo>
                    <a:pt x="352" y="530"/>
                    <a:pt x="81" y="592"/>
                    <a:pt x="7" y="438"/>
                  </a:cubicBezTo>
                  <a:cubicBezTo>
                    <a:pt x="1" y="413"/>
                    <a:pt x="7" y="382"/>
                    <a:pt x="32" y="382"/>
                  </a:cubicBezTo>
                  <a:cubicBezTo>
                    <a:pt x="155" y="364"/>
                    <a:pt x="259" y="413"/>
                    <a:pt x="383" y="358"/>
                  </a:cubicBezTo>
                  <a:cubicBezTo>
                    <a:pt x="512" y="302"/>
                    <a:pt x="604" y="191"/>
                    <a:pt x="598" y="50"/>
                  </a:cubicBezTo>
                  <a:cubicBezTo>
                    <a:pt x="598" y="6"/>
                    <a:pt x="672" y="0"/>
                    <a:pt x="67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7"/>
            <p:cNvSpPr/>
            <p:nvPr/>
          </p:nvSpPr>
          <p:spPr>
            <a:xfrm>
              <a:off x="2300237" y="2671667"/>
              <a:ext cx="124050" cy="5009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023" y="99"/>
                  </a:moveTo>
                  <a:cubicBezTo>
                    <a:pt x="876" y="259"/>
                    <a:pt x="685" y="383"/>
                    <a:pt x="463" y="407"/>
                  </a:cubicBezTo>
                  <a:cubicBezTo>
                    <a:pt x="284" y="426"/>
                    <a:pt x="56" y="358"/>
                    <a:pt x="7" y="167"/>
                  </a:cubicBezTo>
                  <a:cubicBezTo>
                    <a:pt x="1" y="124"/>
                    <a:pt x="44" y="99"/>
                    <a:pt x="75" y="118"/>
                  </a:cubicBezTo>
                  <a:cubicBezTo>
                    <a:pt x="235" y="198"/>
                    <a:pt x="334" y="284"/>
                    <a:pt x="531" y="259"/>
                  </a:cubicBezTo>
                  <a:cubicBezTo>
                    <a:pt x="697" y="235"/>
                    <a:pt x="845" y="155"/>
                    <a:pt x="968" y="38"/>
                  </a:cubicBezTo>
                  <a:cubicBezTo>
                    <a:pt x="1005" y="1"/>
                    <a:pt x="1054" y="56"/>
                    <a:pt x="1023" y="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7"/>
            <p:cNvSpPr/>
            <p:nvPr/>
          </p:nvSpPr>
          <p:spPr>
            <a:xfrm>
              <a:off x="2388659" y="2691185"/>
              <a:ext cx="201419" cy="110292"/>
            </a:xfrm>
            <a:custGeom>
              <a:avLst/>
              <a:gdLst/>
              <a:ahLst/>
              <a:cxnLst/>
              <a:rect l="l" t="t" r="r" b="b"/>
              <a:pathLst>
                <a:path w="1713" h="938" extrusionOk="0">
                  <a:moveTo>
                    <a:pt x="117" y="44"/>
                  </a:moveTo>
                  <a:cubicBezTo>
                    <a:pt x="247" y="709"/>
                    <a:pt x="1164" y="561"/>
                    <a:pt x="1651" y="488"/>
                  </a:cubicBezTo>
                  <a:cubicBezTo>
                    <a:pt x="1688" y="481"/>
                    <a:pt x="1713" y="524"/>
                    <a:pt x="1688" y="549"/>
                  </a:cubicBezTo>
                  <a:cubicBezTo>
                    <a:pt x="1238" y="937"/>
                    <a:pt x="0" y="771"/>
                    <a:pt x="37" y="50"/>
                  </a:cubicBezTo>
                  <a:cubicBezTo>
                    <a:pt x="37" y="7"/>
                    <a:pt x="105" y="1"/>
                    <a:pt x="117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7"/>
            <p:cNvSpPr/>
            <p:nvPr/>
          </p:nvSpPr>
          <p:spPr>
            <a:xfrm>
              <a:off x="2776799" y="2832402"/>
              <a:ext cx="100063" cy="51619"/>
            </a:xfrm>
            <a:custGeom>
              <a:avLst/>
              <a:gdLst/>
              <a:ahLst/>
              <a:cxnLst/>
              <a:rect l="l" t="t" r="r" b="b"/>
              <a:pathLst>
                <a:path w="851" h="439" extrusionOk="0">
                  <a:moveTo>
                    <a:pt x="38" y="161"/>
                  </a:moveTo>
                  <a:cubicBezTo>
                    <a:pt x="185" y="93"/>
                    <a:pt x="358" y="1"/>
                    <a:pt x="524" y="44"/>
                  </a:cubicBezTo>
                  <a:cubicBezTo>
                    <a:pt x="660" y="75"/>
                    <a:pt x="851" y="284"/>
                    <a:pt x="721" y="420"/>
                  </a:cubicBezTo>
                  <a:cubicBezTo>
                    <a:pt x="709" y="438"/>
                    <a:pt x="684" y="438"/>
                    <a:pt x="666" y="426"/>
                  </a:cubicBezTo>
                  <a:cubicBezTo>
                    <a:pt x="610" y="389"/>
                    <a:pt x="617" y="334"/>
                    <a:pt x="592" y="272"/>
                  </a:cubicBezTo>
                  <a:cubicBezTo>
                    <a:pt x="573" y="210"/>
                    <a:pt x="524" y="180"/>
                    <a:pt x="463" y="167"/>
                  </a:cubicBezTo>
                  <a:cubicBezTo>
                    <a:pt x="339" y="136"/>
                    <a:pt x="179" y="186"/>
                    <a:pt x="62" y="229"/>
                  </a:cubicBezTo>
                  <a:cubicBezTo>
                    <a:pt x="25" y="241"/>
                    <a:pt x="1" y="180"/>
                    <a:pt x="38" y="1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7"/>
            <p:cNvSpPr/>
            <p:nvPr/>
          </p:nvSpPr>
          <p:spPr>
            <a:xfrm>
              <a:off x="2584199" y="2793365"/>
              <a:ext cx="68198" cy="67492"/>
            </a:xfrm>
            <a:custGeom>
              <a:avLst/>
              <a:gdLst/>
              <a:ahLst/>
              <a:cxnLst/>
              <a:rect l="l" t="t" r="r" b="b"/>
              <a:pathLst>
                <a:path w="580" h="574" extrusionOk="0">
                  <a:moveTo>
                    <a:pt x="80" y="50"/>
                  </a:moveTo>
                  <a:cubicBezTo>
                    <a:pt x="148" y="284"/>
                    <a:pt x="345" y="358"/>
                    <a:pt x="542" y="468"/>
                  </a:cubicBezTo>
                  <a:cubicBezTo>
                    <a:pt x="579" y="493"/>
                    <a:pt x="561" y="573"/>
                    <a:pt x="505" y="567"/>
                  </a:cubicBezTo>
                  <a:cubicBezTo>
                    <a:pt x="247" y="530"/>
                    <a:pt x="62" y="315"/>
                    <a:pt x="7" y="62"/>
                  </a:cubicBezTo>
                  <a:cubicBezTo>
                    <a:pt x="0" y="19"/>
                    <a:pt x="68" y="0"/>
                    <a:pt x="80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7"/>
            <p:cNvSpPr/>
            <p:nvPr/>
          </p:nvSpPr>
          <p:spPr>
            <a:xfrm>
              <a:off x="2108342" y="2693420"/>
              <a:ext cx="152269" cy="79721"/>
            </a:xfrm>
            <a:custGeom>
              <a:avLst/>
              <a:gdLst/>
              <a:ahLst/>
              <a:cxnLst/>
              <a:rect l="l" t="t" r="r" b="b"/>
              <a:pathLst>
                <a:path w="1295" h="678" extrusionOk="0">
                  <a:moveTo>
                    <a:pt x="1276" y="80"/>
                  </a:moveTo>
                  <a:cubicBezTo>
                    <a:pt x="1177" y="321"/>
                    <a:pt x="968" y="475"/>
                    <a:pt x="728" y="561"/>
                  </a:cubicBezTo>
                  <a:cubicBezTo>
                    <a:pt x="518" y="635"/>
                    <a:pt x="173" y="678"/>
                    <a:pt x="19" y="487"/>
                  </a:cubicBezTo>
                  <a:cubicBezTo>
                    <a:pt x="1" y="462"/>
                    <a:pt x="13" y="419"/>
                    <a:pt x="50" y="419"/>
                  </a:cubicBezTo>
                  <a:cubicBezTo>
                    <a:pt x="259" y="444"/>
                    <a:pt x="426" y="487"/>
                    <a:pt x="641" y="438"/>
                  </a:cubicBezTo>
                  <a:cubicBezTo>
                    <a:pt x="869" y="388"/>
                    <a:pt x="1085" y="259"/>
                    <a:pt x="1196" y="44"/>
                  </a:cubicBezTo>
                  <a:cubicBezTo>
                    <a:pt x="1214" y="0"/>
                    <a:pt x="1294" y="31"/>
                    <a:pt x="1276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7"/>
            <p:cNvSpPr/>
            <p:nvPr/>
          </p:nvSpPr>
          <p:spPr>
            <a:xfrm>
              <a:off x="1636131" y="2372537"/>
              <a:ext cx="230462" cy="218821"/>
            </a:xfrm>
            <a:custGeom>
              <a:avLst/>
              <a:gdLst/>
              <a:ahLst/>
              <a:cxnLst/>
              <a:rect l="l" t="t" r="r" b="b"/>
              <a:pathLst>
                <a:path w="1960" h="1861" extrusionOk="0">
                  <a:moveTo>
                    <a:pt x="260" y="56"/>
                  </a:moveTo>
                  <a:cubicBezTo>
                    <a:pt x="112" y="598"/>
                    <a:pt x="321" y="1159"/>
                    <a:pt x="783" y="1454"/>
                  </a:cubicBezTo>
                  <a:cubicBezTo>
                    <a:pt x="1110" y="1670"/>
                    <a:pt x="1553" y="1639"/>
                    <a:pt x="1916" y="1756"/>
                  </a:cubicBezTo>
                  <a:cubicBezTo>
                    <a:pt x="1960" y="1769"/>
                    <a:pt x="1941" y="1824"/>
                    <a:pt x="1904" y="1824"/>
                  </a:cubicBezTo>
                  <a:cubicBezTo>
                    <a:pt x="1455" y="1861"/>
                    <a:pt x="894" y="1806"/>
                    <a:pt x="543" y="1485"/>
                  </a:cubicBezTo>
                  <a:cubicBezTo>
                    <a:pt x="124" y="1103"/>
                    <a:pt x="1" y="574"/>
                    <a:pt x="204" y="38"/>
                  </a:cubicBezTo>
                  <a:cubicBezTo>
                    <a:pt x="223" y="1"/>
                    <a:pt x="272" y="19"/>
                    <a:pt x="260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7"/>
            <p:cNvSpPr/>
            <p:nvPr/>
          </p:nvSpPr>
          <p:spPr>
            <a:xfrm>
              <a:off x="1854952" y="2576072"/>
              <a:ext cx="56557" cy="64553"/>
            </a:xfrm>
            <a:custGeom>
              <a:avLst/>
              <a:gdLst/>
              <a:ahLst/>
              <a:cxnLst/>
              <a:rect l="l" t="t" r="r" b="b"/>
              <a:pathLst>
                <a:path w="481" h="549" extrusionOk="0">
                  <a:moveTo>
                    <a:pt x="111" y="62"/>
                  </a:moveTo>
                  <a:cubicBezTo>
                    <a:pt x="92" y="173"/>
                    <a:pt x="117" y="265"/>
                    <a:pt x="203" y="333"/>
                  </a:cubicBezTo>
                  <a:cubicBezTo>
                    <a:pt x="277" y="389"/>
                    <a:pt x="382" y="407"/>
                    <a:pt x="462" y="450"/>
                  </a:cubicBezTo>
                  <a:cubicBezTo>
                    <a:pt x="480" y="456"/>
                    <a:pt x="480" y="487"/>
                    <a:pt x="462" y="500"/>
                  </a:cubicBezTo>
                  <a:cubicBezTo>
                    <a:pt x="333" y="549"/>
                    <a:pt x="209" y="506"/>
                    <a:pt x="111" y="419"/>
                  </a:cubicBezTo>
                  <a:cubicBezTo>
                    <a:pt x="6" y="327"/>
                    <a:pt x="0" y="173"/>
                    <a:pt x="31" y="50"/>
                  </a:cubicBezTo>
                  <a:cubicBezTo>
                    <a:pt x="37" y="1"/>
                    <a:pt x="117" y="13"/>
                    <a:pt x="111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7"/>
            <p:cNvSpPr/>
            <p:nvPr/>
          </p:nvSpPr>
          <p:spPr>
            <a:xfrm>
              <a:off x="1386386" y="2499291"/>
              <a:ext cx="174610" cy="158736"/>
            </a:xfrm>
            <a:custGeom>
              <a:avLst/>
              <a:gdLst/>
              <a:ahLst/>
              <a:cxnLst/>
              <a:rect l="l" t="t" r="r" b="b"/>
              <a:pathLst>
                <a:path w="1485" h="1350" extrusionOk="0">
                  <a:moveTo>
                    <a:pt x="1466" y="75"/>
                  </a:moveTo>
                  <a:cubicBezTo>
                    <a:pt x="1275" y="493"/>
                    <a:pt x="468" y="1350"/>
                    <a:pt x="25" y="771"/>
                  </a:cubicBezTo>
                  <a:cubicBezTo>
                    <a:pt x="0" y="740"/>
                    <a:pt x="25" y="684"/>
                    <a:pt x="68" y="697"/>
                  </a:cubicBezTo>
                  <a:cubicBezTo>
                    <a:pt x="363" y="795"/>
                    <a:pt x="573" y="789"/>
                    <a:pt x="844" y="623"/>
                  </a:cubicBezTo>
                  <a:cubicBezTo>
                    <a:pt x="1072" y="481"/>
                    <a:pt x="1263" y="272"/>
                    <a:pt x="1398" y="38"/>
                  </a:cubicBezTo>
                  <a:cubicBezTo>
                    <a:pt x="1417" y="1"/>
                    <a:pt x="1484" y="32"/>
                    <a:pt x="146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7"/>
            <p:cNvSpPr/>
            <p:nvPr/>
          </p:nvSpPr>
          <p:spPr>
            <a:xfrm>
              <a:off x="2398066" y="2510932"/>
              <a:ext cx="121815" cy="126872"/>
            </a:xfrm>
            <a:custGeom>
              <a:avLst/>
              <a:gdLst/>
              <a:ahLst/>
              <a:cxnLst/>
              <a:rect l="l" t="t" r="r" b="b"/>
              <a:pathLst>
                <a:path w="1036" h="1079" extrusionOk="0">
                  <a:moveTo>
                    <a:pt x="7" y="1047"/>
                  </a:moveTo>
                  <a:cubicBezTo>
                    <a:pt x="50" y="795"/>
                    <a:pt x="130" y="598"/>
                    <a:pt x="315" y="401"/>
                  </a:cubicBezTo>
                  <a:cubicBezTo>
                    <a:pt x="450" y="253"/>
                    <a:pt x="776" y="0"/>
                    <a:pt x="986" y="87"/>
                  </a:cubicBezTo>
                  <a:cubicBezTo>
                    <a:pt x="1017" y="105"/>
                    <a:pt x="1035" y="148"/>
                    <a:pt x="998" y="173"/>
                  </a:cubicBezTo>
                  <a:cubicBezTo>
                    <a:pt x="930" y="234"/>
                    <a:pt x="838" y="241"/>
                    <a:pt x="752" y="277"/>
                  </a:cubicBezTo>
                  <a:cubicBezTo>
                    <a:pt x="641" y="321"/>
                    <a:pt x="542" y="394"/>
                    <a:pt x="450" y="475"/>
                  </a:cubicBezTo>
                  <a:cubicBezTo>
                    <a:pt x="284" y="616"/>
                    <a:pt x="111" y="844"/>
                    <a:pt x="44" y="1060"/>
                  </a:cubicBezTo>
                  <a:cubicBezTo>
                    <a:pt x="37" y="1078"/>
                    <a:pt x="0" y="1072"/>
                    <a:pt x="7" y="10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7"/>
            <p:cNvSpPr/>
            <p:nvPr/>
          </p:nvSpPr>
          <p:spPr>
            <a:xfrm>
              <a:off x="2613124" y="2669550"/>
              <a:ext cx="61025" cy="81955"/>
            </a:xfrm>
            <a:custGeom>
              <a:avLst/>
              <a:gdLst/>
              <a:ahLst/>
              <a:cxnLst/>
              <a:rect l="l" t="t" r="r" b="b"/>
              <a:pathLst>
                <a:path w="519" h="697" extrusionOk="0">
                  <a:moveTo>
                    <a:pt x="7" y="659"/>
                  </a:moveTo>
                  <a:cubicBezTo>
                    <a:pt x="75" y="548"/>
                    <a:pt x="142" y="444"/>
                    <a:pt x="222" y="339"/>
                  </a:cubicBezTo>
                  <a:cubicBezTo>
                    <a:pt x="259" y="283"/>
                    <a:pt x="296" y="234"/>
                    <a:pt x="321" y="173"/>
                  </a:cubicBezTo>
                  <a:cubicBezTo>
                    <a:pt x="339" y="117"/>
                    <a:pt x="339" y="68"/>
                    <a:pt x="383" y="25"/>
                  </a:cubicBezTo>
                  <a:cubicBezTo>
                    <a:pt x="407" y="0"/>
                    <a:pt x="432" y="12"/>
                    <a:pt x="444" y="31"/>
                  </a:cubicBezTo>
                  <a:cubicBezTo>
                    <a:pt x="518" y="136"/>
                    <a:pt x="420" y="290"/>
                    <a:pt x="352" y="382"/>
                  </a:cubicBezTo>
                  <a:cubicBezTo>
                    <a:pt x="266" y="505"/>
                    <a:pt x="136" y="573"/>
                    <a:pt x="32" y="678"/>
                  </a:cubicBezTo>
                  <a:cubicBezTo>
                    <a:pt x="19" y="696"/>
                    <a:pt x="1" y="678"/>
                    <a:pt x="7" y="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7"/>
            <p:cNvSpPr/>
            <p:nvPr/>
          </p:nvSpPr>
          <p:spPr>
            <a:xfrm>
              <a:off x="2172778" y="2392879"/>
              <a:ext cx="129811" cy="144979"/>
            </a:xfrm>
            <a:custGeom>
              <a:avLst/>
              <a:gdLst/>
              <a:ahLst/>
              <a:cxnLst/>
              <a:rect l="l" t="t" r="r" b="b"/>
              <a:pathLst>
                <a:path w="1104" h="1233" extrusionOk="0">
                  <a:moveTo>
                    <a:pt x="1066" y="68"/>
                  </a:moveTo>
                  <a:cubicBezTo>
                    <a:pt x="771" y="87"/>
                    <a:pt x="543" y="222"/>
                    <a:pt x="377" y="468"/>
                  </a:cubicBezTo>
                  <a:cubicBezTo>
                    <a:pt x="223" y="696"/>
                    <a:pt x="266" y="943"/>
                    <a:pt x="198" y="1189"/>
                  </a:cubicBezTo>
                  <a:cubicBezTo>
                    <a:pt x="192" y="1226"/>
                    <a:pt x="130" y="1232"/>
                    <a:pt x="118" y="1201"/>
                  </a:cubicBezTo>
                  <a:cubicBezTo>
                    <a:pt x="1" y="937"/>
                    <a:pt x="143" y="573"/>
                    <a:pt x="303" y="351"/>
                  </a:cubicBezTo>
                  <a:cubicBezTo>
                    <a:pt x="481" y="99"/>
                    <a:pt x="771" y="0"/>
                    <a:pt x="1066" y="13"/>
                  </a:cubicBezTo>
                  <a:cubicBezTo>
                    <a:pt x="1103" y="19"/>
                    <a:pt x="1097" y="62"/>
                    <a:pt x="1066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7"/>
            <p:cNvSpPr/>
            <p:nvPr/>
          </p:nvSpPr>
          <p:spPr>
            <a:xfrm>
              <a:off x="1952663" y="2507286"/>
              <a:ext cx="47974" cy="51501"/>
            </a:xfrm>
            <a:custGeom>
              <a:avLst/>
              <a:gdLst/>
              <a:ahLst/>
              <a:cxnLst/>
              <a:rect l="l" t="t" r="r" b="b"/>
              <a:pathLst>
                <a:path w="408" h="438" extrusionOk="0">
                  <a:moveTo>
                    <a:pt x="62" y="7"/>
                  </a:moveTo>
                  <a:cubicBezTo>
                    <a:pt x="154" y="37"/>
                    <a:pt x="235" y="81"/>
                    <a:pt x="296" y="161"/>
                  </a:cubicBezTo>
                  <a:cubicBezTo>
                    <a:pt x="352" y="222"/>
                    <a:pt x="407" y="327"/>
                    <a:pt x="389" y="413"/>
                  </a:cubicBezTo>
                  <a:cubicBezTo>
                    <a:pt x="389" y="432"/>
                    <a:pt x="364" y="438"/>
                    <a:pt x="352" y="432"/>
                  </a:cubicBezTo>
                  <a:cubicBezTo>
                    <a:pt x="290" y="389"/>
                    <a:pt x="272" y="308"/>
                    <a:pt x="235" y="247"/>
                  </a:cubicBezTo>
                  <a:cubicBezTo>
                    <a:pt x="185" y="167"/>
                    <a:pt x="130" y="105"/>
                    <a:pt x="37" y="74"/>
                  </a:cubicBezTo>
                  <a:cubicBezTo>
                    <a:pt x="1" y="56"/>
                    <a:pt x="19" y="1"/>
                    <a:pt x="62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7"/>
            <p:cNvSpPr/>
            <p:nvPr/>
          </p:nvSpPr>
          <p:spPr>
            <a:xfrm>
              <a:off x="1899751" y="2184993"/>
              <a:ext cx="65376" cy="178961"/>
            </a:xfrm>
            <a:custGeom>
              <a:avLst/>
              <a:gdLst/>
              <a:ahLst/>
              <a:cxnLst/>
              <a:rect l="l" t="t" r="r" b="b"/>
              <a:pathLst>
                <a:path w="556" h="1522" extrusionOk="0">
                  <a:moveTo>
                    <a:pt x="26" y="7"/>
                  </a:moveTo>
                  <a:cubicBezTo>
                    <a:pt x="321" y="118"/>
                    <a:pt x="432" y="339"/>
                    <a:pt x="469" y="647"/>
                  </a:cubicBezTo>
                  <a:cubicBezTo>
                    <a:pt x="506" y="912"/>
                    <a:pt x="475" y="1300"/>
                    <a:pt x="278" y="1504"/>
                  </a:cubicBezTo>
                  <a:cubicBezTo>
                    <a:pt x="260" y="1522"/>
                    <a:pt x="216" y="1510"/>
                    <a:pt x="223" y="1479"/>
                  </a:cubicBezTo>
                  <a:cubicBezTo>
                    <a:pt x="290" y="1017"/>
                    <a:pt x="555" y="315"/>
                    <a:pt x="13" y="31"/>
                  </a:cubicBezTo>
                  <a:cubicBezTo>
                    <a:pt x="1" y="25"/>
                    <a:pt x="13" y="1"/>
                    <a:pt x="26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7"/>
            <p:cNvSpPr/>
            <p:nvPr/>
          </p:nvSpPr>
          <p:spPr>
            <a:xfrm>
              <a:off x="1217537" y="1959822"/>
              <a:ext cx="183429" cy="127577"/>
            </a:xfrm>
            <a:custGeom>
              <a:avLst/>
              <a:gdLst/>
              <a:ahLst/>
              <a:cxnLst/>
              <a:rect l="l" t="t" r="r" b="b"/>
              <a:pathLst>
                <a:path w="1560" h="1085" extrusionOk="0">
                  <a:moveTo>
                    <a:pt x="1547" y="12"/>
                  </a:moveTo>
                  <a:cubicBezTo>
                    <a:pt x="1245" y="49"/>
                    <a:pt x="962" y="154"/>
                    <a:pt x="703" y="320"/>
                  </a:cubicBezTo>
                  <a:cubicBezTo>
                    <a:pt x="407" y="524"/>
                    <a:pt x="284" y="795"/>
                    <a:pt x="69" y="1060"/>
                  </a:cubicBezTo>
                  <a:cubicBezTo>
                    <a:pt x="50" y="1084"/>
                    <a:pt x="1" y="1078"/>
                    <a:pt x="7" y="1041"/>
                  </a:cubicBezTo>
                  <a:cubicBezTo>
                    <a:pt x="75" y="327"/>
                    <a:pt x="962" y="43"/>
                    <a:pt x="1547" y="0"/>
                  </a:cubicBezTo>
                  <a:cubicBezTo>
                    <a:pt x="1559" y="0"/>
                    <a:pt x="1559" y="12"/>
                    <a:pt x="154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7"/>
            <p:cNvSpPr/>
            <p:nvPr/>
          </p:nvSpPr>
          <p:spPr>
            <a:xfrm>
              <a:off x="1039400" y="2331971"/>
              <a:ext cx="44329" cy="68198"/>
            </a:xfrm>
            <a:custGeom>
              <a:avLst/>
              <a:gdLst/>
              <a:ahLst/>
              <a:cxnLst/>
              <a:rect l="l" t="t" r="r" b="b"/>
              <a:pathLst>
                <a:path w="377" h="580" extrusionOk="0">
                  <a:moveTo>
                    <a:pt x="364" y="44"/>
                  </a:moveTo>
                  <a:cubicBezTo>
                    <a:pt x="309" y="124"/>
                    <a:pt x="259" y="204"/>
                    <a:pt x="222" y="297"/>
                  </a:cubicBezTo>
                  <a:cubicBezTo>
                    <a:pt x="186" y="383"/>
                    <a:pt x="204" y="488"/>
                    <a:pt x="149" y="561"/>
                  </a:cubicBezTo>
                  <a:cubicBezTo>
                    <a:pt x="136" y="580"/>
                    <a:pt x="99" y="580"/>
                    <a:pt x="87" y="561"/>
                  </a:cubicBezTo>
                  <a:cubicBezTo>
                    <a:pt x="1" y="395"/>
                    <a:pt x="235" y="136"/>
                    <a:pt x="333" y="19"/>
                  </a:cubicBezTo>
                  <a:cubicBezTo>
                    <a:pt x="352" y="1"/>
                    <a:pt x="376" y="26"/>
                    <a:pt x="364" y="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7"/>
            <p:cNvSpPr/>
            <p:nvPr/>
          </p:nvSpPr>
          <p:spPr>
            <a:xfrm>
              <a:off x="1170504" y="2295873"/>
              <a:ext cx="38567" cy="98534"/>
            </a:xfrm>
            <a:custGeom>
              <a:avLst/>
              <a:gdLst/>
              <a:ahLst/>
              <a:cxnLst/>
              <a:rect l="l" t="t" r="r" b="b"/>
              <a:pathLst>
                <a:path w="328" h="838" extrusionOk="0">
                  <a:moveTo>
                    <a:pt x="309" y="49"/>
                  </a:moveTo>
                  <a:cubicBezTo>
                    <a:pt x="173" y="148"/>
                    <a:pt x="136" y="283"/>
                    <a:pt x="130" y="443"/>
                  </a:cubicBezTo>
                  <a:cubicBezTo>
                    <a:pt x="124" y="567"/>
                    <a:pt x="210" y="671"/>
                    <a:pt x="210" y="795"/>
                  </a:cubicBezTo>
                  <a:cubicBezTo>
                    <a:pt x="210" y="819"/>
                    <a:pt x="179" y="838"/>
                    <a:pt x="155" y="832"/>
                  </a:cubicBezTo>
                  <a:cubicBezTo>
                    <a:pt x="7" y="770"/>
                    <a:pt x="1" y="536"/>
                    <a:pt x="19" y="400"/>
                  </a:cubicBezTo>
                  <a:cubicBezTo>
                    <a:pt x="38" y="240"/>
                    <a:pt x="148" y="99"/>
                    <a:pt x="290" y="18"/>
                  </a:cubicBezTo>
                  <a:cubicBezTo>
                    <a:pt x="315" y="0"/>
                    <a:pt x="327" y="37"/>
                    <a:pt x="309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7"/>
            <p:cNvSpPr/>
            <p:nvPr/>
          </p:nvSpPr>
          <p:spPr>
            <a:xfrm>
              <a:off x="961913" y="2571722"/>
              <a:ext cx="58791" cy="68198"/>
            </a:xfrm>
            <a:custGeom>
              <a:avLst/>
              <a:gdLst/>
              <a:ahLst/>
              <a:cxnLst/>
              <a:rect l="l" t="t" r="r" b="b"/>
              <a:pathLst>
                <a:path w="500" h="580" extrusionOk="0">
                  <a:moveTo>
                    <a:pt x="469" y="56"/>
                  </a:moveTo>
                  <a:cubicBezTo>
                    <a:pt x="395" y="118"/>
                    <a:pt x="327" y="179"/>
                    <a:pt x="272" y="259"/>
                  </a:cubicBezTo>
                  <a:cubicBezTo>
                    <a:pt x="210" y="352"/>
                    <a:pt x="204" y="456"/>
                    <a:pt x="161" y="549"/>
                  </a:cubicBezTo>
                  <a:cubicBezTo>
                    <a:pt x="155" y="573"/>
                    <a:pt x="124" y="580"/>
                    <a:pt x="112" y="555"/>
                  </a:cubicBezTo>
                  <a:cubicBezTo>
                    <a:pt x="1" y="333"/>
                    <a:pt x="259" y="99"/>
                    <a:pt x="438" y="13"/>
                  </a:cubicBezTo>
                  <a:cubicBezTo>
                    <a:pt x="469" y="1"/>
                    <a:pt x="500" y="38"/>
                    <a:pt x="469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7"/>
            <p:cNvSpPr/>
            <p:nvPr/>
          </p:nvSpPr>
          <p:spPr>
            <a:xfrm>
              <a:off x="2666742" y="2727401"/>
              <a:ext cx="76193" cy="29866"/>
            </a:xfrm>
            <a:custGeom>
              <a:avLst/>
              <a:gdLst/>
              <a:ahLst/>
              <a:cxnLst/>
              <a:rect l="l" t="t" r="r" b="b"/>
              <a:pathLst>
                <a:path w="648" h="254" extrusionOk="0">
                  <a:moveTo>
                    <a:pt x="604" y="198"/>
                  </a:moveTo>
                  <a:cubicBezTo>
                    <a:pt x="518" y="149"/>
                    <a:pt x="419" y="118"/>
                    <a:pt x="315" y="106"/>
                  </a:cubicBezTo>
                  <a:cubicBezTo>
                    <a:pt x="265" y="106"/>
                    <a:pt x="216" y="112"/>
                    <a:pt x="167" y="136"/>
                  </a:cubicBezTo>
                  <a:cubicBezTo>
                    <a:pt x="118" y="161"/>
                    <a:pt x="93" y="210"/>
                    <a:pt x="50" y="241"/>
                  </a:cubicBezTo>
                  <a:cubicBezTo>
                    <a:pt x="25" y="253"/>
                    <a:pt x="0" y="235"/>
                    <a:pt x="0" y="210"/>
                  </a:cubicBezTo>
                  <a:cubicBezTo>
                    <a:pt x="7" y="87"/>
                    <a:pt x="136" y="26"/>
                    <a:pt x="247" y="13"/>
                  </a:cubicBezTo>
                  <a:cubicBezTo>
                    <a:pt x="382" y="1"/>
                    <a:pt x="518" y="87"/>
                    <a:pt x="629" y="161"/>
                  </a:cubicBezTo>
                  <a:cubicBezTo>
                    <a:pt x="647" y="180"/>
                    <a:pt x="629" y="210"/>
                    <a:pt x="604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7"/>
            <p:cNvSpPr/>
            <p:nvPr/>
          </p:nvSpPr>
          <p:spPr>
            <a:xfrm>
              <a:off x="32071" y="2439206"/>
              <a:ext cx="1919299" cy="705495"/>
            </a:xfrm>
            <a:custGeom>
              <a:avLst/>
              <a:gdLst/>
              <a:ahLst/>
              <a:cxnLst/>
              <a:rect l="l" t="t" r="r" b="b"/>
              <a:pathLst>
                <a:path w="16323" h="6000" extrusionOk="0">
                  <a:moveTo>
                    <a:pt x="16322" y="3912"/>
                  </a:moveTo>
                  <a:cubicBezTo>
                    <a:pt x="12676" y="3696"/>
                    <a:pt x="7724" y="3216"/>
                    <a:pt x="10416" y="3000"/>
                  </a:cubicBezTo>
                  <a:cubicBezTo>
                    <a:pt x="13113" y="2785"/>
                    <a:pt x="8026" y="2520"/>
                    <a:pt x="4164" y="1177"/>
                  </a:cubicBezTo>
                  <a:cubicBezTo>
                    <a:pt x="2039" y="438"/>
                    <a:pt x="752" y="1"/>
                    <a:pt x="647" y="555"/>
                  </a:cubicBezTo>
                  <a:cubicBezTo>
                    <a:pt x="345" y="2199"/>
                    <a:pt x="5950" y="3000"/>
                    <a:pt x="5574" y="3382"/>
                  </a:cubicBezTo>
                  <a:cubicBezTo>
                    <a:pt x="4989" y="3961"/>
                    <a:pt x="0" y="3117"/>
                    <a:pt x="1620" y="3505"/>
                  </a:cubicBezTo>
                  <a:cubicBezTo>
                    <a:pt x="4028" y="4084"/>
                    <a:pt x="13840" y="6000"/>
                    <a:pt x="16322" y="39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9" name="Google Shape;3009;p17"/>
          <p:cNvGrpSpPr/>
          <p:nvPr/>
        </p:nvGrpSpPr>
        <p:grpSpPr>
          <a:xfrm flipH="1">
            <a:off x="-140202" y="1314410"/>
            <a:ext cx="2230397" cy="863367"/>
            <a:chOff x="1196075" y="-1027228"/>
            <a:chExt cx="1676864" cy="649099"/>
          </a:xfrm>
        </p:grpSpPr>
        <p:sp>
          <p:nvSpPr>
            <p:cNvPr id="3010" name="Google Shape;3010;p17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7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7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7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7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7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7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7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7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7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7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7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7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7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7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7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7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7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7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7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7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7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7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7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7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7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6" name="Google Shape;3036;p17"/>
          <p:cNvSpPr txBox="1">
            <a:spLocks noGrp="1"/>
          </p:cNvSpPr>
          <p:nvPr>
            <p:ph type="subTitle" idx="1"/>
          </p:nvPr>
        </p:nvSpPr>
        <p:spPr>
          <a:xfrm>
            <a:off x="5611375" y="2830742"/>
            <a:ext cx="2819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7" name="Google Shape;3037;p17"/>
          <p:cNvSpPr txBox="1">
            <a:spLocks noGrp="1"/>
          </p:cNvSpPr>
          <p:nvPr>
            <p:ph type="ctrTitle"/>
          </p:nvPr>
        </p:nvSpPr>
        <p:spPr>
          <a:xfrm>
            <a:off x="5611375" y="1204850"/>
            <a:ext cx="2819400" cy="13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19"/>
          <p:cNvSpPr txBox="1">
            <a:spLocks noGrp="1"/>
          </p:cNvSpPr>
          <p:nvPr>
            <p:ph type="ctrTitle"/>
          </p:nvPr>
        </p:nvSpPr>
        <p:spPr>
          <a:xfrm>
            <a:off x="713225" y="387100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369" name="Google Shape;3369;p19"/>
          <p:cNvSpPr txBox="1">
            <a:spLocks noGrp="1"/>
          </p:cNvSpPr>
          <p:nvPr>
            <p:ph type="subTitle" idx="1"/>
          </p:nvPr>
        </p:nvSpPr>
        <p:spPr>
          <a:xfrm>
            <a:off x="1602125" y="3057575"/>
            <a:ext cx="27156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0" name="Google Shape;3370;p19"/>
          <p:cNvSpPr txBox="1">
            <a:spLocks noGrp="1"/>
          </p:cNvSpPr>
          <p:nvPr>
            <p:ph type="subTitle" idx="2"/>
          </p:nvPr>
        </p:nvSpPr>
        <p:spPr>
          <a:xfrm>
            <a:off x="1602125" y="2702771"/>
            <a:ext cx="2715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2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3371" name="Google Shape;3371;p19"/>
          <p:cNvSpPr txBox="1">
            <a:spLocks noGrp="1"/>
          </p:cNvSpPr>
          <p:nvPr>
            <p:ph type="subTitle" idx="3"/>
          </p:nvPr>
        </p:nvSpPr>
        <p:spPr>
          <a:xfrm flipH="1">
            <a:off x="4826225" y="3057575"/>
            <a:ext cx="27156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2" name="Google Shape;3372;p19"/>
          <p:cNvSpPr txBox="1">
            <a:spLocks noGrp="1"/>
          </p:cNvSpPr>
          <p:nvPr>
            <p:ph type="subTitle" idx="4"/>
          </p:nvPr>
        </p:nvSpPr>
        <p:spPr>
          <a:xfrm flipH="1">
            <a:off x="4826225" y="2702771"/>
            <a:ext cx="2715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2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kranji"/>
              <a:buNone/>
              <a:defRPr sz="2400"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kranji"/>
              <a:buNone/>
              <a:defRPr sz="35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8" r:id="rId5"/>
    <p:sldLayoutId id="2147483659" r:id="rId6"/>
    <p:sldLayoutId id="2147483661" r:id="rId7"/>
    <p:sldLayoutId id="2147483663" r:id="rId8"/>
    <p:sldLayoutId id="214748366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7" name="Google Shape;4267;p35"/>
          <p:cNvGrpSpPr/>
          <p:nvPr/>
        </p:nvGrpSpPr>
        <p:grpSpPr>
          <a:xfrm>
            <a:off x="4597669" y="2789740"/>
            <a:ext cx="1600567" cy="619501"/>
            <a:chOff x="1196075" y="-1027228"/>
            <a:chExt cx="1676864" cy="649099"/>
          </a:xfrm>
        </p:grpSpPr>
        <p:sp>
          <p:nvSpPr>
            <p:cNvPr id="4268" name="Google Shape;4268;p35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5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5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5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5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5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5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5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5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5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5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5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5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5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5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5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5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5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5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5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5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5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5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5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5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5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4" name="Google Shape;4294;p35"/>
          <p:cNvSpPr txBox="1">
            <a:spLocks noGrp="1"/>
          </p:cNvSpPr>
          <p:nvPr>
            <p:ph type="ctrTitle"/>
          </p:nvPr>
        </p:nvSpPr>
        <p:spPr>
          <a:xfrm>
            <a:off x="713225" y="724150"/>
            <a:ext cx="4459800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/>
            </a:r>
            <a:br>
              <a:rPr lang="en" sz="2700" dirty="0"/>
            </a:br>
            <a:r>
              <a:rPr lang="en" sz="4600" dirty="0" smtClean="0"/>
              <a:t>Gli Achei o Micenei</a:t>
            </a:r>
            <a:endParaRPr sz="4600" dirty="0"/>
          </a:p>
        </p:txBody>
      </p:sp>
      <p:sp>
        <p:nvSpPr>
          <p:cNvPr id="4295" name="Google Shape;4295;p35"/>
          <p:cNvSpPr txBox="1">
            <a:spLocks noGrp="1"/>
          </p:cNvSpPr>
          <p:nvPr>
            <p:ph type="subTitle" idx="1"/>
          </p:nvPr>
        </p:nvSpPr>
        <p:spPr>
          <a:xfrm>
            <a:off x="713225" y="2758428"/>
            <a:ext cx="3106200" cy="7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gli antenati dei Greci</a:t>
            </a:r>
            <a:endParaRPr dirty="0"/>
          </a:p>
        </p:txBody>
      </p:sp>
      <p:grpSp>
        <p:nvGrpSpPr>
          <p:cNvPr id="4296" name="Google Shape;4296;p35"/>
          <p:cNvGrpSpPr/>
          <p:nvPr/>
        </p:nvGrpSpPr>
        <p:grpSpPr>
          <a:xfrm rot="242110" flipH="1">
            <a:off x="4818859" y="1022061"/>
            <a:ext cx="4021180" cy="3584673"/>
            <a:chOff x="1695861" y="-3103328"/>
            <a:chExt cx="3106095" cy="2768923"/>
          </a:xfrm>
        </p:grpSpPr>
        <p:sp>
          <p:nvSpPr>
            <p:cNvPr id="4297" name="Google Shape;4297;p35"/>
            <p:cNvSpPr/>
            <p:nvPr/>
          </p:nvSpPr>
          <p:spPr>
            <a:xfrm>
              <a:off x="2130955" y="-2736447"/>
              <a:ext cx="2397132" cy="2009021"/>
            </a:xfrm>
            <a:custGeom>
              <a:avLst/>
              <a:gdLst/>
              <a:ahLst/>
              <a:cxnLst/>
              <a:rect l="l" t="t" r="r" b="b"/>
              <a:pathLst>
                <a:path w="18066" h="15141" extrusionOk="0">
                  <a:moveTo>
                    <a:pt x="15578" y="10231"/>
                  </a:moveTo>
                  <a:cubicBezTo>
                    <a:pt x="15861" y="10976"/>
                    <a:pt x="16206" y="11315"/>
                    <a:pt x="16465" y="11562"/>
                  </a:cubicBezTo>
                  <a:cubicBezTo>
                    <a:pt x="16723" y="11814"/>
                    <a:pt x="16939" y="12867"/>
                    <a:pt x="17068" y="13212"/>
                  </a:cubicBezTo>
                  <a:cubicBezTo>
                    <a:pt x="17197" y="13551"/>
                    <a:pt x="18066" y="13760"/>
                    <a:pt x="18066" y="13760"/>
                  </a:cubicBezTo>
                  <a:cubicBezTo>
                    <a:pt x="18066" y="13760"/>
                    <a:pt x="17241" y="14370"/>
                    <a:pt x="16754" y="14610"/>
                  </a:cubicBezTo>
                  <a:cubicBezTo>
                    <a:pt x="16261" y="14851"/>
                    <a:pt x="16120" y="14573"/>
                    <a:pt x="15966" y="14555"/>
                  </a:cubicBezTo>
                  <a:cubicBezTo>
                    <a:pt x="15842" y="14543"/>
                    <a:pt x="15633" y="14635"/>
                    <a:pt x="15547" y="14672"/>
                  </a:cubicBezTo>
                  <a:cubicBezTo>
                    <a:pt x="15528" y="14660"/>
                    <a:pt x="15516" y="14654"/>
                    <a:pt x="15516" y="14654"/>
                  </a:cubicBezTo>
                  <a:cubicBezTo>
                    <a:pt x="15516" y="14654"/>
                    <a:pt x="15491" y="14617"/>
                    <a:pt x="15461" y="14555"/>
                  </a:cubicBezTo>
                  <a:cubicBezTo>
                    <a:pt x="14949" y="15042"/>
                    <a:pt x="14352" y="14666"/>
                    <a:pt x="14143" y="14573"/>
                  </a:cubicBezTo>
                  <a:cubicBezTo>
                    <a:pt x="14056" y="14537"/>
                    <a:pt x="13970" y="14512"/>
                    <a:pt x="13872" y="14500"/>
                  </a:cubicBezTo>
                  <a:lnTo>
                    <a:pt x="13878" y="14518"/>
                  </a:lnTo>
                  <a:cubicBezTo>
                    <a:pt x="13884" y="14530"/>
                    <a:pt x="13890" y="14549"/>
                    <a:pt x="13902" y="14567"/>
                  </a:cubicBezTo>
                  <a:cubicBezTo>
                    <a:pt x="13884" y="14549"/>
                    <a:pt x="13872" y="14537"/>
                    <a:pt x="13872" y="14537"/>
                  </a:cubicBezTo>
                  <a:cubicBezTo>
                    <a:pt x="13872" y="14537"/>
                    <a:pt x="13095" y="14654"/>
                    <a:pt x="12787" y="14900"/>
                  </a:cubicBezTo>
                  <a:cubicBezTo>
                    <a:pt x="12480" y="15140"/>
                    <a:pt x="11981" y="14820"/>
                    <a:pt x="11925" y="14857"/>
                  </a:cubicBezTo>
                  <a:cubicBezTo>
                    <a:pt x="11870" y="14900"/>
                    <a:pt x="11063" y="14955"/>
                    <a:pt x="10872" y="14703"/>
                  </a:cubicBezTo>
                  <a:cubicBezTo>
                    <a:pt x="10675" y="14450"/>
                    <a:pt x="10453" y="13859"/>
                    <a:pt x="10090" y="13668"/>
                  </a:cubicBezTo>
                  <a:cubicBezTo>
                    <a:pt x="9733" y="13471"/>
                    <a:pt x="8987" y="13009"/>
                    <a:pt x="8341" y="12997"/>
                  </a:cubicBezTo>
                  <a:cubicBezTo>
                    <a:pt x="7694" y="12991"/>
                    <a:pt x="6899" y="13348"/>
                    <a:pt x="6597" y="13138"/>
                  </a:cubicBezTo>
                  <a:cubicBezTo>
                    <a:pt x="6302" y="12923"/>
                    <a:pt x="6074" y="12510"/>
                    <a:pt x="5963" y="12603"/>
                  </a:cubicBezTo>
                  <a:cubicBezTo>
                    <a:pt x="5852" y="12695"/>
                    <a:pt x="5230" y="12646"/>
                    <a:pt x="5199" y="12467"/>
                  </a:cubicBezTo>
                  <a:cubicBezTo>
                    <a:pt x="5187" y="12368"/>
                    <a:pt x="5082" y="12202"/>
                    <a:pt x="4996" y="12079"/>
                  </a:cubicBezTo>
                  <a:cubicBezTo>
                    <a:pt x="4978" y="11999"/>
                    <a:pt x="4922" y="11888"/>
                    <a:pt x="4922" y="11888"/>
                  </a:cubicBezTo>
                  <a:cubicBezTo>
                    <a:pt x="4922" y="11888"/>
                    <a:pt x="4928" y="11876"/>
                    <a:pt x="4947" y="11857"/>
                  </a:cubicBezTo>
                  <a:cubicBezTo>
                    <a:pt x="4867" y="11728"/>
                    <a:pt x="4774" y="11506"/>
                    <a:pt x="4633" y="11081"/>
                  </a:cubicBezTo>
                  <a:cubicBezTo>
                    <a:pt x="4392" y="10336"/>
                    <a:pt x="4004" y="9738"/>
                    <a:pt x="3740" y="9572"/>
                  </a:cubicBezTo>
                  <a:cubicBezTo>
                    <a:pt x="3506" y="9621"/>
                    <a:pt x="3099" y="9849"/>
                    <a:pt x="3099" y="9849"/>
                  </a:cubicBezTo>
                  <a:cubicBezTo>
                    <a:pt x="2890" y="9572"/>
                    <a:pt x="3037" y="8556"/>
                    <a:pt x="1818" y="9615"/>
                  </a:cubicBezTo>
                  <a:cubicBezTo>
                    <a:pt x="1264" y="10096"/>
                    <a:pt x="993" y="8180"/>
                    <a:pt x="19" y="8839"/>
                  </a:cubicBezTo>
                  <a:cubicBezTo>
                    <a:pt x="1" y="8716"/>
                    <a:pt x="420" y="6739"/>
                    <a:pt x="389" y="6628"/>
                  </a:cubicBezTo>
                  <a:cubicBezTo>
                    <a:pt x="943" y="1442"/>
                    <a:pt x="3161" y="1867"/>
                    <a:pt x="5409" y="1"/>
                  </a:cubicBezTo>
                  <a:cubicBezTo>
                    <a:pt x="5532" y="204"/>
                    <a:pt x="5667" y="407"/>
                    <a:pt x="5778" y="586"/>
                  </a:cubicBezTo>
                  <a:cubicBezTo>
                    <a:pt x="6246" y="420"/>
                    <a:pt x="6807" y="327"/>
                    <a:pt x="7133" y="401"/>
                  </a:cubicBezTo>
                  <a:cubicBezTo>
                    <a:pt x="7663" y="530"/>
                    <a:pt x="11901" y="1966"/>
                    <a:pt x="11901" y="1966"/>
                  </a:cubicBezTo>
                  <a:lnTo>
                    <a:pt x="11974" y="4337"/>
                  </a:lnTo>
                  <a:lnTo>
                    <a:pt x="12048" y="5039"/>
                  </a:lnTo>
                  <a:cubicBezTo>
                    <a:pt x="12122" y="5076"/>
                    <a:pt x="12202" y="5107"/>
                    <a:pt x="12276" y="5131"/>
                  </a:cubicBezTo>
                  <a:cubicBezTo>
                    <a:pt x="12584" y="5218"/>
                    <a:pt x="12751" y="5273"/>
                    <a:pt x="12843" y="5304"/>
                  </a:cubicBezTo>
                  <a:cubicBezTo>
                    <a:pt x="12960" y="5476"/>
                    <a:pt x="13052" y="5636"/>
                    <a:pt x="13132" y="5778"/>
                  </a:cubicBezTo>
                  <a:lnTo>
                    <a:pt x="13132" y="6086"/>
                  </a:lnTo>
                  <a:lnTo>
                    <a:pt x="13262" y="6031"/>
                  </a:lnTo>
                  <a:cubicBezTo>
                    <a:pt x="13373" y="6283"/>
                    <a:pt x="13453" y="6517"/>
                    <a:pt x="13539" y="6807"/>
                  </a:cubicBezTo>
                  <a:cubicBezTo>
                    <a:pt x="13687" y="7299"/>
                    <a:pt x="13718" y="7878"/>
                    <a:pt x="13865" y="8340"/>
                  </a:cubicBezTo>
                  <a:cubicBezTo>
                    <a:pt x="14272" y="9646"/>
                    <a:pt x="15239" y="9350"/>
                    <a:pt x="15578" y="10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5"/>
            <p:cNvSpPr/>
            <p:nvPr/>
          </p:nvSpPr>
          <p:spPr>
            <a:xfrm>
              <a:off x="2125249" y="-2746266"/>
              <a:ext cx="2418362" cy="2017115"/>
            </a:xfrm>
            <a:custGeom>
              <a:avLst/>
              <a:gdLst/>
              <a:ahLst/>
              <a:cxnLst/>
              <a:rect l="l" t="t" r="r" b="b"/>
              <a:pathLst>
                <a:path w="18226" h="15202" extrusionOk="0">
                  <a:moveTo>
                    <a:pt x="16033" y="11186"/>
                  </a:moveTo>
                  <a:cubicBezTo>
                    <a:pt x="15879" y="10977"/>
                    <a:pt x="15719" y="10699"/>
                    <a:pt x="15571" y="10318"/>
                  </a:cubicBezTo>
                  <a:cubicBezTo>
                    <a:pt x="15430" y="9948"/>
                    <a:pt x="15165" y="9794"/>
                    <a:pt x="14875" y="9628"/>
                  </a:cubicBezTo>
                  <a:cubicBezTo>
                    <a:pt x="14500" y="9412"/>
                    <a:pt x="14093" y="9172"/>
                    <a:pt x="13859" y="8427"/>
                  </a:cubicBezTo>
                  <a:cubicBezTo>
                    <a:pt x="13785" y="8193"/>
                    <a:pt x="13742" y="7928"/>
                    <a:pt x="13693" y="7663"/>
                  </a:cubicBezTo>
                  <a:cubicBezTo>
                    <a:pt x="13650" y="7404"/>
                    <a:pt x="13607" y="7139"/>
                    <a:pt x="13533" y="6893"/>
                  </a:cubicBezTo>
                  <a:cubicBezTo>
                    <a:pt x="13490" y="6751"/>
                    <a:pt x="13446" y="6622"/>
                    <a:pt x="13403" y="6499"/>
                  </a:cubicBezTo>
                  <a:cubicBezTo>
                    <a:pt x="13366" y="6388"/>
                    <a:pt x="13323" y="6277"/>
                    <a:pt x="13280" y="6172"/>
                  </a:cubicBezTo>
                  <a:lnTo>
                    <a:pt x="13126" y="6240"/>
                  </a:lnTo>
                  <a:lnTo>
                    <a:pt x="13126" y="5864"/>
                  </a:lnTo>
                  <a:cubicBezTo>
                    <a:pt x="13089" y="5797"/>
                    <a:pt x="13046" y="5729"/>
                    <a:pt x="13003" y="5655"/>
                  </a:cubicBezTo>
                  <a:cubicBezTo>
                    <a:pt x="12954" y="5575"/>
                    <a:pt x="12904" y="5501"/>
                    <a:pt x="12849" y="5421"/>
                  </a:cubicBezTo>
                  <a:cubicBezTo>
                    <a:pt x="12806" y="5402"/>
                    <a:pt x="12750" y="5384"/>
                    <a:pt x="12670" y="5359"/>
                  </a:cubicBezTo>
                  <a:cubicBezTo>
                    <a:pt x="12578" y="5335"/>
                    <a:pt x="12461" y="5298"/>
                    <a:pt x="12307" y="5255"/>
                  </a:cubicBezTo>
                  <a:cubicBezTo>
                    <a:pt x="12264" y="5242"/>
                    <a:pt x="12227" y="5230"/>
                    <a:pt x="12184" y="5212"/>
                  </a:cubicBezTo>
                  <a:cubicBezTo>
                    <a:pt x="12147" y="5193"/>
                    <a:pt x="12104" y="5175"/>
                    <a:pt x="12067" y="5156"/>
                  </a:cubicBezTo>
                  <a:lnTo>
                    <a:pt x="12042" y="5144"/>
                  </a:lnTo>
                  <a:lnTo>
                    <a:pt x="11968" y="4417"/>
                  </a:lnTo>
                  <a:lnTo>
                    <a:pt x="11894" y="2077"/>
                  </a:lnTo>
                  <a:cubicBezTo>
                    <a:pt x="11500" y="1941"/>
                    <a:pt x="7663" y="648"/>
                    <a:pt x="7164" y="524"/>
                  </a:cubicBezTo>
                  <a:cubicBezTo>
                    <a:pt x="7016" y="487"/>
                    <a:pt x="6807" y="494"/>
                    <a:pt x="6585" y="524"/>
                  </a:cubicBezTo>
                  <a:cubicBezTo>
                    <a:pt x="6345" y="555"/>
                    <a:pt x="6080" y="623"/>
                    <a:pt x="5840" y="703"/>
                  </a:cubicBezTo>
                  <a:lnTo>
                    <a:pt x="5803" y="715"/>
                  </a:lnTo>
                  <a:lnTo>
                    <a:pt x="5778" y="685"/>
                  </a:lnTo>
                  <a:cubicBezTo>
                    <a:pt x="5717" y="592"/>
                    <a:pt x="5655" y="494"/>
                    <a:pt x="5600" y="401"/>
                  </a:cubicBezTo>
                  <a:cubicBezTo>
                    <a:pt x="5544" y="321"/>
                    <a:pt x="5495" y="235"/>
                    <a:pt x="5439" y="149"/>
                  </a:cubicBezTo>
                  <a:cubicBezTo>
                    <a:pt x="4873" y="611"/>
                    <a:pt x="4312" y="937"/>
                    <a:pt x="3776" y="1239"/>
                  </a:cubicBezTo>
                  <a:cubicBezTo>
                    <a:pt x="2212" y="2132"/>
                    <a:pt x="894" y="2883"/>
                    <a:pt x="487" y="6708"/>
                  </a:cubicBezTo>
                  <a:cubicBezTo>
                    <a:pt x="487" y="6813"/>
                    <a:pt x="389" y="7355"/>
                    <a:pt x="290" y="7878"/>
                  </a:cubicBezTo>
                  <a:cubicBezTo>
                    <a:pt x="210" y="8267"/>
                    <a:pt x="143" y="8648"/>
                    <a:pt x="118" y="8815"/>
                  </a:cubicBezTo>
                  <a:cubicBezTo>
                    <a:pt x="654" y="8519"/>
                    <a:pt x="974" y="8950"/>
                    <a:pt x="1251" y="9320"/>
                  </a:cubicBezTo>
                  <a:cubicBezTo>
                    <a:pt x="1307" y="9400"/>
                    <a:pt x="1362" y="9474"/>
                    <a:pt x="1417" y="9535"/>
                  </a:cubicBezTo>
                  <a:cubicBezTo>
                    <a:pt x="1553" y="9695"/>
                    <a:pt x="1682" y="9776"/>
                    <a:pt x="1830" y="9652"/>
                  </a:cubicBezTo>
                  <a:cubicBezTo>
                    <a:pt x="2477" y="9092"/>
                    <a:pt x="2766" y="9098"/>
                    <a:pt x="2926" y="9277"/>
                  </a:cubicBezTo>
                  <a:cubicBezTo>
                    <a:pt x="3007" y="9369"/>
                    <a:pt x="3044" y="9511"/>
                    <a:pt x="3080" y="9640"/>
                  </a:cubicBezTo>
                  <a:cubicBezTo>
                    <a:pt x="3105" y="9720"/>
                    <a:pt x="3130" y="9800"/>
                    <a:pt x="3161" y="9856"/>
                  </a:cubicBezTo>
                  <a:cubicBezTo>
                    <a:pt x="3271" y="9794"/>
                    <a:pt x="3579" y="9640"/>
                    <a:pt x="3770" y="9597"/>
                  </a:cubicBezTo>
                  <a:lnTo>
                    <a:pt x="3807" y="9603"/>
                  </a:lnTo>
                  <a:cubicBezTo>
                    <a:pt x="3955" y="9695"/>
                    <a:pt x="4128" y="9899"/>
                    <a:pt x="4300" y="10188"/>
                  </a:cubicBezTo>
                  <a:cubicBezTo>
                    <a:pt x="4454" y="10447"/>
                    <a:pt x="4608" y="10779"/>
                    <a:pt x="4725" y="11143"/>
                  </a:cubicBezTo>
                  <a:cubicBezTo>
                    <a:pt x="4793" y="11352"/>
                    <a:pt x="4854" y="11512"/>
                    <a:pt x="4904" y="11636"/>
                  </a:cubicBezTo>
                  <a:cubicBezTo>
                    <a:pt x="4953" y="11759"/>
                    <a:pt x="4996" y="11845"/>
                    <a:pt x="5033" y="11907"/>
                  </a:cubicBezTo>
                  <a:lnTo>
                    <a:pt x="5051" y="11937"/>
                  </a:lnTo>
                  <a:lnTo>
                    <a:pt x="5021" y="11968"/>
                  </a:lnTo>
                  <a:cubicBezTo>
                    <a:pt x="5039" y="12011"/>
                    <a:pt x="5070" y="12073"/>
                    <a:pt x="5088" y="12128"/>
                  </a:cubicBezTo>
                  <a:cubicBezTo>
                    <a:pt x="5138" y="12202"/>
                    <a:pt x="5187" y="12282"/>
                    <a:pt x="5230" y="12362"/>
                  </a:cubicBezTo>
                  <a:cubicBezTo>
                    <a:pt x="5261" y="12424"/>
                    <a:pt x="5285" y="12486"/>
                    <a:pt x="5292" y="12535"/>
                  </a:cubicBezTo>
                  <a:lnTo>
                    <a:pt x="5292" y="12535"/>
                  </a:lnTo>
                  <a:cubicBezTo>
                    <a:pt x="5298" y="12541"/>
                    <a:pt x="5298" y="12547"/>
                    <a:pt x="5304" y="12559"/>
                  </a:cubicBezTo>
                  <a:cubicBezTo>
                    <a:pt x="5341" y="12603"/>
                    <a:pt x="5439" y="12633"/>
                    <a:pt x="5550" y="12652"/>
                  </a:cubicBezTo>
                  <a:cubicBezTo>
                    <a:pt x="5667" y="12670"/>
                    <a:pt x="5797" y="12677"/>
                    <a:pt x="5889" y="12664"/>
                  </a:cubicBezTo>
                  <a:cubicBezTo>
                    <a:pt x="5926" y="12652"/>
                    <a:pt x="5957" y="12646"/>
                    <a:pt x="5969" y="12633"/>
                  </a:cubicBezTo>
                  <a:cubicBezTo>
                    <a:pt x="6074" y="12553"/>
                    <a:pt x="6191" y="12683"/>
                    <a:pt x="6345" y="12849"/>
                  </a:cubicBezTo>
                  <a:cubicBezTo>
                    <a:pt x="6437" y="12960"/>
                    <a:pt x="6554" y="13083"/>
                    <a:pt x="6671" y="13169"/>
                  </a:cubicBezTo>
                  <a:cubicBezTo>
                    <a:pt x="6825" y="13280"/>
                    <a:pt x="7158" y="13212"/>
                    <a:pt x="7527" y="13138"/>
                  </a:cubicBezTo>
                  <a:cubicBezTo>
                    <a:pt x="7805" y="13077"/>
                    <a:pt x="8106" y="13015"/>
                    <a:pt x="8384" y="13021"/>
                  </a:cubicBezTo>
                  <a:cubicBezTo>
                    <a:pt x="8969" y="13028"/>
                    <a:pt x="9609" y="13391"/>
                    <a:pt x="10010" y="13613"/>
                  </a:cubicBezTo>
                  <a:cubicBezTo>
                    <a:pt x="10065" y="13644"/>
                    <a:pt x="10108" y="13668"/>
                    <a:pt x="10157" y="13693"/>
                  </a:cubicBezTo>
                  <a:cubicBezTo>
                    <a:pt x="10422" y="13834"/>
                    <a:pt x="10607" y="14161"/>
                    <a:pt x="10761" y="14438"/>
                  </a:cubicBezTo>
                  <a:cubicBezTo>
                    <a:pt x="10829" y="14561"/>
                    <a:pt x="10896" y="14672"/>
                    <a:pt x="10952" y="14746"/>
                  </a:cubicBezTo>
                  <a:cubicBezTo>
                    <a:pt x="11014" y="14826"/>
                    <a:pt x="11161" y="14869"/>
                    <a:pt x="11315" y="14894"/>
                  </a:cubicBezTo>
                  <a:cubicBezTo>
                    <a:pt x="11599" y="14937"/>
                    <a:pt x="11913" y="14912"/>
                    <a:pt x="11944" y="14894"/>
                  </a:cubicBezTo>
                  <a:cubicBezTo>
                    <a:pt x="11981" y="14869"/>
                    <a:pt x="12042" y="14888"/>
                    <a:pt x="12128" y="14918"/>
                  </a:cubicBezTo>
                  <a:cubicBezTo>
                    <a:pt x="12301" y="14980"/>
                    <a:pt x="12603" y="15085"/>
                    <a:pt x="12800" y="14931"/>
                  </a:cubicBezTo>
                  <a:cubicBezTo>
                    <a:pt x="13065" y="14721"/>
                    <a:pt x="13674" y="14598"/>
                    <a:pt x="13853" y="14567"/>
                  </a:cubicBezTo>
                  <a:lnTo>
                    <a:pt x="13828" y="14512"/>
                  </a:lnTo>
                  <a:lnTo>
                    <a:pt x="13921" y="14524"/>
                  </a:lnTo>
                  <a:cubicBezTo>
                    <a:pt x="13970" y="14530"/>
                    <a:pt x="14019" y="14543"/>
                    <a:pt x="14068" y="14555"/>
                  </a:cubicBezTo>
                  <a:cubicBezTo>
                    <a:pt x="14118" y="14567"/>
                    <a:pt x="14161" y="14580"/>
                    <a:pt x="14204" y="14604"/>
                  </a:cubicBezTo>
                  <a:cubicBezTo>
                    <a:pt x="14235" y="14617"/>
                    <a:pt x="14253" y="14623"/>
                    <a:pt x="14284" y="14641"/>
                  </a:cubicBezTo>
                  <a:cubicBezTo>
                    <a:pt x="14524" y="14758"/>
                    <a:pt x="15035" y="15005"/>
                    <a:pt x="15467" y="14592"/>
                  </a:cubicBezTo>
                  <a:lnTo>
                    <a:pt x="15516" y="14549"/>
                  </a:lnTo>
                  <a:lnTo>
                    <a:pt x="15596" y="14691"/>
                  </a:lnTo>
                  <a:cubicBezTo>
                    <a:pt x="15639" y="14672"/>
                    <a:pt x="15701" y="14641"/>
                    <a:pt x="15768" y="14617"/>
                  </a:cubicBezTo>
                  <a:cubicBezTo>
                    <a:pt x="15855" y="14592"/>
                    <a:pt x="15941" y="14567"/>
                    <a:pt x="16015" y="14580"/>
                  </a:cubicBezTo>
                  <a:cubicBezTo>
                    <a:pt x="16064" y="14586"/>
                    <a:pt x="16113" y="14611"/>
                    <a:pt x="16163" y="14641"/>
                  </a:cubicBezTo>
                  <a:cubicBezTo>
                    <a:pt x="16280" y="14709"/>
                    <a:pt x="16440" y="14801"/>
                    <a:pt x="16772" y="14641"/>
                  </a:cubicBezTo>
                  <a:cubicBezTo>
                    <a:pt x="17167" y="14444"/>
                    <a:pt x="17776" y="14013"/>
                    <a:pt x="17998" y="13853"/>
                  </a:cubicBezTo>
                  <a:cubicBezTo>
                    <a:pt x="17758" y="13785"/>
                    <a:pt x="17173" y="13594"/>
                    <a:pt x="17062" y="13305"/>
                  </a:cubicBezTo>
                  <a:cubicBezTo>
                    <a:pt x="17025" y="13200"/>
                    <a:pt x="16976" y="13034"/>
                    <a:pt x="16926" y="12843"/>
                  </a:cubicBezTo>
                  <a:cubicBezTo>
                    <a:pt x="16803" y="12406"/>
                    <a:pt x="16643" y="11839"/>
                    <a:pt x="16471" y="11673"/>
                  </a:cubicBezTo>
                  <a:cubicBezTo>
                    <a:pt x="16341" y="11543"/>
                    <a:pt x="16187" y="11402"/>
                    <a:pt x="16033" y="11186"/>
                  </a:cubicBezTo>
                  <a:close/>
                  <a:moveTo>
                    <a:pt x="15664" y="10287"/>
                  </a:moveTo>
                  <a:cubicBezTo>
                    <a:pt x="15805" y="10656"/>
                    <a:pt x="15966" y="10921"/>
                    <a:pt x="16113" y="11124"/>
                  </a:cubicBezTo>
                  <a:cubicBezTo>
                    <a:pt x="16267" y="11334"/>
                    <a:pt x="16415" y="11475"/>
                    <a:pt x="16544" y="11599"/>
                  </a:cubicBezTo>
                  <a:cubicBezTo>
                    <a:pt x="16735" y="11783"/>
                    <a:pt x="16896" y="12362"/>
                    <a:pt x="17019" y="12812"/>
                  </a:cubicBezTo>
                  <a:cubicBezTo>
                    <a:pt x="17074" y="13003"/>
                    <a:pt x="17117" y="13169"/>
                    <a:pt x="17154" y="13268"/>
                  </a:cubicBezTo>
                  <a:cubicBezTo>
                    <a:pt x="17277" y="13582"/>
                    <a:pt x="18121" y="13779"/>
                    <a:pt x="18121" y="13785"/>
                  </a:cubicBezTo>
                  <a:lnTo>
                    <a:pt x="18226" y="13810"/>
                  </a:lnTo>
                  <a:lnTo>
                    <a:pt x="18140" y="13871"/>
                  </a:lnTo>
                  <a:cubicBezTo>
                    <a:pt x="18140" y="13871"/>
                    <a:pt x="17314" y="14487"/>
                    <a:pt x="16815" y="14728"/>
                  </a:cubicBezTo>
                  <a:cubicBezTo>
                    <a:pt x="16434" y="14918"/>
                    <a:pt x="16249" y="14808"/>
                    <a:pt x="16113" y="14728"/>
                  </a:cubicBezTo>
                  <a:cubicBezTo>
                    <a:pt x="16070" y="14703"/>
                    <a:pt x="16033" y="14684"/>
                    <a:pt x="16002" y="14678"/>
                  </a:cubicBezTo>
                  <a:lnTo>
                    <a:pt x="16002" y="14678"/>
                  </a:lnTo>
                  <a:cubicBezTo>
                    <a:pt x="15947" y="14672"/>
                    <a:pt x="15873" y="14691"/>
                    <a:pt x="15799" y="14715"/>
                  </a:cubicBezTo>
                  <a:cubicBezTo>
                    <a:pt x="15725" y="14740"/>
                    <a:pt x="15658" y="14771"/>
                    <a:pt x="15614" y="14795"/>
                  </a:cubicBezTo>
                  <a:lnTo>
                    <a:pt x="15590" y="14801"/>
                  </a:lnTo>
                  <a:lnTo>
                    <a:pt x="15565" y="14789"/>
                  </a:lnTo>
                  <a:cubicBezTo>
                    <a:pt x="15553" y="14783"/>
                    <a:pt x="15541" y="14777"/>
                    <a:pt x="15541" y="14777"/>
                  </a:cubicBezTo>
                  <a:lnTo>
                    <a:pt x="15522" y="14771"/>
                  </a:lnTo>
                  <a:lnTo>
                    <a:pt x="15516" y="14752"/>
                  </a:lnTo>
                  <a:lnTo>
                    <a:pt x="15491" y="14709"/>
                  </a:lnTo>
                  <a:cubicBezTo>
                    <a:pt x="15017" y="15109"/>
                    <a:pt x="14493" y="14857"/>
                    <a:pt x="14235" y="14728"/>
                  </a:cubicBezTo>
                  <a:cubicBezTo>
                    <a:pt x="14204" y="14715"/>
                    <a:pt x="14179" y="14703"/>
                    <a:pt x="14167" y="14697"/>
                  </a:cubicBezTo>
                  <a:cubicBezTo>
                    <a:pt x="14124" y="14678"/>
                    <a:pt x="14087" y="14660"/>
                    <a:pt x="14044" y="14647"/>
                  </a:cubicBezTo>
                  <a:cubicBezTo>
                    <a:pt x="14019" y="14647"/>
                    <a:pt x="13995" y="14641"/>
                    <a:pt x="13970" y="14635"/>
                  </a:cubicBezTo>
                  <a:lnTo>
                    <a:pt x="13902" y="14678"/>
                  </a:lnTo>
                  <a:lnTo>
                    <a:pt x="13896" y="14666"/>
                  </a:lnTo>
                  <a:cubicBezTo>
                    <a:pt x="13754" y="14691"/>
                    <a:pt x="13126" y="14801"/>
                    <a:pt x="12861" y="15011"/>
                  </a:cubicBezTo>
                  <a:cubicBezTo>
                    <a:pt x="12621" y="15202"/>
                    <a:pt x="12288" y="15085"/>
                    <a:pt x="12098" y="15017"/>
                  </a:cubicBezTo>
                  <a:cubicBezTo>
                    <a:pt x="12036" y="14992"/>
                    <a:pt x="11999" y="14974"/>
                    <a:pt x="11999" y="14974"/>
                  </a:cubicBezTo>
                  <a:cubicBezTo>
                    <a:pt x="11956" y="15005"/>
                    <a:pt x="11605" y="15042"/>
                    <a:pt x="11303" y="14992"/>
                  </a:cubicBezTo>
                  <a:cubicBezTo>
                    <a:pt x="11124" y="14968"/>
                    <a:pt x="10952" y="14912"/>
                    <a:pt x="10872" y="14808"/>
                  </a:cubicBezTo>
                  <a:cubicBezTo>
                    <a:pt x="10810" y="14728"/>
                    <a:pt x="10749" y="14611"/>
                    <a:pt x="10675" y="14487"/>
                  </a:cubicBezTo>
                  <a:cubicBezTo>
                    <a:pt x="10527" y="14222"/>
                    <a:pt x="10348" y="13908"/>
                    <a:pt x="10114" y="13785"/>
                  </a:cubicBezTo>
                  <a:cubicBezTo>
                    <a:pt x="10071" y="13761"/>
                    <a:pt x="10016" y="13730"/>
                    <a:pt x="9960" y="13699"/>
                  </a:cubicBezTo>
                  <a:cubicBezTo>
                    <a:pt x="9572" y="13483"/>
                    <a:pt x="8938" y="13132"/>
                    <a:pt x="8384" y="13120"/>
                  </a:cubicBezTo>
                  <a:cubicBezTo>
                    <a:pt x="8119" y="13120"/>
                    <a:pt x="7823" y="13182"/>
                    <a:pt x="7552" y="13237"/>
                  </a:cubicBezTo>
                  <a:cubicBezTo>
                    <a:pt x="7158" y="13317"/>
                    <a:pt x="6807" y="13391"/>
                    <a:pt x="6616" y="13249"/>
                  </a:cubicBezTo>
                  <a:cubicBezTo>
                    <a:pt x="6480" y="13157"/>
                    <a:pt x="6369" y="13028"/>
                    <a:pt x="6271" y="12917"/>
                  </a:cubicBezTo>
                  <a:cubicBezTo>
                    <a:pt x="6154" y="12787"/>
                    <a:pt x="6062" y="12689"/>
                    <a:pt x="6037" y="12713"/>
                  </a:cubicBezTo>
                  <a:cubicBezTo>
                    <a:pt x="6006" y="12738"/>
                    <a:pt x="5963" y="12750"/>
                    <a:pt x="5901" y="12763"/>
                  </a:cubicBezTo>
                  <a:cubicBezTo>
                    <a:pt x="5803" y="12775"/>
                    <a:pt x="5661" y="12775"/>
                    <a:pt x="5538" y="12750"/>
                  </a:cubicBezTo>
                  <a:cubicBezTo>
                    <a:pt x="5402" y="12732"/>
                    <a:pt x="5279" y="12689"/>
                    <a:pt x="5230" y="12621"/>
                  </a:cubicBezTo>
                  <a:cubicBezTo>
                    <a:pt x="5212" y="12603"/>
                    <a:pt x="5199" y="12578"/>
                    <a:pt x="5193" y="12553"/>
                  </a:cubicBezTo>
                  <a:cubicBezTo>
                    <a:pt x="5187" y="12516"/>
                    <a:pt x="5168" y="12461"/>
                    <a:pt x="5138" y="12406"/>
                  </a:cubicBezTo>
                  <a:cubicBezTo>
                    <a:pt x="5101" y="12332"/>
                    <a:pt x="5045" y="12252"/>
                    <a:pt x="5002" y="12184"/>
                  </a:cubicBezTo>
                  <a:lnTo>
                    <a:pt x="4996" y="12165"/>
                  </a:lnTo>
                  <a:cubicBezTo>
                    <a:pt x="4971" y="12091"/>
                    <a:pt x="4916" y="11987"/>
                    <a:pt x="4916" y="11987"/>
                  </a:cubicBezTo>
                  <a:lnTo>
                    <a:pt x="4897" y="11956"/>
                  </a:lnTo>
                  <a:lnTo>
                    <a:pt x="4928" y="11925"/>
                  </a:lnTo>
                  <a:cubicBezTo>
                    <a:pt x="4891" y="11863"/>
                    <a:pt x="4854" y="11783"/>
                    <a:pt x="4811" y="11673"/>
                  </a:cubicBezTo>
                  <a:cubicBezTo>
                    <a:pt x="4756" y="11549"/>
                    <a:pt x="4700" y="11383"/>
                    <a:pt x="4633" y="11174"/>
                  </a:cubicBezTo>
                  <a:cubicBezTo>
                    <a:pt x="4516" y="10816"/>
                    <a:pt x="4368" y="10496"/>
                    <a:pt x="4214" y="10237"/>
                  </a:cubicBezTo>
                  <a:cubicBezTo>
                    <a:pt x="4060" y="9979"/>
                    <a:pt x="3900" y="9788"/>
                    <a:pt x="3770" y="9702"/>
                  </a:cubicBezTo>
                  <a:cubicBezTo>
                    <a:pt x="3542" y="9757"/>
                    <a:pt x="3167" y="9966"/>
                    <a:pt x="3167" y="9966"/>
                  </a:cubicBezTo>
                  <a:lnTo>
                    <a:pt x="3130" y="9985"/>
                  </a:lnTo>
                  <a:lnTo>
                    <a:pt x="3099" y="9948"/>
                  </a:lnTo>
                  <a:cubicBezTo>
                    <a:pt x="3050" y="9880"/>
                    <a:pt x="3019" y="9776"/>
                    <a:pt x="2988" y="9665"/>
                  </a:cubicBezTo>
                  <a:cubicBezTo>
                    <a:pt x="2951" y="9548"/>
                    <a:pt x="2914" y="9418"/>
                    <a:pt x="2846" y="9344"/>
                  </a:cubicBezTo>
                  <a:cubicBezTo>
                    <a:pt x="2723" y="9203"/>
                    <a:pt x="2483" y="9215"/>
                    <a:pt x="1892" y="9726"/>
                  </a:cubicBezTo>
                  <a:cubicBezTo>
                    <a:pt x="1682" y="9905"/>
                    <a:pt x="1516" y="9800"/>
                    <a:pt x="1344" y="9603"/>
                  </a:cubicBezTo>
                  <a:cubicBezTo>
                    <a:pt x="1282" y="9535"/>
                    <a:pt x="1227" y="9461"/>
                    <a:pt x="1165" y="9381"/>
                  </a:cubicBezTo>
                  <a:cubicBezTo>
                    <a:pt x="906" y="9024"/>
                    <a:pt x="592" y="8611"/>
                    <a:pt x="87" y="8950"/>
                  </a:cubicBezTo>
                  <a:lnTo>
                    <a:pt x="19" y="8999"/>
                  </a:lnTo>
                  <a:lnTo>
                    <a:pt x="7" y="8919"/>
                  </a:lnTo>
                  <a:cubicBezTo>
                    <a:pt x="1" y="8852"/>
                    <a:pt x="93" y="8365"/>
                    <a:pt x="186" y="7860"/>
                  </a:cubicBezTo>
                  <a:cubicBezTo>
                    <a:pt x="290" y="7318"/>
                    <a:pt x="395" y="6764"/>
                    <a:pt x="383" y="6714"/>
                  </a:cubicBezTo>
                  <a:lnTo>
                    <a:pt x="383" y="6696"/>
                  </a:lnTo>
                  <a:cubicBezTo>
                    <a:pt x="795" y="2822"/>
                    <a:pt x="2132" y="2058"/>
                    <a:pt x="3727" y="1153"/>
                  </a:cubicBezTo>
                  <a:cubicBezTo>
                    <a:pt x="4269" y="839"/>
                    <a:pt x="4842" y="512"/>
                    <a:pt x="5421" y="38"/>
                  </a:cubicBezTo>
                  <a:lnTo>
                    <a:pt x="5464" y="1"/>
                  </a:lnTo>
                  <a:lnTo>
                    <a:pt x="5495" y="50"/>
                  </a:lnTo>
                  <a:cubicBezTo>
                    <a:pt x="5556" y="149"/>
                    <a:pt x="5618" y="247"/>
                    <a:pt x="5686" y="352"/>
                  </a:cubicBezTo>
                  <a:cubicBezTo>
                    <a:pt x="5741" y="438"/>
                    <a:pt x="5797" y="524"/>
                    <a:pt x="5840" y="598"/>
                  </a:cubicBezTo>
                  <a:cubicBezTo>
                    <a:pt x="6080" y="518"/>
                    <a:pt x="6339" y="457"/>
                    <a:pt x="6573" y="420"/>
                  </a:cubicBezTo>
                  <a:cubicBezTo>
                    <a:pt x="6807" y="389"/>
                    <a:pt x="7022" y="389"/>
                    <a:pt x="7189" y="426"/>
                  </a:cubicBezTo>
                  <a:cubicBezTo>
                    <a:pt x="7718" y="555"/>
                    <a:pt x="11944" y="1990"/>
                    <a:pt x="11956" y="1990"/>
                  </a:cubicBezTo>
                  <a:lnTo>
                    <a:pt x="11987" y="2003"/>
                  </a:lnTo>
                  <a:lnTo>
                    <a:pt x="12067" y="4405"/>
                  </a:lnTo>
                  <a:lnTo>
                    <a:pt x="12141" y="5082"/>
                  </a:lnTo>
                  <a:cubicBezTo>
                    <a:pt x="12165" y="5095"/>
                    <a:pt x="12196" y="5107"/>
                    <a:pt x="12227" y="5119"/>
                  </a:cubicBezTo>
                  <a:cubicBezTo>
                    <a:pt x="12258" y="5131"/>
                    <a:pt x="12295" y="5144"/>
                    <a:pt x="12332" y="5156"/>
                  </a:cubicBezTo>
                  <a:cubicBezTo>
                    <a:pt x="12486" y="5199"/>
                    <a:pt x="12603" y="5236"/>
                    <a:pt x="12701" y="5267"/>
                  </a:cubicBezTo>
                  <a:cubicBezTo>
                    <a:pt x="12787" y="5292"/>
                    <a:pt x="12855" y="5316"/>
                    <a:pt x="12898" y="5329"/>
                  </a:cubicBezTo>
                  <a:lnTo>
                    <a:pt x="12923" y="5347"/>
                  </a:lnTo>
                  <a:cubicBezTo>
                    <a:pt x="12984" y="5439"/>
                    <a:pt x="13040" y="5526"/>
                    <a:pt x="13089" y="5600"/>
                  </a:cubicBezTo>
                  <a:cubicBezTo>
                    <a:pt x="13138" y="5680"/>
                    <a:pt x="13182" y="5754"/>
                    <a:pt x="13219" y="5827"/>
                  </a:cubicBezTo>
                  <a:lnTo>
                    <a:pt x="13225" y="5852"/>
                  </a:lnTo>
                  <a:lnTo>
                    <a:pt x="13225" y="6086"/>
                  </a:lnTo>
                  <a:lnTo>
                    <a:pt x="13329" y="6037"/>
                  </a:lnTo>
                  <a:lnTo>
                    <a:pt x="13348" y="6086"/>
                  </a:lnTo>
                  <a:cubicBezTo>
                    <a:pt x="13409" y="6209"/>
                    <a:pt x="13453" y="6333"/>
                    <a:pt x="13502" y="6462"/>
                  </a:cubicBezTo>
                  <a:cubicBezTo>
                    <a:pt x="13545" y="6591"/>
                    <a:pt x="13582" y="6721"/>
                    <a:pt x="13625" y="6868"/>
                  </a:cubicBezTo>
                  <a:cubicBezTo>
                    <a:pt x="13705" y="7115"/>
                    <a:pt x="13748" y="7380"/>
                    <a:pt x="13791" y="7644"/>
                  </a:cubicBezTo>
                  <a:cubicBezTo>
                    <a:pt x="13841" y="7909"/>
                    <a:pt x="13884" y="8168"/>
                    <a:pt x="13958" y="8396"/>
                  </a:cubicBezTo>
                  <a:cubicBezTo>
                    <a:pt x="14173" y="9104"/>
                    <a:pt x="14567" y="9332"/>
                    <a:pt x="14925" y="9541"/>
                  </a:cubicBezTo>
                  <a:cubicBezTo>
                    <a:pt x="15226" y="9714"/>
                    <a:pt x="15510" y="9880"/>
                    <a:pt x="15664" y="1028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5"/>
            <p:cNvSpPr/>
            <p:nvPr/>
          </p:nvSpPr>
          <p:spPr>
            <a:xfrm>
              <a:off x="3490870" y="-2136567"/>
              <a:ext cx="41000" cy="72845"/>
            </a:xfrm>
            <a:custGeom>
              <a:avLst/>
              <a:gdLst/>
              <a:ahLst/>
              <a:cxnLst/>
              <a:rect l="l" t="t" r="r" b="b"/>
              <a:pathLst>
                <a:path w="309" h="549" extrusionOk="0">
                  <a:moveTo>
                    <a:pt x="284" y="7"/>
                  </a:moveTo>
                  <a:cubicBezTo>
                    <a:pt x="235" y="99"/>
                    <a:pt x="180" y="185"/>
                    <a:pt x="124" y="278"/>
                  </a:cubicBezTo>
                  <a:cubicBezTo>
                    <a:pt x="75" y="352"/>
                    <a:pt x="19" y="432"/>
                    <a:pt x="7" y="524"/>
                  </a:cubicBezTo>
                  <a:cubicBezTo>
                    <a:pt x="1" y="543"/>
                    <a:pt x="19" y="549"/>
                    <a:pt x="26" y="536"/>
                  </a:cubicBezTo>
                  <a:cubicBezTo>
                    <a:pt x="87" y="456"/>
                    <a:pt x="130" y="358"/>
                    <a:pt x="186" y="272"/>
                  </a:cubicBezTo>
                  <a:cubicBezTo>
                    <a:pt x="229" y="192"/>
                    <a:pt x="272" y="105"/>
                    <a:pt x="309" y="19"/>
                  </a:cubicBezTo>
                  <a:cubicBezTo>
                    <a:pt x="309" y="7"/>
                    <a:pt x="290" y="1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5"/>
            <p:cNvSpPr/>
            <p:nvPr/>
          </p:nvSpPr>
          <p:spPr>
            <a:xfrm>
              <a:off x="3828428" y="-1818647"/>
              <a:ext cx="277980" cy="348305"/>
            </a:xfrm>
            <a:custGeom>
              <a:avLst/>
              <a:gdLst/>
              <a:ahLst/>
              <a:cxnLst/>
              <a:rect l="l" t="t" r="r" b="b"/>
              <a:pathLst>
                <a:path w="2095" h="2625" extrusionOk="0">
                  <a:moveTo>
                    <a:pt x="7" y="19"/>
                  </a:moveTo>
                  <a:cubicBezTo>
                    <a:pt x="142" y="309"/>
                    <a:pt x="198" y="635"/>
                    <a:pt x="333" y="924"/>
                  </a:cubicBezTo>
                  <a:cubicBezTo>
                    <a:pt x="456" y="1208"/>
                    <a:pt x="580" y="1491"/>
                    <a:pt x="771" y="1731"/>
                  </a:cubicBezTo>
                  <a:cubicBezTo>
                    <a:pt x="974" y="1978"/>
                    <a:pt x="1725" y="2550"/>
                    <a:pt x="2064" y="2618"/>
                  </a:cubicBezTo>
                  <a:cubicBezTo>
                    <a:pt x="2095" y="2624"/>
                    <a:pt x="2082" y="2563"/>
                    <a:pt x="2052" y="2544"/>
                  </a:cubicBezTo>
                  <a:cubicBezTo>
                    <a:pt x="1528" y="2286"/>
                    <a:pt x="1220" y="2132"/>
                    <a:pt x="826" y="1676"/>
                  </a:cubicBezTo>
                  <a:cubicBezTo>
                    <a:pt x="635" y="1448"/>
                    <a:pt x="518" y="1159"/>
                    <a:pt x="383" y="900"/>
                  </a:cubicBezTo>
                  <a:cubicBezTo>
                    <a:pt x="235" y="610"/>
                    <a:pt x="173" y="290"/>
                    <a:pt x="13" y="7"/>
                  </a:cubicBezTo>
                  <a:cubicBezTo>
                    <a:pt x="13" y="1"/>
                    <a:pt x="1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5"/>
            <p:cNvSpPr/>
            <p:nvPr/>
          </p:nvSpPr>
          <p:spPr>
            <a:xfrm>
              <a:off x="3755715" y="-1943639"/>
              <a:ext cx="15657" cy="43389"/>
            </a:xfrm>
            <a:custGeom>
              <a:avLst/>
              <a:gdLst/>
              <a:ahLst/>
              <a:cxnLst/>
              <a:rect l="l" t="t" r="r" b="b"/>
              <a:pathLst>
                <a:path w="118" h="327" extrusionOk="0">
                  <a:moveTo>
                    <a:pt x="105" y="296"/>
                  </a:moveTo>
                  <a:cubicBezTo>
                    <a:pt x="74" y="203"/>
                    <a:pt x="62" y="105"/>
                    <a:pt x="31" y="19"/>
                  </a:cubicBezTo>
                  <a:cubicBezTo>
                    <a:pt x="25" y="0"/>
                    <a:pt x="0" y="0"/>
                    <a:pt x="0" y="19"/>
                  </a:cubicBezTo>
                  <a:cubicBezTo>
                    <a:pt x="0" y="117"/>
                    <a:pt x="37" y="216"/>
                    <a:pt x="68" y="302"/>
                  </a:cubicBezTo>
                  <a:cubicBezTo>
                    <a:pt x="81" y="327"/>
                    <a:pt x="118" y="314"/>
                    <a:pt x="105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5"/>
            <p:cNvSpPr/>
            <p:nvPr/>
          </p:nvSpPr>
          <p:spPr>
            <a:xfrm>
              <a:off x="3788356" y="-1889768"/>
              <a:ext cx="36091" cy="115438"/>
            </a:xfrm>
            <a:custGeom>
              <a:avLst/>
              <a:gdLst/>
              <a:ahLst/>
              <a:cxnLst/>
              <a:rect l="l" t="t" r="r" b="b"/>
              <a:pathLst>
                <a:path w="272" h="870" extrusionOk="0">
                  <a:moveTo>
                    <a:pt x="7" y="19"/>
                  </a:moveTo>
                  <a:cubicBezTo>
                    <a:pt x="87" y="303"/>
                    <a:pt x="167" y="567"/>
                    <a:pt x="223" y="857"/>
                  </a:cubicBezTo>
                  <a:cubicBezTo>
                    <a:pt x="229" y="869"/>
                    <a:pt x="247" y="863"/>
                    <a:pt x="253" y="851"/>
                  </a:cubicBezTo>
                  <a:cubicBezTo>
                    <a:pt x="272" y="561"/>
                    <a:pt x="118" y="278"/>
                    <a:pt x="25" y="13"/>
                  </a:cubicBezTo>
                  <a:cubicBezTo>
                    <a:pt x="19" y="1"/>
                    <a:pt x="1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5"/>
            <p:cNvSpPr/>
            <p:nvPr/>
          </p:nvSpPr>
          <p:spPr>
            <a:xfrm>
              <a:off x="3601267" y="-2096495"/>
              <a:ext cx="63823" cy="135739"/>
            </a:xfrm>
            <a:custGeom>
              <a:avLst/>
              <a:gdLst/>
              <a:ahLst/>
              <a:cxnLst/>
              <a:rect l="l" t="t" r="r" b="b"/>
              <a:pathLst>
                <a:path w="481" h="1023" extrusionOk="0">
                  <a:moveTo>
                    <a:pt x="0" y="13"/>
                  </a:moveTo>
                  <a:cubicBezTo>
                    <a:pt x="142" y="339"/>
                    <a:pt x="234" y="721"/>
                    <a:pt x="444" y="1011"/>
                  </a:cubicBezTo>
                  <a:cubicBezTo>
                    <a:pt x="456" y="1023"/>
                    <a:pt x="481" y="1017"/>
                    <a:pt x="475" y="998"/>
                  </a:cubicBezTo>
                  <a:cubicBezTo>
                    <a:pt x="358" y="659"/>
                    <a:pt x="179" y="321"/>
                    <a:pt x="7" y="7"/>
                  </a:cubicBezTo>
                  <a:cubicBezTo>
                    <a:pt x="7" y="0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5"/>
            <p:cNvSpPr/>
            <p:nvPr/>
          </p:nvSpPr>
          <p:spPr>
            <a:xfrm>
              <a:off x="3860273" y="-1565347"/>
              <a:ext cx="238838" cy="125257"/>
            </a:xfrm>
            <a:custGeom>
              <a:avLst/>
              <a:gdLst/>
              <a:ahLst/>
              <a:cxnLst/>
              <a:rect l="l" t="t" r="r" b="b"/>
              <a:pathLst>
                <a:path w="1800" h="944" extrusionOk="0">
                  <a:moveTo>
                    <a:pt x="13" y="19"/>
                  </a:moveTo>
                  <a:cubicBezTo>
                    <a:pt x="284" y="216"/>
                    <a:pt x="506" y="457"/>
                    <a:pt x="820" y="605"/>
                  </a:cubicBezTo>
                  <a:cubicBezTo>
                    <a:pt x="962" y="678"/>
                    <a:pt x="1116" y="728"/>
                    <a:pt x="1270" y="771"/>
                  </a:cubicBezTo>
                  <a:cubicBezTo>
                    <a:pt x="1436" y="826"/>
                    <a:pt x="1602" y="900"/>
                    <a:pt x="1769" y="937"/>
                  </a:cubicBezTo>
                  <a:cubicBezTo>
                    <a:pt x="1793" y="943"/>
                    <a:pt x="1799" y="919"/>
                    <a:pt x="1781" y="906"/>
                  </a:cubicBezTo>
                  <a:cubicBezTo>
                    <a:pt x="1664" y="820"/>
                    <a:pt x="1516" y="783"/>
                    <a:pt x="1381" y="734"/>
                  </a:cubicBezTo>
                  <a:cubicBezTo>
                    <a:pt x="1202" y="678"/>
                    <a:pt x="1023" y="623"/>
                    <a:pt x="851" y="549"/>
                  </a:cubicBezTo>
                  <a:cubicBezTo>
                    <a:pt x="543" y="420"/>
                    <a:pt x="296" y="186"/>
                    <a:pt x="19" y="7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5"/>
            <p:cNvSpPr/>
            <p:nvPr/>
          </p:nvSpPr>
          <p:spPr>
            <a:xfrm>
              <a:off x="4129231" y="-1421514"/>
              <a:ext cx="51615" cy="72978"/>
            </a:xfrm>
            <a:custGeom>
              <a:avLst/>
              <a:gdLst/>
              <a:ahLst/>
              <a:cxnLst/>
              <a:rect l="l" t="t" r="r" b="b"/>
              <a:pathLst>
                <a:path w="389" h="550" extrusionOk="0">
                  <a:moveTo>
                    <a:pt x="31" y="130"/>
                  </a:moveTo>
                  <a:cubicBezTo>
                    <a:pt x="25" y="56"/>
                    <a:pt x="80" y="130"/>
                    <a:pt x="99" y="161"/>
                  </a:cubicBezTo>
                  <a:cubicBezTo>
                    <a:pt x="136" y="204"/>
                    <a:pt x="167" y="253"/>
                    <a:pt x="203" y="303"/>
                  </a:cubicBezTo>
                  <a:cubicBezTo>
                    <a:pt x="253" y="377"/>
                    <a:pt x="290" y="481"/>
                    <a:pt x="357" y="543"/>
                  </a:cubicBezTo>
                  <a:cubicBezTo>
                    <a:pt x="370" y="549"/>
                    <a:pt x="382" y="543"/>
                    <a:pt x="382" y="531"/>
                  </a:cubicBezTo>
                  <a:cubicBezTo>
                    <a:pt x="388" y="488"/>
                    <a:pt x="339" y="432"/>
                    <a:pt x="321" y="395"/>
                  </a:cubicBezTo>
                  <a:cubicBezTo>
                    <a:pt x="271" y="321"/>
                    <a:pt x="222" y="253"/>
                    <a:pt x="167" y="186"/>
                  </a:cubicBezTo>
                  <a:cubicBezTo>
                    <a:pt x="142" y="149"/>
                    <a:pt x="0" y="1"/>
                    <a:pt x="19" y="136"/>
                  </a:cubicBezTo>
                  <a:cubicBezTo>
                    <a:pt x="19" y="143"/>
                    <a:pt x="31" y="136"/>
                    <a:pt x="31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5"/>
            <p:cNvSpPr/>
            <p:nvPr/>
          </p:nvSpPr>
          <p:spPr>
            <a:xfrm>
              <a:off x="4062224" y="-1287367"/>
              <a:ext cx="249320" cy="512439"/>
            </a:xfrm>
            <a:custGeom>
              <a:avLst/>
              <a:gdLst/>
              <a:ahLst/>
              <a:cxnLst/>
              <a:rect l="l" t="t" r="r" b="b"/>
              <a:pathLst>
                <a:path w="1879" h="3862" extrusionOk="0">
                  <a:moveTo>
                    <a:pt x="6" y="12"/>
                  </a:moveTo>
                  <a:cubicBezTo>
                    <a:pt x="173" y="407"/>
                    <a:pt x="290" y="813"/>
                    <a:pt x="431" y="1207"/>
                  </a:cubicBezTo>
                  <a:cubicBezTo>
                    <a:pt x="579" y="1638"/>
                    <a:pt x="758" y="2057"/>
                    <a:pt x="918" y="2476"/>
                  </a:cubicBezTo>
                  <a:cubicBezTo>
                    <a:pt x="1035" y="2796"/>
                    <a:pt x="1133" y="3141"/>
                    <a:pt x="1306" y="3443"/>
                  </a:cubicBezTo>
                  <a:cubicBezTo>
                    <a:pt x="1411" y="3628"/>
                    <a:pt x="1614" y="3862"/>
                    <a:pt x="1854" y="3800"/>
                  </a:cubicBezTo>
                  <a:cubicBezTo>
                    <a:pt x="1879" y="3794"/>
                    <a:pt x="1879" y="3751"/>
                    <a:pt x="1854" y="3745"/>
                  </a:cubicBezTo>
                  <a:cubicBezTo>
                    <a:pt x="1552" y="3689"/>
                    <a:pt x="1411" y="3474"/>
                    <a:pt x="1287" y="3209"/>
                  </a:cubicBezTo>
                  <a:cubicBezTo>
                    <a:pt x="1133" y="2864"/>
                    <a:pt x="1023" y="2501"/>
                    <a:pt x="887" y="2143"/>
                  </a:cubicBezTo>
                  <a:cubicBezTo>
                    <a:pt x="739" y="1768"/>
                    <a:pt x="579" y="1392"/>
                    <a:pt x="437" y="1004"/>
                  </a:cubicBezTo>
                  <a:cubicBezTo>
                    <a:pt x="314" y="665"/>
                    <a:pt x="210" y="314"/>
                    <a:pt x="19" y="6"/>
                  </a:cubicBezTo>
                  <a:cubicBezTo>
                    <a:pt x="12" y="0"/>
                    <a:pt x="0" y="6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5"/>
            <p:cNvSpPr/>
            <p:nvPr/>
          </p:nvSpPr>
          <p:spPr>
            <a:xfrm>
              <a:off x="4290181" y="-1175511"/>
              <a:ext cx="175015" cy="244543"/>
            </a:xfrm>
            <a:custGeom>
              <a:avLst/>
              <a:gdLst/>
              <a:ahLst/>
              <a:cxnLst/>
              <a:rect l="l" t="t" r="r" b="b"/>
              <a:pathLst>
                <a:path w="1319" h="1843" extrusionOk="0">
                  <a:moveTo>
                    <a:pt x="1" y="13"/>
                  </a:moveTo>
                  <a:cubicBezTo>
                    <a:pt x="75" y="210"/>
                    <a:pt x="148" y="407"/>
                    <a:pt x="216" y="611"/>
                  </a:cubicBezTo>
                  <a:cubicBezTo>
                    <a:pt x="284" y="808"/>
                    <a:pt x="327" y="1017"/>
                    <a:pt x="419" y="1208"/>
                  </a:cubicBezTo>
                  <a:cubicBezTo>
                    <a:pt x="567" y="1528"/>
                    <a:pt x="924" y="1775"/>
                    <a:pt x="1269" y="1836"/>
                  </a:cubicBezTo>
                  <a:cubicBezTo>
                    <a:pt x="1300" y="1842"/>
                    <a:pt x="1319" y="1799"/>
                    <a:pt x="1288" y="1781"/>
                  </a:cubicBezTo>
                  <a:cubicBezTo>
                    <a:pt x="1140" y="1695"/>
                    <a:pt x="974" y="1645"/>
                    <a:pt x="826" y="1547"/>
                  </a:cubicBezTo>
                  <a:cubicBezTo>
                    <a:pt x="641" y="1424"/>
                    <a:pt x="524" y="1245"/>
                    <a:pt x="444" y="1048"/>
                  </a:cubicBezTo>
                  <a:cubicBezTo>
                    <a:pt x="370" y="869"/>
                    <a:pt x="321" y="678"/>
                    <a:pt x="247" y="500"/>
                  </a:cubicBezTo>
                  <a:cubicBezTo>
                    <a:pt x="173" y="333"/>
                    <a:pt x="87" y="173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5"/>
            <p:cNvSpPr/>
            <p:nvPr/>
          </p:nvSpPr>
          <p:spPr>
            <a:xfrm>
              <a:off x="4232196" y="-940123"/>
              <a:ext cx="40204" cy="68865"/>
            </a:xfrm>
            <a:custGeom>
              <a:avLst/>
              <a:gdLst/>
              <a:ahLst/>
              <a:cxnLst/>
              <a:rect l="l" t="t" r="r" b="b"/>
              <a:pathLst>
                <a:path w="303" h="519" extrusionOk="0">
                  <a:moveTo>
                    <a:pt x="0" y="32"/>
                  </a:moveTo>
                  <a:cubicBezTo>
                    <a:pt x="25" y="130"/>
                    <a:pt x="56" y="216"/>
                    <a:pt x="105" y="303"/>
                  </a:cubicBezTo>
                  <a:cubicBezTo>
                    <a:pt x="148" y="376"/>
                    <a:pt x="197" y="463"/>
                    <a:pt x="271" y="512"/>
                  </a:cubicBezTo>
                  <a:cubicBezTo>
                    <a:pt x="277" y="518"/>
                    <a:pt x="302" y="506"/>
                    <a:pt x="296" y="493"/>
                  </a:cubicBezTo>
                  <a:cubicBezTo>
                    <a:pt x="265" y="426"/>
                    <a:pt x="210" y="364"/>
                    <a:pt x="167" y="303"/>
                  </a:cubicBezTo>
                  <a:cubicBezTo>
                    <a:pt x="105" y="216"/>
                    <a:pt x="62" y="124"/>
                    <a:pt x="31" y="19"/>
                  </a:cubicBezTo>
                  <a:cubicBezTo>
                    <a:pt x="25" y="1"/>
                    <a:pt x="0" y="13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5"/>
            <p:cNvSpPr/>
            <p:nvPr/>
          </p:nvSpPr>
          <p:spPr>
            <a:xfrm>
              <a:off x="3459025" y="-1149372"/>
              <a:ext cx="75367" cy="300139"/>
            </a:xfrm>
            <a:custGeom>
              <a:avLst/>
              <a:gdLst/>
              <a:ahLst/>
              <a:cxnLst/>
              <a:rect l="l" t="t" r="r" b="b"/>
              <a:pathLst>
                <a:path w="568" h="2262" extrusionOk="0">
                  <a:moveTo>
                    <a:pt x="1" y="13"/>
                  </a:moveTo>
                  <a:cubicBezTo>
                    <a:pt x="124" y="451"/>
                    <a:pt x="130" y="913"/>
                    <a:pt x="185" y="1362"/>
                  </a:cubicBezTo>
                  <a:cubicBezTo>
                    <a:pt x="222" y="1645"/>
                    <a:pt x="278" y="2064"/>
                    <a:pt x="524" y="2243"/>
                  </a:cubicBezTo>
                  <a:cubicBezTo>
                    <a:pt x="549" y="2261"/>
                    <a:pt x="567" y="2231"/>
                    <a:pt x="561" y="2212"/>
                  </a:cubicBezTo>
                  <a:cubicBezTo>
                    <a:pt x="481" y="2058"/>
                    <a:pt x="395" y="1923"/>
                    <a:pt x="346" y="1762"/>
                  </a:cubicBezTo>
                  <a:cubicBezTo>
                    <a:pt x="296" y="1578"/>
                    <a:pt x="272" y="1393"/>
                    <a:pt x="253" y="1208"/>
                  </a:cubicBezTo>
                  <a:cubicBezTo>
                    <a:pt x="204" y="795"/>
                    <a:pt x="155" y="401"/>
                    <a:pt x="19" y="7"/>
                  </a:cubicBezTo>
                  <a:cubicBezTo>
                    <a:pt x="13" y="1"/>
                    <a:pt x="1" y="1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5"/>
            <p:cNvSpPr/>
            <p:nvPr/>
          </p:nvSpPr>
          <p:spPr>
            <a:xfrm>
              <a:off x="3494188" y="-1198333"/>
              <a:ext cx="13269" cy="84257"/>
            </a:xfrm>
            <a:custGeom>
              <a:avLst/>
              <a:gdLst/>
              <a:ahLst/>
              <a:cxnLst/>
              <a:rect l="l" t="t" r="r" b="b"/>
              <a:pathLst>
                <a:path w="100" h="635" extrusionOk="0">
                  <a:moveTo>
                    <a:pt x="50" y="616"/>
                  </a:moveTo>
                  <a:cubicBezTo>
                    <a:pt x="62" y="419"/>
                    <a:pt x="99" y="204"/>
                    <a:pt x="25" y="13"/>
                  </a:cubicBezTo>
                  <a:cubicBezTo>
                    <a:pt x="19" y="0"/>
                    <a:pt x="1" y="0"/>
                    <a:pt x="1" y="19"/>
                  </a:cubicBezTo>
                  <a:cubicBezTo>
                    <a:pt x="13" y="216"/>
                    <a:pt x="19" y="419"/>
                    <a:pt x="31" y="616"/>
                  </a:cubicBezTo>
                  <a:cubicBezTo>
                    <a:pt x="31" y="635"/>
                    <a:pt x="50" y="635"/>
                    <a:pt x="50" y="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5"/>
            <p:cNvSpPr/>
            <p:nvPr/>
          </p:nvSpPr>
          <p:spPr>
            <a:xfrm>
              <a:off x="3669866" y="-989085"/>
              <a:ext cx="66344" cy="237113"/>
            </a:xfrm>
            <a:custGeom>
              <a:avLst/>
              <a:gdLst/>
              <a:ahLst/>
              <a:cxnLst/>
              <a:rect l="l" t="t" r="r" b="b"/>
              <a:pathLst>
                <a:path w="500" h="1787" extrusionOk="0">
                  <a:moveTo>
                    <a:pt x="1" y="6"/>
                  </a:moveTo>
                  <a:cubicBezTo>
                    <a:pt x="93" y="327"/>
                    <a:pt x="167" y="653"/>
                    <a:pt x="216" y="986"/>
                  </a:cubicBezTo>
                  <a:cubicBezTo>
                    <a:pt x="247" y="1238"/>
                    <a:pt x="272" y="1552"/>
                    <a:pt x="426" y="1762"/>
                  </a:cubicBezTo>
                  <a:cubicBezTo>
                    <a:pt x="444" y="1786"/>
                    <a:pt x="487" y="1786"/>
                    <a:pt x="493" y="1756"/>
                  </a:cubicBezTo>
                  <a:cubicBezTo>
                    <a:pt x="493" y="1743"/>
                    <a:pt x="500" y="1731"/>
                    <a:pt x="493" y="1719"/>
                  </a:cubicBezTo>
                  <a:cubicBezTo>
                    <a:pt x="493" y="1700"/>
                    <a:pt x="475" y="1694"/>
                    <a:pt x="463" y="1706"/>
                  </a:cubicBezTo>
                  <a:cubicBezTo>
                    <a:pt x="475" y="1688"/>
                    <a:pt x="358" y="1398"/>
                    <a:pt x="346" y="1349"/>
                  </a:cubicBezTo>
                  <a:cubicBezTo>
                    <a:pt x="315" y="1207"/>
                    <a:pt x="296" y="1072"/>
                    <a:pt x="266" y="930"/>
                  </a:cubicBezTo>
                  <a:cubicBezTo>
                    <a:pt x="192" y="616"/>
                    <a:pt x="99" y="314"/>
                    <a:pt x="7" y="6"/>
                  </a:cubicBezTo>
                  <a:cubicBezTo>
                    <a:pt x="7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5"/>
            <p:cNvSpPr/>
            <p:nvPr/>
          </p:nvSpPr>
          <p:spPr>
            <a:xfrm>
              <a:off x="3633112" y="-1189310"/>
              <a:ext cx="14065" cy="65415"/>
            </a:xfrm>
            <a:custGeom>
              <a:avLst/>
              <a:gdLst/>
              <a:ahLst/>
              <a:cxnLst/>
              <a:rect l="l" t="t" r="r" b="b"/>
              <a:pathLst>
                <a:path w="106" h="493" extrusionOk="0">
                  <a:moveTo>
                    <a:pt x="105" y="462"/>
                  </a:moveTo>
                  <a:cubicBezTo>
                    <a:pt x="75" y="314"/>
                    <a:pt x="81" y="154"/>
                    <a:pt x="25" y="12"/>
                  </a:cubicBezTo>
                  <a:cubicBezTo>
                    <a:pt x="19" y="0"/>
                    <a:pt x="1" y="0"/>
                    <a:pt x="1" y="12"/>
                  </a:cubicBezTo>
                  <a:cubicBezTo>
                    <a:pt x="13" y="166"/>
                    <a:pt x="31" y="320"/>
                    <a:pt x="68" y="474"/>
                  </a:cubicBezTo>
                  <a:cubicBezTo>
                    <a:pt x="75" y="493"/>
                    <a:pt x="105" y="487"/>
                    <a:pt x="105" y="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5"/>
            <p:cNvSpPr/>
            <p:nvPr/>
          </p:nvSpPr>
          <p:spPr>
            <a:xfrm>
              <a:off x="2919650" y="-1303820"/>
              <a:ext cx="41000" cy="238838"/>
            </a:xfrm>
            <a:custGeom>
              <a:avLst/>
              <a:gdLst/>
              <a:ahLst/>
              <a:cxnLst/>
              <a:rect l="l" t="t" r="r" b="b"/>
              <a:pathLst>
                <a:path w="309" h="1800" extrusionOk="0">
                  <a:moveTo>
                    <a:pt x="284" y="13"/>
                  </a:moveTo>
                  <a:cubicBezTo>
                    <a:pt x="185" y="370"/>
                    <a:pt x="62" y="715"/>
                    <a:pt x="44" y="1091"/>
                  </a:cubicBezTo>
                  <a:cubicBezTo>
                    <a:pt x="31" y="1313"/>
                    <a:pt x="25" y="1535"/>
                    <a:pt x="7" y="1756"/>
                  </a:cubicBezTo>
                  <a:cubicBezTo>
                    <a:pt x="1" y="1769"/>
                    <a:pt x="13" y="1787"/>
                    <a:pt x="25" y="1793"/>
                  </a:cubicBezTo>
                  <a:cubicBezTo>
                    <a:pt x="38" y="1799"/>
                    <a:pt x="50" y="1799"/>
                    <a:pt x="62" y="1799"/>
                  </a:cubicBezTo>
                  <a:cubicBezTo>
                    <a:pt x="81" y="1793"/>
                    <a:pt x="87" y="1775"/>
                    <a:pt x="93" y="1756"/>
                  </a:cubicBezTo>
                  <a:cubicBezTo>
                    <a:pt x="111" y="1541"/>
                    <a:pt x="111" y="1325"/>
                    <a:pt x="124" y="1110"/>
                  </a:cubicBezTo>
                  <a:cubicBezTo>
                    <a:pt x="142" y="740"/>
                    <a:pt x="235" y="383"/>
                    <a:pt x="302" y="19"/>
                  </a:cubicBezTo>
                  <a:cubicBezTo>
                    <a:pt x="309" y="7"/>
                    <a:pt x="290" y="1"/>
                    <a:pt x="28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5"/>
            <p:cNvSpPr/>
            <p:nvPr/>
          </p:nvSpPr>
          <p:spPr>
            <a:xfrm>
              <a:off x="2975246" y="-1323325"/>
              <a:ext cx="10748" cy="99781"/>
            </a:xfrm>
            <a:custGeom>
              <a:avLst/>
              <a:gdLst/>
              <a:ahLst/>
              <a:cxnLst/>
              <a:rect l="l" t="t" r="r" b="b"/>
              <a:pathLst>
                <a:path w="81" h="752" extrusionOk="0">
                  <a:moveTo>
                    <a:pt x="37" y="19"/>
                  </a:moveTo>
                  <a:cubicBezTo>
                    <a:pt x="0" y="253"/>
                    <a:pt x="0" y="499"/>
                    <a:pt x="0" y="739"/>
                  </a:cubicBezTo>
                  <a:cubicBezTo>
                    <a:pt x="0" y="751"/>
                    <a:pt x="25" y="751"/>
                    <a:pt x="25" y="739"/>
                  </a:cubicBezTo>
                  <a:cubicBezTo>
                    <a:pt x="81" y="505"/>
                    <a:pt x="37" y="259"/>
                    <a:pt x="68" y="25"/>
                  </a:cubicBezTo>
                  <a:cubicBezTo>
                    <a:pt x="68" y="6"/>
                    <a:pt x="37" y="0"/>
                    <a:pt x="3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5"/>
            <p:cNvSpPr/>
            <p:nvPr/>
          </p:nvSpPr>
          <p:spPr>
            <a:xfrm>
              <a:off x="3164857" y="-1255522"/>
              <a:ext cx="14065" cy="207656"/>
            </a:xfrm>
            <a:custGeom>
              <a:avLst/>
              <a:gdLst/>
              <a:ahLst/>
              <a:cxnLst/>
              <a:rect l="l" t="t" r="r" b="b"/>
              <a:pathLst>
                <a:path w="106" h="1565" extrusionOk="0">
                  <a:moveTo>
                    <a:pt x="43" y="1552"/>
                  </a:moveTo>
                  <a:cubicBezTo>
                    <a:pt x="74" y="1263"/>
                    <a:pt x="68" y="980"/>
                    <a:pt x="74" y="690"/>
                  </a:cubicBezTo>
                  <a:cubicBezTo>
                    <a:pt x="74" y="573"/>
                    <a:pt x="87" y="450"/>
                    <a:pt x="87" y="327"/>
                  </a:cubicBezTo>
                  <a:cubicBezTo>
                    <a:pt x="93" y="228"/>
                    <a:pt x="105" y="111"/>
                    <a:pt x="50" y="19"/>
                  </a:cubicBezTo>
                  <a:cubicBezTo>
                    <a:pt x="37" y="0"/>
                    <a:pt x="7" y="6"/>
                    <a:pt x="7" y="31"/>
                  </a:cubicBezTo>
                  <a:cubicBezTo>
                    <a:pt x="0" y="142"/>
                    <a:pt x="19" y="259"/>
                    <a:pt x="13" y="376"/>
                  </a:cubicBezTo>
                  <a:cubicBezTo>
                    <a:pt x="13" y="499"/>
                    <a:pt x="7" y="616"/>
                    <a:pt x="7" y="739"/>
                  </a:cubicBezTo>
                  <a:cubicBezTo>
                    <a:pt x="19" y="1010"/>
                    <a:pt x="31" y="1281"/>
                    <a:pt x="19" y="1552"/>
                  </a:cubicBezTo>
                  <a:cubicBezTo>
                    <a:pt x="19" y="1565"/>
                    <a:pt x="37" y="1565"/>
                    <a:pt x="43" y="1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5"/>
            <p:cNvSpPr/>
            <p:nvPr/>
          </p:nvSpPr>
          <p:spPr>
            <a:xfrm>
              <a:off x="3139514" y="-1230178"/>
              <a:ext cx="8359" cy="63823"/>
            </a:xfrm>
            <a:custGeom>
              <a:avLst/>
              <a:gdLst/>
              <a:ahLst/>
              <a:cxnLst/>
              <a:rect l="l" t="t" r="r" b="b"/>
              <a:pathLst>
                <a:path w="63" h="481" extrusionOk="0">
                  <a:moveTo>
                    <a:pt x="31" y="462"/>
                  </a:moveTo>
                  <a:cubicBezTo>
                    <a:pt x="37" y="314"/>
                    <a:pt x="62" y="160"/>
                    <a:pt x="44" y="19"/>
                  </a:cubicBezTo>
                  <a:cubicBezTo>
                    <a:pt x="44" y="6"/>
                    <a:pt x="31" y="0"/>
                    <a:pt x="25" y="13"/>
                  </a:cubicBezTo>
                  <a:cubicBezTo>
                    <a:pt x="7" y="160"/>
                    <a:pt x="0" y="314"/>
                    <a:pt x="7" y="462"/>
                  </a:cubicBezTo>
                  <a:cubicBezTo>
                    <a:pt x="7" y="481"/>
                    <a:pt x="31" y="481"/>
                    <a:pt x="31" y="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5"/>
            <p:cNvSpPr/>
            <p:nvPr/>
          </p:nvSpPr>
          <p:spPr>
            <a:xfrm>
              <a:off x="4033563" y="-1423106"/>
              <a:ext cx="230611" cy="435746"/>
            </a:xfrm>
            <a:custGeom>
              <a:avLst/>
              <a:gdLst/>
              <a:ahLst/>
              <a:cxnLst/>
              <a:rect l="l" t="t" r="r" b="b"/>
              <a:pathLst>
                <a:path w="1738" h="3284" extrusionOk="0">
                  <a:moveTo>
                    <a:pt x="1" y="7"/>
                  </a:moveTo>
                  <a:cubicBezTo>
                    <a:pt x="161" y="253"/>
                    <a:pt x="333" y="493"/>
                    <a:pt x="493" y="746"/>
                  </a:cubicBezTo>
                  <a:cubicBezTo>
                    <a:pt x="660" y="1005"/>
                    <a:pt x="795" y="1282"/>
                    <a:pt x="924" y="1565"/>
                  </a:cubicBezTo>
                  <a:cubicBezTo>
                    <a:pt x="1054" y="1855"/>
                    <a:pt x="1171" y="2156"/>
                    <a:pt x="1294" y="2452"/>
                  </a:cubicBezTo>
                  <a:cubicBezTo>
                    <a:pt x="1405" y="2729"/>
                    <a:pt x="1516" y="3025"/>
                    <a:pt x="1694" y="3265"/>
                  </a:cubicBezTo>
                  <a:cubicBezTo>
                    <a:pt x="1707" y="3283"/>
                    <a:pt x="1737" y="3271"/>
                    <a:pt x="1725" y="3247"/>
                  </a:cubicBezTo>
                  <a:cubicBezTo>
                    <a:pt x="1473" y="2698"/>
                    <a:pt x="1257" y="2126"/>
                    <a:pt x="1011" y="1571"/>
                  </a:cubicBezTo>
                  <a:cubicBezTo>
                    <a:pt x="888" y="1288"/>
                    <a:pt x="746" y="1011"/>
                    <a:pt x="573" y="752"/>
                  </a:cubicBezTo>
                  <a:cubicBezTo>
                    <a:pt x="401" y="493"/>
                    <a:pt x="185" y="259"/>
                    <a:pt x="7" y="7"/>
                  </a:cubicBezTo>
                  <a:cubicBezTo>
                    <a:pt x="7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5"/>
            <p:cNvSpPr/>
            <p:nvPr/>
          </p:nvSpPr>
          <p:spPr>
            <a:xfrm>
              <a:off x="4148869" y="-1287367"/>
              <a:ext cx="187222" cy="277980"/>
            </a:xfrm>
            <a:custGeom>
              <a:avLst/>
              <a:gdLst/>
              <a:ahLst/>
              <a:cxnLst/>
              <a:rect l="l" t="t" r="r" b="b"/>
              <a:pathLst>
                <a:path w="1411" h="2095" extrusionOk="0">
                  <a:moveTo>
                    <a:pt x="0" y="12"/>
                  </a:moveTo>
                  <a:cubicBezTo>
                    <a:pt x="240" y="351"/>
                    <a:pt x="456" y="696"/>
                    <a:pt x="671" y="1047"/>
                  </a:cubicBezTo>
                  <a:cubicBezTo>
                    <a:pt x="782" y="1220"/>
                    <a:pt x="887" y="1392"/>
                    <a:pt x="1004" y="1564"/>
                  </a:cubicBezTo>
                  <a:cubicBezTo>
                    <a:pt x="1109" y="1737"/>
                    <a:pt x="1220" y="1928"/>
                    <a:pt x="1361" y="2076"/>
                  </a:cubicBezTo>
                  <a:cubicBezTo>
                    <a:pt x="1380" y="2094"/>
                    <a:pt x="1411" y="2070"/>
                    <a:pt x="1398" y="2045"/>
                  </a:cubicBezTo>
                  <a:cubicBezTo>
                    <a:pt x="1306" y="1866"/>
                    <a:pt x="1170" y="1700"/>
                    <a:pt x="1059" y="1534"/>
                  </a:cubicBezTo>
                  <a:cubicBezTo>
                    <a:pt x="949" y="1361"/>
                    <a:pt x="838" y="1189"/>
                    <a:pt x="727" y="1016"/>
                  </a:cubicBezTo>
                  <a:cubicBezTo>
                    <a:pt x="499" y="671"/>
                    <a:pt x="271" y="326"/>
                    <a:pt x="12" y="6"/>
                  </a:cubicBezTo>
                  <a:cubicBezTo>
                    <a:pt x="6" y="0"/>
                    <a:pt x="0" y="6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5"/>
            <p:cNvSpPr/>
            <p:nvPr/>
          </p:nvSpPr>
          <p:spPr>
            <a:xfrm>
              <a:off x="2482444" y="-1776187"/>
              <a:ext cx="48298" cy="300139"/>
            </a:xfrm>
            <a:custGeom>
              <a:avLst/>
              <a:gdLst/>
              <a:ahLst/>
              <a:cxnLst/>
              <a:rect l="l" t="t" r="r" b="b"/>
              <a:pathLst>
                <a:path w="364" h="2262" extrusionOk="0">
                  <a:moveTo>
                    <a:pt x="56" y="19"/>
                  </a:moveTo>
                  <a:cubicBezTo>
                    <a:pt x="44" y="487"/>
                    <a:pt x="0" y="937"/>
                    <a:pt x="93" y="1399"/>
                  </a:cubicBezTo>
                  <a:cubicBezTo>
                    <a:pt x="148" y="1676"/>
                    <a:pt x="210" y="1947"/>
                    <a:pt x="253" y="2224"/>
                  </a:cubicBezTo>
                  <a:cubicBezTo>
                    <a:pt x="259" y="2237"/>
                    <a:pt x="271" y="2255"/>
                    <a:pt x="290" y="2261"/>
                  </a:cubicBezTo>
                  <a:cubicBezTo>
                    <a:pt x="308" y="2261"/>
                    <a:pt x="321" y="2261"/>
                    <a:pt x="333" y="2255"/>
                  </a:cubicBezTo>
                  <a:cubicBezTo>
                    <a:pt x="358" y="2243"/>
                    <a:pt x="364" y="2218"/>
                    <a:pt x="358" y="2194"/>
                  </a:cubicBezTo>
                  <a:cubicBezTo>
                    <a:pt x="315" y="1929"/>
                    <a:pt x="253" y="1664"/>
                    <a:pt x="198" y="1399"/>
                  </a:cubicBezTo>
                  <a:cubicBezTo>
                    <a:pt x="105" y="949"/>
                    <a:pt x="105" y="481"/>
                    <a:pt x="81" y="19"/>
                  </a:cubicBezTo>
                  <a:cubicBezTo>
                    <a:pt x="81" y="1"/>
                    <a:pt x="56" y="1"/>
                    <a:pt x="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5"/>
            <p:cNvSpPr/>
            <p:nvPr/>
          </p:nvSpPr>
          <p:spPr>
            <a:xfrm>
              <a:off x="2227419" y="-2092382"/>
              <a:ext cx="72845" cy="560737"/>
            </a:xfrm>
            <a:custGeom>
              <a:avLst/>
              <a:gdLst/>
              <a:ahLst/>
              <a:cxnLst/>
              <a:rect l="l" t="t" r="r" b="b"/>
              <a:pathLst>
                <a:path w="549" h="4226" extrusionOk="0">
                  <a:moveTo>
                    <a:pt x="518" y="13"/>
                  </a:moveTo>
                  <a:cubicBezTo>
                    <a:pt x="475" y="438"/>
                    <a:pt x="383" y="844"/>
                    <a:pt x="315" y="1263"/>
                  </a:cubicBezTo>
                  <a:cubicBezTo>
                    <a:pt x="241" y="1712"/>
                    <a:pt x="192" y="2162"/>
                    <a:pt x="130" y="2612"/>
                  </a:cubicBezTo>
                  <a:cubicBezTo>
                    <a:pt x="81" y="2950"/>
                    <a:pt x="1" y="3295"/>
                    <a:pt x="7" y="3640"/>
                  </a:cubicBezTo>
                  <a:cubicBezTo>
                    <a:pt x="13" y="3856"/>
                    <a:pt x="81" y="4158"/>
                    <a:pt x="321" y="4219"/>
                  </a:cubicBezTo>
                  <a:cubicBezTo>
                    <a:pt x="346" y="4225"/>
                    <a:pt x="364" y="4188"/>
                    <a:pt x="346" y="4170"/>
                  </a:cubicBezTo>
                  <a:cubicBezTo>
                    <a:pt x="112" y="3979"/>
                    <a:pt x="87" y="3720"/>
                    <a:pt x="105" y="3431"/>
                  </a:cubicBezTo>
                  <a:cubicBezTo>
                    <a:pt x="136" y="3055"/>
                    <a:pt x="216" y="2679"/>
                    <a:pt x="266" y="2304"/>
                  </a:cubicBezTo>
                  <a:cubicBezTo>
                    <a:pt x="321" y="1897"/>
                    <a:pt x="358" y="1491"/>
                    <a:pt x="420" y="1090"/>
                  </a:cubicBezTo>
                  <a:cubicBezTo>
                    <a:pt x="475" y="733"/>
                    <a:pt x="549" y="376"/>
                    <a:pt x="530" y="13"/>
                  </a:cubicBezTo>
                  <a:cubicBezTo>
                    <a:pt x="530" y="0"/>
                    <a:pt x="518" y="0"/>
                    <a:pt x="51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5"/>
            <p:cNvSpPr/>
            <p:nvPr/>
          </p:nvSpPr>
          <p:spPr>
            <a:xfrm>
              <a:off x="2667146" y="-1875040"/>
              <a:ext cx="62230" cy="277980"/>
            </a:xfrm>
            <a:custGeom>
              <a:avLst/>
              <a:gdLst/>
              <a:ahLst/>
              <a:cxnLst/>
              <a:rect l="l" t="t" r="r" b="b"/>
              <a:pathLst>
                <a:path w="469" h="2095" extrusionOk="0">
                  <a:moveTo>
                    <a:pt x="0" y="13"/>
                  </a:moveTo>
                  <a:cubicBezTo>
                    <a:pt x="87" y="352"/>
                    <a:pt x="142" y="697"/>
                    <a:pt x="204" y="1048"/>
                  </a:cubicBezTo>
                  <a:cubicBezTo>
                    <a:pt x="228" y="1220"/>
                    <a:pt x="259" y="1393"/>
                    <a:pt x="290" y="1565"/>
                  </a:cubicBezTo>
                  <a:cubicBezTo>
                    <a:pt x="327" y="1737"/>
                    <a:pt x="345" y="1928"/>
                    <a:pt x="419" y="2076"/>
                  </a:cubicBezTo>
                  <a:cubicBezTo>
                    <a:pt x="432" y="2095"/>
                    <a:pt x="469" y="2070"/>
                    <a:pt x="469" y="2045"/>
                  </a:cubicBezTo>
                  <a:cubicBezTo>
                    <a:pt x="462" y="1867"/>
                    <a:pt x="401" y="1701"/>
                    <a:pt x="364" y="1534"/>
                  </a:cubicBezTo>
                  <a:cubicBezTo>
                    <a:pt x="333" y="1362"/>
                    <a:pt x="302" y="1189"/>
                    <a:pt x="271" y="1017"/>
                  </a:cubicBezTo>
                  <a:cubicBezTo>
                    <a:pt x="204" y="672"/>
                    <a:pt x="124" y="333"/>
                    <a:pt x="13" y="7"/>
                  </a:cubicBezTo>
                  <a:cubicBezTo>
                    <a:pt x="13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5"/>
            <p:cNvSpPr/>
            <p:nvPr/>
          </p:nvSpPr>
          <p:spPr>
            <a:xfrm>
              <a:off x="2320565" y="-2474124"/>
              <a:ext cx="206992" cy="331984"/>
            </a:xfrm>
            <a:custGeom>
              <a:avLst/>
              <a:gdLst/>
              <a:ahLst/>
              <a:cxnLst/>
              <a:rect l="l" t="t" r="r" b="b"/>
              <a:pathLst>
                <a:path w="1560" h="2502" extrusionOk="0">
                  <a:moveTo>
                    <a:pt x="1535" y="99"/>
                  </a:moveTo>
                  <a:cubicBezTo>
                    <a:pt x="469" y="900"/>
                    <a:pt x="401" y="1233"/>
                    <a:pt x="1" y="2502"/>
                  </a:cubicBezTo>
                  <a:cubicBezTo>
                    <a:pt x="303" y="1220"/>
                    <a:pt x="420" y="832"/>
                    <a:pt x="1461" y="19"/>
                  </a:cubicBezTo>
                  <a:cubicBezTo>
                    <a:pt x="1479" y="1"/>
                    <a:pt x="1516" y="1"/>
                    <a:pt x="1535" y="19"/>
                  </a:cubicBezTo>
                  <a:cubicBezTo>
                    <a:pt x="1559" y="44"/>
                    <a:pt x="1559" y="75"/>
                    <a:pt x="153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5"/>
            <p:cNvSpPr/>
            <p:nvPr/>
          </p:nvSpPr>
          <p:spPr>
            <a:xfrm>
              <a:off x="3779466" y="-2048329"/>
              <a:ext cx="164400" cy="460293"/>
            </a:xfrm>
            <a:custGeom>
              <a:avLst/>
              <a:gdLst/>
              <a:ahLst/>
              <a:cxnLst/>
              <a:rect l="l" t="t" r="r" b="b"/>
              <a:pathLst>
                <a:path w="1239" h="3469" extrusionOk="0">
                  <a:moveTo>
                    <a:pt x="80" y="1"/>
                  </a:moveTo>
                  <a:cubicBezTo>
                    <a:pt x="499" y="543"/>
                    <a:pt x="585" y="906"/>
                    <a:pt x="702" y="1399"/>
                  </a:cubicBezTo>
                  <a:cubicBezTo>
                    <a:pt x="745" y="1578"/>
                    <a:pt x="788" y="1769"/>
                    <a:pt x="856" y="1996"/>
                  </a:cubicBezTo>
                  <a:cubicBezTo>
                    <a:pt x="924" y="2224"/>
                    <a:pt x="967" y="2434"/>
                    <a:pt x="1004" y="2637"/>
                  </a:cubicBezTo>
                  <a:cubicBezTo>
                    <a:pt x="1059" y="2933"/>
                    <a:pt x="1109" y="3204"/>
                    <a:pt x="1238" y="3413"/>
                  </a:cubicBezTo>
                  <a:lnTo>
                    <a:pt x="1146" y="3468"/>
                  </a:lnTo>
                  <a:cubicBezTo>
                    <a:pt x="1010" y="3241"/>
                    <a:pt x="961" y="2963"/>
                    <a:pt x="899" y="2655"/>
                  </a:cubicBezTo>
                  <a:cubicBezTo>
                    <a:pt x="862" y="2458"/>
                    <a:pt x="825" y="2249"/>
                    <a:pt x="758" y="2027"/>
                  </a:cubicBezTo>
                  <a:cubicBezTo>
                    <a:pt x="690" y="1799"/>
                    <a:pt x="647" y="1602"/>
                    <a:pt x="604" y="1424"/>
                  </a:cubicBezTo>
                  <a:cubicBezTo>
                    <a:pt x="493" y="943"/>
                    <a:pt x="407" y="586"/>
                    <a:pt x="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5"/>
            <p:cNvSpPr/>
            <p:nvPr/>
          </p:nvSpPr>
          <p:spPr>
            <a:xfrm>
              <a:off x="2767723" y="-2493629"/>
              <a:ext cx="197837" cy="318848"/>
            </a:xfrm>
            <a:custGeom>
              <a:avLst/>
              <a:gdLst/>
              <a:ahLst/>
              <a:cxnLst/>
              <a:rect l="l" t="t" r="r" b="b"/>
              <a:pathLst>
                <a:path w="1491" h="2403" extrusionOk="0">
                  <a:moveTo>
                    <a:pt x="1441" y="111"/>
                  </a:moveTo>
                  <a:cubicBezTo>
                    <a:pt x="825" y="690"/>
                    <a:pt x="117" y="1398"/>
                    <a:pt x="25" y="2297"/>
                  </a:cubicBezTo>
                  <a:cubicBezTo>
                    <a:pt x="18" y="2341"/>
                    <a:pt x="12" y="2365"/>
                    <a:pt x="37" y="2396"/>
                  </a:cubicBezTo>
                  <a:cubicBezTo>
                    <a:pt x="0" y="2402"/>
                    <a:pt x="0" y="2304"/>
                    <a:pt x="0" y="2297"/>
                  </a:cubicBezTo>
                  <a:cubicBezTo>
                    <a:pt x="6" y="1441"/>
                    <a:pt x="819" y="499"/>
                    <a:pt x="1429" y="6"/>
                  </a:cubicBezTo>
                  <a:cubicBezTo>
                    <a:pt x="1460" y="0"/>
                    <a:pt x="1484" y="25"/>
                    <a:pt x="1491" y="56"/>
                  </a:cubicBezTo>
                  <a:cubicBezTo>
                    <a:pt x="1491" y="86"/>
                    <a:pt x="1472" y="111"/>
                    <a:pt x="1441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5"/>
            <p:cNvSpPr/>
            <p:nvPr/>
          </p:nvSpPr>
          <p:spPr>
            <a:xfrm>
              <a:off x="2504470" y="-2161910"/>
              <a:ext cx="206064" cy="744642"/>
            </a:xfrm>
            <a:custGeom>
              <a:avLst/>
              <a:gdLst/>
              <a:ahLst/>
              <a:cxnLst/>
              <a:rect l="l" t="t" r="r" b="b"/>
              <a:pathLst>
                <a:path w="1553" h="5612" extrusionOk="0">
                  <a:moveTo>
                    <a:pt x="1504" y="5162"/>
                  </a:moveTo>
                  <a:cubicBezTo>
                    <a:pt x="1393" y="4940"/>
                    <a:pt x="918" y="1892"/>
                    <a:pt x="728" y="949"/>
                  </a:cubicBezTo>
                  <a:cubicBezTo>
                    <a:pt x="537" y="1"/>
                    <a:pt x="216" y="456"/>
                    <a:pt x="105" y="2027"/>
                  </a:cubicBezTo>
                  <a:cubicBezTo>
                    <a:pt x="1" y="3487"/>
                    <a:pt x="173" y="4017"/>
                    <a:pt x="407" y="5396"/>
                  </a:cubicBezTo>
                  <a:cubicBezTo>
                    <a:pt x="555" y="5322"/>
                    <a:pt x="764" y="5224"/>
                    <a:pt x="912" y="5193"/>
                  </a:cubicBezTo>
                  <a:lnTo>
                    <a:pt x="949" y="5199"/>
                  </a:lnTo>
                  <a:cubicBezTo>
                    <a:pt x="1066" y="5273"/>
                    <a:pt x="1202" y="5415"/>
                    <a:pt x="1331" y="5612"/>
                  </a:cubicBezTo>
                  <a:cubicBezTo>
                    <a:pt x="1454" y="5445"/>
                    <a:pt x="1553" y="5267"/>
                    <a:pt x="1504" y="5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5"/>
            <p:cNvSpPr/>
            <p:nvPr/>
          </p:nvSpPr>
          <p:spPr>
            <a:xfrm>
              <a:off x="2291241" y="-2366249"/>
              <a:ext cx="197837" cy="917136"/>
            </a:xfrm>
            <a:custGeom>
              <a:avLst/>
              <a:gdLst/>
              <a:ahLst/>
              <a:cxnLst/>
              <a:rect l="l" t="t" r="r" b="b"/>
              <a:pathLst>
                <a:path w="1491" h="6912" extrusionOk="0">
                  <a:moveTo>
                    <a:pt x="1183" y="4608"/>
                  </a:moveTo>
                  <a:cubicBezTo>
                    <a:pt x="986" y="3117"/>
                    <a:pt x="1269" y="1935"/>
                    <a:pt x="1392" y="1140"/>
                  </a:cubicBezTo>
                  <a:cubicBezTo>
                    <a:pt x="1491" y="537"/>
                    <a:pt x="1491" y="1"/>
                    <a:pt x="1183" y="555"/>
                  </a:cubicBezTo>
                  <a:cubicBezTo>
                    <a:pt x="702" y="1418"/>
                    <a:pt x="308" y="2853"/>
                    <a:pt x="117" y="4540"/>
                  </a:cubicBezTo>
                  <a:cubicBezTo>
                    <a:pt x="49" y="5156"/>
                    <a:pt x="13" y="5803"/>
                    <a:pt x="0" y="6462"/>
                  </a:cubicBezTo>
                  <a:cubicBezTo>
                    <a:pt x="43" y="6517"/>
                    <a:pt x="80" y="6567"/>
                    <a:pt x="117" y="6616"/>
                  </a:cubicBezTo>
                  <a:cubicBezTo>
                    <a:pt x="136" y="6634"/>
                    <a:pt x="148" y="6653"/>
                    <a:pt x="166" y="6671"/>
                  </a:cubicBezTo>
                  <a:cubicBezTo>
                    <a:pt x="302" y="6831"/>
                    <a:pt x="431" y="6912"/>
                    <a:pt x="579" y="6788"/>
                  </a:cubicBezTo>
                  <a:cubicBezTo>
                    <a:pt x="955" y="6462"/>
                    <a:pt x="1207" y="6326"/>
                    <a:pt x="1386" y="6308"/>
                  </a:cubicBezTo>
                  <a:cubicBezTo>
                    <a:pt x="1337" y="5834"/>
                    <a:pt x="1269" y="5267"/>
                    <a:pt x="1183" y="4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5"/>
            <p:cNvSpPr/>
            <p:nvPr/>
          </p:nvSpPr>
          <p:spPr>
            <a:xfrm>
              <a:off x="2990771" y="-1291480"/>
              <a:ext cx="125124" cy="306508"/>
            </a:xfrm>
            <a:custGeom>
              <a:avLst/>
              <a:gdLst/>
              <a:ahLst/>
              <a:cxnLst/>
              <a:rect l="l" t="t" r="r" b="b"/>
              <a:pathLst>
                <a:path w="943" h="2310" extrusionOk="0">
                  <a:moveTo>
                    <a:pt x="401" y="68"/>
                  </a:moveTo>
                  <a:cubicBezTo>
                    <a:pt x="210" y="0"/>
                    <a:pt x="68" y="696"/>
                    <a:pt x="0" y="2082"/>
                  </a:cubicBezTo>
                  <a:cubicBezTo>
                    <a:pt x="50" y="2125"/>
                    <a:pt x="99" y="2168"/>
                    <a:pt x="148" y="2205"/>
                  </a:cubicBezTo>
                  <a:cubicBezTo>
                    <a:pt x="296" y="2310"/>
                    <a:pt x="598" y="2255"/>
                    <a:pt x="943" y="2187"/>
                  </a:cubicBezTo>
                  <a:lnTo>
                    <a:pt x="875" y="807"/>
                  </a:lnTo>
                  <a:cubicBezTo>
                    <a:pt x="875" y="807"/>
                    <a:pt x="610" y="148"/>
                    <a:pt x="401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5"/>
            <p:cNvSpPr/>
            <p:nvPr/>
          </p:nvSpPr>
          <p:spPr>
            <a:xfrm>
              <a:off x="3492595" y="-1245703"/>
              <a:ext cx="203543" cy="479798"/>
            </a:xfrm>
            <a:custGeom>
              <a:avLst/>
              <a:gdLst/>
              <a:ahLst/>
              <a:cxnLst/>
              <a:rect l="l" t="t" r="r" b="b"/>
              <a:pathLst>
                <a:path w="1534" h="3616" extrusionOk="0">
                  <a:moveTo>
                    <a:pt x="290" y="160"/>
                  </a:moveTo>
                  <a:cubicBezTo>
                    <a:pt x="0" y="0"/>
                    <a:pt x="74" y="1466"/>
                    <a:pt x="277" y="2827"/>
                  </a:cubicBezTo>
                  <a:cubicBezTo>
                    <a:pt x="345" y="2926"/>
                    <a:pt x="401" y="3030"/>
                    <a:pt x="456" y="3129"/>
                  </a:cubicBezTo>
                  <a:cubicBezTo>
                    <a:pt x="524" y="3252"/>
                    <a:pt x="591" y="3363"/>
                    <a:pt x="647" y="3437"/>
                  </a:cubicBezTo>
                  <a:cubicBezTo>
                    <a:pt x="709" y="3517"/>
                    <a:pt x="856" y="3560"/>
                    <a:pt x="1010" y="3585"/>
                  </a:cubicBezTo>
                  <a:cubicBezTo>
                    <a:pt x="1207" y="3616"/>
                    <a:pt x="1417" y="3609"/>
                    <a:pt x="1534" y="3603"/>
                  </a:cubicBezTo>
                  <a:cubicBezTo>
                    <a:pt x="1232" y="2519"/>
                    <a:pt x="598" y="327"/>
                    <a:pt x="290" y="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5"/>
            <p:cNvSpPr/>
            <p:nvPr/>
          </p:nvSpPr>
          <p:spPr>
            <a:xfrm>
              <a:off x="3666682" y="-1110096"/>
              <a:ext cx="264844" cy="357327"/>
            </a:xfrm>
            <a:custGeom>
              <a:avLst/>
              <a:gdLst/>
              <a:ahLst/>
              <a:cxnLst/>
              <a:rect l="l" t="t" r="r" b="b"/>
              <a:pathLst>
                <a:path w="1996" h="2693" extrusionOk="0">
                  <a:moveTo>
                    <a:pt x="240" y="81"/>
                  </a:moveTo>
                  <a:cubicBezTo>
                    <a:pt x="0" y="1"/>
                    <a:pt x="345" y="1491"/>
                    <a:pt x="758" y="2661"/>
                  </a:cubicBezTo>
                  <a:cubicBezTo>
                    <a:pt x="906" y="2692"/>
                    <a:pt x="1066" y="2692"/>
                    <a:pt x="1183" y="2600"/>
                  </a:cubicBezTo>
                  <a:cubicBezTo>
                    <a:pt x="1374" y="2452"/>
                    <a:pt x="1737" y="2347"/>
                    <a:pt x="1996" y="2286"/>
                  </a:cubicBezTo>
                  <a:cubicBezTo>
                    <a:pt x="1885" y="2095"/>
                    <a:pt x="1682" y="1836"/>
                    <a:pt x="1398" y="1577"/>
                  </a:cubicBezTo>
                  <a:cubicBezTo>
                    <a:pt x="961" y="1183"/>
                    <a:pt x="524" y="179"/>
                    <a:pt x="240" y="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5"/>
            <p:cNvSpPr/>
            <p:nvPr/>
          </p:nvSpPr>
          <p:spPr>
            <a:xfrm>
              <a:off x="3762217" y="-2048329"/>
              <a:ext cx="751277" cy="1209712"/>
            </a:xfrm>
            <a:custGeom>
              <a:avLst/>
              <a:gdLst/>
              <a:ahLst/>
              <a:cxnLst/>
              <a:rect l="l" t="t" r="r" b="b"/>
              <a:pathLst>
                <a:path w="5662" h="9117" extrusionOk="0">
                  <a:moveTo>
                    <a:pt x="1356" y="2403"/>
                  </a:moveTo>
                  <a:cubicBezTo>
                    <a:pt x="1405" y="2668"/>
                    <a:pt x="1448" y="2933"/>
                    <a:pt x="1522" y="3167"/>
                  </a:cubicBezTo>
                  <a:cubicBezTo>
                    <a:pt x="1553" y="3265"/>
                    <a:pt x="1590" y="3358"/>
                    <a:pt x="1621" y="3438"/>
                  </a:cubicBezTo>
                  <a:cubicBezTo>
                    <a:pt x="1627" y="3456"/>
                    <a:pt x="1633" y="3468"/>
                    <a:pt x="1639" y="3481"/>
                  </a:cubicBezTo>
                  <a:cubicBezTo>
                    <a:pt x="1645" y="3493"/>
                    <a:pt x="1651" y="3505"/>
                    <a:pt x="1658" y="3518"/>
                  </a:cubicBezTo>
                  <a:cubicBezTo>
                    <a:pt x="1756" y="3715"/>
                    <a:pt x="1873" y="3863"/>
                    <a:pt x="1990" y="3980"/>
                  </a:cubicBezTo>
                  <a:cubicBezTo>
                    <a:pt x="1781" y="3850"/>
                    <a:pt x="1590" y="3703"/>
                    <a:pt x="1387" y="3468"/>
                  </a:cubicBezTo>
                  <a:cubicBezTo>
                    <a:pt x="1374" y="3456"/>
                    <a:pt x="1356" y="3444"/>
                    <a:pt x="1343" y="3425"/>
                  </a:cubicBezTo>
                  <a:lnTo>
                    <a:pt x="1350" y="3425"/>
                  </a:lnTo>
                  <a:lnTo>
                    <a:pt x="1368" y="3413"/>
                  </a:lnTo>
                  <a:cubicBezTo>
                    <a:pt x="1362" y="3407"/>
                    <a:pt x="1356" y="3395"/>
                    <a:pt x="1350" y="3388"/>
                  </a:cubicBezTo>
                  <a:cubicBezTo>
                    <a:pt x="1233" y="3179"/>
                    <a:pt x="1189" y="2926"/>
                    <a:pt x="1134" y="2637"/>
                  </a:cubicBezTo>
                  <a:cubicBezTo>
                    <a:pt x="1097" y="2434"/>
                    <a:pt x="1054" y="2224"/>
                    <a:pt x="986" y="1996"/>
                  </a:cubicBezTo>
                  <a:cubicBezTo>
                    <a:pt x="918" y="1769"/>
                    <a:pt x="875" y="1578"/>
                    <a:pt x="832" y="1399"/>
                  </a:cubicBezTo>
                  <a:cubicBezTo>
                    <a:pt x="752" y="1048"/>
                    <a:pt x="684" y="765"/>
                    <a:pt x="500" y="432"/>
                  </a:cubicBezTo>
                  <a:cubicBezTo>
                    <a:pt x="438" y="327"/>
                    <a:pt x="370" y="216"/>
                    <a:pt x="284" y="99"/>
                  </a:cubicBezTo>
                  <a:cubicBezTo>
                    <a:pt x="376" y="136"/>
                    <a:pt x="463" y="167"/>
                    <a:pt x="530" y="186"/>
                  </a:cubicBezTo>
                  <a:cubicBezTo>
                    <a:pt x="580" y="253"/>
                    <a:pt x="623" y="327"/>
                    <a:pt x="666" y="395"/>
                  </a:cubicBezTo>
                  <a:cubicBezTo>
                    <a:pt x="684" y="426"/>
                    <a:pt x="703" y="457"/>
                    <a:pt x="721" y="487"/>
                  </a:cubicBezTo>
                  <a:cubicBezTo>
                    <a:pt x="746" y="524"/>
                    <a:pt x="771" y="567"/>
                    <a:pt x="789" y="604"/>
                  </a:cubicBezTo>
                  <a:lnTo>
                    <a:pt x="789" y="980"/>
                  </a:lnTo>
                  <a:lnTo>
                    <a:pt x="882" y="937"/>
                  </a:lnTo>
                  <a:cubicBezTo>
                    <a:pt x="894" y="943"/>
                    <a:pt x="912" y="937"/>
                    <a:pt x="918" y="925"/>
                  </a:cubicBezTo>
                  <a:cubicBezTo>
                    <a:pt x="918" y="925"/>
                    <a:pt x="918" y="925"/>
                    <a:pt x="918" y="925"/>
                  </a:cubicBezTo>
                  <a:lnTo>
                    <a:pt x="943" y="912"/>
                  </a:lnTo>
                  <a:cubicBezTo>
                    <a:pt x="986" y="1017"/>
                    <a:pt x="1029" y="1128"/>
                    <a:pt x="1066" y="1239"/>
                  </a:cubicBezTo>
                  <a:cubicBezTo>
                    <a:pt x="1109" y="1362"/>
                    <a:pt x="1153" y="1491"/>
                    <a:pt x="1196" y="1633"/>
                  </a:cubicBezTo>
                  <a:cubicBezTo>
                    <a:pt x="1270" y="1879"/>
                    <a:pt x="1313" y="2144"/>
                    <a:pt x="1356" y="2403"/>
                  </a:cubicBezTo>
                  <a:close/>
                  <a:moveTo>
                    <a:pt x="2785" y="4860"/>
                  </a:moveTo>
                  <a:cubicBezTo>
                    <a:pt x="2785" y="4867"/>
                    <a:pt x="2797" y="4860"/>
                    <a:pt x="2797" y="4854"/>
                  </a:cubicBezTo>
                  <a:cubicBezTo>
                    <a:pt x="2791" y="4780"/>
                    <a:pt x="2846" y="4854"/>
                    <a:pt x="2865" y="4885"/>
                  </a:cubicBezTo>
                  <a:cubicBezTo>
                    <a:pt x="2902" y="4928"/>
                    <a:pt x="2933" y="4977"/>
                    <a:pt x="2969" y="5027"/>
                  </a:cubicBezTo>
                  <a:cubicBezTo>
                    <a:pt x="3019" y="5101"/>
                    <a:pt x="3056" y="5205"/>
                    <a:pt x="3123" y="5267"/>
                  </a:cubicBezTo>
                  <a:cubicBezTo>
                    <a:pt x="3136" y="5273"/>
                    <a:pt x="3148" y="5267"/>
                    <a:pt x="3148" y="5255"/>
                  </a:cubicBezTo>
                  <a:cubicBezTo>
                    <a:pt x="3154" y="5212"/>
                    <a:pt x="3105" y="5156"/>
                    <a:pt x="3087" y="5119"/>
                  </a:cubicBezTo>
                  <a:cubicBezTo>
                    <a:pt x="3037" y="5045"/>
                    <a:pt x="2988" y="4977"/>
                    <a:pt x="2933" y="4910"/>
                  </a:cubicBezTo>
                  <a:cubicBezTo>
                    <a:pt x="2908" y="4873"/>
                    <a:pt x="2766" y="4725"/>
                    <a:pt x="2785" y="4860"/>
                  </a:cubicBezTo>
                  <a:close/>
                  <a:moveTo>
                    <a:pt x="2508" y="4577"/>
                  </a:moveTo>
                  <a:cubicBezTo>
                    <a:pt x="2532" y="4583"/>
                    <a:pt x="2538" y="4559"/>
                    <a:pt x="2520" y="4546"/>
                  </a:cubicBezTo>
                  <a:cubicBezTo>
                    <a:pt x="2403" y="4460"/>
                    <a:pt x="2255" y="4423"/>
                    <a:pt x="2120" y="4374"/>
                  </a:cubicBezTo>
                  <a:cubicBezTo>
                    <a:pt x="2033" y="4349"/>
                    <a:pt x="1953" y="4325"/>
                    <a:pt x="1867" y="4294"/>
                  </a:cubicBezTo>
                  <a:cubicBezTo>
                    <a:pt x="1818" y="4275"/>
                    <a:pt x="1768" y="4257"/>
                    <a:pt x="1719" y="4238"/>
                  </a:cubicBezTo>
                  <a:cubicBezTo>
                    <a:pt x="1676" y="4226"/>
                    <a:pt x="1633" y="4208"/>
                    <a:pt x="1590" y="4189"/>
                  </a:cubicBezTo>
                  <a:cubicBezTo>
                    <a:pt x="1578" y="4189"/>
                    <a:pt x="1571" y="4183"/>
                    <a:pt x="1559" y="4177"/>
                  </a:cubicBezTo>
                  <a:cubicBezTo>
                    <a:pt x="1528" y="4164"/>
                    <a:pt x="1491" y="4146"/>
                    <a:pt x="1460" y="4128"/>
                  </a:cubicBezTo>
                  <a:cubicBezTo>
                    <a:pt x="1270" y="3893"/>
                    <a:pt x="1122" y="3641"/>
                    <a:pt x="1017" y="3345"/>
                  </a:cubicBezTo>
                  <a:cubicBezTo>
                    <a:pt x="1017" y="3333"/>
                    <a:pt x="1011" y="3314"/>
                    <a:pt x="1005" y="3302"/>
                  </a:cubicBezTo>
                  <a:cubicBezTo>
                    <a:pt x="999" y="3284"/>
                    <a:pt x="992" y="3271"/>
                    <a:pt x="986" y="3253"/>
                  </a:cubicBezTo>
                  <a:cubicBezTo>
                    <a:pt x="937" y="3093"/>
                    <a:pt x="900" y="2926"/>
                    <a:pt x="869" y="2736"/>
                  </a:cubicBezTo>
                  <a:cubicBezTo>
                    <a:pt x="962" y="2945"/>
                    <a:pt x="1054" y="3148"/>
                    <a:pt x="1177" y="3333"/>
                  </a:cubicBezTo>
                  <a:cubicBezTo>
                    <a:pt x="1189" y="3351"/>
                    <a:pt x="1202" y="3370"/>
                    <a:pt x="1214" y="3382"/>
                  </a:cubicBezTo>
                  <a:cubicBezTo>
                    <a:pt x="1226" y="3401"/>
                    <a:pt x="1239" y="3419"/>
                    <a:pt x="1251" y="3432"/>
                  </a:cubicBezTo>
                  <a:cubicBezTo>
                    <a:pt x="1257" y="3444"/>
                    <a:pt x="1263" y="3450"/>
                    <a:pt x="1270" y="3462"/>
                  </a:cubicBezTo>
                  <a:cubicBezTo>
                    <a:pt x="1411" y="3635"/>
                    <a:pt x="1824" y="3967"/>
                    <a:pt x="2175" y="4177"/>
                  </a:cubicBezTo>
                  <a:cubicBezTo>
                    <a:pt x="2200" y="4189"/>
                    <a:pt x="2224" y="4201"/>
                    <a:pt x="2249" y="4220"/>
                  </a:cubicBezTo>
                  <a:cubicBezTo>
                    <a:pt x="2273" y="4232"/>
                    <a:pt x="2298" y="4245"/>
                    <a:pt x="2323" y="4257"/>
                  </a:cubicBezTo>
                  <a:cubicBezTo>
                    <a:pt x="2366" y="4281"/>
                    <a:pt x="2409" y="4300"/>
                    <a:pt x="2446" y="4312"/>
                  </a:cubicBezTo>
                  <a:cubicBezTo>
                    <a:pt x="2477" y="4331"/>
                    <a:pt x="2508" y="4349"/>
                    <a:pt x="2538" y="4368"/>
                  </a:cubicBezTo>
                  <a:cubicBezTo>
                    <a:pt x="2828" y="4534"/>
                    <a:pt x="3093" y="4688"/>
                    <a:pt x="3234" y="5058"/>
                  </a:cubicBezTo>
                  <a:cubicBezTo>
                    <a:pt x="3382" y="5439"/>
                    <a:pt x="3542" y="5717"/>
                    <a:pt x="3696" y="5926"/>
                  </a:cubicBezTo>
                  <a:cubicBezTo>
                    <a:pt x="3850" y="6142"/>
                    <a:pt x="4004" y="6283"/>
                    <a:pt x="4134" y="6413"/>
                  </a:cubicBezTo>
                  <a:cubicBezTo>
                    <a:pt x="4306" y="6579"/>
                    <a:pt x="4466" y="7146"/>
                    <a:pt x="4589" y="7583"/>
                  </a:cubicBezTo>
                  <a:cubicBezTo>
                    <a:pt x="4639" y="7774"/>
                    <a:pt x="4688" y="7940"/>
                    <a:pt x="4725" y="8045"/>
                  </a:cubicBezTo>
                  <a:cubicBezTo>
                    <a:pt x="4731" y="8057"/>
                    <a:pt x="4737" y="8069"/>
                    <a:pt x="4743" y="8082"/>
                  </a:cubicBezTo>
                  <a:cubicBezTo>
                    <a:pt x="4596" y="7965"/>
                    <a:pt x="4491" y="7805"/>
                    <a:pt x="4423" y="7626"/>
                  </a:cubicBezTo>
                  <a:cubicBezTo>
                    <a:pt x="4349" y="7447"/>
                    <a:pt x="4300" y="7256"/>
                    <a:pt x="4226" y="7078"/>
                  </a:cubicBezTo>
                  <a:cubicBezTo>
                    <a:pt x="4152" y="6911"/>
                    <a:pt x="4066" y="6751"/>
                    <a:pt x="3992" y="6585"/>
                  </a:cubicBezTo>
                  <a:cubicBezTo>
                    <a:pt x="3986" y="6579"/>
                    <a:pt x="3980" y="6585"/>
                    <a:pt x="3980" y="6591"/>
                  </a:cubicBezTo>
                  <a:cubicBezTo>
                    <a:pt x="4054" y="6788"/>
                    <a:pt x="4127" y="6985"/>
                    <a:pt x="4195" y="7189"/>
                  </a:cubicBezTo>
                  <a:cubicBezTo>
                    <a:pt x="4263" y="7386"/>
                    <a:pt x="4306" y="7595"/>
                    <a:pt x="4398" y="7786"/>
                  </a:cubicBezTo>
                  <a:cubicBezTo>
                    <a:pt x="4528" y="8057"/>
                    <a:pt x="4799" y="8273"/>
                    <a:pt x="5088" y="8371"/>
                  </a:cubicBezTo>
                  <a:cubicBezTo>
                    <a:pt x="5292" y="8482"/>
                    <a:pt x="5526" y="8556"/>
                    <a:pt x="5661" y="8593"/>
                  </a:cubicBezTo>
                  <a:cubicBezTo>
                    <a:pt x="5513" y="8698"/>
                    <a:pt x="5199" y="8926"/>
                    <a:pt x="4891" y="9116"/>
                  </a:cubicBezTo>
                  <a:cubicBezTo>
                    <a:pt x="4713" y="8962"/>
                    <a:pt x="4676" y="8975"/>
                    <a:pt x="4417" y="8574"/>
                  </a:cubicBezTo>
                  <a:cubicBezTo>
                    <a:pt x="4134" y="8143"/>
                    <a:pt x="3832" y="7176"/>
                    <a:pt x="3918" y="7299"/>
                  </a:cubicBezTo>
                  <a:cubicBezTo>
                    <a:pt x="4023" y="7472"/>
                    <a:pt x="4134" y="7663"/>
                    <a:pt x="4275" y="7811"/>
                  </a:cubicBezTo>
                  <a:cubicBezTo>
                    <a:pt x="4294" y="7829"/>
                    <a:pt x="4325" y="7805"/>
                    <a:pt x="4312" y="7780"/>
                  </a:cubicBezTo>
                  <a:cubicBezTo>
                    <a:pt x="4220" y="7601"/>
                    <a:pt x="4084" y="7435"/>
                    <a:pt x="3973" y="7269"/>
                  </a:cubicBezTo>
                  <a:cubicBezTo>
                    <a:pt x="3863" y="7096"/>
                    <a:pt x="3752" y="6924"/>
                    <a:pt x="3641" y="6751"/>
                  </a:cubicBezTo>
                  <a:cubicBezTo>
                    <a:pt x="3585" y="6671"/>
                    <a:pt x="3536" y="6585"/>
                    <a:pt x="3481" y="6505"/>
                  </a:cubicBezTo>
                  <a:cubicBezTo>
                    <a:pt x="3388" y="6308"/>
                    <a:pt x="3277" y="6105"/>
                    <a:pt x="3148" y="5889"/>
                  </a:cubicBezTo>
                  <a:cubicBezTo>
                    <a:pt x="2526" y="4867"/>
                    <a:pt x="2655" y="5205"/>
                    <a:pt x="1953" y="4620"/>
                  </a:cubicBezTo>
                  <a:cubicBezTo>
                    <a:pt x="1824" y="4509"/>
                    <a:pt x="1701" y="4399"/>
                    <a:pt x="1596" y="4281"/>
                  </a:cubicBezTo>
                  <a:cubicBezTo>
                    <a:pt x="1590" y="4275"/>
                    <a:pt x="1578" y="4263"/>
                    <a:pt x="1565" y="4251"/>
                  </a:cubicBezTo>
                  <a:cubicBezTo>
                    <a:pt x="1596" y="4263"/>
                    <a:pt x="1621" y="4275"/>
                    <a:pt x="1645" y="4288"/>
                  </a:cubicBezTo>
                  <a:cubicBezTo>
                    <a:pt x="1768" y="4337"/>
                    <a:pt x="1885" y="4374"/>
                    <a:pt x="2009" y="4411"/>
                  </a:cubicBezTo>
                  <a:cubicBezTo>
                    <a:pt x="2175" y="4466"/>
                    <a:pt x="2341" y="4540"/>
                    <a:pt x="2508" y="4577"/>
                  </a:cubicBezTo>
                  <a:moveTo>
                    <a:pt x="1035" y="2655"/>
                  </a:moveTo>
                  <a:cubicBezTo>
                    <a:pt x="992" y="2458"/>
                    <a:pt x="955" y="2249"/>
                    <a:pt x="888" y="2027"/>
                  </a:cubicBezTo>
                  <a:cubicBezTo>
                    <a:pt x="820" y="1799"/>
                    <a:pt x="777" y="1602"/>
                    <a:pt x="734" y="1424"/>
                  </a:cubicBezTo>
                  <a:cubicBezTo>
                    <a:pt x="647" y="1048"/>
                    <a:pt x="574" y="752"/>
                    <a:pt x="358" y="389"/>
                  </a:cubicBezTo>
                  <a:cubicBezTo>
                    <a:pt x="296" y="290"/>
                    <a:pt x="222" y="179"/>
                    <a:pt x="130" y="62"/>
                  </a:cubicBezTo>
                  <a:lnTo>
                    <a:pt x="149" y="44"/>
                  </a:lnTo>
                  <a:cubicBezTo>
                    <a:pt x="105" y="32"/>
                    <a:pt x="56" y="19"/>
                    <a:pt x="1" y="1"/>
                  </a:cubicBezTo>
                  <a:cubicBezTo>
                    <a:pt x="69" y="112"/>
                    <a:pt x="136" y="223"/>
                    <a:pt x="198" y="340"/>
                  </a:cubicBezTo>
                  <a:cubicBezTo>
                    <a:pt x="500" y="906"/>
                    <a:pt x="734" y="1590"/>
                    <a:pt x="820" y="2409"/>
                  </a:cubicBezTo>
                  <a:cubicBezTo>
                    <a:pt x="826" y="2452"/>
                    <a:pt x="832" y="2495"/>
                    <a:pt x="838" y="2538"/>
                  </a:cubicBezTo>
                  <a:cubicBezTo>
                    <a:pt x="851" y="2569"/>
                    <a:pt x="863" y="2600"/>
                    <a:pt x="882" y="2631"/>
                  </a:cubicBezTo>
                  <a:cubicBezTo>
                    <a:pt x="968" y="2797"/>
                    <a:pt x="1042" y="2970"/>
                    <a:pt x="1140" y="3130"/>
                  </a:cubicBezTo>
                  <a:cubicBezTo>
                    <a:pt x="1097" y="2982"/>
                    <a:pt x="1066" y="2822"/>
                    <a:pt x="1035" y="2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5"/>
            <p:cNvSpPr/>
            <p:nvPr/>
          </p:nvSpPr>
          <p:spPr>
            <a:xfrm>
              <a:off x="3528554" y="-2831186"/>
              <a:ext cx="957075" cy="1346115"/>
            </a:xfrm>
            <a:custGeom>
              <a:avLst/>
              <a:gdLst/>
              <a:ahLst/>
              <a:cxnLst/>
              <a:rect l="l" t="t" r="r" b="b"/>
              <a:pathLst>
                <a:path w="7213" h="10145" extrusionOk="0">
                  <a:moveTo>
                    <a:pt x="3591" y="80"/>
                  </a:moveTo>
                  <a:cubicBezTo>
                    <a:pt x="3098" y="87"/>
                    <a:pt x="2624" y="228"/>
                    <a:pt x="2199" y="481"/>
                  </a:cubicBezTo>
                  <a:cubicBezTo>
                    <a:pt x="1651" y="752"/>
                    <a:pt x="1263" y="1121"/>
                    <a:pt x="863" y="1793"/>
                  </a:cubicBezTo>
                  <a:lnTo>
                    <a:pt x="856" y="1786"/>
                  </a:lnTo>
                  <a:lnTo>
                    <a:pt x="770" y="1971"/>
                  </a:lnTo>
                  <a:cubicBezTo>
                    <a:pt x="770" y="1971"/>
                    <a:pt x="776" y="1977"/>
                    <a:pt x="789" y="1984"/>
                  </a:cubicBezTo>
                  <a:cubicBezTo>
                    <a:pt x="296" y="2840"/>
                    <a:pt x="0" y="3930"/>
                    <a:pt x="0" y="5112"/>
                  </a:cubicBezTo>
                  <a:cubicBezTo>
                    <a:pt x="0" y="7890"/>
                    <a:pt x="1620" y="10145"/>
                    <a:pt x="3610" y="10145"/>
                  </a:cubicBezTo>
                  <a:cubicBezTo>
                    <a:pt x="6061" y="10145"/>
                    <a:pt x="7213" y="7213"/>
                    <a:pt x="7213" y="5112"/>
                  </a:cubicBezTo>
                  <a:cubicBezTo>
                    <a:pt x="7213" y="4570"/>
                    <a:pt x="7151" y="4053"/>
                    <a:pt x="7040" y="3566"/>
                  </a:cubicBezTo>
                  <a:cubicBezTo>
                    <a:pt x="7028" y="3480"/>
                    <a:pt x="7009" y="3406"/>
                    <a:pt x="6997" y="3357"/>
                  </a:cubicBezTo>
                  <a:cubicBezTo>
                    <a:pt x="6547" y="1731"/>
                    <a:pt x="5396" y="0"/>
                    <a:pt x="3591" y="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5"/>
            <p:cNvSpPr/>
            <p:nvPr/>
          </p:nvSpPr>
          <p:spPr>
            <a:xfrm>
              <a:off x="3521919" y="-2831982"/>
              <a:ext cx="971140" cy="1353413"/>
            </a:xfrm>
            <a:custGeom>
              <a:avLst/>
              <a:gdLst/>
              <a:ahLst/>
              <a:cxnLst/>
              <a:rect l="l" t="t" r="r" b="b"/>
              <a:pathLst>
                <a:path w="7319" h="10200" extrusionOk="0">
                  <a:moveTo>
                    <a:pt x="2914" y="142"/>
                  </a:moveTo>
                  <a:cubicBezTo>
                    <a:pt x="3148" y="74"/>
                    <a:pt x="3389" y="43"/>
                    <a:pt x="3635" y="37"/>
                  </a:cubicBezTo>
                  <a:cubicBezTo>
                    <a:pt x="4466" y="0"/>
                    <a:pt x="5156" y="339"/>
                    <a:pt x="5711" y="869"/>
                  </a:cubicBezTo>
                  <a:cubicBezTo>
                    <a:pt x="6382" y="1509"/>
                    <a:pt x="6844" y="2445"/>
                    <a:pt x="7096" y="3351"/>
                  </a:cubicBezTo>
                  <a:cubicBezTo>
                    <a:pt x="7103" y="3375"/>
                    <a:pt x="7109" y="3406"/>
                    <a:pt x="7121" y="3443"/>
                  </a:cubicBezTo>
                  <a:cubicBezTo>
                    <a:pt x="7127" y="3480"/>
                    <a:pt x="7133" y="3517"/>
                    <a:pt x="7139" y="3560"/>
                  </a:cubicBezTo>
                  <a:cubicBezTo>
                    <a:pt x="7195" y="3807"/>
                    <a:pt x="7244" y="4065"/>
                    <a:pt x="7269" y="4330"/>
                  </a:cubicBezTo>
                  <a:cubicBezTo>
                    <a:pt x="7300" y="4589"/>
                    <a:pt x="7318" y="4854"/>
                    <a:pt x="7318" y="5118"/>
                  </a:cubicBezTo>
                  <a:cubicBezTo>
                    <a:pt x="7318" y="6301"/>
                    <a:pt x="6955" y="7742"/>
                    <a:pt x="6203" y="8783"/>
                  </a:cubicBezTo>
                  <a:cubicBezTo>
                    <a:pt x="5606" y="9621"/>
                    <a:pt x="4762" y="10200"/>
                    <a:pt x="3660" y="10200"/>
                  </a:cubicBezTo>
                  <a:cubicBezTo>
                    <a:pt x="2643" y="10200"/>
                    <a:pt x="1732" y="9627"/>
                    <a:pt x="1066" y="8709"/>
                  </a:cubicBezTo>
                  <a:cubicBezTo>
                    <a:pt x="407" y="7785"/>
                    <a:pt x="1" y="6517"/>
                    <a:pt x="1" y="5118"/>
                  </a:cubicBezTo>
                  <a:cubicBezTo>
                    <a:pt x="1" y="4533"/>
                    <a:pt x="75" y="3973"/>
                    <a:pt x="204" y="3449"/>
                  </a:cubicBezTo>
                  <a:cubicBezTo>
                    <a:pt x="334" y="2920"/>
                    <a:pt x="531" y="2433"/>
                    <a:pt x="771" y="2002"/>
                  </a:cubicBezTo>
                  <a:lnTo>
                    <a:pt x="759" y="1990"/>
                  </a:lnTo>
                  <a:lnTo>
                    <a:pt x="882" y="1725"/>
                  </a:lnTo>
                  <a:lnTo>
                    <a:pt x="894" y="1731"/>
                  </a:lnTo>
                  <a:cubicBezTo>
                    <a:pt x="1085" y="1411"/>
                    <a:pt x="1282" y="1164"/>
                    <a:pt x="1491" y="955"/>
                  </a:cubicBezTo>
                  <a:cubicBezTo>
                    <a:pt x="1707" y="745"/>
                    <a:pt x="1947" y="579"/>
                    <a:pt x="2224" y="444"/>
                  </a:cubicBezTo>
                  <a:cubicBezTo>
                    <a:pt x="2446" y="314"/>
                    <a:pt x="2674" y="210"/>
                    <a:pt x="2914" y="142"/>
                  </a:cubicBezTo>
                  <a:close/>
                  <a:moveTo>
                    <a:pt x="3641" y="142"/>
                  </a:moveTo>
                  <a:cubicBezTo>
                    <a:pt x="3401" y="142"/>
                    <a:pt x="3167" y="179"/>
                    <a:pt x="2939" y="240"/>
                  </a:cubicBezTo>
                  <a:cubicBezTo>
                    <a:pt x="2711" y="308"/>
                    <a:pt x="2489" y="407"/>
                    <a:pt x="2274" y="530"/>
                  </a:cubicBezTo>
                  <a:lnTo>
                    <a:pt x="2274" y="536"/>
                  </a:lnTo>
                  <a:cubicBezTo>
                    <a:pt x="2003" y="665"/>
                    <a:pt x="1775" y="825"/>
                    <a:pt x="1559" y="1029"/>
                  </a:cubicBezTo>
                  <a:cubicBezTo>
                    <a:pt x="1350" y="1238"/>
                    <a:pt x="1153" y="1491"/>
                    <a:pt x="962" y="1823"/>
                  </a:cubicBezTo>
                  <a:lnTo>
                    <a:pt x="937" y="1860"/>
                  </a:lnTo>
                  <a:lnTo>
                    <a:pt x="931" y="1860"/>
                  </a:lnTo>
                  <a:lnTo>
                    <a:pt x="888" y="1959"/>
                  </a:lnTo>
                  <a:lnTo>
                    <a:pt x="906" y="1965"/>
                  </a:lnTo>
                  <a:lnTo>
                    <a:pt x="882" y="2014"/>
                  </a:lnTo>
                  <a:cubicBezTo>
                    <a:pt x="635" y="2445"/>
                    <a:pt x="438" y="2938"/>
                    <a:pt x="303" y="3474"/>
                  </a:cubicBezTo>
                  <a:cubicBezTo>
                    <a:pt x="173" y="3991"/>
                    <a:pt x="106" y="4539"/>
                    <a:pt x="106" y="5118"/>
                  </a:cubicBezTo>
                  <a:cubicBezTo>
                    <a:pt x="106" y="6498"/>
                    <a:pt x="506" y="7742"/>
                    <a:pt x="1153" y="8648"/>
                  </a:cubicBezTo>
                  <a:cubicBezTo>
                    <a:pt x="1793" y="9547"/>
                    <a:pt x="2680" y="10101"/>
                    <a:pt x="3660" y="10101"/>
                  </a:cubicBezTo>
                  <a:cubicBezTo>
                    <a:pt x="4725" y="10101"/>
                    <a:pt x="5544" y="9535"/>
                    <a:pt x="6123" y="8728"/>
                  </a:cubicBezTo>
                  <a:cubicBezTo>
                    <a:pt x="6856" y="7699"/>
                    <a:pt x="7213" y="6283"/>
                    <a:pt x="7213" y="5118"/>
                  </a:cubicBezTo>
                  <a:cubicBezTo>
                    <a:pt x="7213" y="4854"/>
                    <a:pt x="7201" y="4595"/>
                    <a:pt x="7170" y="4342"/>
                  </a:cubicBezTo>
                  <a:cubicBezTo>
                    <a:pt x="7139" y="4078"/>
                    <a:pt x="7096" y="3825"/>
                    <a:pt x="7041" y="3585"/>
                  </a:cubicBezTo>
                  <a:lnTo>
                    <a:pt x="7041" y="3579"/>
                  </a:lnTo>
                  <a:cubicBezTo>
                    <a:pt x="7035" y="3536"/>
                    <a:pt x="7029" y="3499"/>
                    <a:pt x="7022" y="3468"/>
                  </a:cubicBezTo>
                  <a:lnTo>
                    <a:pt x="7022" y="3462"/>
                  </a:lnTo>
                  <a:cubicBezTo>
                    <a:pt x="7010" y="3431"/>
                    <a:pt x="7004" y="3400"/>
                    <a:pt x="6998" y="3375"/>
                  </a:cubicBezTo>
                  <a:cubicBezTo>
                    <a:pt x="6751" y="2488"/>
                    <a:pt x="6296" y="1571"/>
                    <a:pt x="5637" y="943"/>
                  </a:cubicBezTo>
                  <a:cubicBezTo>
                    <a:pt x="5107" y="425"/>
                    <a:pt x="4436" y="105"/>
                    <a:pt x="3641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5"/>
            <p:cNvSpPr/>
            <p:nvPr/>
          </p:nvSpPr>
          <p:spPr>
            <a:xfrm>
              <a:off x="3627406" y="-2729016"/>
              <a:ext cx="760167" cy="1143368"/>
            </a:xfrm>
            <a:custGeom>
              <a:avLst/>
              <a:gdLst/>
              <a:ahLst/>
              <a:cxnLst/>
              <a:rect l="l" t="t" r="r" b="b"/>
              <a:pathLst>
                <a:path w="5729" h="8617" extrusionOk="0">
                  <a:moveTo>
                    <a:pt x="2846" y="74"/>
                  </a:moveTo>
                  <a:cubicBezTo>
                    <a:pt x="2458" y="74"/>
                    <a:pt x="2082" y="197"/>
                    <a:pt x="1744" y="413"/>
                  </a:cubicBezTo>
                  <a:cubicBezTo>
                    <a:pt x="1312" y="641"/>
                    <a:pt x="998" y="955"/>
                    <a:pt x="684" y="1522"/>
                  </a:cubicBezTo>
                  <a:lnTo>
                    <a:pt x="678" y="1522"/>
                  </a:lnTo>
                  <a:lnTo>
                    <a:pt x="610" y="1676"/>
                  </a:lnTo>
                  <a:cubicBezTo>
                    <a:pt x="610" y="1676"/>
                    <a:pt x="616" y="1682"/>
                    <a:pt x="623" y="1688"/>
                  </a:cubicBezTo>
                  <a:cubicBezTo>
                    <a:pt x="235" y="2415"/>
                    <a:pt x="0" y="3339"/>
                    <a:pt x="0" y="4342"/>
                  </a:cubicBezTo>
                  <a:cubicBezTo>
                    <a:pt x="0" y="6708"/>
                    <a:pt x="1282" y="8617"/>
                    <a:pt x="2865" y="8617"/>
                  </a:cubicBezTo>
                  <a:cubicBezTo>
                    <a:pt x="4798" y="8617"/>
                    <a:pt x="5729" y="6209"/>
                    <a:pt x="5729" y="4342"/>
                  </a:cubicBezTo>
                  <a:cubicBezTo>
                    <a:pt x="5729" y="3887"/>
                    <a:pt x="5679" y="3443"/>
                    <a:pt x="5587" y="3031"/>
                  </a:cubicBezTo>
                  <a:cubicBezTo>
                    <a:pt x="5575" y="2957"/>
                    <a:pt x="5562" y="2895"/>
                    <a:pt x="5550" y="2852"/>
                  </a:cubicBezTo>
                  <a:cubicBezTo>
                    <a:pt x="5193" y="1472"/>
                    <a:pt x="4281" y="0"/>
                    <a:pt x="2846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5"/>
            <p:cNvSpPr/>
            <p:nvPr/>
          </p:nvSpPr>
          <p:spPr>
            <a:xfrm>
              <a:off x="3622497" y="-2728220"/>
              <a:ext cx="769189" cy="1147482"/>
            </a:xfrm>
            <a:custGeom>
              <a:avLst/>
              <a:gdLst/>
              <a:ahLst/>
              <a:cxnLst/>
              <a:rect l="l" t="t" r="r" b="b"/>
              <a:pathLst>
                <a:path w="5797" h="8648" extrusionOk="0">
                  <a:moveTo>
                    <a:pt x="647" y="1706"/>
                  </a:moveTo>
                  <a:cubicBezTo>
                    <a:pt x="647" y="1706"/>
                    <a:pt x="647" y="1706"/>
                    <a:pt x="641" y="1706"/>
                  </a:cubicBezTo>
                  <a:lnTo>
                    <a:pt x="647" y="1706"/>
                  </a:lnTo>
                  <a:close/>
                  <a:moveTo>
                    <a:pt x="2310" y="117"/>
                  </a:moveTo>
                  <a:cubicBezTo>
                    <a:pt x="2495" y="62"/>
                    <a:pt x="2686" y="31"/>
                    <a:pt x="2883" y="31"/>
                  </a:cubicBezTo>
                  <a:cubicBezTo>
                    <a:pt x="3536" y="0"/>
                    <a:pt x="4090" y="284"/>
                    <a:pt x="4528" y="733"/>
                  </a:cubicBezTo>
                  <a:cubicBezTo>
                    <a:pt x="5057" y="1281"/>
                    <a:pt x="5427" y="2070"/>
                    <a:pt x="5624" y="2840"/>
                  </a:cubicBezTo>
                  <a:cubicBezTo>
                    <a:pt x="5630" y="2858"/>
                    <a:pt x="5636" y="2889"/>
                    <a:pt x="5642" y="2920"/>
                  </a:cubicBezTo>
                  <a:cubicBezTo>
                    <a:pt x="5649" y="2951"/>
                    <a:pt x="5655" y="2981"/>
                    <a:pt x="5661" y="3018"/>
                  </a:cubicBezTo>
                  <a:cubicBezTo>
                    <a:pt x="5704" y="3228"/>
                    <a:pt x="5741" y="3443"/>
                    <a:pt x="5766" y="3671"/>
                  </a:cubicBezTo>
                  <a:cubicBezTo>
                    <a:pt x="5784" y="3887"/>
                    <a:pt x="5796" y="4115"/>
                    <a:pt x="5796" y="4336"/>
                  </a:cubicBezTo>
                  <a:cubicBezTo>
                    <a:pt x="5796" y="5371"/>
                    <a:pt x="5513" y="6578"/>
                    <a:pt x="4928" y="7447"/>
                  </a:cubicBezTo>
                  <a:cubicBezTo>
                    <a:pt x="4454" y="8161"/>
                    <a:pt x="3782" y="8648"/>
                    <a:pt x="2902" y="8648"/>
                  </a:cubicBezTo>
                  <a:cubicBezTo>
                    <a:pt x="2101" y="8648"/>
                    <a:pt x="1374" y="8167"/>
                    <a:pt x="844" y="7379"/>
                  </a:cubicBezTo>
                  <a:cubicBezTo>
                    <a:pt x="327" y="6603"/>
                    <a:pt x="1" y="5525"/>
                    <a:pt x="1" y="4336"/>
                  </a:cubicBezTo>
                  <a:cubicBezTo>
                    <a:pt x="1" y="3844"/>
                    <a:pt x="62" y="3363"/>
                    <a:pt x="161" y="2920"/>
                  </a:cubicBezTo>
                  <a:cubicBezTo>
                    <a:pt x="265" y="2483"/>
                    <a:pt x="419" y="2070"/>
                    <a:pt x="604" y="1706"/>
                  </a:cubicBezTo>
                  <a:lnTo>
                    <a:pt x="598" y="1706"/>
                  </a:lnTo>
                  <a:lnTo>
                    <a:pt x="697" y="1466"/>
                  </a:lnTo>
                  <a:lnTo>
                    <a:pt x="709" y="1472"/>
                  </a:lnTo>
                  <a:cubicBezTo>
                    <a:pt x="863" y="1195"/>
                    <a:pt x="1017" y="986"/>
                    <a:pt x="1183" y="807"/>
                  </a:cubicBezTo>
                  <a:cubicBezTo>
                    <a:pt x="1356" y="629"/>
                    <a:pt x="1546" y="487"/>
                    <a:pt x="1762" y="376"/>
                  </a:cubicBezTo>
                  <a:cubicBezTo>
                    <a:pt x="1935" y="265"/>
                    <a:pt x="2119" y="179"/>
                    <a:pt x="2310" y="117"/>
                  </a:cubicBezTo>
                  <a:close/>
                  <a:moveTo>
                    <a:pt x="2883" y="99"/>
                  </a:moveTo>
                  <a:cubicBezTo>
                    <a:pt x="2698" y="105"/>
                    <a:pt x="2507" y="130"/>
                    <a:pt x="2329" y="185"/>
                  </a:cubicBezTo>
                  <a:cubicBezTo>
                    <a:pt x="2150" y="247"/>
                    <a:pt x="1971" y="327"/>
                    <a:pt x="1799" y="438"/>
                  </a:cubicBezTo>
                  <a:lnTo>
                    <a:pt x="1799" y="438"/>
                  </a:lnTo>
                  <a:cubicBezTo>
                    <a:pt x="1583" y="549"/>
                    <a:pt x="1405" y="684"/>
                    <a:pt x="1232" y="857"/>
                  </a:cubicBezTo>
                  <a:cubicBezTo>
                    <a:pt x="1066" y="1035"/>
                    <a:pt x="912" y="1251"/>
                    <a:pt x="752" y="1534"/>
                  </a:cubicBezTo>
                  <a:lnTo>
                    <a:pt x="740" y="1565"/>
                  </a:lnTo>
                  <a:lnTo>
                    <a:pt x="733" y="1565"/>
                  </a:lnTo>
                  <a:lnTo>
                    <a:pt x="697" y="1657"/>
                  </a:lnTo>
                  <a:lnTo>
                    <a:pt x="709" y="1663"/>
                  </a:lnTo>
                  <a:lnTo>
                    <a:pt x="690" y="1694"/>
                  </a:lnTo>
                  <a:cubicBezTo>
                    <a:pt x="493" y="2064"/>
                    <a:pt x="339" y="2483"/>
                    <a:pt x="235" y="2938"/>
                  </a:cubicBezTo>
                  <a:cubicBezTo>
                    <a:pt x="130" y="3376"/>
                    <a:pt x="74" y="3850"/>
                    <a:pt x="74" y="4336"/>
                  </a:cubicBezTo>
                  <a:cubicBezTo>
                    <a:pt x="74" y="5513"/>
                    <a:pt x="395" y="6572"/>
                    <a:pt x="906" y="7342"/>
                  </a:cubicBezTo>
                  <a:cubicBezTo>
                    <a:pt x="1417" y="8106"/>
                    <a:pt x="2125" y="8580"/>
                    <a:pt x="2902" y="8580"/>
                  </a:cubicBezTo>
                  <a:cubicBezTo>
                    <a:pt x="3751" y="8580"/>
                    <a:pt x="4411" y="8100"/>
                    <a:pt x="4872" y="7410"/>
                  </a:cubicBezTo>
                  <a:cubicBezTo>
                    <a:pt x="5445" y="6548"/>
                    <a:pt x="5729" y="5359"/>
                    <a:pt x="5729" y="4336"/>
                  </a:cubicBezTo>
                  <a:cubicBezTo>
                    <a:pt x="5729" y="4115"/>
                    <a:pt x="5716" y="3893"/>
                    <a:pt x="5692" y="3677"/>
                  </a:cubicBezTo>
                  <a:cubicBezTo>
                    <a:pt x="5667" y="3456"/>
                    <a:pt x="5636" y="3240"/>
                    <a:pt x="5587" y="3031"/>
                  </a:cubicBezTo>
                  <a:lnTo>
                    <a:pt x="5587" y="3031"/>
                  </a:lnTo>
                  <a:cubicBezTo>
                    <a:pt x="5581" y="2994"/>
                    <a:pt x="5581" y="2963"/>
                    <a:pt x="5575" y="2932"/>
                  </a:cubicBezTo>
                  <a:cubicBezTo>
                    <a:pt x="5568" y="2901"/>
                    <a:pt x="5562" y="2877"/>
                    <a:pt x="5556" y="2858"/>
                  </a:cubicBezTo>
                  <a:cubicBezTo>
                    <a:pt x="5359" y="2101"/>
                    <a:pt x="4996" y="1318"/>
                    <a:pt x="4472" y="783"/>
                  </a:cubicBezTo>
                  <a:cubicBezTo>
                    <a:pt x="4047" y="345"/>
                    <a:pt x="3517" y="68"/>
                    <a:pt x="2889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5"/>
            <p:cNvSpPr/>
            <p:nvPr/>
          </p:nvSpPr>
          <p:spPr>
            <a:xfrm>
              <a:off x="4226491" y="-1929840"/>
              <a:ext cx="99781" cy="19770"/>
            </a:xfrm>
            <a:custGeom>
              <a:avLst/>
              <a:gdLst/>
              <a:ahLst/>
              <a:cxnLst/>
              <a:rect l="l" t="t" r="r" b="b"/>
              <a:pathLst>
                <a:path w="752" h="149" extrusionOk="0">
                  <a:moveTo>
                    <a:pt x="727" y="50"/>
                  </a:moveTo>
                  <a:cubicBezTo>
                    <a:pt x="518" y="38"/>
                    <a:pt x="222" y="1"/>
                    <a:pt x="25" y="69"/>
                  </a:cubicBezTo>
                  <a:cubicBezTo>
                    <a:pt x="6" y="75"/>
                    <a:pt x="0" y="136"/>
                    <a:pt x="19" y="143"/>
                  </a:cubicBezTo>
                  <a:cubicBezTo>
                    <a:pt x="43" y="149"/>
                    <a:pt x="647" y="106"/>
                    <a:pt x="733" y="99"/>
                  </a:cubicBezTo>
                  <a:cubicBezTo>
                    <a:pt x="752" y="99"/>
                    <a:pt x="745" y="50"/>
                    <a:pt x="727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5"/>
            <p:cNvSpPr/>
            <p:nvPr/>
          </p:nvSpPr>
          <p:spPr>
            <a:xfrm>
              <a:off x="4268155" y="-1753232"/>
              <a:ext cx="133" cy="1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5"/>
            <p:cNvSpPr/>
            <p:nvPr/>
          </p:nvSpPr>
          <p:spPr>
            <a:xfrm>
              <a:off x="4175804" y="-1831651"/>
              <a:ext cx="98189" cy="85849"/>
            </a:xfrm>
            <a:custGeom>
              <a:avLst/>
              <a:gdLst/>
              <a:ahLst/>
              <a:cxnLst/>
              <a:rect l="l" t="t" r="r" b="b"/>
              <a:pathLst>
                <a:path w="740" h="647" extrusionOk="0">
                  <a:moveTo>
                    <a:pt x="678" y="610"/>
                  </a:moveTo>
                  <a:cubicBezTo>
                    <a:pt x="684" y="622"/>
                    <a:pt x="690" y="622"/>
                    <a:pt x="690" y="616"/>
                  </a:cubicBezTo>
                  <a:cubicBezTo>
                    <a:pt x="702" y="610"/>
                    <a:pt x="715" y="597"/>
                    <a:pt x="727" y="591"/>
                  </a:cubicBezTo>
                  <a:cubicBezTo>
                    <a:pt x="635" y="530"/>
                    <a:pt x="567" y="437"/>
                    <a:pt x="475" y="376"/>
                  </a:cubicBezTo>
                  <a:cubicBezTo>
                    <a:pt x="407" y="320"/>
                    <a:pt x="333" y="277"/>
                    <a:pt x="271" y="209"/>
                  </a:cubicBezTo>
                  <a:cubicBezTo>
                    <a:pt x="197" y="136"/>
                    <a:pt x="117" y="43"/>
                    <a:pt x="13" y="6"/>
                  </a:cubicBezTo>
                  <a:cubicBezTo>
                    <a:pt x="6" y="0"/>
                    <a:pt x="0" y="12"/>
                    <a:pt x="6" y="19"/>
                  </a:cubicBezTo>
                  <a:cubicBezTo>
                    <a:pt x="111" y="179"/>
                    <a:pt x="302" y="290"/>
                    <a:pt x="444" y="419"/>
                  </a:cubicBezTo>
                  <a:cubicBezTo>
                    <a:pt x="518" y="493"/>
                    <a:pt x="610" y="591"/>
                    <a:pt x="702" y="634"/>
                  </a:cubicBezTo>
                  <a:cubicBezTo>
                    <a:pt x="721" y="647"/>
                    <a:pt x="739" y="634"/>
                    <a:pt x="739" y="616"/>
                  </a:cubicBezTo>
                  <a:cubicBezTo>
                    <a:pt x="739" y="597"/>
                    <a:pt x="721" y="585"/>
                    <a:pt x="709" y="573"/>
                  </a:cubicBezTo>
                  <a:cubicBezTo>
                    <a:pt x="690" y="554"/>
                    <a:pt x="659" y="585"/>
                    <a:pt x="678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5"/>
            <p:cNvSpPr/>
            <p:nvPr/>
          </p:nvSpPr>
          <p:spPr>
            <a:xfrm>
              <a:off x="4160280" y="-1844787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6" y="13"/>
                  </a:moveTo>
                  <a:cubicBezTo>
                    <a:pt x="13" y="13"/>
                    <a:pt x="13" y="0"/>
                    <a:pt x="6" y="0"/>
                  </a:cubicBezTo>
                  <a:cubicBezTo>
                    <a:pt x="0" y="0"/>
                    <a:pt x="0" y="13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5"/>
            <p:cNvSpPr/>
            <p:nvPr/>
          </p:nvSpPr>
          <p:spPr>
            <a:xfrm>
              <a:off x="4080136" y="-1915907"/>
              <a:ext cx="82664" cy="73642"/>
            </a:xfrm>
            <a:custGeom>
              <a:avLst/>
              <a:gdLst/>
              <a:ahLst/>
              <a:cxnLst/>
              <a:rect l="l" t="t" r="r" b="b"/>
              <a:pathLst>
                <a:path w="623" h="555" extrusionOk="0">
                  <a:moveTo>
                    <a:pt x="617" y="536"/>
                  </a:moveTo>
                  <a:cubicBezTo>
                    <a:pt x="500" y="450"/>
                    <a:pt x="395" y="352"/>
                    <a:pt x="284" y="253"/>
                  </a:cubicBezTo>
                  <a:cubicBezTo>
                    <a:pt x="198" y="173"/>
                    <a:pt x="118" y="75"/>
                    <a:pt x="19" y="7"/>
                  </a:cubicBezTo>
                  <a:cubicBezTo>
                    <a:pt x="13" y="1"/>
                    <a:pt x="1" y="13"/>
                    <a:pt x="7" y="25"/>
                  </a:cubicBezTo>
                  <a:cubicBezTo>
                    <a:pt x="155" y="235"/>
                    <a:pt x="401" y="395"/>
                    <a:pt x="604" y="549"/>
                  </a:cubicBezTo>
                  <a:cubicBezTo>
                    <a:pt x="617" y="555"/>
                    <a:pt x="623" y="543"/>
                    <a:pt x="617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5"/>
            <p:cNvSpPr/>
            <p:nvPr/>
          </p:nvSpPr>
          <p:spPr>
            <a:xfrm>
              <a:off x="4094069" y="-2214189"/>
              <a:ext cx="77755" cy="16453"/>
            </a:xfrm>
            <a:custGeom>
              <a:avLst/>
              <a:gdLst/>
              <a:ahLst/>
              <a:cxnLst/>
              <a:rect l="l" t="t" r="r" b="b"/>
              <a:pathLst>
                <a:path w="586" h="124" extrusionOk="0">
                  <a:moveTo>
                    <a:pt x="573" y="13"/>
                  </a:moveTo>
                  <a:cubicBezTo>
                    <a:pt x="388" y="1"/>
                    <a:pt x="185" y="31"/>
                    <a:pt x="13" y="99"/>
                  </a:cubicBezTo>
                  <a:cubicBezTo>
                    <a:pt x="0" y="105"/>
                    <a:pt x="0" y="124"/>
                    <a:pt x="13" y="124"/>
                  </a:cubicBezTo>
                  <a:cubicBezTo>
                    <a:pt x="204" y="118"/>
                    <a:pt x="382" y="25"/>
                    <a:pt x="573" y="31"/>
                  </a:cubicBezTo>
                  <a:cubicBezTo>
                    <a:pt x="586" y="31"/>
                    <a:pt x="586" y="13"/>
                    <a:pt x="57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5"/>
            <p:cNvSpPr/>
            <p:nvPr/>
          </p:nvSpPr>
          <p:spPr>
            <a:xfrm>
              <a:off x="3991103" y="-1699361"/>
              <a:ext cx="23751" cy="133351"/>
            </a:xfrm>
            <a:custGeom>
              <a:avLst/>
              <a:gdLst/>
              <a:ahLst/>
              <a:cxnLst/>
              <a:rect l="l" t="t" r="r" b="b"/>
              <a:pathLst>
                <a:path w="179" h="1005" extrusionOk="0">
                  <a:moveTo>
                    <a:pt x="148" y="999"/>
                  </a:moveTo>
                  <a:cubicBezTo>
                    <a:pt x="179" y="949"/>
                    <a:pt x="167" y="888"/>
                    <a:pt x="167" y="832"/>
                  </a:cubicBezTo>
                  <a:cubicBezTo>
                    <a:pt x="160" y="740"/>
                    <a:pt x="154" y="648"/>
                    <a:pt x="142" y="555"/>
                  </a:cubicBezTo>
                  <a:cubicBezTo>
                    <a:pt x="136" y="457"/>
                    <a:pt x="124" y="358"/>
                    <a:pt x="117" y="260"/>
                  </a:cubicBezTo>
                  <a:cubicBezTo>
                    <a:pt x="111" y="173"/>
                    <a:pt x="111" y="87"/>
                    <a:pt x="87" y="13"/>
                  </a:cubicBezTo>
                  <a:cubicBezTo>
                    <a:pt x="80" y="1"/>
                    <a:pt x="68" y="1"/>
                    <a:pt x="62" y="13"/>
                  </a:cubicBezTo>
                  <a:cubicBezTo>
                    <a:pt x="0" y="167"/>
                    <a:pt x="62" y="389"/>
                    <a:pt x="74" y="555"/>
                  </a:cubicBezTo>
                  <a:cubicBezTo>
                    <a:pt x="87" y="648"/>
                    <a:pt x="93" y="740"/>
                    <a:pt x="105" y="832"/>
                  </a:cubicBezTo>
                  <a:cubicBezTo>
                    <a:pt x="111" y="888"/>
                    <a:pt x="105" y="955"/>
                    <a:pt x="136" y="999"/>
                  </a:cubicBezTo>
                  <a:cubicBezTo>
                    <a:pt x="142" y="1005"/>
                    <a:pt x="148" y="1005"/>
                    <a:pt x="148" y="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5"/>
            <p:cNvSpPr/>
            <p:nvPr/>
          </p:nvSpPr>
          <p:spPr>
            <a:xfrm>
              <a:off x="3993491" y="-1758938"/>
              <a:ext cx="9952" cy="49890"/>
            </a:xfrm>
            <a:custGeom>
              <a:avLst/>
              <a:gdLst/>
              <a:ahLst/>
              <a:cxnLst/>
              <a:rect l="l" t="t" r="r" b="b"/>
              <a:pathLst>
                <a:path w="75" h="376" extrusionOk="0">
                  <a:moveTo>
                    <a:pt x="62" y="357"/>
                  </a:moveTo>
                  <a:cubicBezTo>
                    <a:pt x="50" y="247"/>
                    <a:pt x="75" y="117"/>
                    <a:pt x="44" y="6"/>
                  </a:cubicBezTo>
                  <a:cubicBezTo>
                    <a:pt x="44" y="0"/>
                    <a:pt x="32" y="0"/>
                    <a:pt x="32" y="6"/>
                  </a:cubicBezTo>
                  <a:cubicBezTo>
                    <a:pt x="1" y="117"/>
                    <a:pt x="25" y="253"/>
                    <a:pt x="44" y="364"/>
                  </a:cubicBezTo>
                  <a:cubicBezTo>
                    <a:pt x="44" y="376"/>
                    <a:pt x="69" y="370"/>
                    <a:pt x="62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5"/>
            <p:cNvSpPr/>
            <p:nvPr/>
          </p:nvSpPr>
          <p:spPr>
            <a:xfrm>
              <a:off x="3987786" y="-1845583"/>
              <a:ext cx="12473" cy="73642"/>
            </a:xfrm>
            <a:custGeom>
              <a:avLst/>
              <a:gdLst/>
              <a:ahLst/>
              <a:cxnLst/>
              <a:rect l="l" t="t" r="r" b="b"/>
              <a:pathLst>
                <a:path w="94" h="555" extrusionOk="0">
                  <a:moveTo>
                    <a:pt x="87" y="542"/>
                  </a:moveTo>
                  <a:cubicBezTo>
                    <a:pt x="75" y="370"/>
                    <a:pt x="87" y="173"/>
                    <a:pt x="38" y="13"/>
                  </a:cubicBezTo>
                  <a:cubicBezTo>
                    <a:pt x="38" y="0"/>
                    <a:pt x="19" y="0"/>
                    <a:pt x="13" y="13"/>
                  </a:cubicBezTo>
                  <a:cubicBezTo>
                    <a:pt x="1" y="185"/>
                    <a:pt x="50" y="370"/>
                    <a:pt x="68" y="542"/>
                  </a:cubicBezTo>
                  <a:cubicBezTo>
                    <a:pt x="75" y="548"/>
                    <a:pt x="93" y="555"/>
                    <a:pt x="87" y="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5"/>
            <p:cNvSpPr/>
            <p:nvPr/>
          </p:nvSpPr>
          <p:spPr>
            <a:xfrm>
              <a:off x="4087567" y="-1761459"/>
              <a:ext cx="20567" cy="36091"/>
            </a:xfrm>
            <a:custGeom>
              <a:avLst/>
              <a:gdLst/>
              <a:ahLst/>
              <a:cxnLst/>
              <a:rect l="l" t="t" r="r" b="b"/>
              <a:pathLst>
                <a:path w="155" h="272" extrusionOk="0">
                  <a:moveTo>
                    <a:pt x="148" y="253"/>
                  </a:moveTo>
                  <a:cubicBezTo>
                    <a:pt x="129" y="210"/>
                    <a:pt x="105" y="161"/>
                    <a:pt x="86" y="118"/>
                  </a:cubicBezTo>
                  <a:cubicBezTo>
                    <a:pt x="62" y="81"/>
                    <a:pt x="43" y="38"/>
                    <a:pt x="19" y="7"/>
                  </a:cubicBezTo>
                  <a:cubicBezTo>
                    <a:pt x="12" y="1"/>
                    <a:pt x="0" y="7"/>
                    <a:pt x="6" y="13"/>
                  </a:cubicBezTo>
                  <a:cubicBezTo>
                    <a:pt x="12" y="50"/>
                    <a:pt x="37" y="87"/>
                    <a:pt x="56" y="118"/>
                  </a:cubicBezTo>
                  <a:cubicBezTo>
                    <a:pt x="80" y="167"/>
                    <a:pt x="105" y="210"/>
                    <a:pt x="123" y="259"/>
                  </a:cubicBezTo>
                  <a:cubicBezTo>
                    <a:pt x="129" y="272"/>
                    <a:pt x="154" y="266"/>
                    <a:pt x="148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5"/>
            <p:cNvSpPr/>
            <p:nvPr/>
          </p:nvSpPr>
          <p:spPr>
            <a:xfrm>
              <a:off x="3835858" y="-2582795"/>
              <a:ext cx="33570" cy="68865"/>
            </a:xfrm>
            <a:custGeom>
              <a:avLst/>
              <a:gdLst/>
              <a:ahLst/>
              <a:cxnLst/>
              <a:rect l="l" t="t" r="r" b="b"/>
              <a:pathLst>
                <a:path w="253" h="519" extrusionOk="0">
                  <a:moveTo>
                    <a:pt x="6" y="19"/>
                  </a:moveTo>
                  <a:cubicBezTo>
                    <a:pt x="86" y="179"/>
                    <a:pt x="105" y="389"/>
                    <a:pt x="240" y="512"/>
                  </a:cubicBezTo>
                  <a:cubicBezTo>
                    <a:pt x="246" y="518"/>
                    <a:pt x="253" y="512"/>
                    <a:pt x="253" y="500"/>
                  </a:cubicBezTo>
                  <a:cubicBezTo>
                    <a:pt x="179" y="339"/>
                    <a:pt x="111" y="167"/>
                    <a:pt x="25" y="13"/>
                  </a:cubicBezTo>
                  <a:cubicBezTo>
                    <a:pt x="19" y="1"/>
                    <a:pt x="0" y="7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5"/>
            <p:cNvSpPr/>
            <p:nvPr/>
          </p:nvSpPr>
          <p:spPr>
            <a:xfrm>
              <a:off x="3891322" y="-2457670"/>
              <a:ext cx="8359" cy="24547"/>
            </a:xfrm>
            <a:custGeom>
              <a:avLst/>
              <a:gdLst/>
              <a:ahLst/>
              <a:cxnLst/>
              <a:rect l="l" t="t" r="r" b="b"/>
              <a:pathLst>
                <a:path w="63" h="185" extrusionOk="0">
                  <a:moveTo>
                    <a:pt x="1" y="0"/>
                  </a:moveTo>
                  <a:cubicBezTo>
                    <a:pt x="19" y="31"/>
                    <a:pt x="32" y="56"/>
                    <a:pt x="38" y="86"/>
                  </a:cubicBezTo>
                  <a:cubicBezTo>
                    <a:pt x="44" y="117"/>
                    <a:pt x="44" y="148"/>
                    <a:pt x="50" y="179"/>
                  </a:cubicBezTo>
                  <a:cubicBezTo>
                    <a:pt x="50" y="185"/>
                    <a:pt x="56" y="179"/>
                    <a:pt x="56" y="179"/>
                  </a:cubicBezTo>
                  <a:cubicBezTo>
                    <a:pt x="62" y="117"/>
                    <a:pt x="38" y="49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5"/>
            <p:cNvSpPr/>
            <p:nvPr/>
          </p:nvSpPr>
          <p:spPr>
            <a:xfrm>
              <a:off x="4070317" y="-2326177"/>
              <a:ext cx="45910" cy="26272"/>
            </a:xfrm>
            <a:custGeom>
              <a:avLst/>
              <a:gdLst/>
              <a:ahLst/>
              <a:cxnLst/>
              <a:rect l="l" t="t" r="r" b="b"/>
              <a:pathLst>
                <a:path w="346" h="198" extrusionOk="0">
                  <a:moveTo>
                    <a:pt x="309" y="7"/>
                  </a:moveTo>
                  <a:cubicBezTo>
                    <a:pt x="204" y="44"/>
                    <a:pt x="87" y="87"/>
                    <a:pt x="13" y="173"/>
                  </a:cubicBezTo>
                  <a:cubicBezTo>
                    <a:pt x="1" y="185"/>
                    <a:pt x="13" y="198"/>
                    <a:pt x="25" y="192"/>
                  </a:cubicBezTo>
                  <a:cubicBezTo>
                    <a:pt x="124" y="149"/>
                    <a:pt x="216" y="87"/>
                    <a:pt x="321" y="44"/>
                  </a:cubicBezTo>
                  <a:cubicBezTo>
                    <a:pt x="346" y="38"/>
                    <a:pt x="333" y="1"/>
                    <a:pt x="30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5"/>
            <p:cNvSpPr/>
            <p:nvPr/>
          </p:nvSpPr>
          <p:spPr>
            <a:xfrm>
              <a:off x="3632316" y="-2139751"/>
              <a:ext cx="235520" cy="156173"/>
            </a:xfrm>
            <a:custGeom>
              <a:avLst/>
              <a:gdLst/>
              <a:ahLst/>
              <a:cxnLst/>
              <a:rect l="l" t="t" r="r" b="b"/>
              <a:pathLst>
                <a:path w="1775" h="1177" extrusionOk="0">
                  <a:moveTo>
                    <a:pt x="1700" y="1176"/>
                  </a:moveTo>
                  <a:cubicBezTo>
                    <a:pt x="1719" y="1176"/>
                    <a:pt x="1737" y="1176"/>
                    <a:pt x="1762" y="1176"/>
                  </a:cubicBezTo>
                  <a:cubicBezTo>
                    <a:pt x="1762" y="1176"/>
                    <a:pt x="1768" y="1176"/>
                    <a:pt x="1774" y="1176"/>
                  </a:cubicBezTo>
                  <a:lnTo>
                    <a:pt x="1774" y="1139"/>
                  </a:lnTo>
                  <a:lnTo>
                    <a:pt x="1774" y="1133"/>
                  </a:lnTo>
                  <a:cubicBezTo>
                    <a:pt x="1719" y="1084"/>
                    <a:pt x="1670" y="1010"/>
                    <a:pt x="1639" y="942"/>
                  </a:cubicBezTo>
                  <a:lnTo>
                    <a:pt x="1608" y="893"/>
                  </a:lnTo>
                  <a:cubicBezTo>
                    <a:pt x="1602" y="893"/>
                    <a:pt x="1596" y="893"/>
                    <a:pt x="1583" y="893"/>
                  </a:cubicBezTo>
                  <a:cubicBezTo>
                    <a:pt x="1565" y="887"/>
                    <a:pt x="1540" y="881"/>
                    <a:pt x="1509" y="875"/>
                  </a:cubicBezTo>
                  <a:cubicBezTo>
                    <a:pt x="1442" y="856"/>
                    <a:pt x="1355" y="825"/>
                    <a:pt x="1263" y="788"/>
                  </a:cubicBezTo>
                  <a:cubicBezTo>
                    <a:pt x="1220" y="770"/>
                    <a:pt x="1177" y="751"/>
                    <a:pt x="1134" y="739"/>
                  </a:cubicBezTo>
                  <a:cubicBezTo>
                    <a:pt x="1134" y="733"/>
                    <a:pt x="1134" y="733"/>
                    <a:pt x="1128" y="733"/>
                  </a:cubicBezTo>
                  <a:cubicBezTo>
                    <a:pt x="1109" y="727"/>
                    <a:pt x="1091" y="721"/>
                    <a:pt x="1066" y="708"/>
                  </a:cubicBezTo>
                  <a:cubicBezTo>
                    <a:pt x="1029" y="696"/>
                    <a:pt x="992" y="690"/>
                    <a:pt x="949" y="678"/>
                  </a:cubicBezTo>
                  <a:cubicBezTo>
                    <a:pt x="863" y="647"/>
                    <a:pt x="770" y="610"/>
                    <a:pt x="684" y="560"/>
                  </a:cubicBezTo>
                  <a:cubicBezTo>
                    <a:pt x="586" y="505"/>
                    <a:pt x="487" y="437"/>
                    <a:pt x="395" y="363"/>
                  </a:cubicBezTo>
                  <a:cubicBezTo>
                    <a:pt x="364" y="345"/>
                    <a:pt x="345" y="326"/>
                    <a:pt x="327" y="308"/>
                  </a:cubicBezTo>
                  <a:cubicBezTo>
                    <a:pt x="315" y="302"/>
                    <a:pt x="308" y="296"/>
                    <a:pt x="296" y="283"/>
                  </a:cubicBezTo>
                  <a:cubicBezTo>
                    <a:pt x="210" y="209"/>
                    <a:pt x="136" y="136"/>
                    <a:pt x="62" y="62"/>
                  </a:cubicBezTo>
                  <a:cubicBezTo>
                    <a:pt x="44" y="43"/>
                    <a:pt x="25" y="18"/>
                    <a:pt x="0" y="0"/>
                  </a:cubicBezTo>
                  <a:cubicBezTo>
                    <a:pt x="0" y="105"/>
                    <a:pt x="7" y="209"/>
                    <a:pt x="13" y="314"/>
                  </a:cubicBezTo>
                  <a:cubicBezTo>
                    <a:pt x="25" y="456"/>
                    <a:pt x="425" y="751"/>
                    <a:pt x="937" y="949"/>
                  </a:cubicBezTo>
                  <a:cubicBezTo>
                    <a:pt x="1109" y="1016"/>
                    <a:pt x="1620" y="1170"/>
                    <a:pt x="1700" y="11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5"/>
            <p:cNvSpPr/>
            <p:nvPr/>
          </p:nvSpPr>
          <p:spPr>
            <a:xfrm>
              <a:off x="3991103" y="-2032805"/>
              <a:ext cx="235520" cy="46706"/>
            </a:xfrm>
            <a:custGeom>
              <a:avLst/>
              <a:gdLst/>
              <a:ahLst/>
              <a:cxnLst/>
              <a:rect l="l" t="t" r="r" b="b"/>
              <a:pathLst>
                <a:path w="1775" h="352" extrusionOk="0">
                  <a:moveTo>
                    <a:pt x="19" y="241"/>
                  </a:moveTo>
                  <a:cubicBezTo>
                    <a:pt x="25" y="247"/>
                    <a:pt x="25" y="253"/>
                    <a:pt x="25" y="266"/>
                  </a:cubicBezTo>
                  <a:lnTo>
                    <a:pt x="31" y="284"/>
                  </a:lnTo>
                  <a:lnTo>
                    <a:pt x="62" y="352"/>
                  </a:lnTo>
                  <a:cubicBezTo>
                    <a:pt x="512" y="340"/>
                    <a:pt x="900" y="309"/>
                    <a:pt x="1010" y="278"/>
                  </a:cubicBezTo>
                  <a:cubicBezTo>
                    <a:pt x="1201" y="223"/>
                    <a:pt x="1177" y="130"/>
                    <a:pt x="1294" y="136"/>
                  </a:cubicBezTo>
                  <a:cubicBezTo>
                    <a:pt x="1386" y="149"/>
                    <a:pt x="1688" y="143"/>
                    <a:pt x="1774" y="143"/>
                  </a:cubicBezTo>
                  <a:lnTo>
                    <a:pt x="1768" y="124"/>
                  </a:lnTo>
                  <a:cubicBezTo>
                    <a:pt x="1731" y="112"/>
                    <a:pt x="1645" y="87"/>
                    <a:pt x="1534" y="56"/>
                  </a:cubicBezTo>
                  <a:cubicBezTo>
                    <a:pt x="1528" y="56"/>
                    <a:pt x="1522" y="56"/>
                    <a:pt x="1522" y="56"/>
                  </a:cubicBezTo>
                  <a:cubicBezTo>
                    <a:pt x="1509" y="56"/>
                    <a:pt x="1503" y="56"/>
                    <a:pt x="1491" y="56"/>
                  </a:cubicBezTo>
                  <a:cubicBezTo>
                    <a:pt x="1491" y="56"/>
                    <a:pt x="1491" y="56"/>
                    <a:pt x="1491" y="56"/>
                  </a:cubicBezTo>
                  <a:cubicBezTo>
                    <a:pt x="1466" y="56"/>
                    <a:pt x="1448" y="56"/>
                    <a:pt x="1429" y="44"/>
                  </a:cubicBezTo>
                  <a:cubicBezTo>
                    <a:pt x="1386" y="38"/>
                    <a:pt x="1355" y="25"/>
                    <a:pt x="1325" y="7"/>
                  </a:cubicBezTo>
                  <a:cubicBezTo>
                    <a:pt x="1300" y="13"/>
                    <a:pt x="1275" y="7"/>
                    <a:pt x="1244" y="1"/>
                  </a:cubicBezTo>
                  <a:lnTo>
                    <a:pt x="1140" y="1"/>
                  </a:lnTo>
                  <a:cubicBezTo>
                    <a:pt x="1115" y="32"/>
                    <a:pt x="1054" y="93"/>
                    <a:pt x="955" y="143"/>
                  </a:cubicBezTo>
                  <a:cubicBezTo>
                    <a:pt x="832" y="198"/>
                    <a:pt x="197" y="186"/>
                    <a:pt x="0" y="173"/>
                  </a:cubicBezTo>
                  <a:lnTo>
                    <a:pt x="19" y="241"/>
                  </a:lnTo>
                  <a:cubicBezTo>
                    <a:pt x="19" y="241"/>
                    <a:pt x="19" y="241"/>
                    <a:pt x="19" y="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5"/>
            <p:cNvSpPr/>
            <p:nvPr/>
          </p:nvSpPr>
          <p:spPr>
            <a:xfrm>
              <a:off x="3658455" y="-2818182"/>
              <a:ext cx="820672" cy="1316791"/>
            </a:xfrm>
            <a:custGeom>
              <a:avLst/>
              <a:gdLst/>
              <a:ahLst/>
              <a:cxnLst/>
              <a:rect l="l" t="t" r="r" b="b"/>
              <a:pathLst>
                <a:path w="6185" h="9924" extrusionOk="0">
                  <a:moveTo>
                    <a:pt x="2520" y="247"/>
                  </a:moveTo>
                  <a:cubicBezTo>
                    <a:pt x="3530" y="284"/>
                    <a:pt x="4318" y="500"/>
                    <a:pt x="5057" y="1664"/>
                  </a:cubicBezTo>
                  <a:cubicBezTo>
                    <a:pt x="5070" y="1676"/>
                    <a:pt x="5076" y="1695"/>
                    <a:pt x="5088" y="1713"/>
                  </a:cubicBezTo>
                  <a:cubicBezTo>
                    <a:pt x="5100" y="1725"/>
                    <a:pt x="5107" y="1744"/>
                    <a:pt x="5119" y="1756"/>
                  </a:cubicBezTo>
                  <a:cubicBezTo>
                    <a:pt x="5174" y="1855"/>
                    <a:pt x="5236" y="1953"/>
                    <a:pt x="5291" y="2064"/>
                  </a:cubicBezTo>
                  <a:cubicBezTo>
                    <a:pt x="5316" y="2107"/>
                    <a:pt x="5341" y="2150"/>
                    <a:pt x="5359" y="2194"/>
                  </a:cubicBezTo>
                  <a:cubicBezTo>
                    <a:pt x="5371" y="2212"/>
                    <a:pt x="5378" y="2224"/>
                    <a:pt x="5384" y="2243"/>
                  </a:cubicBezTo>
                  <a:cubicBezTo>
                    <a:pt x="5390" y="2255"/>
                    <a:pt x="5396" y="2274"/>
                    <a:pt x="5408" y="2292"/>
                  </a:cubicBezTo>
                  <a:cubicBezTo>
                    <a:pt x="5445" y="2366"/>
                    <a:pt x="5476" y="2446"/>
                    <a:pt x="5513" y="2526"/>
                  </a:cubicBezTo>
                  <a:cubicBezTo>
                    <a:pt x="5519" y="2545"/>
                    <a:pt x="5525" y="2557"/>
                    <a:pt x="5531" y="2575"/>
                  </a:cubicBezTo>
                  <a:cubicBezTo>
                    <a:pt x="5538" y="2588"/>
                    <a:pt x="5544" y="2606"/>
                    <a:pt x="5550" y="2619"/>
                  </a:cubicBezTo>
                  <a:cubicBezTo>
                    <a:pt x="5587" y="2717"/>
                    <a:pt x="5618" y="2816"/>
                    <a:pt x="5655" y="2914"/>
                  </a:cubicBezTo>
                  <a:cubicBezTo>
                    <a:pt x="5661" y="2939"/>
                    <a:pt x="5667" y="2957"/>
                    <a:pt x="5673" y="2976"/>
                  </a:cubicBezTo>
                  <a:cubicBezTo>
                    <a:pt x="5679" y="2994"/>
                    <a:pt x="5679" y="3013"/>
                    <a:pt x="5685" y="3031"/>
                  </a:cubicBezTo>
                  <a:cubicBezTo>
                    <a:pt x="6098" y="4399"/>
                    <a:pt x="6024" y="5988"/>
                    <a:pt x="5538" y="7170"/>
                  </a:cubicBezTo>
                  <a:cubicBezTo>
                    <a:pt x="4934" y="8642"/>
                    <a:pt x="4534" y="9043"/>
                    <a:pt x="3986" y="9344"/>
                  </a:cubicBezTo>
                  <a:cubicBezTo>
                    <a:pt x="3437" y="9646"/>
                    <a:pt x="2969" y="9578"/>
                    <a:pt x="3154" y="9819"/>
                  </a:cubicBezTo>
                  <a:cubicBezTo>
                    <a:pt x="3185" y="9856"/>
                    <a:pt x="3222" y="9893"/>
                    <a:pt x="3265" y="9923"/>
                  </a:cubicBezTo>
                  <a:cubicBezTo>
                    <a:pt x="4029" y="9751"/>
                    <a:pt x="4632" y="9264"/>
                    <a:pt x="5094" y="8624"/>
                  </a:cubicBezTo>
                  <a:cubicBezTo>
                    <a:pt x="5827" y="7595"/>
                    <a:pt x="6184" y="6179"/>
                    <a:pt x="6184" y="5014"/>
                  </a:cubicBezTo>
                  <a:cubicBezTo>
                    <a:pt x="6184" y="4750"/>
                    <a:pt x="6172" y="4491"/>
                    <a:pt x="6141" y="4238"/>
                  </a:cubicBezTo>
                  <a:cubicBezTo>
                    <a:pt x="6110" y="3974"/>
                    <a:pt x="6067" y="3721"/>
                    <a:pt x="6012" y="3481"/>
                  </a:cubicBezTo>
                  <a:lnTo>
                    <a:pt x="6012" y="3475"/>
                  </a:lnTo>
                  <a:cubicBezTo>
                    <a:pt x="6006" y="3432"/>
                    <a:pt x="6000" y="3395"/>
                    <a:pt x="5993" y="3364"/>
                  </a:cubicBezTo>
                  <a:lnTo>
                    <a:pt x="5993" y="3358"/>
                  </a:lnTo>
                  <a:cubicBezTo>
                    <a:pt x="5981" y="3327"/>
                    <a:pt x="5975" y="3296"/>
                    <a:pt x="5969" y="3271"/>
                  </a:cubicBezTo>
                  <a:cubicBezTo>
                    <a:pt x="5944" y="3173"/>
                    <a:pt x="5907" y="3068"/>
                    <a:pt x="5876" y="2970"/>
                  </a:cubicBezTo>
                  <a:cubicBezTo>
                    <a:pt x="5870" y="2951"/>
                    <a:pt x="5864" y="2933"/>
                    <a:pt x="5858" y="2920"/>
                  </a:cubicBezTo>
                  <a:cubicBezTo>
                    <a:pt x="5852" y="2902"/>
                    <a:pt x="5852" y="2883"/>
                    <a:pt x="5846" y="2871"/>
                  </a:cubicBezTo>
                  <a:cubicBezTo>
                    <a:pt x="5827" y="2828"/>
                    <a:pt x="5815" y="2791"/>
                    <a:pt x="5802" y="2748"/>
                  </a:cubicBezTo>
                  <a:cubicBezTo>
                    <a:pt x="5784" y="2711"/>
                    <a:pt x="5772" y="2674"/>
                    <a:pt x="5759" y="2637"/>
                  </a:cubicBezTo>
                  <a:cubicBezTo>
                    <a:pt x="5747" y="2612"/>
                    <a:pt x="5741" y="2594"/>
                    <a:pt x="5729" y="2569"/>
                  </a:cubicBezTo>
                  <a:cubicBezTo>
                    <a:pt x="5685" y="2465"/>
                    <a:pt x="5642" y="2360"/>
                    <a:pt x="5593" y="2261"/>
                  </a:cubicBezTo>
                  <a:cubicBezTo>
                    <a:pt x="5587" y="2237"/>
                    <a:pt x="5575" y="2218"/>
                    <a:pt x="5562" y="2194"/>
                  </a:cubicBezTo>
                  <a:cubicBezTo>
                    <a:pt x="5556" y="2181"/>
                    <a:pt x="5550" y="2163"/>
                    <a:pt x="5544" y="2150"/>
                  </a:cubicBezTo>
                  <a:cubicBezTo>
                    <a:pt x="5445" y="1953"/>
                    <a:pt x="5341" y="1769"/>
                    <a:pt x="5224" y="1590"/>
                  </a:cubicBezTo>
                  <a:cubicBezTo>
                    <a:pt x="5217" y="1578"/>
                    <a:pt x="5205" y="1559"/>
                    <a:pt x="5193" y="1547"/>
                  </a:cubicBezTo>
                  <a:cubicBezTo>
                    <a:pt x="5187" y="1528"/>
                    <a:pt x="5174" y="1516"/>
                    <a:pt x="5162" y="1498"/>
                  </a:cubicBezTo>
                  <a:cubicBezTo>
                    <a:pt x="5002" y="1257"/>
                    <a:pt x="4817" y="1036"/>
                    <a:pt x="4608" y="839"/>
                  </a:cubicBezTo>
                  <a:cubicBezTo>
                    <a:pt x="4078" y="321"/>
                    <a:pt x="3407" y="1"/>
                    <a:pt x="2612" y="38"/>
                  </a:cubicBezTo>
                  <a:lnTo>
                    <a:pt x="2612" y="38"/>
                  </a:lnTo>
                  <a:cubicBezTo>
                    <a:pt x="2372" y="38"/>
                    <a:pt x="2138" y="75"/>
                    <a:pt x="1910" y="136"/>
                  </a:cubicBezTo>
                  <a:cubicBezTo>
                    <a:pt x="1682" y="204"/>
                    <a:pt x="1460" y="303"/>
                    <a:pt x="1245" y="426"/>
                  </a:cubicBezTo>
                  <a:lnTo>
                    <a:pt x="1245" y="432"/>
                  </a:lnTo>
                  <a:cubicBezTo>
                    <a:pt x="974" y="561"/>
                    <a:pt x="746" y="721"/>
                    <a:pt x="530" y="925"/>
                  </a:cubicBezTo>
                  <a:cubicBezTo>
                    <a:pt x="345" y="1110"/>
                    <a:pt x="173" y="1331"/>
                    <a:pt x="1" y="1602"/>
                  </a:cubicBezTo>
                  <a:cubicBezTo>
                    <a:pt x="68" y="1596"/>
                    <a:pt x="155" y="1547"/>
                    <a:pt x="272" y="1417"/>
                  </a:cubicBezTo>
                  <a:cubicBezTo>
                    <a:pt x="567" y="1097"/>
                    <a:pt x="1405" y="210"/>
                    <a:pt x="2520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5"/>
            <p:cNvSpPr/>
            <p:nvPr/>
          </p:nvSpPr>
          <p:spPr>
            <a:xfrm>
              <a:off x="3686187" y="-2748654"/>
              <a:ext cx="611557" cy="228886"/>
            </a:xfrm>
            <a:custGeom>
              <a:avLst/>
              <a:gdLst/>
              <a:ahLst/>
              <a:cxnLst/>
              <a:rect l="l" t="t" r="r" b="b"/>
              <a:pathLst>
                <a:path w="4609" h="1725" extrusionOk="0">
                  <a:moveTo>
                    <a:pt x="75" y="1700"/>
                  </a:moveTo>
                  <a:cubicBezTo>
                    <a:pt x="69" y="1719"/>
                    <a:pt x="44" y="1725"/>
                    <a:pt x="32" y="1719"/>
                  </a:cubicBezTo>
                  <a:cubicBezTo>
                    <a:pt x="13" y="1713"/>
                    <a:pt x="1" y="1688"/>
                    <a:pt x="13" y="1670"/>
                  </a:cubicBezTo>
                  <a:cubicBezTo>
                    <a:pt x="217" y="1245"/>
                    <a:pt x="568" y="752"/>
                    <a:pt x="1079" y="419"/>
                  </a:cubicBezTo>
                  <a:cubicBezTo>
                    <a:pt x="1467" y="161"/>
                    <a:pt x="1947" y="0"/>
                    <a:pt x="2526" y="25"/>
                  </a:cubicBezTo>
                  <a:cubicBezTo>
                    <a:pt x="3869" y="80"/>
                    <a:pt x="4596" y="1362"/>
                    <a:pt x="4596" y="1368"/>
                  </a:cubicBezTo>
                  <a:cubicBezTo>
                    <a:pt x="4608" y="1386"/>
                    <a:pt x="4602" y="1405"/>
                    <a:pt x="4583" y="1417"/>
                  </a:cubicBezTo>
                  <a:cubicBezTo>
                    <a:pt x="4565" y="1423"/>
                    <a:pt x="4546" y="1417"/>
                    <a:pt x="4534" y="1405"/>
                  </a:cubicBezTo>
                  <a:cubicBezTo>
                    <a:pt x="4534" y="1399"/>
                    <a:pt x="3826" y="154"/>
                    <a:pt x="2520" y="93"/>
                  </a:cubicBezTo>
                  <a:cubicBezTo>
                    <a:pt x="1960" y="74"/>
                    <a:pt x="1498" y="228"/>
                    <a:pt x="1122" y="475"/>
                  </a:cubicBezTo>
                  <a:cubicBezTo>
                    <a:pt x="623" y="801"/>
                    <a:pt x="278" y="1288"/>
                    <a:pt x="75" y="1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5"/>
            <p:cNvSpPr/>
            <p:nvPr/>
          </p:nvSpPr>
          <p:spPr>
            <a:xfrm>
              <a:off x="3596357" y="-2187253"/>
              <a:ext cx="676839" cy="635971"/>
            </a:xfrm>
            <a:custGeom>
              <a:avLst/>
              <a:gdLst/>
              <a:ahLst/>
              <a:cxnLst/>
              <a:rect l="l" t="t" r="r" b="b"/>
              <a:pathLst>
                <a:path w="5101" h="4793" extrusionOk="0">
                  <a:moveTo>
                    <a:pt x="31" y="32"/>
                  </a:moveTo>
                  <a:cubicBezTo>
                    <a:pt x="37" y="13"/>
                    <a:pt x="50" y="1"/>
                    <a:pt x="74" y="1"/>
                  </a:cubicBezTo>
                  <a:cubicBezTo>
                    <a:pt x="93" y="1"/>
                    <a:pt x="105" y="19"/>
                    <a:pt x="105" y="38"/>
                  </a:cubicBezTo>
                  <a:cubicBezTo>
                    <a:pt x="68" y="475"/>
                    <a:pt x="111" y="1491"/>
                    <a:pt x="450" y="2452"/>
                  </a:cubicBezTo>
                  <a:cubicBezTo>
                    <a:pt x="666" y="3068"/>
                    <a:pt x="998" y="3653"/>
                    <a:pt x="1509" y="4054"/>
                  </a:cubicBezTo>
                  <a:cubicBezTo>
                    <a:pt x="2132" y="4546"/>
                    <a:pt x="2754" y="4719"/>
                    <a:pt x="3333" y="4663"/>
                  </a:cubicBezTo>
                  <a:cubicBezTo>
                    <a:pt x="3979" y="4602"/>
                    <a:pt x="4571" y="4244"/>
                    <a:pt x="5032" y="3709"/>
                  </a:cubicBezTo>
                  <a:cubicBezTo>
                    <a:pt x="5051" y="3696"/>
                    <a:pt x="5069" y="3696"/>
                    <a:pt x="5088" y="3709"/>
                  </a:cubicBezTo>
                  <a:cubicBezTo>
                    <a:pt x="5100" y="3721"/>
                    <a:pt x="5100" y="3746"/>
                    <a:pt x="5088" y="3758"/>
                  </a:cubicBezTo>
                  <a:cubicBezTo>
                    <a:pt x="4614" y="4306"/>
                    <a:pt x="4004" y="4669"/>
                    <a:pt x="3339" y="4731"/>
                  </a:cubicBezTo>
                  <a:cubicBezTo>
                    <a:pt x="2741" y="4793"/>
                    <a:pt x="2101" y="4614"/>
                    <a:pt x="1466" y="4115"/>
                  </a:cubicBezTo>
                  <a:cubicBezTo>
                    <a:pt x="943" y="3702"/>
                    <a:pt x="604" y="3099"/>
                    <a:pt x="382" y="2477"/>
                  </a:cubicBezTo>
                  <a:cubicBezTo>
                    <a:pt x="44" y="1504"/>
                    <a:pt x="0" y="475"/>
                    <a:pt x="31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5"/>
            <p:cNvSpPr/>
            <p:nvPr/>
          </p:nvSpPr>
          <p:spPr>
            <a:xfrm>
              <a:off x="2356524" y="-2828797"/>
              <a:ext cx="2089032" cy="2494392"/>
            </a:xfrm>
            <a:custGeom>
              <a:avLst/>
              <a:gdLst/>
              <a:ahLst/>
              <a:cxnLst/>
              <a:rect l="l" t="t" r="r" b="b"/>
              <a:pathLst>
                <a:path w="15744" h="18799" extrusionOk="0">
                  <a:moveTo>
                    <a:pt x="4251" y="198"/>
                  </a:moveTo>
                  <a:cubicBezTo>
                    <a:pt x="4251" y="198"/>
                    <a:pt x="4454" y="69"/>
                    <a:pt x="4528" y="99"/>
                  </a:cubicBezTo>
                  <a:cubicBezTo>
                    <a:pt x="4602" y="124"/>
                    <a:pt x="5058" y="235"/>
                    <a:pt x="5058" y="235"/>
                  </a:cubicBezTo>
                  <a:cubicBezTo>
                    <a:pt x="5058" y="235"/>
                    <a:pt x="5329" y="1"/>
                    <a:pt x="5446" y="50"/>
                  </a:cubicBezTo>
                  <a:cubicBezTo>
                    <a:pt x="5569" y="99"/>
                    <a:pt x="5864" y="383"/>
                    <a:pt x="5864" y="383"/>
                  </a:cubicBezTo>
                  <a:cubicBezTo>
                    <a:pt x="5864" y="383"/>
                    <a:pt x="6049" y="309"/>
                    <a:pt x="6160" y="327"/>
                  </a:cubicBezTo>
                  <a:cubicBezTo>
                    <a:pt x="6271" y="346"/>
                    <a:pt x="6357" y="420"/>
                    <a:pt x="6357" y="420"/>
                  </a:cubicBezTo>
                  <a:lnTo>
                    <a:pt x="6530" y="617"/>
                  </a:lnTo>
                  <a:lnTo>
                    <a:pt x="6825" y="592"/>
                  </a:lnTo>
                  <a:cubicBezTo>
                    <a:pt x="6831" y="598"/>
                    <a:pt x="6831" y="598"/>
                    <a:pt x="6831" y="598"/>
                  </a:cubicBezTo>
                  <a:lnTo>
                    <a:pt x="6875" y="586"/>
                  </a:lnTo>
                  <a:lnTo>
                    <a:pt x="6875" y="586"/>
                  </a:lnTo>
                  <a:lnTo>
                    <a:pt x="6875" y="586"/>
                  </a:lnTo>
                  <a:lnTo>
                    <a:pt x="7281" y="463"/>
                  </a:lnTo>
                  <a:lnTo>
                    <a:pt x="7232" y="623"/>
                  </a:lnTo>
                  <a:lnTo>
                    <a:pt x="6875" y="845"/>
                  </a:lnTo>
                  <a:lnTo>
                    <a:pt x="7361" y="832"/>
                  </a:lnTo>
                  <a:lnTo>
                    <a:pt x="7324" y="1559"/>
                  </a:lnTo>
                  <a:cubicBezTo>
                    <a:pt x="7324" y="1559"/>
                    <a:pt x="7429" y="1922"/>
                    <a:pt x="7700" y="2372"/>
                  </a:cubicBezTo>
                  <a:cubicBezTo>
                    <a:pt x="7971" y="2822"/>
                    <a:pt x="8094" y="2914"/>
                    <a:pt x="8094" y="2914"/>
                  </a:cubicBezTo>
                  <a:lnTo>
                    <a:pt x="8211" y="2514"/>
                  </a:lnTo>
                  <a:cubicBezTo>
                    <a:pt x="8211" y="2514"/>
                    <a:pt x="8236" y="2551"/>
                    <a:pt x="8377" y="2582"/>
                  </a:cubicBezTo>
                  <a:cubicBezTo>
                    <a:pt x="8519" y="2612"/>
                    <a:pt x="8599" y="2600"/>
                    <a:pt x="8599" y="2600"/>
                  </a:cubicBezTo>
                  <a:lnTo>
                    <a:pt x="8599" y="2877"/>
                  </a:lnTo>
                  <a:cubicBezTo>
                    <a:pt x="8599" y="2877"/>
                    <a:pt x="8846" y="2692"/>
                    <a:pt x="9110" y="2089"/>
                  </a:cubicBezTo>
                  <a:cubicBezTo>
                    <a:pt x="9234" y="1812"/>
                    <a:pt x="9320" y="1590"/>
                    <a:pt x="9369" y="1430"/>
                  </a:cubicBezTo>
                  <a:cubicBezTo>
                    <a:pt x="9406" y="1491"/>
                    <a:pt x="9474" y="1596"/>
                    <a:pt x="9486" y="1633"/>
                  </a:cubicBezTo>
                  <a:cubicBezTo>
                    <a:pt x="9505" y="1682"/>
                    <a:pt x="9659" y="1756"/>
                    <a:pt x="9689" y="1768"/>
                  </a:cubicBezTo>
                  <a:lnTo>
                    <a:pt x="9603" y="1953"/>
                  </a:lnTo>
                  <a:cubicBezTo>
                    <a:pt x="9603" y="1953"/>
                    <a:pt x="9886" y="2101"/>
                    <a:pt x="10120" y="2323"/>
                  </a:cubicBezTo>
                  <a:cubicBezTo>
                    <a:pt x="10355" y="2545"/>
                    <a:pt x="10311" y="3031"/>
                    <a:pt x="10311" y="3031"/>
                  </a:cubicBezTo>
                  <a:lnTo>
                    <a:pt x="10730" y="4047"/>
                  </a:lnTo>
                  <a:cubicBezTo>
                    <a:pt x="10730" y="4047"/>
                    <a:pt x="10786" y="4072"/>
                    <a:pt x="10934" y="4158"/>
                  </a:cubicBezTo>
                  <a:cubicBezTo>
                    <a:pt x="11087" y="4238"/>
                    <a:pt x="11315" y="4497"/>
                    <a:pt x="11315" y="4497"/>
                  </a:cubicBezTo>
                  <a:lnTo>
                    <a:pt x="11346" y="4312"/>
                  </a:lnTo>
                  <a:lnTo>
                    <a:pt x="11599" y="4398"/>
                  </a:lnTo>
                  <a:lnTo>
                    <a:pt x="11931" y="4029"/>
                  </a:lnTo>
                  <a:lnTo>
                    <a:pt x="12190" y="4398"/>
                  </a:lnTo>
                  <a:lnTo>
                    <a:pt x="12473" y="4244"/>
                  </a:lnTo>
                  <a:lnTo>
                    <a:pt x="12560" y="4503"/>
                  </a:lnTo>
                  <a:lnTo>
                    <a:pt x="12406" y="4854"/>
                  </a:lnTo>
                  <a:lnTo>
                    <a:pt x="13249" y="4940"/>
                  </a:lnTo>
                  <a:lnTo>
                    <a:pt x="13434" y="5051"/>
                  </a:lnTo>
                  <a:lnTo>
                    <a:pt x="13619" y="5051"/>
                  </a:lnTo>
                  <a:cubicBezTo>
                    <a:pt x="13619" y="5051"/>
                    <a:pt x="13637" y="5039"/>
                    <a:pt x="13717" y="4977"/>
                  </a:cubicBezTo>
                  <a:cubicBezTo>
                    <a:pt x="13791" y="4910"/>
                    <a:pt x="14161" y="4830"/>
                    <a:pt x="14161" y="4830"/>
                  </a:cubicBezTo>
                  <a:lnTo>
                    <a:pt x="14179" y="4694"/>
                  </a:lnTo>
                  <a:lnTo>
                    <a:pt x="14069" y="4694"/>
                  </a:lnTo>
                  <a:lnTo>
                    <a:pt x="14001" y="4300"/>
                  </a:lnTo>
                  <a:cubicBezTo>
                    <a:pt x="14001" y="4300"/>
                    <a:pt x="14001" y="4288"/>
                    <a:pt x="14044" y="4269"/>
                  </a:cubicBezTo>
                  <a:cubicBezTo>
                    <a:pt x="14087" y="4251"/>
                    <a:pt x="14672" y="4263"/>
                    <a:pt x="14672" y="4263"/>
                  </a:cubicBezTo>
                  <a:lnTo>
                    <a:pt x="14715" y="4312"/>
                  </a:lnTo>
                  <a:lnTo>
                    <a:pt x="14721" y="4639"/>
                  </a:lnTo>
                  <a:lnTo>
                    <a:pt x="14450" y="4676"/>
                  </a:lnTo>
                  <a:lnTo>
                    <a:pt x="14457" y="4793"/>
                  </a:lnTo>
                  <a:lnTo>
                    <a:pt x="14808" y="4842"/>
                  </a:lnTo>
                  <a:cubicBezTo>
                    <a:pt x="14808" y="4842"/>
                    <a:pt x="14925" y="4990"/>
                    <a:pt x="14931" y="5058"/>
                  </a:cubicBezTo>
                  <a:cubicBezTo>
                    <a:pt x="14937" y="5125"/>
                    <a:pt x="14894" y="5193"/>
                    <a:pt x="14888" y="5230"/>
                  </a:cubicBezTo>
                  <a:cubicBezTo>
                    <a:pt x="14882" y="5267"/>
                    <a:pt x="14906" y="5292"/>
                    <a:pt x="14925" y="5365"/>
                  </a:cubicBezTo>
                  <a:cubicBezTo>
                    <a:pt x="14943" y="5439"/>
                    <a:pt x="14937" y="5482"/>
                    <a:pt x="14937" y="5482"/>
                  </a:cubicBezTo>
                  <a:cubicBezTo>
                    <a:pt x="14937" y="5482"/>
                    <a:pt x="14949" y="5526"/>
                    <a:pt x="14949" y="5612"/>
                  </a:cubicBezTo>
                  <a:cubicBezTo>
                    <a:pt x="14949" y="5698"/>
                    <a:pt x="14826" y="5784"/>
                    <a:pt x="14826" y="5784"/>
                  </a:cubicBezTo>
                  <a:lnTo>
                    <a:pt x="14801" y="5926"/>
                  </a:lnTo>
                  <a:cubicBezTo>
                    <a:pt x="14777" y="6074"/>
                    <a:pt x="14376" y="6166"/>
                    <a:pt x="14376" y="6166"/>
                  </a:cubicBezTo>
                  <a:lnTo>
                    <a:pt x="14413" y="6351"/>
                  </a:lnTo>
                  <a:lnTo>
                    <a:pt x="14715" y="6363"/>
                  </a:lnTo>
                  <a:cubicBezTo>
                    <a:pt x="14715" y="6363"/>
                    <a:pt x="14789" y="6801"/>
                    <a:pt x="14783" y="6856"/>
                  </a:cubicBezTo>
                  <a:cubicBezTo>
                    <a:pt x="14777" y="6911"/>
                    <a:pt x="14093" y="6887"/>
                    <a:pt x="14093" y="6887"/>
                  </a:cubicBezTo>
                  <a:lnTo>
                    <a:pt x="14050" y="6413"/>
                  </a:lnTo>
                  <a:lnTo>
                    <a:pt x="14173" y="6376"/>
                  </a:lnTo>
                  <a:lnTo>
                    <a:pt x="14124" y="6092"/>
                  </a:lnTo>
                  <a:cubicBezTo>
                    <a:pt x="14124" y="6092"/>
                    <a:pt x="14019" y="6055"/>
                    <a:pt x="13859" y="6018"/>
                  </a:cubicBezTo>
                  <a:cubicBezTo>
                    <a:pt x="13705" y="5975"/>
                    <a:pt x="13662" y="5957"/>
                    <a:pt x="13662" y="5957"/>
                  </a:cubicBezTo>
                  <a:lnTo>
                    <a:pt x="13440" y="5957"/>
                  </a:lnTo>
                  <a:cubicBezTo>
                    <a:pt x="13440" y="5957"/>
                    <a:pt x="13385" y="6043"/>
                    <a:pt x="13256" y="6105"/>
                  </a:cubicBezTo>
                  <a:cubicBezTo>
                    <a:pt x="13120" y="6166"/>
                    <a:pt x="12258" y="6129"/>
                    <a:pt x="12258" y="6129"/>
                  </a:cubicBezTo>
                  <a:lnTo>
                    <a:pt x="12307" y="6302"/>
                  </a:lnTo>
                  <a:lnTo>
                    <a:pt x="12486" y="6653"/>
                  </a:lnTo>
                  <a:lnTo>
                    <a:pt x="12313" y="6634"/>
                  </a:lnTo>
                  <a:lnTo>
                    <a:pt x="11919" y="7035"/>
                  </a:lnTo>
                  <a:lnTo>
                    <a:pt x="11586" y="6714"/>
                  </a:lnTo>
                  <a:lnTo>
                    <a:pt x="11432" y="6782"/>
                  </a:lnTo>
                  <a:lnTo>
                    <a:pt x="11432" y="6320"/>
                  </a:lnTo>
                  <a:lnTo>
                    <a:pt x="11241" y="6043"/>
                  </a:lnTo>
                  <a:cubicBezTo>
                    <a:pt x="11241" y="6043"/>
                    <a:pt x="11192" y="6006"/>
                    <a:pt x="10576" y="5827"/>
                  </a:cubicBezTo>
                  <a:cubicBezTo>
                    <a:pt x="9960" y="5649"/>
                    <a:pt x="9351" y="4805"/>
                    <a:pt x="9351" y="4805"/>
                  </a:cubicBezTo>
                  <a:cubicBezTo>
                    <a:pt x="9351" y="4805"/>
                    <a:pt x="8673" y="4934"/>
                    <a:pt x="8556" y="5224"/>
                  </a:cubicBezTo>
                  <a:cubicBezTo>
                    <a:pt x="8445" y="5513"/>
                    <a:pt x="8464" y="6148"/>
                    <a:pt x="8464" y="6148"/>
                  </a:cubicBezTo>
                  <a:cubicBezTo>
                    <a:pt x="8464" y="6148"/>
                    <a:pt x="8575" y="6271"/>
                    <a:pt x="8618" y="6289"/>
                  </a:cubicBezTo>
                  <a:cubicBezTo>
                    <a:pt x="8655" y="6308"/>
                    <a:pt x="8679" y="6376"/>
                    <a:pt x="8661" y="6517"/>
                  </a:cubicBezTo>
                  <a:cubicBezTo>
                    <a:pt x="8642" y="6665"/>
                    <a:pt x="8531" y="6665"/>
                    <a:pt x="8531" y="6665"/>
                  </a:cubicBezTo>
                  <a:cubicBezTo>
                    <a:pt x="8531" y="6665"/>
                    <a:pt x="8802" y="7041"/>
                    <a:pt x="9043" y="7373"/>
                  </a:cubicBezTo>
                  <a:cubicBezTo>
                    <a:pt x="9283" y="7700"/>
                    <a:pt x="9930" y="8205"/>
                    <a:pt x="9930" y="8205"/>
                  </a:cubicBezTo>
                  <a:cubicBezTo>
                    <a:pt x="9930" y="8205"/>
                    <a:pt x="10059" y="8291"/>
                    <a:pt x="10040" y="8328"/>
                  </a:cubicBezTo>
                  <a:cubicBezTo>
                    <a:pt x="10022" y="8365"/>
                    <a:pt x="9769" y="8390"/>
                    <a:pt x="9819" y="8451"/>
                  </a:cubicBezTo>
                  <a:cubicBezTo>
                    <a:pt x="9868" y="8507"/>
                    <a:pt x="10256" y="8962"/>
                    <a:pt x="10342" y="9086"/>
                  </a:cubicBezTo>
                  <a:cubicBezTo>
                    <a:pt x="10428" y="9215"/>
                    <a:pt x="10841" y="9837"/>
                    <a:pt x="10964" y="10034"/>
                  </a:cubicBezTo>
                  <a:cubicBezTo>
                    <a:pt x="11094" y="10225"/>
                    <a:pt x="11254" y="10293"/>
                    <a:pt x="12079" y="11321"/>
                  </a:cubicBezTo>
                  <a:cubicBezTo>
                    <a:pt x="12898" y="12356"/>
                    <a:pt x="13366" y="14383"/>
                    <a:pt x="13416" y="14543"/>
                  </a:cubicBezTo>
                  <a:cubicBezTo>
                    <a:pt x="13459" y="14709"/>
                    <a:pt x="13816" y="15350"/>
                    <a:pt x="13816" y="15350"/>
                  </a:cubicBezTo>
                  <a:cubicBezTo>
                    <a:pt x="13816" y="15350"/>
                    <a:pt x="13828" y="15356"/>
                    <a:pt x="13847" y="15368"/>
                  </a:cubicBezTo>
                  <a:cubicBezTo>
                    <a:pt x="13822" y="15380"/>
                    <a:pt x="13810" y="15386"/>
                    <a:pt x="13810" y="15386"/>
                  </a:cubicBezTo>
                  <a:cubicBezTo>
                    <a:pt x="13810" y="15386"/>
                    <a:pt x="14192" y="15947"/>
                    <a:pt x="14210" y="16009"/>
                  </a:cubicBezTo>
                  <a:cubicBezTo>
                    <a:pt x="14229" y="16076"/>
                    <a:pt x="14216" y="16304"/>
                    <a:pt x="14216" y="16304"/>
                  </a:cubicBezTo>
                  <a:cubicBezTo>
                    <a:pt x="14216" y="16304"/>
                    <a:pt x="14549" y="16631"/>
                    <a:pt x="14617" y="16791"/>
                  </a:cubicBezTo>
                  <a:cubicBezTo>
                    <a:pt x="14684" y="16945"/>
                    <a:pt x="15479" y="17678"/>
                    <a:pt x="15590" y="17795"/>
                  </a:cubicBezTo>
                  <a:cubicBezTo>
                    <a:pt x="15701" y="17918"/>
                    <a:pt x="15744" y="18152"/>
                    <a:pt x="15738" y="18263"/>
                  </a:cubicBezTo>
                  <a:cubicBezTo>
                    <a:pt x="15725" y="18374"/>
                    <a:pt x="15356" y="18799"/>
                    <a:pt x="14654" y="18620"/>
                  </a:cubicBezTo>
                  <a:cubicBezTo>
                    <a:pt x="13952" y="18448"/>
                    <a:pt x="13884" y="18244"/>
                    <a:pt x="13662" y="18133"/>
                  </a:cubicBezTo>
                  <a:cubicBezTo>
                    <a:pt x="13440" y="18023"/>
                    <a:pt x="13015" y="17881"/>
                    <a:pt x="12867" y="17813"/>
                  </a:cubicBezTo>
                  <a:cubicBezTo>
                    <a:pt x="12720" y="17752"/>
                    <a:pt x="12609" y="17770"/>
                    <a:pt x="12646" y="17530"/>
                  </a:cubicBezTo>
                  <a:cubicBezTo>
                    <a:pt x="12683" y="17290"/>
                    <a:pt x="12800" y="16982"/>
                    <a:pt x="12800" y="16982"/>
                  </a:cubicBezTo>
                  <a:cubicBezTo>
                    <a:pt x="12800" y="16982"/>
                    <a:pt x="12683" y="16908"/>
                    <a:pt x="12664" y="16797"/>
                  </a:cubicBezTo>
                  <a:cubicBezTo>
                    <a:pt x="12646" y="16686"/>
                    <a:pt x="12664" y="16563"/>
                    <a:pt x="12664" y="16563"/>
                  </a:cubicBezTo>
                  <a:cubicBezTo>
                    <a:pt x="12664" y="16563"/>
                    <a:pt x="12615" y="16267"/>
                    <a:pt x="12535" y="16101"/>
                  </a:cubicBezTo>
                  <a:cubicBezTo>
                    <a:pt x="12449" y="15935"/>
                    <a:pt x="12430" y="15657"/>
                    <a:pt x="12393" y="15553"/>
                  </a:cubicBezTo>
                  <a:cubicBezTo>
                    <a:pt x="12369" y="15479"/>
                    <a:pt x="12252" y="15331"/>
                    <a:pt x="12202" y="15263"/>
                  </a:cubicBezTo>
                  <a:cubicBezTo>
                    <a:pt x="12190" y="15245"/>
                    <a:pt x="12184" y="15226"/>
                    <a:pt x="12178" y="15214"/>
                  </a:cubicBezTo>
                  <a:cubicBezTo>
                    <a:pt x="12104" y="15035"/>
                    <a:pt x="11876" y="14543"/>
                    <a:pt x="11395" y="14105"/>
                  </a:cubicBezTo>
                  <a:cubicBezTo>
                    <a:pt x="10915" y="13662"/>
                    <a:pt x="10866" y="13095"/>
                    <a:pt x="10866" y="13095"/>
                  </a:cubicBezTo>
                  <a:cubicBezTo>
                    <a:pt x="10866" y="13095"/>
                    <a:pt x="10539" y="12492"/>
                    <a:pt x="10385" y="12338"/>
                  </a:cubicBezTo>
                  <a:cubicBezTo>
                    <a:pt x="10238" y="12190"/>
                    <a:pt x="9948" y="12048"/>
                    <a:pt x="9794" y="11796"/>
                  </a:cubicBezTo>
                  <a:cubicBezTo>
                    <a:pt x="9640" y="11543"/>
                    <a:pt x="9455" y="11457"/>
                    <a:pt x="9129" y="11328"/>
                  </a:cubicBezTo>
                  <a:cubicBezTo>
                    <a:pt x="8796" y="11204"/>
                    <a:pt x="8575" y="10841"/>
                    <a:pt x="8575" y="10841"/>
                  </a:cubicBezTo>
                  <a:cubicBezTo>
                    <a:pt x="8575" y="10841"/>
                    <a:pt x="8661" y="11512"/>
                    <a:pt x="8673" y="11617"/>
                  </a:cubicBezTo>
                  <a:cubicBezTo>
                    <a:pt x="8685" y="11728"/>
                    <a:pt x="8661" y="11814"/>
                    <a:pt x="8648" y="11907"/>
                  </a:cubicBezTo>
                  <a:cubicBezTo>
                    <a:pt x="8636" y="11993"/>
                    <a:pt x="8556" y="12005"/>
                    <a:pt x="8260" y="12221"/>
                  </a:cubicBezTo>
                  <a:cubicBezTo>
                    <a:pt x="7965" y="12436"/>
                    <a:pt x="8020" y="12812"/>
                    <a:pt x="8020" y="12812"/>
                  </a:cubicBezTo>
                  <a:cubicBezTo>
                    <a:pt x="8020" y="12812"/>
                    <a:pt x="7109" y="12621"/>
                    <a:pt x="6899" y="12535"/>
                  </a:cubicBezTo>
                  <a:cubicBezTo>
                    <a:pt x="6690" y="12449"/>
                    <a:pt x="6825" y="11894"/>
                    <a:pt x="6825" y="11894"/>
                  </a:cubicBezTo>
                  <a:cubicBezTo>
                    <a:pt x="6825" y="11894"/>
                    <a:pt x="6370" y="11937"/>
                    <a:pt x="6012" y="11802"/>
                  </a:cubicBezTo>
                  <a:cubicBezTo>
                    <a:pt x="5655" y="11672"/>
                    <a:pt x="5569" y="11198"/>
                    <a:pt x="5569" y="11198"/>
                  </a:cubicBezTo>
                  <a:cubicBezTo>
                    <a:pt x="5569" y="11198"/>
                    <a:pt x="5433" y="11266"/>
                    <a:pt x="5107" y="11223"/>
                  </a:cubicBezTo>
                  <a:cubicBezTo>
                    <a:pt x="4774" y="11180"/>
                    <a:pt x="4719" y="10933"/>
                    <a:pt x="4719" y="10933"/>
                  </a:cubicBezTo>
                  <a:cubicBezTo>
                    <a:pt x="4719" y="10933"/>
                    <a:pt x="4700" y="11075"/>
                    <a:pt x="4565" y="11217"/>
                  </a:cubicBezTo>
                  <a:cubicBezTo>
                    <a:pt x="4423" y="11358"/>
                    <a:pt x="4109" y="11586"/>
                    <a:pt x="3967" y="11697"/>
                  </a:cubicBezTo>
                  <a:cubicBezTo>
                    <a:pt x="3832" y="11802"/>
                    <a:pt x="3764" y="11876"/>
                    <a:pt x="3586" y="12122"/>
                  </a:cubicBezTo>
                  <a:cubicBezTo>
                    <a:pt x="3407" y="12368"/>
                    <a:pt x="3222" y="12584"/>
                    <a:pt x="3222" y="12584"/>
                  </a:cubicBezTo>
                  <a:cubicBezTo>
                    <a:pt x="3222" y="12584"/>
                    <a:pt x="3278" y="12695"/>
                    <a:pt x="3296" y="12775"/>
                  </a:cubicBezTo>
                  <a:cubicBezTo>
                    <a:pt x="3235" y="12683"/>
                    <a:pt x="3179" y="12609"/>
                    <a:pt x="3179" y="12609"/>
                  </a:cubicBezTo>
                  <a:cubicBezTo>
                    <a:pt x="3179" y="12609"/>
                    <a:pt x="3364" y="13101"/>
                    <a:pt x="3308" y="13342"/>
                  </a:cubicBezTo>
                  <a:cubicBezTo>
                    <a:pt x="3253" y="13582"/>
                    <a:pt x="3093" y="13674"/>
                    <a:pt x="3124" y="13760"/>
                  </a:cubicBezTo>
                  <a:cubicBezTo>
                    <a:pt x="3148" y="13841"/>
                    <a:pt x="3216" y="14081"/>
                    <a:pt x="3142" y="14210"/>
                  </a:cubicBezTo>
                  <a:cubicBezTo>
                    <a:pt x="3068" y="14339"/>
                    <a:pt x="2994" y="14518"/>
                    <a:pt x="3019" y="14660"/>
                  </a:cubicBezTo>
                  <a:cubicBezTo>
                    <a:pt x="3050" y="14795"/>
                    <a:pt x="3124" y="15362"/>
                    <a:pt x="3124" y="15362"/>
                  </a:cubicBezTo>
                  <a:cubicBezTo>
                    <a:pt x="3124" y="15362"/>
                    <a:pt x="3259" y="15621"/>
                    <a:pt x="3216" y="15670"/>
                  </a:cubicBezTo>
                  <a:cubicBezTo>
                    <a:pt x="3167" y="15713"/>
                    <a:pt x="2465" y="16002"/>
                    <a:pt x="2354" y="16150"/>
                  </a:cubicBezTo>
                  <a:cubicBezTo>
                    <a:pt x="2243" y="16298"/>
                    <a:pt x="2114" y="16581"/>
                    <a:pt x="1873" y="16711"/>
                  </a:cubicBezTo>
                  <a:cubicBezTo>
                    <a:pt x="1633" y="16846"/>
                    <a:pt x="925" y="16957"/>
                    <a:pt x="592" y="16815"/>
                  </a:cubicBezTo>
                  <a:cubicBezTo>
                    <a:pt x="260" y="16674"/>
                    <a:pt x="75" y="16655"/>
                    <a:pt x="38" y="16507"/>
                  </a:cubicBezTo>
                  <a:cubicBezTo>
                    <a:pt x="1" y="16360"/>
                    <a:pt x="173" y="16119"/>
                    <a:pt x="260" y="16064"/>
                  </a:cubicBezTo>
                  <a:cubicBezTo>
                    <a:pt x="340" y="16009"/>
                    <a:pt x="481" y="15688"/>
                    <a:pt x="586" y="15676"/>
                  </a:cubicBezTo>
                  <a:cubicBezTo>
                    <a:pt x="685" y="15670"/>
                    <a:pt x="851" y="15534"/>
                    <a:pt x="943" y="15423"/>
                  </a:cubicBezTo>
                  <a:cubicBezTo>
                    <a:pt x="1036" y="15313"/>
                    <a:pt x="1621" y="14826"/>
                    <a:pt x="1633" y="14678"/>
                  </a:cubicBezTo>
                  <a:cubicBezTo>
                    <a:pt x="1639" y="14530"/>
                    <a:pt x="1578" y="14266"/>
                    <a:pt x="1565" y="14099"/>
                  </a:cubicBezTo>
                  <a:cubicBezTo>
                    <a:pt x="1559" y="13933"/>
                    <a:pt x="1479" y="13594"/>
                    <a:pt x="1424" y="13520"/>
                  </a:cubicBezTo>
                  <a:cubicBezTo>
                    <a:pt x="1368" y="13446"/>
                    <a:pt x="1202" y="13175"/>
                    <a:pt x="1257" y="12972"/>
                  </a:cubicBezTo>
                  <a:cubicBezTo>
                    <a:pt x="1313" y="12769"/>
                    <a:pt x="1196" y="12405"/>
                    <a:pt x="1239" y="12325"/>
                  </a:cubicBezTo>
                  <a:cubicBezTo>
                    <a:pt x="1288" y="12239"/>
                    <a:pt x="1313" y="11666"/>
                    <a:pt x="1436" y="11666"/>
                  </a:cubicBezTo>
                  <a:cubicBezTo>
                    <a:pt x="1559" y="11666"/>
                    <a:pt x="1658" y="11820"/>
                    <a:pt x="1658" y="11820"/>
                  </a:cubicBezTo>
                  <a:cubicBezTo>
                    <a:pt x="1658" y="11820"/>
                    <a:pt x="1916" y="11371"/>
                    <a:pt x="1947" y="11247"/>
                  </a:cubicBezTo>
                  <a:cubicBezTo>
                    <a:pt x="1972" y="11130"/>
                    <a:pt x="1910" y="10859"/>
                    <a:pt x="2157" y="10428"/>
                  </a:cubicBezTo>
                  <a:cubicBezTo>
                    <a:pt x="2292" y="10194"/>
                    <a:pt x="2391" y="9868"/>
                    <a:pt x="2637" y="9486"/>
                  </a:cubicBezTo>
                  <a:cubicBezTo>
                    <a:pt x="2637" y="9486"/>
                    <a:pt x="2680" y="9344"/>
                    <a:pt x="2717" y="9110"/>
                  </a:cubicBezTo>
                  <a:cubicBezTo>
                    <a:pt x="2754" y="8876"/>
                    <a:pt x="2902" y="8630"/>
                    <a:pt x="2902" y="8630"/>
                  </a:cubicBezTo>
                  <a:cubicBezTo>
                    <a:pt x="2902" y="8630"/>
                    <a:pt x="3191" y="8279"/>
                    <a:pt x="3247" y="8205"/>
                  </a:cubicBezTo>
                  <a:cubicBezTo>
                    <a:pt x="3296" y="8125"/>
                    <a:pt x="4171" y="7158"/>
                    <a:pt x="4171" y="7158"/>
                  </a:cubicBezTo>
                  <a:cubicBezTo>
                    <a:pt x="4171" y="7158"/>
                    <a:pt x="4109" y="7004"/>
                    <a:pt x="4072" y="6844"/>
                  </a:cubicBezTo>
                  <a:cubicBezTo>
                    <a:pt x="4035" y="6677"/>
                    <a:pt x="4072" y="6351"/>
                    <a:pt x="4134" y="6123"/>
                  </a:cubicBezTo>
                  <a:cubicBezTo>
                    <a:pt x="4195" y="5895"/>
                    <a:pt x="4411" y="5569"/>
                    <a:pt x="4411" y="5569"/>
                  </a:cubicBezTo>
                  <a:cubicBezTo>
                    <a:pt x="4411" y="5569"/>
                    <a:pt x="4269" y="4786"/>
                    <a:pt x="4436" y="4472"/>
                  </a:cubicBezTo>
                  <a:cubicBezTo>
                    <a:pt x="4602" y="4158"/>
                    <a:pt x="4676" y="3561"/>
                    <a:pt x="4676" y="3561"/>
                  </a:cubicBezTo>
                  <a:cubicBezTo>
                    <a:pt x="4676" y="3561"/>
                    <a:pt x="4651" y="3450"/>
                    <a:pt x="4602" y="3031"/>
                  </a:cubicBezTo>
                  <a:cubicBezTo>
                    <a:pt x="4553" y="2618"/>
                    <a:pt x="4374" y="1725"/>
                    <a:pt x="4374" y="1725"/>
                  </a:cubicBezTo>
                  <a:cubicBezTo>
                    <a:pt x="4374" y="1725"/>
                    <a:pt x="4017" y="1196"/>
                    <a:pt x="3709" y="697"/>
                  </a:cubicBezTo>
                  <a:cubicBezTo>
                    <a:pt x="3887" y="549"/>
                    <a:pt x="4072" y="383"/>
                    <a:pt x="4251" y="1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5"/>
            <p:cNvSpPr/>
            <p:nvPr/>
          </p:nvSpPr>
          <p:spPr>
            <a:xfrm>
              <a:off x="3896231" y="-2196143"/>
              <a:ext cx="405493" cy="226498"/>
            </a:xfrm>
            <a:custGeom>
              <a:avLst/>
              <a:gdLst/>
              <a:ahLst/>
              <a:cxnLst/>
              <a:rect l="l" t="t" r="r" b="b"/>
              <a:pathLst>
                <a:path w="3056" h="1707" extrusionOk="0">
                  <a:moveTo>
                    <a:pt x="906" y="99"/>
                  </a:moveTo>
                  <a:lnTo>
                    <a:pt x="949" y="105"/>
                  </a:lnTo>
                  <a:cubicBezTo>
                    <a:pt x="758" y="351"/>
                    <a:pt x="678" y="524"/>
                    <a:pt x="758" y="567"/>
                  </a:cubicBezTo>
                  <a:cubicBezTo>
                    <a:pt x="826" y="610"/>
                    <a:pt x="1374" y="597"/>
                    <a:pt x="1553" y="597"/>
                  </a:cubicBezTo>
                  <a:cubicBezTo>
                    <a:pt x="1522" y="671"/>
                    <a:pt x="1528" y="733"/>
                    <a:pt x="1547" y="788"/>
                  </a:cubicBezTo>
                  <a:cubicBezTo>
                    <a:pt x="1596" y="899"/>
                    <a:pt x="1935" y="868"/>
                    <a:pt x="1935" y="868"/>
                  </a:cubicBezTo>
                  <a:cubicBezTo>
                    <a:pt x="1935" y="868"/>
                    <a:pt x="1972" y="955"/>
                    <a:pt x="2095" y="949"/>
                  </a:cubicBezTo>
                  <a:cubicBezTo>
                    <a:pt x="2218" y="936"/>
                    <a:pt x="2403" y="795"/>
                    <a:pt x="2403" y="795"/>
                  </a:cubicBezTo>
                  <a:lnTo>
                    <a:pt x="2323" y="641"/>
                  </a:lnTo>
                  <a:cubicBezTo>
                    <a:pt x="2323" y="641"/>
                    <a:pt x="2421" y="862"/>
                    <a:pt x="2526" y="856"/>
                  </a:cubicBezTo>
                  <a:cubicBezTo>
                    <a:pt x="2631" y="856"/>
                    <a:pt x="2772" y="838"/>
                    <a:pt x="2760" y="788"/>
                  </a:cubicBezTo>
                  <a:cubicBezTo>
                    <a:pt x="2748" y="739"/>
                    <a:pt x="2692" y="468"/>
                    <a:pt x="2668" y="400"/>
                  </a:cubicBezTo>
                  <a:cubicBezTo>
                    <a:pt x="2643" y="326"/>
                    <a:pt x="2545" y="308"/>
                    <a:pt x="2625" y="271"/>
                  </a:cubicBezTo>
                  <a:cubicBezTo>
                    <a:pt x="2699" y="234"/>
                    <a:pt x="2760" y="185"/>
                    <a:pt x="2828" y="185"/>
                  </a:cubicBezTo>
                  <a:cubicBezTo>
                    <a:pt x="2890" y="185"/>
                    <a:pt x="2908" y="197"/>
                    <a:pt x="2908" y="197"/>
                  </a:cubicBezTo>
                  <a:cubicBezTo>
                    <a:pt x="2908" y="197"/>
                    <a:pt x="2809" y="431"/>
                    <a:pt x="2853" y="487"/>
                  </a:cubicBezTo>
                  <a:cubicBezTo>
                    <a:pt x="2902" y="548"/>
                    <a:pt x="3019" y="548"/>
                    <a:pt x="3019" y="548"/>
                  </a:cubicBezTo>
                  <a:cubicBezTo>
                    <a:pt x="3019" y="548"/>
                    <a:pt x="2908" y="604"/>
                    <a:pt x="2914" y="733"/>
                  </a:cubicBezTo>
                  <a:cubicBezTo>
                    <a:pt x="2926" y="868"/>
                    <a:pt x="3031" y="912"/>
                    <a:pt x="3031" y="912"/>
                  </a:cubicBezTo>
                  <a:cubicBezTo>
                    <a:pt x="3031" y="912"/>
                    <a:pt x="3031" y="1041"/>
                    <a:pt x="3031" y="1103"/>
                  </a:cubicBezTo>
                  <a:cubicBezTo>
                    <a:pt x="3031" y="1146"/>
                    <a:pt x="3050" y="1256"/>
                    <a:pt x="3056" y="1300"/>
                  </a:cubicBezTo>
                  <a:cubicBezTo>
                    <a:pt x="3031" y="1306"/>
                    <a:pt x="3007" y="1318"/>
                    <a:pt x="2982" y="1330"/>
                  </a:cubicBezTo>
                  <a:cubicBezTo>
                    <a:pt x="2890" y="1355"/>
                    <a:pt x="2736" y="1386"/>
                    <a:pt x="2717" y="1386"/>
                  </a:cubicBezTo>
                  <a:cubicBezTo>
                    <a:pt x="2711" y="1386"/>
                    <a:pt x="2501" y="1300"/>
                    <a:pt x="2237" y="1244"/>
                  </a:cubicBezTo>
                  <a:cubicBezTo>
                    <a:pt x="2095" y="1207"/>
                    <a:pt x="2058" y="1189"/>
                    <a:pt x="2058" y="1189"/>
                  </a:cubicBezTo>
                  <a:lnTo>
                    <a:pt x="1836" y="1189"/>
                  </a:lnTo>
                  <a:cubicBezTo>
                    <a:pt x="1836" y="1189"/>
                    <a:pt x="1781" y="1275"/>
                    <a:pt x="1652" y="1337"/>
                  </a:cubicBezTo>
                  <a:cubicBezTo>
                    <a:pt x="1645" y="1337"/>
                    <a:pt x="1645" y="1343"/>
                    <a:pt x="1639" y="1343"/>
                  </a:cubicBezTo>
                  <a:cubicBezTo>
                    <a:pt x="1134" y="1337"/>
                    <a:pt x="672" y="1355"/>
                    <a:pt x="586" y="1337"/>
                  </a:cubicBezTo>
                  <a:cubicBezTo>
                    <a:pt x="407" y="1306"/>
                    <a:pt x="543" y="1706"/>
                    <a:pt x="450" y="1478"/>
                  </a:cubicBezTo>
                  <a:cubicBezTo>
                    <a:pt x="352" y="1250"/>
                    <a:pt x="1" y="751"/>
                    <a:pt x="303" y="370"/>
                  </a:cubicBezTo>
                  <a:cubicBezTo>
                    <a:pt x="611" y="0"/>
                    <a:pt x="617" y="129"/>
                    <a:pt x="906" y="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5"/>
            <p:cNvSpPr/>
            <p:nvPr/>
          </p:nvSpPr>
          <p:spPr>
            <a:xfrm>
              <a:off x="3733689" y="-1434517"/>
              <a:ext cx="711868" cy="1100112"/>
            </a:xfrm>
            <a:custGeom>
              <a:avLst/>
              <a:gdLst/>
              <a:ahLst/>
              <a:cxnLst/>
              <a:rect l="l" t="t" r="r" b="b"/>
              <a:pathLst>
                <a:path w="5365" h="8291" extrusionOk="0">
                  <a:moveTo>
                    <a:pt x="3480" y="5704"/>
                  </a:moveTo>
                  <a:cubicBezTo>
                    <a:pt x="3437" y="5611"/>
                    <a:pt x="3067" y="5581"/>
                    <a:pt x="2846" y="5710"/>
                  </a:cubicBezTo>
                  <a:cubicBezTo>
                    <a:pt x="2624" y="5845"/>
                    <a:pt x="2482" y="6406"/>
                    <a:pt x="2482" y="6406"/>
                  </a:cubicBezTo>
                  <a:cubicBezTo>
                    <a:pt x="2482" y="6406"/>
                    <a:pt x="2525" y="6387"/>
                    <a:pt x="2673" y="6455"/>
                  </a:cubicBezTo>
                  <a:cubicBezTo>
                    <a:pt x="2827" y="6529"/>
                    <a:pt x="2950" y="6911"/>
                    <a:pt x="2950" y="6911"/>
                  </a:cubicBezTo>
                  <a:lnTo>
                    <a:pt x="2975" y="6769"/>
                  </a:lnTo>
                  <a:cubicBezTo>
                    <a:pt x="2975" y="6769"/>
                    <a:pt x="2987" y="6535"/>
                    <a:pt x="3117" y="6221"/>
                  </a:cubicBezTo>
                  <a:cubicBezTo>
                    <a:pt x="3240" y="5907"/>
                    <a:pt x="3338" y="5778"/>
                    <a:pt x="3480" y="5704"/>
                  </a:cubicBezTo>
                  <a:close/>
                  <a:moveTo>
                    <a:pt x="1164" y="167"/>
                  </a:moveTo>
                  <a:cubicBezTo>
                    <a:pt x="1300" y="327"/>
                    <a:pt x="1478" y="536"/>
                    <a:pt x="1700" y="813"/>
                  </a:cubicBezTo>
                  <a:cubicBezTo>
                    <a:pt x="2519" y="1848"/>
                    <a:pt x="2987" y="3875"/>
                    <a:pt x="3037" y="4035"/>
                  </a:cubicBezTo>
                  <a:cubicBezTo>
                    <a:pt x="3080" y="4201"/>
                    <a:pt x="3437" y="4842"/>
                    <a:pt x="3437" y="4842"/>
                  </a:cubicBezTo>
                  <a:cubicBezTo>
                    <a:pt x="3437" y="4842"/>
                    <a:pt x="3449" y="4848"/>
                    <a:pt x="3468" y="4860"/>
                  </a:cubicBezTo>
                  <a:cubicBezTo>
                    <a:pt x="3443" y="4872"/>
                    <a:pt x="3431" y="4878"/>
                    <a:pt x="3431" y="4878"/>
                  </a:cubicBezTo>
                  <a:cubicBezTo>
                    <a:pt x="3431" y="4878"/>
                    <a:pt x="3813" y="5439"/>
                    <a:pt x="3831" y="5501"/>
                  </a:cubicBezTo>
                  <a:cubicBezTo>
                    <a:pt x="3844" y="5562"/>
                    <a:pt x="3844" y="5747"/>
                    <a:pt x="3837" y="5790"/>
                  </a:cubicBezTo>
                  <a:lnTo>
                    <a:pt x="3837" y="5802"/>
                  </a:lnTo>
                  <a:cubicBezTo>
                    <a:pt x="3837" y="5802"/>
                    <a:pt x="3437" y="6135"/>
                    <a:pt x="3240" y="6406"/>
                  </a:cubicBezTo>
                  <a:cubicBezTo>
                    <a:pt x="3049" y="6677"/>
                    <a:pt x="3037" y="7016"/>
                    <a:pt x="3037" y="7016"/>
                  </a:cubicBezTo>
                  <a:cubicBezTo>
                    <a:pt x="3037" y="7016"/>
                    <a:pt x="3178" y="6819"/>
                    <a:pt x="3345" y="6677"/>
                  </a:cubicBezTo>
                  <a:cubicBezTo>
                    <a:pt x="3511" y="6535"/>
                    <a:pt x="3997" y="6369"/>
                    <a:pt x="4047" y="6369"/>
                  </a:cubicBezTo>
                  <a:cubicBezTo>
                    <a:pt x="4065" y="6369"/>
                    <a:pt x="4164" y="6351"/>
                    <a:pt x="4269" y="6332"/>
                  </a:cubicBezTo>
                  <a:cubicBezTo>
                    <a:pt x="4386" y="6498"/>
                    <a:pt x="4786" y="6874"/>
                    <a:pt x="5026" y="7108"/>
                  </a:cubicBezTo>
                  <a:cubicBezTo>
                    <a:pt x="5001" y="7114"/>
                    <a:pt x="4903" y="7120"/>
                    <a:pt x="4743" y="7127"/>
                  </a:cubicBezTo>
                  <a:cubicBezTo>
                    <a:pt x="4558" y="7139"/>
                    <a:pt x="4503" y="7201"/>
                    <a:pt x="4503" y="7201"/>
                  </a:cubicBezTo>
                  <a:cubicBezTo>
                    <a:pt x="4503" y="7201"/>
                    <a:pt x="4503" y="7268"/>
                    <a:pt x="4435" y="7379"/>
                  </a:cubicBezTo>
                  <a:cubicBezTo>
                    <a:pt x="4367" y="7490"/>
                    <a:pt x="4133" y="7416"/>
                    <a:pt x="4133" y="7416"/>
                  </a:cubicBezTo>
                  <a:cubicBezTo>
                    <a:pt x="4133" y="7416"/>
                    <a:pt x="3862" y="7595"/>
                    <a:pt x="3825" y="7625"/>
                  </a:cubicBezTo>
                  <a:cubicBezTo>
                    <a:pt x="3788" y="7656"/>
                    <a:pt x="3763" y="7718"/>
                    <a:pt x="3899" y="7792"/>
                  </a:cubicBezTo>
                  <a:cubicBezTo>
                    <a:pt x="4034" y="7860"/>
                    <a:pt x="4558" y="7958"/>
                    <a:pt x="4854" y="7940"/>
                  </a:cubicBezTo>
                  <a:cubicBezTo>
                    <a:pt x="5106" y="7921"/>
                    <a:pt x="5266" y="7767"/>
                    <a:pt x="5334" y="7533"/>
                  </a:cubicBezTo>
                  <a:cubicBezTo>
                    <a:pt x="5353" y="7613"/>
                    <a:pt x="5365" y="7699"/>
                    <a:pt x="5359" y="7755"/>
                  </a:cubicBezTo>
                  <a:cubicBezTo>
                    <a:pt x="5346" y="7866"/>
                    <a:pt x="4977" y="8291"/>
                    <a:pt x="4275" y="8112"/>
                  </a:cubicBezTo>
                  <a:cubicBezTo>
                    <a:pt x="3573" y="7940"/>
                    <a:pt x="3505" y="7736"/>
                    <a:pt x="3283" y="7625"/>
                  </a:cubicBezTo>
                  <a:cubicBezTo>
                    <a:pt x="3061" y="7515"/>
                    <a:pt x="2636" y="7373"/>
                    <a:pt x="2488" y="7305"/>
                  </a:cubicBezTo>
                  <a:cubicBezTo>
                    <a:pt x="2341" y="7244"/>
                    <a:pt x="2230" y="7262"/>
                    <a:pt x="2267" y="7022"/>
                  </a:cubicBezTo>
                  <a:cubicBezTo>
                    <a:pt x="2304" y="6782"/>
                    <a:pt x="2421" y="6474"/>
                    <a:pt x="2421" y="6474"/>
                  </a:cubicBezTo>
                  <a:cubicBezTo>
                    <a:pt x="2421" y="6474"/>
                    <a:pt x="2304" y="6400"/>
                    <a:pt x="2285" y="6289"/>
                  </a:cubicBezTo>
                  <a:cubicBezTo>
                    <a:pt x="2267" y="6178"/>
                    <a:pt x="2285" y="6055"/>
                    <a:pt x="2285" y="6055"/>
                  </a:cubicBezTo>
                  <a:cubicBezTo>
                    <a:pt x="2285" y="6055"/>
                    <a:pt x="2236" y="5759"/>
                    <a:pt x="2156" y="5593"/>
                  </a:cubicBezTo>
                  <a:cubicBezTo>
                    <a:pt x="2070" y="5427"/>
                    <a:pt x="2051" y="5149"/>
                    <a:pt x="2014" y="5045"/>
                  </a:cubicBezTo>
                  <a:cubicBezTo>
                    <a:pt x="1990" y="4971"/>
                    <a:pt x="1873" y="4823"/>
                    <a:pt x="1823" y="4755"/>
                  </a:cubicBezTo>
                  <a:cubicBezTo>
                    <a:pt x="1811" y="4737"/>
                    <a:pt x="1805" y="4718"/>
                    <a:pt x="1799" y="4706"/>
                  </a:cubicBezTo>
                  <a:cubicBezTo>
                    <a:pt x="1725" y="4527"/>
                    <a:pt x="1497" y="4035"/>
                    <a:pt x="1016" y="3597"/>
                  </a:cubicBezTo>
                  <a:cubicBezTo>
                    <a:pt x="536" y="3154"/>
                    <a:pt x="487" y="2587"/>
                    <a:pt x="487" y="2587"/>
                  </a:cubicBezTo>
                  <a:cubicBezTo>
                    <a:pt x="487" y="2587"/>
                    <a:pt x="468" y="2550"/>
                    <a:pt x="431" y="2489"/>
                  </a:cubicBezTo>
                  <a:cubicBezTo>
                    <a:pt x="431" y="2483"/>
                    <a:pt x="431" y="2476"/>
                    <a:pt x="431" y="2470"/>
                  </a:cubicBezTo>
                  <a:cubicBezTo>
                    <a:pt x="444" y="2310"/>
                    <a:pt x="351" y="1830"/>
                    <a:pt x="271" y="1639"/>
                  </a:cubicBezTo>
                  <a:cubicBezTo>
                    <a:pt x="197" y="1448"/>
                    <a:pt x="0" y="1208"/>
                    <a:pt x="339" y="561"/>
                  </a:cubicBezTo>
                  <a:cubicBezTo>
                    <a:pt x="635" y="0"/>
                    <a:pt x="899" y="56"/>
                    <a:pt x="1164" y="16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5"/>
            <p:cNvSpPr/>
            <p:nvPr/>
          </p:nvSpPr>
          <p:spPr>
            <a:xfrm>
              <a:off x="2359841" y="-859184"/>
              <a:ext cx="429244" cy="280501"/>
            </a:xfrm>
            <a:custGeom>
              <a:avLst/>
              <a:gdLst/>
              <a:ahLst/>
              <a:cxnLst/>
              <a:rect l="l" t="t" r="r" b="b"/>
              <a:pathLst>
                <a:path w="3235" h="2114" extrusionOk="0">
                  <a:moveTo>
                    <a:pt x="3025" y="0"/>
                  </a:moveTo>
                  <a:cubicBezTo>
                    <a:pt x="3056" y="216"/>
                    <a:pt x="3099" y="518"/>
                    <a:pt x="3099" y="518"/>
                  </a:cubicBezTo>
                  <a:cubicBezTo>
                    <a:pt x="3099" y="518"/>
                    <a:pt x="3234" y="777"/>
                    <a:pt x="3191" y="826"/>
                  </a:cubicBezTo>
                  <a:cubicBezTo>
                    <a:pt x="3142" y="869"/>
                    <a:pt x="2440" y="1158"/>
                    <a:pt x="2329" y="1306"/>
                  </a:cubicBezTo>
                  <a:cubicBezTo>
                    <a:pt x="2218" y="1454"/>
                    <a:pt x="2089" y="1737"/>
                    <a:pt x="1848" y="1867"/>
                  </a:cubicBezTo>
                  <a:cubicBezTo>
                    <a:pt x="1608" y="2002"/>
                    <a:pt x="900" y="2113"/>
                    <a:pt x="567" y="1971"/>
                  </a:cubicBezTo>
                  <a:cubicBezTo>
                    <a:pt x="235" y="1830"/>
                    <a:pt x="50" y="1811"/>
                    <a:pt x="13" y="1663"/>
                  </a:cubicBezTo>
                  <a:cubicBezTo>
                    <a:pt x="1" y="1620"/>
                    <a:pt x="13" y="1565"/>
                    <a:pt x="31" y="1509"/>
                  </a:cubicBezTo>
                  <a:cubicBezTo>
                    <a:pt x="111" y="1546"/>
                    <a:pt x="222" y="1596"/>
                    <a:pt x="327" y="1633"/>
                  </a:cubicBezTo>
                  <a:cubicBezTo>
                    <a:pt x="524" y="1700"/>
                    <a:pt x="697" y="1793"/>
                    <a:pt x="881" y="1805"/>
                  </a:cubicBezTo>
                  <a:cubicBezTo>
                    <a:pt x="1066" y="1817"/>
                    <a:pt x="1460" y="1700"/>
                    <a:pt x="1485" y="1694"/>
                  </a:cubicBezTo>
                  <a:cubicBezTo>
                    <a:pt x="1516" y="1694"/>
                    <a:pt x="1596" y="1627"/>
                    <a:pt x="1620" y="1522"/>
                  </a:cubicBezTo>
                  <a:cubicBezTo>
                    <a:pt x="1645" y="1417"/>
                    <a:pt x="1602" y="1275"/>
                    <a:pt x="1522" y="1165"/>
                  </a:cubicBezTo>
                  <a:cubicBezTo>
                    <a:pt x="1442" y="1048"/>
                    <a:pt x="1202" y="1060"/>
                    <a:pt x="1202" y="1060"/>
                  </a:cubicBezTo>
                  <a:cubicBezTo>
                    <a:pt x="1202" y="1060"/>
                    <a:pt x="986" y="1189"/>
                    <a:pt x="894" y="1171"/>
                  </a:cubicBezTo>
                  <a:cubicBezTo>
                    <a:pt x="795" y="1152"/>
                    <a:pt x="801" y="949"/>
                    <a:pt x="752" y="955"/>
                  </a:cubicBezTo>
                  <a:cubicBezTo>
                    <a:pt x="715" y="955"/>
                    <a:pt x="623" y="881"/>
                    <a:pt x="561" y="832"/>
                  </a:cubicBezTo>
                  <a:cubicBezTo>
                    <a:pt x="653" y="820"/>
                    <a:pt x="801" y="715"/>
                    <a:pt x="894" y="610"/>
                  </a:cubicBezTo>
                  <a:cubicBezTo>
                    <a:pt x="1005" y="610"/>
                    <a:pt x="1158" y="610"/>
                    <a:pt x="1269" y="629"/>
                  </a:cubicBezTo>
                  <a:cubicBezTo>
                    <a:pt x="1473" y="653"/>
                    <a:pt x="1744" y="727"/>
                    <a:pt x="1744" y="727"/>
                  </a:cubicBezTo>
                  <a:cubicBezTo>
                    <a:pt x="1744" y="727"/>
                    <a:pt x="1688" y="653"/>
                    <a:pt x="1497" y="549"/>
                  </a:cubicBezTo>
                  <a:cubicBezTo>
                    <a:pt x="1306" y="444"/>
                    <a:pt x="1066" y="469"/>
                    <a:pt x="1066" y="469"/>
                  </a:cubicBezTo>
                  <a:lnTo>
                    <a:pt x="1035" y="462"/>
                  </a:lnTo>
                  <a:cubicBezTo>
                    <a:pt x="1091" y="419"/>
                    <a:pt x="1152" y="358"/>
                    <a:pt x="1214" y="296"/>
                  </a:cubicBezTo>
                  <a:cubicBezTo>
                    <a:pt x="1349" y="290"/>
                    <a:pt x="1454" y="308"/>
                    <a:pt x="1528" y="333"/>
                  </a:cubicBezTo>
                  <a:cubicBezTo>
                    <a:pt x="1627" y="364"/>
                    <a:pt x="1707" y="389"/>
                    <a:pt x="1910" y="561"/>
                  </a:cubicBezTo>
                  <a:cubicBezTo>
                    <a:pt x="2113" y="733"/>
                    <a:pt x="2224" y="1048"/>
                    <a:pt x="2255" y="1084"/>
                  </a:cubicBezTo>
                  <a:cubicBezTo>
                    <a:pt x="2279" y="1115"/>
                    <a:pt x="2501" y="937"/>
                    <a:pt x="2501" y="937"/>
                  </a:cubicBezTo>
                  <a:cubicBezTo>
                    <a:pt x="2501" y="937"/>
                    <a:pt x="2483" y="906"/>
                    <a:pt x="2458" y="715"/>
                  </a:cubicBezTo>
                  <a:cubicBezTo>
                    <a:pt x="2427" y="530"/>
                    <a:pt x="2501" y="358"/>
                    <a:pt x="2612" y="204"/>
                  </a:cubicBezTo>
                  <a:cubicBezTo>
                    <a:pt x="2723" y="105"/>
                    <a:pt x="2877" y="31"/>
                    <a:pt x="3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5"/>
            <p:cNvSpPr/>
            <p:nvPr/>
          </p:nvSpPr>
          <p:spPr>
            <a:xfrm>
              <a:off x="2515085" y="-1280865"/>
              <a:ext cx="278909" cy="461089"/>
            </a:xfrm>
            <a:custGeom>
              <a:avLst/>
              <a:gdLst/>
              <a:ahLst/>
              <a:cxnLst/>
              <a:rect l="l" t="t" r="r" b="b"/>
              <a:pathLst>
                <a:path w="2102" h="3475" extrusionOk="0">
                  <a:moveTo>
                    <a:pt x="2101" y="1725"/>
                  </a:moveTo>
                  <a:cubicBezTo>
                    <a:pt x="2033" y="1928"/>
                    <a:pt x="1898" y="2014"/>
                    <a:pt x="1929" y="2094"/>
                  </a:cubicBezTo>
                  <a:cubicBezTo>
                    <a:pt x="1953" y="2175"/>
                    <a:pt x="2021" y="2415"/>
                    <a:pt x="1947" y="2544"/>
                  </a:cubicBezTo>
                  <a:cubicBezTo>
                    <a:pt x="1873" y="2673"/>
                    <a:pt x="1799" y="2852"/>
                    <a:pt x="1824" y="2994"/>
                  </a:cubicBezTo>
                  <a:cubicBezTo>
                    <a:pt x="1830" y="3031"/>
                    <a:pt x="1842" y="3111"/>
                    <a:pt x="1861" y="3197"/>
                  </a:cubicBezTo>
                  <a:cubicBezTo>
                    <a:pt x="1849" y="3203"/>
                    <a:pt x="1842" y="3209"/>
                    <a:pt x="1842" y="3209"/>
                  </a:cubicBezTo>
                  <a:cubicBezTo>
                    <a:pt x="1842" y="3209"/>
                    <a:pt x="1732" y="3474"/>
                    <a:pt x="1331" y="3443"/>
                  </a:cubicBezTo>
                  <a:cubicBezTo>
                    <a:pt x="937" y="3419"/>
                    <a:pt x="623" y="3345"/>
                    <a:pt x="444" y="3117"/>
                  </a:cubicBezTo>
                  <a:cubicBezTo>
                    <a:pt x="432" y="3098"/>
                    <a:pt x="420" y="3086"/>
                    <a:pt x="413" y="3074"/>
                  </a:cubicBezTo>
                  <a:cubicBezTo>
                    <a:pt x="426" y="3049"/>
                    <a:pt x="432" y="3024"/>
                    <a:pt x="438" y="3012"/>
                  </a:cubicBezTo>
                  <a:cubicBezTo>
                    <a:pt x="444" y="2864"/>
                    <a:pt x="383" y="2600"/>
                    <a:pt x="370" y="2433"/>
                  </a:cubicBezTo>
                  <a:cubicBezTo>
                    <a:pt x="364" y="2267"/>
                    <a:pt x="284" y="1928"/>
                    <a:pt x="229" y="1854"/>
                  </a:cubicBezTo>
                  <a:cubicBezTo>
                    <a:pt x="173" y="1780"/>
                    <a:pt x="7" y="1509"/>
                    <a:pt x="62" y="1306"/>
                  </a:cubicBezTo>
                  <a:cubicBezTo>
                    <a:pt x="118" y="1103"/>
                    <a:pt x="1" y="739"/>
                    <a:pt x="44" y="659"/>
                  </a:cubicBezTo>
                  <a:cubicBezTo>
                    <a:pt x="93" y="573"/>
                    <a:pt x="118" y="0"/>
                    <a:pt x="241" y="0"/>
                  </a:cubicBezTo>
                  <a:cubicBezTo>
                    <a:pt x="303" y="0"/>
                    <a:pt x="358" y="37"/>
                    <a:pt x="401" y="80"/>
                  </a:cubicBezTo>
                  <a:cubicBezTo>
                    <a:pt x="420" y="345"/>
                    <a:pt x="648" y="376"/>
                    <a:pt x="832" y="431"/>
                  </a:cubicBezTo>
                  <a:cubicBezTo>
                    <a:pt x="1023" y="487"/>
                    <a:pt x="1116" y="647"/>
                    <a:pt x="1344" y="986"/>
                  </a:cubicBezTo>
                  <a:cubicBezTo>
                    <a:pt x="1553" y="1300"/>
                    <a:pt x="1941" y="1651"/>
                    <a:pt x="2101" y="17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5"/>
            <p:cNvSpPr/>
            <p:nvPr/>
          </p:nvSpPr>
          <p:spPr>
            <a:xfrm>
              <a:off x="3842360" y="-2294332"/>
              <a:ext cx="180720" cy="398991"/>
            </a:xfrm>
            <a:custGeom>
              <a:avLst/>
              <a:gdLst/>
              <a:ahLst/>
              <a:cxnLst/>
              <a:rect l="l" t="t" r="r" b="b"/>
              <a:pathLst>
                <a:path w="1362" h="3007" extrusionOk="0">
                  <a:moveTo>
                    <a:pt x="124" y="414"/>
                  </a:moveTo>
                  <a:lnTo>
                    <a:pt x="130" y="395"/>
                  </a:lnTo>
                  <a:lnTo>
                    <a:pt x="160" y="297"/>
                  </a:lnTo>
                  <a:lnTo>
                    <a:pt x="345" y="352"/>
                  </a:lnTo>
                  <a:lnTo>
                    <a:pt x="401" y="370"/>
                  </a:lnTo>
                  <a:lnTo>
                    <a:pt x="733" y="1"/>
                  </a:lnTo>
                  <a:lnTo>
                    <a:pt x="733" y="7"/>
                  </a:lnTo>
                  <a:lnTo>
                    <a:pt x="992" y="370"/>
                  </a:lnTo>
                  <a:lnTo>
                    <a:pt x="1035" y="346"/>
                  </a:lnTo>
                  <a:lnTo>
                    <a:pt x="1281" y="241"/>
                  </a:lnTo>
                  <a:lnTo>
                    <a:pt x="1362" y="475"/>
                  </a:lnTo>
                  <a:lnTo>
                    <a:pt x="1232" y="765"/>
                  </a:lnTo>
                  <a:cubicBezTo>
                    <a:pt x="1220" y="789"/>
                    <a:pt x="1214" y="802"/>
                    <a:pt x="1214" y="802"/>
                  </a:cubicBezTo>
                  <a:cubicBezTo>
                    <a:pt x="1214" y="802"/>
                    <a:pt x="1121" y="912"/>
                    <a:pt x="1010" y="1356"/>
                  </a:cubicBezTo>
                  <a:cubicBezTo>
                    <a:pt x="893" y="1799"/>
                    <a:pt x="1177" y="2070"/>
                    <a:pt x="1177" y="2070"/>
                  </a:cubicBezTo>
                  <a:lnTo>
                    <a:pt x="1146" y="2107"/>
                  </a:lnTo>
                  <a:cubicBezTo>
                    <a:pt x="1097" y="2101"/>
                    <a:pt x="1060" y="2101"/>
                    <a:pt x="1060" y="2101"/>
                  </a:cubicBezTo>
                  <a:lnTo>
                    <a:pt x="1084" y="2175"/>
                  </a:lnTo>
                  <a:lnTo>
                    <a:pt x="1078" y="2181"/>
                  </a:lnTo>
                  <a:lnTo>
                    <a:pt x="1091" y="2212"/>
                  </a:lnTo>
                  <a:lnTo>
                    <a:pt x="1109" y="2274"/>
                  </a:lnTo>
                  <a:lnTo>
                    <a:pt x="1288" y="2625"/>
                  </a:lnTo>
                  <a:lnTo>
                    <a:pt x="1115" y="2606"/>
                  </a:lnTo>
                  <a:lnTo>
                    <a:pt x="1109" y="2619"/>
                  </a:lnTo>
                  <a:lnTo>
                    <a:pt x="1097" y="2619"/>
                  </a:lnTo>
                  <a:lnTo>
                    <a:pt x="721" y="3007"/>
                  </a:lnTo>
                  <a:lnTo>
                    <a:pt x="407" y="2699"/>
                  </a:lnTo>
                  <a:lnTo>
                    <a:pt x="401" y="2699"/>
                  </a:lnTo>
                  <a:lnTo>
                    <a:pt x="388" y="2686"/>
                  </a:lnTo>
                  <a:lnTo>
                    <a:pt x="234" y="2754"/>
                  </a:lnTo>
                  <a:lnTo>
                    <a:pt x="234" y="2292"/>
                  </a:lnTo>
                  <a:lnTo>
                    <a:pt x="43" y="2015"/>
                  </a:lnTo>
                  <a:cubicBezTo>
                    <a:pt x="43" y="2015"/>
                    <a:pt x="43" y="2009"/>
                    <a:pt x="37" y="2009"/>
                  </a:cubicBezTo>
                  <a:cubicBezTo>
                    <a:pt x="31" y="1978"/>
                    <a:pt x="25" y="1953"/>
                    <a:pt x="19" y="1929"/>
                  </a:cubicBezTo>
                  <a:cubicBezTo>
                    <a:pt x="0" y="1787"/>
                    <a:pt x="19" y="1325"/>
                    <a:pt x="43" y="1147"/>
                  </a:cubicBezTo>
                  <a:cubicBezTo>
                    <a:pt x="68" y="968"/>
                    <a:pt x="228" y="685"/>
                    <a:pt x="228" y="6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5"/>
            <p:cNvSpPr/>
            <p:nvPr/>
          </p:nvSpPr>
          <p:spPr>
            <a:xfrm>
              <a:off x="2717036" y="-2562361"/>
              <a:ext cx="1132753" cy="1433556"/>
            </a:xfrm>
            <a:custGeom>
              <a:avLst/>
              <a:gdLst/>
              <a:ahLst/>
              <a:cxnLst/>
              <a:rect l="l" t="t" r="r" b="b"/>
              <a:pathLst>
                <a:path w="8537" h="10804" extrusionOk="0">
                  <a:moveTo>
                    <a:pt x="6985" y="1"/>
                  </a:moveTo>
                  <a:cubicBezTo>
                    <a:pt x="7089" y="62"/>
                    <a:pt x="7256" y="173"/>
                    <a:pt x="7403" y="315"/>
                  </a:cubicBezTo>
                  <a:cubicBezTo>
                    <a:pt x="7638" y="537"/>
                    <a:pt x="7594" y="1023"/>
                    <a:pt x="7594" y="1023"/>
                  </a:cubicBezTo>
                  <a:lnTo>
                    <a:pt x="8013" y="2039"/>
                  </a:lnTo>
                  <a:cubicBezTo>
                    <a:pt x="8013" y="2039"/>
                    <a:pt x="8063" y="2064"/>
                    <a:pt x="8192" y="2132"/>
                  </a:cubicBezTo>
                  <a:cubicBezTo>
                    <a:pt x="8099" y="2224"/>
                    <a:pt x="7939" y="2366"/>
                    <a:pt x="7730" y="2483"/>
                  </a:cubicBezTo>
                  <a:cubicBezTo>
                    <a:pt x="7410" y="2661"/>
                    <a:pt x="7484" y="2594"/>
                    <a:pt x="7761" y="3019"/>
                  </a:cubicBezTo>
                  <a:cubicBezTo>
                    <a:pt x="8032" y="3444"/>
                    <a:pt x="8475" y="3493"/>
                    <a:pt x="8475" y="3493"/>
                  </a:cubicBezTo>
                  <a:lnTo>
                    <a:pt x="8475" y="3690"/>
                  </a:lnTo>
                  <a:cubicBezTo>
                    <a:pt x="8475" y="3795"/>
                    <a:pt x="8506" y="3936"/>
                    <a:pt x="8537" y="4041"/>
                  </a:cubicBezTo>
                  <a:lnTo>
                    <a:pt x="8524" y="4035"/>
                  </a:lnTo>
                  <a:cubicBezTo>
                    <a:pt x="8524" y="4035"/>
                    <a:pt x="8475" y="3998"/>
                    <a:pt x="7859" y="3819"/>
                  </a:cubicBezTo>
                  <a:cubicBezTo>
                    <a:pt x="7243" y="3641"/>
                    <a:pt x="6634" y="2797"/>
                    <a:pt x="6634" y="2797"/>
                  </a:cubicBezTo>
                  <a:cubicBezTo>
                    <a:pt x="6634" y="2797"/>
                    <a:pt x="5956" y="2926"/>
                    <a:pt x="5839" y="3216"/>
                  </a:cubicBezTo>
                  <a:cubicBezTo>
                    <a:pt x="5728" y="3505"/>
                    <a:pt x="5747" y="4140"/>
                    <a:pt x="5747" y="4140"/>
                  </a:cubicBezTo>
                  <a:cubicBezTo>
                    <a:pt x="5747" y="4140"/>
                    <a:pt x="5858" y="4263"/>
                    <a:pt x="5901" y="4281"/>
                  </a:cubicBezTo>
                  <a:cubicBezTo>
                    <a:pt x="5938" y="4300"/>
                    <a:pt x="5962" y="4368"/>
                    <a:pt x="5944" y="4509"/>
                  </a:cubicBezTo>
                  <a:cubicBezTo>
                    <a:pt x="5925" y="4657"/>
                    <a:pt x="5814" y="4657"/>
                    <a:pt x="5814" y="4657"/>
                  </a:cubicBezTo>
                  <a:cubicBezTo>
                    <a:pt x="5814" y="4657"/>
                    <a:pt x="6085" y="5033"/>
                    <a:pt x="6326" y="5365"/>
                  </a:cubicBezTo>
                  <a:cubicBezTo>
                    <a:pt x="6566" y="5692"/>
                    <a:pt x="7213" y="6197"/>
                    <a:pt x="7213" y="6197"/>
                  </a:cubicBezTo>
                  <a:cubicBezTo>
                    <a:pt x="7213" y="6197"/>
                    <a:pt x="7286" y="6246"/>
                    <a:pt x="7311" y="6289"/>
                  </a:cubicBezTo>
                  <a:cubicBezTo>
                    <a:pt x="7317" y="6289"/>
                    <a:pt x="7317" y="6289"/>
                    <a:pt x="7317" y="6289"/>
                  </a:cubicBezTo>
                  <a:cubicBezTo>
                    <a:pt x="7317" y="6308"/>
                    <a:pt x="7311" y="6320"/>
                    <a:pt x="7311" y="6332"/>
                  </a:cubicBezTo>
                  <a:cubicBezTo>
                    <a:pt x="7250" y="6363"/>
                    <a:pt x="7059" y="6388"/>
                    <a:pt x="7102" y="6443"/>
                  </a:cubicBezTo>
                  <a:cubicBezTo>
                    <a:pt x="6898" y="6492"/>
                    <a:pt x="6590" y="6536"/>
                    <a:pt x="6406" y="6745"/>
                  </a:cubicBezTo>
                  <a:cubicBezTo>
                    <a:pt x="6104" y="7084"/>
                    <a:pt x="6276" y="7558"/>
                    <a:pt x="6258" y="8088"/>
                  </a:cubicBezTo>
                  <a:cubicBezTo>
                    <a:pt x="6239" y="8617"/>
                    <a:pt x="6012" y="8790"/>
                    <a:pt x="6012" y="9018"/>
                  </a:cubicBezTo>
                  <a:cubicBezTo>
                    <a:pt x="6012" y="9018"/>
                    <a:pt x="6012" y="9024"/>
                    <a:pt x="6012" y="9030"/>
                  </a:cubicBezTo>
                  <a:cubicBezTo>
                    <a:pt x="5913" y="8925"/>
                    <a:pt x="5858" y="8833"/>
                    <a:pt x="5858" y="8833"/>
                  </a:cubicBezTo>
                  <a:cubicBezTo>
                    <a:pt x="5858" y="8833"/>
                    <a:pt x="5944" y="9504"/>
                    <a:pt x="5956" y="9615"/>
                  </a:cubicBezTo>
                  <a:cubicBezTo>
                    <a:pt x="5968" y="9720"/>
                    <a:pt x="5944" y="9806"/>
                    <a:pt x="5931" y="9899"/>
                  </a:cubicBezTo>
                  <a:cubicBezTo>
                    <a:pt x="5919" y="9985"/>
                    <a:pt x="5839" y="9997"/>
                    <a:pt x="5543" y="10213"/>
                  </a:cubicBezTo>
                  <a:cubicBezTo>
                    <a:pt x="5248" y="10428"/>
                    <a:pt x="5303" y="10804"/>
                    <a:pt x="5303" y="10804"/>
                  </a:cubicBezTo>
                  <a:cubicBezTo>
                    <a:pt x="5303" y="10804"/>
                    <a:pt x="4392" y="10613"/>
                    <a:pt x="4182" y="10527"/>
                  </a:cubicBezTo>
                  <a:cubicBezTo>
                    <a:pt x="3973" y="10441"/>
                    <a:pt x="4108" y="9886"/>
                    <a:pt x="4108" y="9886"/>
                  </a:cubicBezTo>
                  <a:cubicBezTo>
                    <a:pt x="4108" y="9886"/>
                    <a:pt x="3653" y="9929"/>
                    <a:pt x="3295" y="9794"/>
                  </a:cubicBezTo>
                  <a:cubicBezTo>
                    <a:pt x="2938" y="9664"/>
                    <a:pt x="2852" y="9190"/>
                    <a:pt x="2852" y="9190"/>
                  </a:cubicBezTo>
                  <a:cubicBezTo>
                    <a:pt x="2852" y="9190"/>
                    <a:pt x="2716" y="9258"/>
                    <a:pt x="2390" y="9215"/>
                  </a:cubicBezTo>
                  <a:cubicBezTo>
                    <a:pt x="2057" y="9172"/>
                    <a:pt x="2002" y="8925"/>
                    <a:pt x="2002" y="8925"/>
                  </a:cubicBezTo>
                  <a:cubicBezTo>
                    <a:pt x="2002" y="8925"/>
                    <a:pt x="1983" y="9067"/>
                    <a:pt x="1848" y="9209"/>
                  </a:cubicBezTo>
                  <a:cubicBezTo>
                    <a:pt x="1842" y="9215"/>
                    <a:pt x="1836" y="9215"/>
                    <a:pt x="1829" y="9221"/>
                  </a:cubicBezTo>
                  <a:cubicBezTo>
                    <a:pt x="1805" y="9215"/>
                    <a:pt x="1792" y="9209"/>
                    <a:pt x="1780" y="9184"/>
                  </a:cubicBezTo>
                  <a:cubicBezTo>
                    <a:pt x="1737" y="9061"/>
                    <a:pt x="1577" y="7915"/>
                    <a:pt x="1472" y="7669"/>
                  </a:cubicBezTo>
                  <a:cubicBezTo>
                    <a:pt x="1367" y="7429"/>
                    <a:pt x="628" y="6942"/>
                    <a:pt x="345" y="6979"/>
                  </a:cubicBezTo>
                  <a:cubicBezTo>
                    <a:pt x="234" y="6998"/>
                    <a:pt x="111" y="7047"/>
                    <a:pt x="0" y="7102"/>
                  </a:cubicBezTo>
                  <a:cubicBezTo>
                    <a:pt x="37" y="6868"/>
                    <a:pt x="185" y="6622"/>
                    <a:pt x="185" y="6622"/>
                  </a:cubicBezTo>
                  <a:cubicBezTo>
                    <a:pt x="185" y="6622"/>
                    <a:pt x="271" y="6523"/>
                    <a:pt x="357" y="6419"/>
                  </a:cubicBezTo>
                  <a:cubicBezTo>
                    <a:pt x="554" y="6640"/>
                    <a:pt x="727" y="6610"/>
                    <a:pt x="782" y="6566"/>
                  </a:cubicBezTo>
                  <a:cubicBezTo>
                    <a:pt x="844" y="6517"/>
                    <a:pt x="1269" y="6024"/>
                    <a:pt x="1374" y="5864"/>
                  </a:cubicBezTo>
                  <a:cubicBezTo>
                    <a:pt x="1484" y="5710"/>
                    <a:pt x="1608" y="5556"/>
                    <a:pt x="1608" y="5556"/>
                  </a:cubicBezTo>
                  <a:cubicBezTo>
                    <a:pt x="1608" y="5556"/>
                    <a:pt x="1140" y="6560"/>
                    <a:pt x="1072" y="6653"/>
                  </a:cubicBezTo>
                  <a:cubicBezTo>
                    <a:pt x="1010" y="6739"/>
                    <a:pt x="906" y="6874"/>
                    <a:pt x="1183" y="6961"/>
                  </a:cubicBezTo>
                  <a:cubicBezTo>
                    <a:pt x="1454" y="7041"/>
                    <a:pt x="1497" y="6961"/>
                    <a:pt x="1528" y="6893"/>
                  </a:cubicBezTo>
                  <a:cubicBezTo>
                    <a:pt x="1558" y="6819"/>
                    <a:pt x="2193" y="5575"/>
                    <a:pt x="2193" y="5575"/>
                  </a:cubicBezTo>
                  <a:cubicBezTo>
                    <a:pt x="2193" y="5575"/>
                    <a:pt x="1959" y="6314"/>
                    <a:pt x="1891" y="6554"/>
                  </a:cubicBezTo>
                  <a:cubicBezTo>
                    <a:pt x="1823" y="6794"/>
                    <a:pt x="1663" y="7404"/>
                    <a:pt x="1675" y="7435"/>
                  </a:cubicBezTo>
                  <a:cubicBezTo>
                    <a:pt x="1682" y="7466"/>
                    <a:pt x="1940" y="7620"/>
                    <a:pt x="2063" y="7589"/>
                  </a:cubicBezTo>
                  <a:cubicBezTo>
                    <a:pt x="2187" y="7564"/>
                    <a:pt x="2353" y="6776"/>
                    <a:pt x="2353" y="6776"/>
                  </a:cubicBezTo>
                  <a:cubicBezTo>
                    <a:pt x="2353" y="6776"/>
                    <a:pt x="2217" y="7934"/>
                    <a:pt x="2199" y="8002"/>
                  </a:cubicBezTo>
                  <a:cubicBezTo>
                    <a:pt x="2180" y="8075"/>
                    <a:pt x="2156" y="8328"/>
                    <a:pt x="2273" y="8340"/>
                  </a:cubicBezTo>
                  <a:cubicBezTo>
                    <a:pt x="2390" y="8346"/>
                    <a:pt x="2883" y="8402"/>
                    <a:pt x="2907" y="8291"/>
                  </a:cubicBezTo>
                  <a:cubicBezTo>
                    <a:pt x="2938" y="8180"/>
                    <a:pt x="2963" y="7589"/>
                    <a:pt x="3030" y="7281"/>
                  </a:cubicBezTo>
                  <a:cubicBezTo>
                    <a:pt x="3098" y="6967"/>
                    <a:pt x="3277" y="6098"/>
                    <a:pt x="3240" y="5852"/>
                  </a:cubicBezTo>
                  <a:cubicBezTo>
                    <a:pt x="3203" y="5606"/>
                    <a:pt x="3191" y="5599"/>
                    <a:pt x="3191" y="5599"/>
                  </a:cubicBezTo>
                  <a:cubicBezTo>
                    <a:pt x="3191" y="5599"/>
                    <a:pt x="3000" y="5606"/>
                    <a:pt x="2593" y="5445"/>
                  </a:cubicBezTo>
                  <a:cubicBezTo>
                    <a:pt x="2187" y="5285"/>
                    <a:pt x="2107" y="5144"/>
                    <a:pt x="2107" y="5144"/>
                  </a:cubicBezTo>
                  <a:cubicBezTo>
                    <a:pt x="2107" y="5144"/>
                    <a:pt x="1842" y="5310"/>
                    <a:pt x="1491" y="5187"/>
                  </a:cubicBezTo>
                  <a:lnTo>
                    <a:pt x="1435" y="5168"/>
                  </a:lnTo>
                  <a:lnTo>
                    <a:pt x="1454" y="5150"/>
                  </a:lnTo>
                  <a:cubicBezTo>
                    <a:pt x="1454" y="5150"/>
                    <a:pt x="1392" y="4996"/>
                    <a:pt x="1355" y="4836"/>
                  </a:cubicBezTo>
                  <a:cubicBezTo>
                    <a:pt x="1331" y="4725"/>
                    <a:pt x="1337" y="4546"/>
                    <a:pt x="1361" y="4368"/>
                  </a:cubicBezTo>
                  <a:cubicBezTo>
                    <a:pt x="1441" y="4109"/>
                    <a:pt x="1577" y="3863"/>
                    <a:pt x="1577" y="3863"/>
                  </a:cubicBezTo>
                  <a:cubicBezTo>
                    <a:pt x="1577" y="3863"/>
                    <a:pt x="1811" y="4232"/>
                    <a:pt x="2107" y="4251"/>
                  </a:cubicBezTo>
                  <a:cubicBezTo>
                    <a:pt x="2396" y="4269"/>
                    <a:pt x="2599" y="4170"/>
                    <a:pt x="3166" y="3955"/>
                  </a:cubicBezTo>
                  <a:cubicBezTo>
                    <a:pt x="3733" y="3739"/>
                    <a:pt x="4084" y="3216"/>
                    <a:pt x="4158" y="3037"/>
                  </a:cubicBezTo>
                  <a:cubicBezTo>
                    <a:pt x="4232" y="2859"/>
                    <a:pt x="3930" y="2717"/>
                    <a:pt x="3739" y="2329"/>
                  </a:cubicBezTo>
                  <a:cubicBezTo>
                    <a:pt x="3554" y="1941"/>
                    <a:pt x="3277" y="826"/>
                    <a:pt x="3277" y="826"/>
                  </a:cubicBezTo>
                  <a:lnTo>
                    <a:pt x="3505" y="703"/>
                  </a:lnTo>
                  <a:cubicBezTo>
                    <a:pt x="3505" y="703"/>
                    <a:pt x="3511" y="1023"/>
                    <a:pt x="3560" y="1251"/>
                  </a:cubicBezTo>
                  <a:cubicBezTo>
                    <a:pt x="3609" y="1479"/>
                    <a:pt x="3776" y="1707"/>
                    <a:pt x="3948" y="2083"/>
                  </a:cubicBezTo>
                  <a:cubicBezTo>
                    <a:pt x="4121" y="2464"/>
                    <a:pt x="4299" y="2772"/>
                    <a:pt x="4564" y="2649"/>
                  </a:cubicBezTo>
                  <a:cubicBezTo>
                    <a:pt x="4829" y="2526"/>
                    <a:pt x="5426" y="2058"/>
                    <a:pt x="5593" y="1812"/>
                  </a:cubicBezTo>
                  <a:cubicBezTo>
                    <a:pt x="5765" y="1565"/>
                    <a:pt x="5975" y="1177"/>
                    <a:pt x="5981" y="629"/>
                  </a:cubicBezTo>
                  <a:cubicBezTo>
                    <a:pt x="6276" y="241"/>
                    <a:pt x="6634" y="56"/>
                    <a:pt x="6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5"/>
            <p:cNvSpPr/>
            <p:nvPr/>
          </p:nvSpPr>
          <p:spPr>
            <a:xfrm>
              <a:off x="3083121" y="-2809956"/>
              <a:ext cx="641677" cy="378557"/>
            </a:xfrm>
            <a:custGeom>
              <a:avLst/>
              <a:gdLst/>
              <a:ahLst/>
              <a:cxnLst/>
              <a:rect l="l" t="t" r="r" b="b"/>
              <a:pathLst>
                <a:path w="4836" h="2853" extrusionOk="0">
                  <a:moveTo>
                    <a:pt x="3893" y="1288"/>
                  </a:moveTo>
                  <a:cubicBezTo>
                    <a:pt x="3844" y="1448"/>
                    <a:pt x="3758" y="1670"/>
                    <a:pt x="3634" y="1947"/>
                  </a:cubicBezTo>
                  <a:cubicBezTo>
                    <a:pt x="3474" y="2316"/>
                    <a:pt x="3320" y="2532"/>
                    <a:pt x="3222" y="2643"/>
                  </a:cubicBezTo>
                  <a:cubicBezTo>
                    <a:pt x="3333" y="2618"/>
                    <a:pt x="3456" y="2587"/>
                    <a:pt x="3585" y="2557"/>
                  </a:cubicBezTo>
                  <a:cubicBezTo>
                    <a:pt x="4115" y="2440"/>
                    <a:pt x="4312" y="2341"/>
                    <a:pt x="4589" y="2520"/>
                  </a:cubicBezTo>
                  <a:cubicBezTo>
                    <a:pt x="4737" y="2618"/>
                    <a:pt x="4805" y="2692"/>
                    <a:pt x="4835" y="2741"/>
                  </a:cubicBezTo>
                  <a:cubicBezTo>
                    <a:pt x="4829" y="2581"/>
                    <a:pt x="4798" y="2322"/>
                    <a:pt x="4644" y="2181"/>
                  </a:cubicBezTo>
                  <a:cubicBezTo>
                    <a:pt x="4410" y="1959"/>
                    <a:pt x="4127" y="1811"/>
                    <a:pt x="4127" y="1811"/>
                  </a:cubicBezTo>
                  <a:lnTo>
                    <a:pt x="4213" y="1626"/>
                  </a:lnTo>
                  <a:cubicBezTo>
                    <a:pt x="4183" y="1614"/>
                    <a:pt x="4029" y="1540"/>
                    <a:pt x="4010" y="1491"/>
                  </a:cubicBezTo>
                  <a:cubicBezTo>
                    <a:pt x="3998" y="1454"/>
                    <a:pt x="3930" y="1349"/>
                    <a:pt x="3893" y="1288"/>
                  </a:cubicBezTo>
                  <a:close/>
                  <a:moveTo>
                    <a:pt x="111" y="0"/>
                  </a:moveTo>
                  <a:cubicBezTo>
                    <a:pt x="241" y="99"/>
                    <a:pt x="388" y="241"/>
                    <a:pt x="388" y="241"/>
                  </a:cubicBezTo>
                  <a:cubicBezTo>
                    <a:pt x="388" y="241"/>
                    <a:pt x="573" y="167"/>
                    <a:pt x="684" y="185"/>
                  </a:cubicBezTo>
                  <a:cubicBezTo>
                    <a:pt x="795" y="204"/>
                    <a:pt x="881" y="278"/>
                    <a:pt x="881" y="278"/>
                  </a:cubicBezTo>
                  <a:lnTo>
                    <a:pt x="1054" y="475"/>
                  </a:lnTo>
                  <a:lnTo>
                    <a:pt x="1349" y="450"/>
                  </a:lnTo>
                  <a:cubicBezTo>
                    <a:pt x="1355" y="456"/>
                    <a:pt x="1355" y="456"/>
                    <a:pt x="1355" y="456"/>
                  </a:cubicBezTo>
                  <a:lnTo>
                    <a:pt x="1374" y="450"/>
                  </a:lnTo>
                  <a:cubicBezTo>
                    <a:pt x="1392" y="462"/>
                    <a:pt x="1411" y="475"/>
                    <a:pt x="1429" y="475"/>
                  </a:cubicBezTo>
                  <a:cubicBezTo>
                    <a:pt x="1497" y="481"/>
                    <a:pt x="1620" y="413"/>
                    <a:pt x="1713" y="345"/>
                  </a:cubicBezTo>
                  <a:lnTo>
                    <a:pt x="1805" y="321"/>
                  </a:lnTo>
                  <a:lnTo>
                    <a:pt x="1756" y="481"/>
                  </a:lnTo>
                  <a:lnTo>
                    <a:pt x="2279" y="604"/>
                  </a:lnTo>
                  <a:cubicBezTo>
                    <a:pt x="3998" y="1405"/>
                    <a:pt x="3628" y="2310"/>
                    <a:pt x="3123" y="2680"/>
                  </a:cubicBezTo>
                  <a:cubicBezTo>
                    <a:pt x="2951" y="2803"/>
                    <a:pt x="2784" y="2704"/>
                    <a:pt x="2649" y="2741"/>
                  </a:cubicBezTo>
                  <a:cubicBezTo>
                    <a:pt x="2526" y="2760"/>
                    <a:pt x="2070" y="2852"/>
                    <a:pt x="1565" y="2852"/>
                  </a:cubicBezTo>
                  <a:cubicBezTo>
                    <a:pt x="1054" y="2852"/>
                    <a:pt x="512" y="2667"/>
                    <a:pt x="512" y="2667"/>
                  </a:cubicBezTo>
                  <a:cubicBezTo>
                    <a:pt x="512" y="2667"/>
                    <a:pt x="481" y="2674"/>
                    <a:pt x="432" y="2667"/>
                  </a:cubicBezTo>
                  <a:cubicBezTo>
                    <a:pt x="678" y="2618"/>
                    <a:pt x="857" y="2403"/>
                    <a:pt x="857" y="2144"/>
                  </a:cubicBezTo>
                  <a:cubicBezTo>
                    <a:pt x="857" y="1848"/>
                    <a:pt x="616" y="1608"/>
                    <a:pt x="327" y="1608"/>
                  </a:cubicBezTo>
                  <a:cubicBezTo>
                    <a:pt x="204" y="1608"/>
                    <a:pt x="93" y="1651"/>
                    <a:pt x="0" y="1719"/>
                  </a:cubicBezTo>
                  <a:cubicBezTo>
                    <a:pt x="7" y="635"/>
                    <a:pt x="68" y="185"/>
                    <a:pt x="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5"/>
            <p:cNvSpPr/>
            <p:nvPr/>
          </p:nvSpPr>
          <p:spPr>
            <a:xfrm>
              <a:off x="2353339" y="-2833707"/>
              <a:ext cx="2097922" cy="2489483"/>
            </a:xfrm>
            <a:custGeom>
              <a:avLst/>
              <a:gdLst/>
              <a:ahLst/>
              <a:cxnLst/>
              <a:rect l="l" t="t" r="r" b="b"/>
              <a:pathLst>
                <a:path w="15811" h="18762" extrusionOk="0">
                  <a:moveTo>
                    <a:pt x="4250" y="198"/>
                  </a:moveTo>
                  <a:cubicBezTo>
                    <a:pt x="4256" y="198"/>
                    <a:pt x="4472" y="56"/>
                    <a:pt x="4570" y="93"/>
                  </a:cubicBezTo>
                  <a:cubicBezTo>
                    <a:pt x="4632" y="118"/>
                    <a:pt x="4983" y="204"/>
                    <a:pt x="5069" y="223"/>
                  </a:cubicBezTo>
                  <a:cubicBezTo>
                    <a:pt x="5137" y="173"/>
                    <a:pt x="5365" y="1"/>
                    <a:pt x="5488" y="50"/>
                  </a:cubicBezTo>
                  <a:cubicBezTo>
                    <a:pt x="5593" y="87"/>
                    <a:pt x="5827" y="309"/>
                    <a:pt x="5895" y="370"/>
                  </a:cubicBezTo>
                  <a:cubicBezTo>
                    <a:pt x="5956" y="352"/>
                    <a:pt x="6098" y="309"/>
                    <a:pt x="6190" y="321"/>
                  </a:cubicBezTo>
                  <a:cubicBezTo>
                    <a:pt x="6313" y="346"/>
                    <a:pt x="6406" y="426"/>
                    <a:pt x="6406" y="426"/>
                  </a:cubicBezTo>
                  <a:lnTo>
                    <a:pt x="6412" y="426"/>
                  </a:lnTo>
                  <a:lnTo>
                    <a:pt x="6572" y="611"/>
                  </a:lnTo>
                  <a:lnTo>
                    <a:pt x="6855" y="586"/>
                  </a:lnTo>
                  <a:cubicBezTo>
                    <a:pt x="6849" y="629"/>
                    <a:pt x="6855" y="635"/>
                    <a:pt x="6855" y="635"/>
                  </a:cubicBezTo>
                  <a:lnTo>
                    <a:pt x="6948" y="611"/>
                  </a:lnTo>
                  <a:lnTo>
                    <a:pt x="6929" y="666"/>
                  </a:lnTo>
                  <a:lnTo>
                    <a:pt x="6535" y="697"/>
                  </a:lnTo>
                  <a:lnTo>
                    <a:pt x="6350" y="487"/>
                  </a:lnTo>
                  <a:cubicBezTo>
                    <a:pt x="6338" y="481"/>
                    <a:pt x="6270" y="420"/>
                    <a:pt x="6178" y="407"/>
                  </a:cubicBezTo>
                  <a:cubicBezTo>
                    <a:pt x="6079" y="389"/>
                    <a:pt x="5907" y="463"/>
                    <a:pt x="5901" y="463"/>
                  </a:cubicBezTo>
                  <a:lnTo>
                    <a:pt x="5876" y="469"/>
                  </a:lnTo>
                  <a:lnTo>
                    <a:pt x="5858" y="450"/>
                  </a:lnTo>
                  <a:cubicBezTo>
                    <a:pt x="5858" y="450"/>
                    <a:pt x="5568" y="167"/>
                    <a:pt x="5457" y="124"/>
                  </a:cubicBezTo>
                  <a:cubicBezTo>
                    <a:pt x="5359" y="87"/>
                    <a:pt x="5112" y="303"/>
                    <a:pt x="5106" y="303"/>
                  </a:cubicBezTo>
                  <a:lnTo>
                    <a:pt x="5094" y="321"/>
                  </a:lnTo>
                  <a:lnTo>
                    <a:pt x="5069" y="315"/>
                  </a:lnTo>
                  <a:cubicBezTo>
                    <a:pt x="5069" y="315"/>
                    <a:pt x="4614" y="204"/>
                    <a:pt x="4540" y="173"/>
                  </a:cubicBezTo>
                  <a:cubicBezTo>
                    <a:pt x="4490" y="155"/>
                    <a:pt x="4330" y="253"/>
                    <a:pt x="4299" y="272"/>
                  </a:cubicBezTo>
                  <a:cubicBezTo>
                    <a:pt x="4213" y="358"/>
                    <a:pt x="4121" y="444"/>
                    <a:pt x="4035" y="531"/>
                  </a:cubicBezTo>
                  <a:cubicBezTo>
                    <a:pt x="3948" y="604"/>
                    <a:pt x="3868" y="678"/>
                    <a:pt x="3788" y="740"/>
                  </a:cubicBezTo>
                  <a:cubicBezTo>
                    <a:pt x="4090" y="1233"/>
                    <a:pt x="4429" y="1732"/>
                    <a:pt x="4435" y="1738"/>
                  </a:cubicBezTo>
                  <a:lnTo>
                    <a:pt x="4441" y="1750"/>
                  </a:lnTo>
                  <a:cubicBezTo>
                    <a:pt x="4441" y="1756"/>
                    <a:pt x="4614" y="2649"/>
                    <a:pt x="4669" y="3068"/>
                  </a:cubicBezTo>
                  <a:cubicBezTo>
                    <a:pt x="4718" y="3481"/>
                    <a:pt x="4743" y="3592"/>
                    <a:pt x="4743" y="3592"/>
                  </a:cubicBezTo>
                  <a:lnTo>
                    <a:pt x="4743" y="3604"/>
                  </a:lnTo>
                  <a:cubicBezTo>
                    <a:pt x="4743" y="3610"/>
                    <a:pt x="4663" y="4208"/>
                    <a:pt x="4497" y="4528"/>
                  </a:cubicBezTo>
                  <a:cubicBezTo>
                    <a:pt x="4343" y="4830"/>
                    <a:pt x="4478" y="5593"/>
                    <a:pt x="4478" y="5600"/>
                  </a:cubicBezTo>
                  <a:lnTo>
                    <a:pt x="4472" y="5630"/>
                  </a:lnTo>
                  <a:cubicBezTo>
                    <a:pt x="4472" y="5630"/>
                    <a:pt x="4262" y="5951"/>
                    <a:pt x="4201" y="6172"/>
                  </a:cubicBezTo>
                  <a:cubicBezTo>
                    <a:pt x="4164" y="6289"/>
                    <a:pt x="4139" y="6431"/>
                    <a:pt x="4127" y="6567"/>
                  </a:cubicBezTo>
                  <a:cubicBezTo>
                    <a:pt x="4121" y="6684"/>
                    <a:pt x="4121" y="6794"/>
                    <a:pt x="4139" y="6868"/>
                  </a:cubicBezTo>
                  <a:cubicBezTo>
                    <a:pt x="4170" y="7028"/>
                    <a:pt x="4238" y="7176"/>
                    <a:pt x="4238" y="7176"/>
                  </a:cubicBezTo>
                  <a:lnTo>
                    <a:pt x="4244" y="7201"/>
                  </a:lnTo>
                  <a:lnTo>
                    <a:pt x="4225" y="7219"/>
                  </a:lnTo>
                  <a:cubicBezTo>
                    <a:pt x="4225" y="7226"/>
                    <a:pt x="3351" y="8193"/>
                    <a:pt x="3302" y="8266"/>
                  </a:cubicBezTo>
                  <a:cubicBezTo>
                    <a:pt x="3259" y="8334"/>
                    <a:pt x="2987" y="8667"/>
                    <a:pt x="2963" y="8691"/>
                  </a:cubicBezTo>
                  <a:cubicBezTo>
                    <a:pt x="2944" y="8722"/>
                    <a:pt x="2815" y="8944"/>
                    <a:pt x="2784" y="9153"/>
                  </a:cubicBezTo>
                  <a:cubicBezTo>
                    <a:pt x="2741" y="9394"/>
                    <a:pt x="2704" y="9529"/>
                    <a:pt x="2704" y="9529"/>
                  </a:cubicBezTo>
                  <a:lnTo>
                    <a:pt x="2698" y="9541"/>
                  </a:lnTo>
                  <a:cubicBezTo>
                    <a:pt x="2550" y="9775"/>
                    <a:pt x="2452" y="9991"/>
                    <a:pt x="2372" y="10176"/>
                  </a:cubicBezTo>
                  <a:cubicBezTo>
                    <a:pt x="2316" y="10287"/>
                    <a:pt x="2273" y="10391"/>
                    <a:pt x="2218" y="10484"/>
                  </a:cubicBezTo>
                  <a:cubicBezTo>
                    <a:pt x="2033" y="10804"/>
                    <a:pt x="2027" y="11032"/>
                    <a:pt x="2021" y="11174"/>
                  </a:cubicBezTo>
                  <a:cubicBezTo>
                    <a:pt x="2021" y="11223"/>
                    <a:pt x="2021" y="11260"/>
                    <a:pt x="2008" y="11297"/>
                  </a:cubicBezTo>
                  <a:cubicBezTo>
                    <a:pt x="1984" y="11420"/>
                    <a:pt x="1719" y="11882"/>
                    <a:pt x="1719" y="11882"/>
                  </a:cubicBezTo>
                  <a:lnTo>
                    <a:pt x="1682" y="11944"/>
                  </a:lnTo>
                  <a:lnTo>
                    <a:pt x="1645" y="11882"/>
                  </a:lnTo>
                  <a:cubicBezTo>
                    <a:pt x="1645" y="11882"/>
                    <a:pt x="1559" y="11746"/>
                    <a:pt x="1460" y="11746"/>
                  </a:cubicBezTo>
                  <a:cubicBezTo>
                    <a:pt x="1417" y="11746"/>
                    <a:pt x="1380" y="11974"/>
                    <a:pt x="1355" y="12153"/>
                  </a:cubicBezTo>
                  <a:cubicBezTo>
                    <a:pt x="1337" y="12258"/>
                    <a:pt x="1325" y="12344"/>
                    <a:pt x="1300" y="12381"/>
                  </a:cubicBezTo>
                  <a:cubicBezTo>
                    <a:pt x="1288" y="12405"/>
                    <a:pt x="1300" y="12492"/>
                    <a:pt x="1318" y="12596"/>
                  </a:cubicBezTo>
                  <a:cubicBezTo>
                    <a:pt x="1337" y="12738"/>
                    <a:pt x="1355" y="12898"/>
                    <a:pt x="1325" y="13021"/>
                  </a:cubicBezTo>
                  <a:cubicBezTo>
                    <a:pt x="1306" y="13089"/>
                    <a:pt x="1318" y="13169"/>
                    <a:pt x="1337" y="13243"/>
                  </a:cubicBezTo>
                  <a:cubicBezTo>
                    <a:pt x="1380" y="13372"/>
                    <a:pt x="1454" y="13483"/>
                    <a:pt x="1485" y="13526"/>
                  </a:cubicBezTo>
                  <a:cubicBezTo>
                    <a:pt x="1515" y="13570"/>
                    <a:pt x="1546" y="13668"/>
                    <a:pt x="1577" y="13785"/>
                  </a:cubicBezTo>
                  <a:cubicBezTo>
                    <a:pt x="1602" y="13908"/>
                    <a:pt x="1626" y="14044"/>
                    <a:pt x="1632" y="14136"/>
                  </a:cubicBezTo>
                  <a:cubicBezTo>
                    <a:pt x="1639" y="14204"/>
                    <a:pt x="1651" y="14290"/>
                    <a:pt x="1663" y="14376"/>
                  </a:cubicBezTo>
                  <a:cubicBezTo>
                    <a:pt x="1682" y="14500"/>
                    <a:pt x="1700" y="14623"/>
                    <a:pt x="1694" y="14715"/>
                  </a:cubicBezTo>
                  <a:cubicBezTo>
                    <a:pt x="1688" y="14838"/>
                    <a:pt x="1386" y="15122"/>
                    <a:pt x="1177" y="15319"/>
                  </a:cubicBezTo>
                  <a:cubicBezTo>
                    <a:pt x="1097" y="15393"/>
                    <a:pt x="1029" y="15460"/>
                    <a:pt x="1004" y="15491"/>
                  </a:cubicBezTo>
                  <a:cubicBezTo>
                    <a:pt x="949" y="15553"/>
                    <a:pt x="875" y="15621"/>
                    <a:pt x="801" y="15670"/>
                  </a:cubicBezTo>
                  <a:cubicBezTo>
                    <a:pt x="733" y="15719"/>
                    <a:pt x="665" y="15750"/>
                    <a:pt x="610" y="15756"/>
                  </a:cubicBezTo>
                  <a:cubicBezTo>
                    <a:pt x="573" y="15762"/>
                    <a:pt x="505" y="15861"/>
                    <a:pt x="444" y="15959"/>
                  </a:cubicBezTo>
                  <a:cubicBezTo>
                    <a:pt x="394" y="16039"/>
                    <a:pt x="351" y="16107"/>
                    <a:pt x="308" y="16138"/>
                  </a:cubicBezTo>
                  <a:cubicBezTo>
                    <a:pt x="265" y="16169"/>
                    <a:pt x="191" y="16255"/>
                    <a:pt x="142" y="16347"/>
                  </a:cubicBezTo>
                  <a:cubicBezTo>
                    <a:pt x="111" y="16415"/>
                    <a:pt x="93" y="16483"/>
                    <a:pt x="105" y="16538"/>
                  </a:cubicBezTo>
                  <a:lnTo>
                    <a:pt x="105" y="16538"/>
                  </a:lnTo>
                  <a:cubicBezTo>
                    <a:pt x="123" y="16625"/>
                    <a:pt x="222" y="16661"/>
                    <a:pt x="394" y="16723"/>
                  </a:cubicBezTo>
                  <a:cubicBezTo>
                    <a:pt x="462" y="16748"/>
                    <a:pt x="542" y="16779"/>
                    <a:pt x="635" y="16815"/>
                  </a:cubicBezTo>
                  <a:cubicBezTo>
                    <a:pt x="776" y="16871"/>
                    <a:pt x="998" y="16883"/>
                    <a:pt x="1214" y="16865"/>
                  </a:cubicBezTo>
                  <a:cubicBezTo>
                    <a:pt x="1485" y="16846"/>
                    <a:pt x="1749" y="16785"/>
                    <a:pt x="1873" y="16711"/>
                  </a:cubicBezTo>
                  <a:cubicBezTo>
                    <a:pt x="2045" y="16618"/>
                    <a:pt x="2162" y="16440"/>
                    <a:pt x="2255" y="16292"/>
                  </a:cubicBezTo>
                  <a:cubicBezTo>
                    <a:pt x="2285" y="16243"/>
                    <a:pt x="2316" y="16200"/>
                    <a:pt x="2341" y="16163"/>
                  </a:cubicBezTo>
                  <a:cubicBezTo>
                    <a:pt x="2421" y="16052"/>
                    <a:pt x="2766" y="15892"/>
                    <a:pt x="3000" y="15781"/>
                  </a:cubicBezTo>
                  <a:cubicBezTo>
                    <a:pt x="3111" y="15725"/>
                    <a:pt x="3197" y="15682"/>
                    <a:pt x="3209" y="15676"/>
                  </a:cubicBezTo>
                  <a:cubicBezTo>
                    <a:pt x="3234" y="15651"/>
                    <a:pt x="3111" y="15417"/>
                    <a:pt x="3111" y="15417"/>
                  </a:cubicBezTo>
                  <a:lnTo>
                    <a:pt x="3105" y="15405"/>
                  </a:lnTo>
                  <a:cubicBezTo>
                    <a:pt x="3105" y="15405"/>
                    <a:pt x="3031" y="14845"/>
                    <a:pt x="3000" y="14703"/>
                  </a:cubicBezTo>
                  <a:cubicBezTo>
                    <a:pt x="2987" y="14635"/>
                    <a:pt x="2994" y="14561"/>
                    <a:pt x="3018" y="14487"/>
                  </a:cubicBezTo>
                  <a:cubicBezTo>
                    <a:pt x="3043" y="14395"/>
                    <a:pt x="3086" y="14303"/>
                    <a:pt x="3129" y="14229"/>
                  </a:cubicBezTo>
                  <a:cubicBezTo>
                    <a:pt x="3154" y="14185"/>
                    <a:pt x="3160" y="14130"/>
                    <a:pt x="3154" y="14068"/>
                  </a:cubicBezTo>
                  <a:cubicBezTo>
                    <a:pt x="3154" y="13964"/>
                    <a:pt x="3123" y="13859"/>
                    <a:pt x="3105" y="13810"/>
                  </a:cubicBezTo>
                  <a:lnTo>
                    <a:pt x="3105" y="13810"/>
                  </a:lnTo>
                  <a:cubicBezTo>
                    <a:pt x="3086" y="13748"/>
                    <a:pt x="3117" y="13699"/>
                    <a:pt x="3166" y="13631"/>
                  </a:cubicBezTo>
                  <a:cubicBezTo>
                    <a:pt x="3203" y="13570"/>
                    <a:pt x="3259" y="13489"/>
                    <a:pt x="3289" y="13372"/>
                  </a:cubicBezTo>
                  <a:cubicBezTo>
                    <a:pt x="3345" y="13138"/>
                    <a:pt x="3166" y="12664"/>
                    <a:pt x="3166" y="12664"/>
                  </a:cubicBezTo>
                  <a:lnTo>
                    <a:pt x="3203" y="12640"/>
                  </a:lnTo>
                  <a:lnTo>
                    <a:pt x="3191" y="12615"/>
                  </a:lnTo>
                  <a:lnTo>
                    <a:pt x="3209" y="12596"/>
                  </a:lnTo>
                  <a:cubicBezTo>
                    <a:pt x="3209" y="12590"/>
                    <a:pt x="3400" y="12381"/>
                    <a:pt x="3573" y="12134"/>
                  </a:cubicBezTo>
                  <a:cubicBezTo>
                    <a:pt x="3665" y="12011"/>
                    <a:pt x="3727" y="11931"/>
                    <a:pt x="3782" y="11863"/>
                  </a:cubicBezTo>
                  <a:cubicBezTo>
                    <a:pt x="3844" y="11802"/>
                    <a:pt x="3893" y="11753"/>
                    <a:pt x="3967" y="11697"/>
                  </a:cubicBezTo>
                  <a:cubicBezTo>
                    <a:pt x="3998" y="11679"/>
                    <a:pt x="4022" y="11654"/>
                    <a:pt x="4053" y="11636"/>
                  </a:cubicBezTo>
                  <a:cubicBezTo>
                    <a:pt x="4207" y="11512"/>
                    <a:pt x="4441" y="11334"/>
                    <a:pt x="4558" y="11223"/>
                  </a:cubicBezTo>
                  <a:cubicBezTo>
                    <a:pt x="4681" y="11094"/>
                    <a:pt x="4700" y="10964"/>
                    <a:pt x="4700" y="10964"/>
                  </a:cubicBezTo>
                  <a:lnTo>
                    <a:pt x="4786" y="10958"/>
                  </a:lnTo>
                  <a:cubicBezTo>
                    <a:pt x="4786" y="10958"/>
                    <a:pt x="4835" y="11180"/>
                    <a:pt x="5131" y="11217"/>
                  </a:cubicBezTo>
                  <a:cubicBezTo>
                    <a:pt x="5451" y="11260"/>
                    <a:pt x="5574" y="11198"/>
                    <a:pt x="5574" y="11198"/>
                  </a:cubicBezTo>
                  <a:lnTo>
                    <a:pt x="5630" y="11174"/>
                  </a:lnTo>
                  <a:lnTo>
                    <a:pt x="5636" y="11229"/>
                  </a:lnTo>
                  <a:cubicBezTo>
                    <a:pt x="5636" y="11229"/>
                    <a:pt x="5716" y="11679"/>
                    <a:pt x="6049" y="11802"/>
                  </a:cubicBezTo>
                  <a:cubicBezTo>
                    <a:pt x="6400" y="11931"/>
                    <a:pt x="6843" y="11888"/>
                    <a:pt x="6843" y="11888"/>
                  </a:cubicBezTo>
                  <a:lnTo>
                    <a:pt x="6905" y="11882"/>
                  </a:lnTo>
                  <a:lnTo>
                    <a:pt x="6892" y="11937"/>
                  </a:lnTo>
                  <a:cubicBezTo>
                    <a:pt x="6892" y="11937"/>
                    <a:pt x="6769" y="12461"/>
                    <a:pt x="6942" y="12535"/>
                  </a:cubicBezTo>
                  <a:cubicBezTo>
                    <a:pt x="7114" y="12609"/>
                    <a:pt x="7798" y="12750"/>
                    <a:pt x="8001" y="12794"/>
                  </a:cubicBezTo>
                  <a:cubicBezTo>
                    <a:pt x="7995" y="12676"/>
                    <a:pt x="8020" y="12399"/>
                    <a:pt x="8260" y="12221"/>
                  </a:cubicBezTo>
                  <a:cubicBezTo>
                    <a:pt x="8358" y="12153"/>
                    <a:pt x="8432" y="12104"/>
                    <a:pt x="8488" y="12067"/>
                  </a:cubicBezTo>
                  <a:cubicBezTo>
                    <a:pt x="8586" y="11999"/>
                    <a:pt x="8623" y="11974"/>
                    <a:pt x="8629" y="11937"/>
                  </a:cubicBezTo>
                  <a:cubicBezTo>
                    <a:pt x="8629" y="11913"/>
                    <a:pt x="8635" y="11894"/>
                    <a:pt x="8642" y="11870"/>
                  </a:cubicBezTo>
                  <a:cubicBezTo>
                    <a:pt x="8648" y="11808"/>
                    <a:pt x="8660" y="11740"/>
                    <a:pt x="8654" y="11660"/>
                  </a:cubicBezTo>
                  <a:cubicBezTo>
                    <a:pt x="8642" y="11549"/>
                    <a:pt x="8555" y="10884"/>
                    <a:pt x="8555" y="10878"/>
                  </a:cubicBezTo>
                  <a:lnTo>
                    <a:pt x="8629" y="10853"/>
                  </a:lnTo>
                  <a:cubicBezTo>
                    <a:pt x="8635" y="10853"/>
                    <a:pt x="8851" y="11204"/>
                    <a:pt x="9165" y="11328"/>
                  </a:cubicBezTo>
                  <a:cubicBezTo>
                    <a:pt x="9331" y="11389"/>
                    <a:pt x="9461" y="11445"/>
                    <a:pt x="9572" y="11519"/>
                  </a:cubicBezTo>
                  <a:cubicBezTo>
                    <a:pt x="9689" y="11592"/>
                    <a:pt x="9775" y="11679"/>
                    <a:pt x="9855" y="11814"/>
                  </a:cubicBezTo>
                  <a:cubicBezTo>
                    <a:pt x="9947" y="11968"/>
                    <a:pt x="10101" y="12085"/>
                    <a:pt x="10237" y="12184"/>
                  </a:cubicBezTo>
                  <a:cubicBezTo>
                    <a:pt x="10317" y="12239"/>
                    <a:pt x="10385" y="12288"/>
                    <a:pt x="10440" y="12344"/>
                  </a:cubicBezTo>
                  <a:cubicBezTo>
                    <a:pt x="10594" y="12504"/>
                    <a:pt x="10927" y="13108"/>
                    <a:pt x="10927" y="13114"/>
                  </a:cubicBezTo>
                  <a:lnTo>
                    <a:pt x="10933" y="13126"/>
                  </a:lnTo>
                  <a:cubicBezTo>
                    <a:pt x="10933" y="13132"/>
                    <a:pt x="10982" y="13680"/>
                    <a:pt x="11450" y="14112"/>
                  </a:cubicBezTo>
                  <a:cubicBezTo>
                    <a:pt x="11690" y="14333"/>
                    <a:pt x="11869" y="14567"/>
                    <a:pt x="11998" y="14771"/>
                  </a:cubicBezTo>
                  <a:cubicBezTo>
                    <a:pt x="12128" y="14974"/>
                    <a:pt x="12202" y="15146"/>
                    <a:pt x="12239" y="15233"/>
                  </a:cubicBezTo>
                  <a:lnTo>
                    <a:pt x="12263" y="15282"/>
                  </a:lnTo>
                  <a:cubicBezTo>
                    <a:pt x="12288" y="15313"/>
                    <a:pt x="12325" y="15368"/>
                    <a:pt x="12362" y="15417"/>
                  </a:cubicBezTo>
                  <a:cubicBezTo>
                    <a:pt x="12405" y="15479"/>
                    <a:pt x="12442" y="15534"/>
                    <a:pt x="12460" y="15577"/>
                  </a:cubicBezTo>
                  <a:cubicBezTo>
                    <a:pt x="12473" y="15621"/>
                    <a:pt x="12485" y="15682"/>
                    <a:pt x="12497" y="15756"/>
                  </a:cubicBezTo>
                  <a:cubicBezTo>
                    <a:pt x="12522" y="15873"/>
                    <a:pt x="12547" y="16021"/>
                    <a:pt x="12596" y="16119"/>
                  </a:cubicBezTo>
                  <a:cubicBezTo>
                    <a:pt x="12682" y="16292"/>
                    <a:pt x="12731" y="16594"/>
                    <a:pt x="12731" y="16594"/>
                  </a:cubicBezTo>
                  <a:lnTo>
                    <a:pt x="12731" y="16612"/>
                  </a:lnTo>
                  <a:cubicBezTo>
                    <a:pt x="12731" y="16612"/>
                    <a:pt x="12713" y="16723"/>
                    <a:pt x="12731" y="16828"/>
                  </a:cubicBezTo>
                  <a:cubicBezTo>
                    <a:pt x="12744" y="16920"/>
                    <a:pt x="12848" y="16982"/>
                    <a:pt x="12848" y="16982"/>
                  </a:cubicBezTo>
                  <a:lnTo>
                    <a:pt x="12879" y="17000"/>
                  </a:lnTo>
                  <a:lnTo>
                    <a:pt x="12867" y="17037"/>
                  </a:lnTo>
                  <a:cubicBezTo>
                    <a:pt x="12867" y="17037"/>
                    <a:pt x="12744" y="17333"/>
                    <a:pt x="12713" y="17573"/>
                  </a:cubicBezTo>
                  <a:cubicBezTo>
                    <a:pt x="12688" y="17733"/>
                    <a:pt x="12738" y="17752"/>
                    <a:pt x="12824" y="17782"/>
                  </a:cubicBezTo>
                  <a:cubicBezTo>
                    <a:pt x="12855" y="17795"/>
                    <a:pt x="12879" y="17801"/>
                    <a:pt x="12910" y="17813"/>
                  </a:cubicBezTo>
                  <a:cubicBezTo>
                    <a:pt x="12959" y="17838"/>
                    <a:pt x="13052" y="17869"/>
                    <a:pt x="13162" y="17912"/>
                  </a:cubicBezTo>
                  <a:cubicBezTo>
                    <a:pt x="13341" y="17980"/>
                    <a:pt x="13563" y="18060"/>
                    <a:pt x="13705" y="18127"/>
                  </a:cubicBezTo>
                  <a:cubicBezTo>
                    <a:pt x="13772" y="18164"/>
                    <a:pt x="13828" y="18207"/>
                    <a:pt x="13883" y="18251"/>
                  </a:cubicBezTo>
                  <a:cubicBezTo>
                    <a:pt x="14025" y="18361"/>
                    <a:pt x="14197" y="18497"/>
                    <a:pt x="14690" y="18620"/>
                  </a:cubicBezTo>
                  <a:cubicBezTo>
                    <a:pt x="14764" y="18639"/>
                    <a:pt x="14838" y="18651"/>
                    <a:pt x="14906" y="18651"/>
                  </a:cubicBezTo>
                  <a:cubicBezTo>
                    <a:pt x="15164" y="18676"/>
                    <a:pt x="15361" y="18608"/>
                    <a:pt x="15497" y="18528"/>
                  </a:cubicBezTo>
                  <a:cubicBezTo>
                    <a:pt x="15632" y="18441"/>
                    <a:pt x="15706" y="18349"/>
                    <a:pt x="15719" y="18300"/>
                  </a:cubicBezTo>
                  <a:lnTo>
                    <a:pt x="15719" y="18294"/>
                  </a:lnTo>
                  <a:cubicBezTo>
                    <a:pt x="15725" y="18238"/>
                    <a:pt x="15712" y="18146"/>
                    <a:pt x="15682" y="18053"/>
                  </a:cubicBezTo>
                  <a:cubicBezTo>
                    <a:pt x="15657" y="17980"/>
                    <a:pt x="15626" y="17912"/>
                    <a:pt x="15583" y="17863"/>
                  </a:cubicBezTo>
                  <a:cubicBezTo>
                    <a:pt x="15552" y="17832"/>
                    <a:pt x="15472" y="17752"/>
                    <a:pt x="15367" y="17653"/>
                  </a:cubicBezTo>
                  <a:cubicBezTo>
                    <a:pt x="15090" y="17388"/>
                    <a:pt x="14653" y="16963"/>
                    <a:pt x="14604" y="16840"/>
                  </a:cubicBezTo>
                  <a:cubicBezTo>
                    <a:pt x="14542" y="16692"/>
                    <a:pt x="14216" y="16372"/>
                    <a:pt x="14210" y="16372"/>
                  </a:cubicBezTo>
                  <a:lnTo>
                    <a:pt x="14197" y="16360"/>
                  </a:lnTo>
                  <a:lnTo>
                    <a:pt x="14197" y="16341"/>
                  </a:lnTo>
                  <a:cubicBezTo>
                    <a:pt x="14197" y="16341"/>
                    <a:pt x="14210" y="16119"/>
                    <a:pt x="14191" y="16058"/>
                  </a:cubicBezTo>
                  <a:cubicBezTo>
                    <a:pt x="14173" y="16002"/>
                    <a:pt x="13803" y="15454"/>
                    <a:pt x="13797" y="15448"/>
                  </a:cubicBezTo>
                  <a:lnTo>
                    <a:pt x="13772" y="15417"/>
                  </a:lnTo>
                  <a:lnTo>
                    <a:pt x="13797" y="15399"/>
                  </a:lnTo>
                  <a:cubicBezTo>
                    <a:pt x="13754" y="15319"/>
                    <a:pt x="13440" y="14752"/>
                    <a:pt x="13397" y="14592"/>
                  </a:cubicBezTo>
                  <a:lnTo>
                    <a:pt x="13384" y="14537"/>
                  </a:lnTo>
                  <a:cubicBezTo>
                    <a:pt x="13286" y="14173"/>
                    <a:pt x="12830" y="12344"/>
                    <a:pt x="12066" y="11389"/>
                  </a:cubicBezTo>
                  <a:cubicBezTo>
                    <a:pt x="11555" y="10742"/>
                    <a:pt x="11296" y="10478"/>
                    <a:pt x="11148" y="10318"/>
                  </a:cubicBezTo>
                  <a:cubicBezTo>
                    <a:pt x="11056" y="10225"/>
                    <a:pt x="11007" y="10170"/>
                    <a:pt x="10958" y="10090"/>
                  </a:cubicBezTo>
                  <a:cubicBezTo>
                    <a:pt x="10884" y="9979"/>
                    <a:pt x="10723" y="9732"/>
                    <a:pt x="10582" y="9517"/>
                  </a:cubicBezTo>
                  <a:cubicBezTo>
                    <a:pt x="10471" y="9351"/>
                    <a:pt x="10366" y="9203"/>
                    <a:pt x="10329" y="9147"/>
                  </a:cubicBezTo>
                  <a:cubicBezTo>
                    <a:pt x="10298" y="9104"/>
                    <a:pt x="10225" y="9006"/>
                    <a:pt x="10144" y="8907"/>
                  </a:cubicBezTo>
                  <a:cubicBezTo>
                    <a:pt x="10003" y="8741"/>
                    <a:pt x="9843" y="8550"/>
                    <a:pt x="9812" y="8513"/>
                  </a:cubicBezTo>
                  <a:cubicBezTo>
                    <a:pt x="9781" y="8482"/>
                    <a:pt x="9787" y="8451"/>
                    <a:pt x="9818" y="8420"/>
                  </a:cubicBezTo>
                  <a:cubicBezTo>
                    <a:pt x="9843" y="8396"/>
                    <a:pt x="9898" y="8384"/>
                    <a:pt x="9954" y="8365"/>
                  </a:cubicBezTo>
                  <a:cubicBezTo>
                    <a:pt x="9991" y="8359"/>
                    <a:pt x="10027" y="8347"/>
                    <a:pt x="10027" y="8347"/>
                  </a:cubicBezTo>
                  <a:cubicBezTo>
                    <a:pt x="10027" y="8340"/>
                    <a:pt x="9929" y="8279"/>
                    <a:pt x="9929" y="8279"/>
                  </a:cubicBezTo>
                  <a:lnTo>
                    <a:pt x="9923" y="8273"/>
                  </a:lnTo>
                  <a:cubicBezTo>
                    <a:pt x="9923" y="8273"/>
                    <a:pt x="9276" y="7768"/>
                    <a:pt x="9036" y="7435"/>
                  </a:cubicBezTo>
                  <a:cubicBezTo>
                    <a:pt x="8796" y="7109"/>
                    <a:pt x="8525" y="6727"/>
                    <a:pt x="8525" y="6727"/>
                  </a:cubicBezTo>
                  <a:lnTo>
                    <a:pt x="8475" y="6659"/>
                  </a:lnTo>
                  <a:lnTo>
                    <a:pt x="8555" y="6659"/>
                  </a:lnTo>
                  <a:cubicBezTo>
                    <a:pt x="8555" y="6659"/>
                    <a:pt x="8629" y="6659"/>
                    <a:pt x="8642" y="6554"/>
                  </a:cubicBezTo>
                  <a:cubicBezTo>
                    <a:pt x="8648" y="6486"/>
                    <a:pt x="8648" y="6443"/>
                    <a:pt x="8642" y="6413"/>
                  </a:cubicBezTo>
                  <a:cubicBezTo>
                    <a:pt x="8635" y="6382"/>
                    <a:pt x="8629" y="6369"/>
                    <a:pt x="8623" y="6363"/>
                  </a:cubicBezTo>
                  <a:lnTo>
                    <a:pt x="8623" y="6363"/>
                  </a:lnTo>
                  <a:cubicBezTo>
                    <a:pt x="8574" y="6339"/>
                    <a:pt x="8457" y="6215"/>
                    <a:pt x="8457" y="6215"/>
                  </a:cubicBezTo>
                  <a:lnTo>
                    <a:pt x="8445" y="6185"/>
                  </a:lnTo>
                  <a:cubicBezTo>
                    <a:pt x="8445" y="6185"/>
                    <a:pt x="8426" y="5538"/>
                    <a:pt x="8543" y="5242"/>
                  </a:cubicBezTo>
                  <a:cubicBezTo>
                    <a:pt x="8666" y="4928"/>
                    <a:pt x="9368" y="4799"/>
                    <a:pt x="9368" y="4799"/>
                  </a:cubicBezTo>
                  <a:lnTo>
                    <a:pt x="9393" y="4793"/>
                  </a:lnTo>
                  <a:lnTo>
                    <a:pt x="9412" y="4817"/>
                  </a:lnTo>
                  <a:cubicBezTo>
                    <a:pt x="9412" y="4817"/>
                    <a:pt x="10009" y="5649"/>
                    <a:pt x="10613" y="5821"/>
                  </a:cubicBezTo>
                  <a:cubicBezTo>
                    <a:pt x="11235" y="6000"/>
                    <a:pt x="11290" y="6043"/>
                    <a:pt x="11296" y="6043"/>
                  </a:cubicBezTo>
                  <a:lnTo>
                    <a:pt x="11302" y="6055"/>
                  </a:lnTo>
                  <a:lnTo>
                    <a:pt x="11493" y="6333"/>
                  </a:lnTo>
                  <a:lnTo>
                    <a:pt x="11500" y="6357"/>
                  </a:lnTo>
                  <a:lnTo>
                    <a:pt x="11500" y="6757"/>
                  </a:lnTo>
                  <a:lnTo>
                    <a:pt x="11617" y="6702"/>
                  </a:lnTo>
                  <a:lnTo>
                    <a:pt x="11943" y="7016"/>
                  </a:lnTo>
                  <a:lnTo>
                    <a:pt x="12325" y="6628"/>
                  </a:lnTo>
                  <a:lnTo>
                    <a:pt x="12436" y="6640"/>
                  </a:lnTo>
                  <a:lnTo>
                    <a:pt x="12294" y="6357"/>
                  </a:lnTo>
                  <a:lnTo>
                    <a:pt x="12294" y="6351"/>
                  </a:lnTo>
                  <a:lnTo>
                    <a:pt x="12226" y="6123"/>
                  </a:lnTo>
                  <a:lnTo>
                    <a:pt x="12282" y="6123"/>
                  </a:lnTo>
                  <a:cubicBezTo>
                    <a:pt x="12288" y="6123"/>
                    <a:pt x="13138" y="6160"/>
                    <a:pt x="13261" y="6105"/>
                  </a:cubicBezTo>
                  <a:cubicBezTo>
                    <a:pt x="13384" y="6043"/>
                    <a:pt x="13427" y="5975"/>
                    <a:pt x="13427" y="5975"/>
                  </a:cubicBezTo>
                  <a:lnTo>
                    <a:pt x="13440" y="5951"/>
                  </a:lnTo>
                  <a:lnTo>
                    <a:pt x="13686" y="5951"/>
                  </a:lnTo>
                  <a:lnTo>
                    <a:pt x="13711" y="5957"/>
                  </a:lnTo>
                  <a:cubicBezTo>
                    <a:pt x="13711" y="5957"/>
                    <a:pt x="13741" y="5975"/>
                    <a:pt x="13895" y="6012"/>
                  </a:cubicBezTo>
                  <a:cubicBezTo>
                    <a:pt x="14056" y="6049"/>
                    <a:pt x="14166" y="6086"/>
                    <a:pt x="14166" y="6086"/>
                  </a:cubicBezTo>
                  <a:lnTo>
                    <a:pt x="14185" y="6098"/>
                  </a:lnTo>
                  <a:lnTo>
                    <a:pt x="14247" y="6443"/>
                  </a:lnTo>
                  <a:lnTo>
                    <a:pt x="14117" y="6480"/>
                  </a:lnTo>
                  <a:lnTo>
                    <a:pt x="14154" y="6881"/>
                  </a:lnTo>
                  <a:cubicBezTo>
                    <a:pt x="14296" y="6887"/>
                    <a:pt x="14758" y="6899"/>
                    <a:pt x="14764" y="6887"/>
                  </a:cubicBezTo>
                  <a:cubicBezTo>
                    <a:pt x="14764" y="6844"/>
                    <a:pt x="14721" y="6542"/>
                    <a:pt x="14702" y="6443"/>
                  </a:cubicBezTo>
                  <a:lnTo>
                    <a:pt x="14407" y="6431"/>
                  </a:lnTo>
                  <a:lnTo>
                    <a:pt x="14351" y="6172"/>
                  </a:lnTo>
                  <a:lnTo>
                    <a:pt x="14394" y="6160"/>
                  </a:lnTo>
                  <a:cubicBezTo>
                    <a:pt x="14394" y="6160"/>
                    <a:pt x="14764" y="6074"/>
                    <a:pt x="14782" y="5957"/>
                  </a:cubicBezTo>
                  <a:lnTo>
                    <a:pt x="14807" y="5797"/>
                  </a:lnTo>
                  <a:lnTo>
                    <a:pt x="14825" y="5784"/>
                  </a:lnTo>
                  <a:cubicBezTo>
                    <a:pt x="14825" y="5784"/>
                    <a:pt x="14930" y="5717"/>
                    <a:pt x="14930" y="5649"/>
                  </a:cubicBezTo>
                  <a:cubicBezTo>
                    <a:pt x="14930" y="5569"/>
                    <a:pt x="14924" y="5532"/>
                    <a:pt x="14924" y="5532"/>
                  </a:cubicBezTo>
                  <a:lnTo>
                    <a:pt x="14918" y="5513"/>
                  </a:lnTo>
                  <a:cubicBezTo>
                    <a:pt x="14918" y="5513"/>
                    <a:pt x="14924" y="5483"/>
                    <a:pt x="14906" y="5415"/>
                  </a:cubicBezTo>
                  <a:cubicBezTo>
                    <a:pt x="14899" y="5384"/>
                    <a:pt x="14893" y="5366"/>
                    <a:pt x="14887" y="5347"/>
                  </a:cubicBezTo>
                  <a:cubicBezTo>
                    <a:pt x="14875" y="5316"/>
                    <a:pt x="14862" y="5292"/>
                    <a:pt x="14869" y="5261"/>
                  </a:cubicBezTo>
                  <a:cubicBezTo>
                    <a:pt x="14875" y="5242"/>
                    <a:pt x="14881" y="5224"/>
                    <a:pt x="14887" y="5199"/>
                  </a:cubicBezTo>
                  <a:cubicBezTo>
                    <a:pt x="14899" y="5168"/>
                    <a:pt x="14918" y="5131"/>
                    <a:pt x="14912" y="5101"/>
                  </a:cubicBezTo>
                  <a:cubicBezTo>
                    <a:pt x="14912" y="5051"/>
                    <a:pt x="14838" y="4953"/>
                    <a:pt x="14807" y="4922"/>
                  </a:cubicBezTo>
                  <a:lnTo>
                    <a:pt x="14444" y="4867"/>
                  </a:lnTo>
                  <a:lnTo>
                    <a:pt x="14431" y="4670"/>
                  </a:lnTo>
                  <a:lnTo>
                    <a:pt x="14702" y="4639"/>
                  </a:lnTo>
                  <a:lnTo>
                    <a:pt x="14702" y="4368"/>
                  </a:lnTo>
                  <a:lnTo>
                    <a:pt x="14678" y="4343"/>
                  </a:lnTo>
                  <a:cubicBezTo>
                    <a:pt x="14579" y="4343"/>
                    <a:pt x="14117" y="4331"/>
                    <a:pt x="14086" y="4343"/>
                  </a:cubicBezTo>
                  <a:cubicBezTo>
                    <a:pt x="14074" y="4349"/>
                    <a:pt x="14068" y="4349"/>
                    <a:pt x="14068" y="4343"/>
                  </a:cubicBezTo>
                  <a:lnTo>
                    <a:pt x="14129" y="4688"/>
                  </a:lnTo>
                  <a:lnTo>
                    <a:pt x="14253" y="4688"/>
                  </a:lnTo>
                  <a:lnTo>
                    <a:pt x="14228" y="4904"/>
                  </a:lnTo>
                  <a:lnTo>
                    <a:pt x="14197" y="4910"/>
                  </a:lnTo>
                  <a:cubicBezTo>
                    <a:pt x="14197" y="4910"/>
                    <a:pt x="13834" y="4990"/>
                    <a:pt x="13766" y="5045"/>
                  </a:cubicBezTo>
                  <a:cubicBezTo>
                    <a:pt x="13692" y="5107"/>
                    <a:pt x="13668" y="5125"/>
                    <a:pt x="13668" y="5125"/>
                  </a:cubicBezTo>
                  <a:lnTo>
                    <a:pt x="13643" y="5131"/>
                  </a:lnTo>
                  <a:lnTo>
                    <a:pt x="13458" y="5131"/>
                  </a:lnTo>
                  <a:lnTo>
                    <a:pt x="13434" y="5125"/>
                  </a:lnTo>
                  <a:lnTo>
                    <a:pt x="13261" y="5014"/>
                  </a:lnTo>
                  <a:lnTo>
                    <a:pt x="12362" y="4928"/>
                  </a:lnTo>
                  <a:lnTo>
                    <a:pt x="12540" y="4540"/>
                  </a:lnTo>
                  <a:lnTo>
                    <a:pt x="12473" y="4343"/>
                  </a:lnTo>
                  <a:lnTo>
                    <a:pt x="12202" y="4491"/>
                  </a:lnTo>
                  <a:lnTo>
                    <a:pt x="11949" y="4134"/>
                  </a:lnTo>
                  <a:lnTo>
                    <a:pt x="11635" y="4485"/>
                  </a:lnTo>
                  <a:lnTo>
                    <a:pt x="11401" y="4405"/>
                  </a:lnTo>
                  <a:lnTo>
                    <a:pt x="11364" y="4626"/>
                  </a:lnTo>
                  <a:lnTo>
                    <a:pt x="11309" y="4565"/>
                  </a:lnTo>
                  <a:cubicBezTo>
                    <a:pt x="11302" y="4559"/>
                    <a:pt x="11081" y="4306"/>
                    <a:pt x="10939" y="4232"/>
                  </a:cubicBezTo>
                  <a:cubicBezTo>
                    <a:pt x="10791" y="4152"/>
                    <a:pt x="10736" y="4128"/>
                    <a:pt x="10736" y="4128"/>
                  </a:cubicBezTo>
                  <a:lnTo>
                    <a:pt x="10717" y="4121"/>
                  </a:lnTo>
                  <a:lnTo>
                    <a:pt x="10298" y="3087"/>
                  </a:lnTo>
                  <a:lnTo>
                    <a:pt x="10292" y="3068"/>
                  </a:lnTo>
                  <a:cubicBezTo>
                    <a:pt x="10292" y="3068"/>
                    <a:pt x="10335" y="2594"/>
                    <a:pt x="10114" y="2391"/>
                  </a:cubicBezTo>
                  <a:cubicBezTo>
                    <a:pt x="9886" y="2175"/>
                    <a:pt x="9609" y="2033"/>
                    <a:pt x="9609" y="2033"/>
                  </a:cubicBezTo>
                  <a:lnTo>
                    <a:pt x="9572" y="2015"/>
                  </a:lnTo>
                  <a:lnTo>
                    <a:pt x="9658" y="1830"/>
                  </a:lnTo>
                  <a:cubicBezTo>
                    <a:pt x="9627" y="1812"/>
                    <a:pt x="9584" y="1787"/>
                    <a:pt x="9547" y="1769"/>
                  </a:cubicBezTo>
                  <a:cubicBezTo>
                    <a:pt x="9510" y="1744"/>
                    <a:pt x="9479" y="1713"/>
                    <a:pt x="9467" y="1682"/>
                  </a:cubicBezTo>
                  <a:cubicBezTo>
                    <a:pt x="9461" y="1652"/>
                    <a:pt x="9412" y="1578"/>
                    <a:pt x="9375" y="1522"/>
                  </a:cubicBezTo>
                  <a:cubicBezTo>
                    <a:pt x="9399" y="1454"/>
                    <a:pt x="9418" y="1393"/>
                    <a:pt x="9430" y="1350"/>
                  </a:cubicBezTo>
                  <a:cubicBezTo>
                    <a:pt x="9424" y="1381"/>
                    <a:pt x="9418" y="1405"/>
                    <a:pt x="9418" y="1424"/>
                  </a:cubicBezTo>
                  <a:cubicBezTo>
                    <a:pt x="9442" y="1467"/>
                    <a:pt x="9535" y="1608"/>
                    <a:pt x="9547" y="1658"/>
                  </a:cubicBezTo>
                  <a:lnTo>
                    <a:pt x="9547" y="1658"/>
                  </a:lnTo>
                  <a:cubicBezTo>
                    <a:pt x="9553" y="1664"/>
                    <a:pt x="9572" y="1676"/>
                    <a:pt x="9596" y="1695"/>
                  </a:cubicBezTo>
                  <a:cubicBezTo>
                    <a:pt x="9646" y="1725"/>
                    <a:pt x="9713" y="1756"/>
                    <a:pt x="9732" y="1769"/>
                  </a:cubicBezTo>
                  <a:lnTo>
                    <a:pt x="9775" y="1787"/>
                  </a:lnTo>
                  <a:lnTo>
                    <a:pt x="9683" y="1972"/>
                  </a:lnTo>
                  <a:cubicBezTo>
                    <a:pt x="9769" y="2021"/>
                    <a:pt x="9991" y="2150"/>
                    <a:pt x="10175" y="2329"/>
                  </a:cubicBezTo>
                  <a:cubicBezTo>
                    <a:pt x="10403" y="2545"/>
                    <a:pt x="10385" y="2994"/>
                    <a:pt x="10379" y="3062"/>
                  </a:cubicBezTo>
                  <a:lnTo>
                    <a:pt x="10785" y="4054"/>
                  </a:lnTo>
                  <a:cubicBezTo>
                    <a:pt x="10810" y="4066"/>
                    <a:pt x="10871" y="4097"/>
                    <a:pt x="10982" y="4158"/>
                  </a:cubicBezTo>
                  <a:cubicBezTo>
                    <a:pt x="11087" y="4214"/>
                    <a:pt x="11229" y="4355"/>
                    <a:pt x="11309" y="4442"/>
                  </a:cubicBezTo>
                  <a:lnTo>
                    <a:pt x="11333" y="4294"/>
                  </a:lnTo>
                  <a:lnTo>
                    <a:pt x="11610" y="4386"/>
                  </a:lnTo>
                  <a:lnTo>
                    <a:pt x="11961" y="3998"/>
                  </a:lnTo>
                  <a:lnTo>
                    <a:pt x="12226" y="4380"/>
                  </a:lnTo>
                  <a:lnTo>
                    <a:pt x="12522" y="4220"/>
                  </a:lnTo>
                  <a:lnTo>
                    <a:pt x="12627" y="4528"/>
                  </a:lnTo>
                  <a:lnTo>
                    <a:pt x="12627" y="4559"/>
                  </a:lnTo>
                  <a:lnTo>
                    <a:pt x="12491" y="4854"/>
                  </a:lnTo>
                  <a:lnTo>
                    <a:pt x="13280" y="4934"/>
                  </a:lnTo>
                  <a:lnTo>
                    <a:pt x="13298" y="4941"/>
                  </a:lnTo>
                  <a:lnTo>
                    <a:pt x="13470" y="5045"/>
                  </a:lnTo>
                  <a:lnTo>
                    <a:pt x="13631" y="5045"/>
                  </a:lnTo>
                  <a:cubicBezTo>
                    <a:pt x="13643" y="5033"/>
                    <a:pt x="13668" y="5014"/>
                    <a:pt x="13711" y="4977"/>
                  </a:cubicBezTo>
                  <a:cubicBezTo>
                    <a:pt x="13785" y="4922"/>
                    <a:pt x="14056" y="4854"/>
                    <a:pt x="14148" y="4830"/>
                  </a:cubicBezTo>
                  <a:lnTo>
                    <a:pt x="14154" y="4774"/>
                  </a:lnTo>
                  <a:lnTo>
                    <a:pt x="14056" y="4774"/>
                  </a:lnTo>
                  <a:lnTo>
                    <a:pt x="13982" y="4343"/>
                  </a:lnTo>
                  <a:lnTo>
                    <a:pt x="13982" y="4337"/>
                  </a:lnTo>
                  <a:cubicBezTo>
                    <a:pt x="13982" y="4337"/>
                    <a:pt x="13982" y="4300"/>
                    <a:pt x="14049" y="4269"/>
                  </a:cubicBezTo>
                  <a:cubicBezTo>
                    <a:pt x="14105" y="4245"/>
                    <a:pt x="14696" y="4257"/>
                    <a:pt x="14696" y="4257"/>
                  </a:cubicBezTo>
                  <a:lnTo>
                    <a:pt x="14715" y="4257"/>
                  </a:lnTo>
                  <a:lnTo>
                    <a:pt x="14776" y="4325"/>
                  </a:lnTo>
                  <a:lnTo>
                    <a:pt x="14782" y="4349"/>
                  </a:lnTo>
                  <a:lnTo>
                    <a:pt x="14789" y="4719"/>
                  </a:lnTo>
                  <a:lnTo>
                    <a:pt x="14524" y="4750"/>
                  </a:lnTo>
                  <a:lnTo>
                    <a:pt x="14524" y="4793"/>
                  </a:lnTo>
                  <a:lnTo>
                    <a:pt x="14838" y="4836"/>
                  </a:lnTo>
                  <a:lnTo>
                    <a:pt x="14862" y="4854"/>
                  </a:lnTo>
                  <a:cubicBezTo>
                    <a:pt x="14862" y="4854"/>
                    <a:pt x="14992" y="5008"/>
                    <a:pt x="14998" y="5088"/>
                  </a:cubicBezTo>
                  <a:cubicBezTo>
                    <a:pt x="15004" y="5150"/>
                    <a:pt x="14986" y="5193"/>
                    <a:pt x="14967" y="5236"/>
                  </a:cubicBezTo>
                  <a:cubicBezTo>
                    <a:pt x="14961" y="5248"/>
                    <a:pt x="14955" y="5261"/>
                    <a:pt x="14955" y="5273"/>
                  </a:cubicBezTo>
                  <a:cubicBezTo>
                    <a:pt x="14955" y="5279"/>
                    <a:pt x="14955" y="5298"/>
                    <a:pt x="14967" y="5316"/>
                  </a:cubicBezTo>
                  <a:cubicBezTo>
                    <a:pt x="14973" y="5335"/>
                    <a:pt x="14986" y="5359"/>
                    <a:pt x="14992" y="5390"/>
                  </a:cubicBezTo>
                  <a:cubicBezTo>
                    <a:pt x="15010" y="5458"/>
                    <a:pt x="15004" y="5501"/>
                    <a:pt x="15004" y="5513"/>
                  </a:cubicBezTo>
                  <a:cubicBezTo>
                    <a:pt x="15010" y="5538"/>
                    <a:pt x="15016" y="5581"/>
                    <a:pt x="15016" y="5649"/>
                  </a:cubicBezTo>
                  <a:cubicBezTo>
                    <a:pt x="15016" y="5741"/>
                    <a:pt x="14924" y="5815"/>
                    <a:pt x="14887" y="5846"/>
                  </a:cubicBezTo>
                  <a:lnTo>
                    <a:pt x="14869" y="5969"/>
                  </a:lnTo>
                  <a:cubicBezTo>
                    <a:pt x="14844" y="6111"/>
                    <a:pt x="14561" y="6203"/>
                    <a:pt x="14450" y="6234"/>
                  </a:cubicBezTo>
                  <a:lnTo>
                    <a:pt x="14474" y="6345"/>
                  </a:lnTo>
                  <a:lnTo>
                    <a:pt x="14776" y="6357"/>
                  </a:lnTo>
                  <a:lnTo>
                    <a:pt x="14782" y="6394"/>
                  </a:lnTo>
                  <a:cubicBezTo>
                    <a:pt x="14782" y="6394"/>
                    <a:pt x="14856" y="6831"/>
                    <a:pt x="14850" y="6893"/>
                  </a:cubicBezTo>
                  <a:cubicBezTo>
                    <a:pt x="14838" y="6992"/>
                    <a:pt x="14117" y="6967"/>
                    <a:pt x="14117" y="6967"/>
                  </a:cubicBezTo>
                  <a:lnTo>
                    <a:pt x="14080" y="6967"/>
                  </a:lnTo>
                  <a:lnTo>
                    <a:pt x="14025" y="6419"/>
                  </a:lnTo>
                  <a:lnTo>
                    <a:pt x="14148" y="6382"/>
                  </a:lnTo>
                  <a:lnTo>
                    <a:pt x="14111" y="6160"/>
                  </a:lnTo>
                  <a:cubicBezTo>
                    <a:pt x="14074" y="6148"/>
                    <a:pt x="13988" y="6123"/>
                    <a:pt x="13877" y="6092"/>
                  </a:cubicBezTo>
                  <a:cubicBezTo>
                    <a:pt x="13754" y="6068"/>
                    <a:pt x="13705" y="6049"/>
                    <a:pt x="13680" y="6037"/>
                  </a:cubicBezTo>
                  <a:lnTo>
                    <a:pt x="13483" y="6037"/>
                  </a:lnTo>
                  <a:cubicBezTo>
                    <a:pt x="13458" y="6068"/>
                    <a:pt x="13397" y="6129"/>
                    <a:pt x="13298" y="6179"/>
                  </a:cubicBezTo>
                  <a:cubicBezTo>
                    <a:pt x="13175" y="6234"/>
                    <a:pt x="12540" y="6222"/>
                    <a:pt x="12343" y="6209"/>
                  </a:cubicBezTo>
                  <a:lnTo>
                    <a:pt x="12374" y="6320"/>
                  </a:lnTo>
                  <a:lnTo>
                    <a:pt x="12584" y="6739"/>
                  </a:lnTo>
                  <a:lnTo>
                    <a:pt x="12356" y="6714"/>
                  </a:lnTo>
                  <a:lnTo>
                    <a:pt x="11943" y="7133"/>
                  </a:lnTo>
                  <a:lnTo>
                    <a:pt x="11598" y="6801"/>
                  </a:lnTo>
                  <a:lnTo>
                    <a:pt x="11413" y="6887"/>
                  </a:lnTo>
                  <a:lnTo>
                    <a:pt x="11413" y="6369"/>
                  </a:lnTo>
                  <a:lnTo>
                    <a:pt x="11241" y="6111"/>
                  </a:lnTo>
                  <a:cubicBezTo>
                    <a:pt x="11216" y="6098"/>
                    <a:pt x="11105" y="6055"/>
                    <a:pt x="10588" y="5908"/>
                  </a:cubicBezTo>
                  <a:cubicBezTo>
                    <a:pt x="10015" y="5741"/>
                    <a:pt x="9461" y="5027"/>
                    <a:pt x="9356" y="4891"/>
                  </a:cubicBezTo>
                  <a:cubicBezTo>
                    <a:pt x="9233" y="4916"/>
                    <a:pt x="8716" y="5039"/>
                    <a:pt x="8623" y="5273"/>
                  </a:cubicBezTo>
                  <a:cubicBezTo>
                    <a:pt x="8525" y="5532"/>
                    <a:pt x="8531" y="6068"/>
                    <a:pt x="8531" y="6166"/>
                  </a:cubicBezTo>
                  <a:cubicBezTo>
                    <a:pt x="8562" y="6197"/>
                    <a:pt x="8635" y="6271"/>
                    <a:pt x="8660" y="6283"/>
                  </a:cubicBezTo>
                  <a:lnTo>
                    <a:pt x="8660" y="6283"/>
                  </a:lnTo>
                  <a:cubicBezTo>
                    <a:pt x="8691" y="6302"/>
                    <a:pt x="8716" y="6339"/>
                    <a:pt x="8728" y="6394"/>
                  </a:cubicBezTo>
                  <a:cubicBezTo>
                    <a:pt x="8734" y="6437"/>
                    <a:pt x="8734" y="6493"/>
                    <a:pt x="8728" y="6560"/>
                  </a:cubicBezTo>
                  <a:cubicBezTo>
                    <a:pt x="8716" y="6659"/>
                    <a:pt x="8666" y="6702"/>
                    <a:pt x="8629" y="6727"/>
                  </a:cubicBezTo>
                  <a:cubicBezTo>
                    <a:pt x="8709" y="6838"/>
                    <a:pt x="8913" y="7127"/>
                    <a:pt x="9104" y="7386"/>
                  </a:cubicBezTo>
                  <a:cubicBezTo>
                    <a:pt x="9331" y="7694"/>
                    <a:pt x="9941" y="8174"/>
                    <a:pt x="9978" y="8205"/>
                  </a:cubicBezTo>
                  <a:cubicBezTo>
                    <a:pt x="9991" y="8211"/>
                    <a:pt x="10138" y="8316"/>
                    <a:pt x="10101" y="8384"/>
                  </a:cubicBezTo>
                  <a:cubicBezTo>
                    <a:pt x="10089" y="8420"/>
                    <a:pt x="10034" y="8433"/>
                    <a:pt x="9972" y="8451"/>
                  </a:cubicBezTo>
                  <a:cubicBezTo>
                    <a:pt x="9941" y="8457"/>
                    <a:pt x="9910" y="8470"/>
                    <a:pt x="9892" y="8476"/>
                  </a:cubicBezTo>
                  <a:cubicBezTo>
                    <a:pt x="9947" y="8537"/>
                    <a:pt x="10083" y="8704"/>
                    <a:pt x="10206" y="8852"/>
                  </a:cubicBezTo>
                  <a:cubicBezTo>
                    <a:pt x="10292" y="8956"/>
                    <a:pt x="10366" y="9049"/>
                    <a:pt x="10403" y="9098"/>
                  </a:cubicBezTo>
                  <a:cubicBezTo>
                    <a:pt x="10440" y="9153"/>
                    <a:pt x="10539" y="9307"/>
                    <a:pt x="10650" y="9474"/>
                  </a:cubicBezTo>
                  <a:cubicBezTo>
                    <a:pt x="10797" y="9689"/>
                    <a:pt x="10958" y="9936"/>
                    <a:pt x="11025" y="10047"/>
                  </a:cubicBezTo>
                  <a:cubicBezTo>
                    <a:pt x="11075" y="10114"/>
                    <a:pt x="11124" y="10170"/>
                    <a:pt x="11210" y="10262"/>
                  </a:cubicBezTo>
                  <a:cubicBezTo>
                    <a:pt x="11364" y="10416"/>
                    <a:pt x="11617" y="10687"/>
                    <a:pt x="12134" y="11334"/>
                  </a:cubicBezTo>
                  <a:cubicBezTo>
                    <a:pt x="12904" y="12307"/>
                    <a:pt x="13372" y="14149"/>
                    <a:pt x="13464" y="14518"/>
                  </a:cubicBezTo>
                  <a:lnTo>
                    <a:pt x="13477" y="14574"/>
                  </a:lnTo>
                  <a:cubicBezTo>
                    <a:pt x="13520" y="14715"/>
                    <a:pt x="13822" y="15276"/>
                    <a:pt x="13871" y="15356"/>
                  </a:cubicBezTo>
                  <a:lnTo>
                    <a:pt x="13895" y="15368"/>
                  </a:lnTo>
                  <a:lnTo>
                    <a:pt x="13963" y="15411"/>
                  </a:lnTo>
                  <a:lnTo>
                    <a:pt x="13895" y="15442"/>
                  </a:lnTo>
                  <a:cubicBezTo>
                    <a:pt x="13988" y="15571"/>
                    <a:pt x="14259" y="15978"/>
                    <a:pt x="14271" y="16033"/>
                  </a:cubicBezTo>
                  <a:cubicBezTo>
                    <a:pt x="14290" y="16095"/>
                    <a:pt x="14290" y="16267"/>
                    <a:pt x="14283" y="16323"/>
                  </a:cubicBezTo>
                  <a:cubicBezTo>
                    <a:pt x="14351" y="16390"/>
                    <a:pt x="14622" y="16661"/>
                    <a:pt x="14678" y="16809"/>
                  </a:cubicBezTo>
                  <a:cubicBezTo>
                    <a:pt x="14721" y="16914"/>
                    <a:pt x="15152" y="17327"/>
                    <a:pt x="15429" y="17592"/>
                  </a:cubicBezTo>
                  <a:cubicBezTo>
                    <a:pt x="15534" y="17696"/>
                    <a:pt x="15614" y="17770"/>
                    <a:pt x="15645" y="17807"/>
                  </a:cubicBezTo>
                  <a:cubicBezTo>
                    <a:pt x="15700" y="17863"/>
                    <a:pt x="15737" y="17943"/>
                    <a:pt x="15762" y="18029"/>
                  </a:cubicBezTo>
                  <a:cubicBezTo>
                    <a:pt x="15799" y="18127"/>
                    <a:pt x="15811" y="18232"/>
                    <a:pt x="15805" y="18300"/>
                  </a:cubicBezTo>
                  <a:cubicBezTo>
                    <a:pt x="15805" y="18306"/>
                    <a:pt x="15805" y="18312"/>
                    <a:pt x="15799" y="18318"/>
                  </a:cubicBezTo>
                  <a:cubicBezTo>
                    <a:pt x="15786" y="18386"/>
                    <a:pt x="15700" y="18503"/>
                    <a:pt x="15546" y="18595"/>
                  </a:cubicBezTo>
                  <a:cubicBezTo>
                    <a:pt x="15392" y="18688"/>
                    <a:pt x="15177" y="18762"/>
                    <a:pt x="14899" y="18737"/>
                  </a:cubicBezTo>
                  <a:cubicBezTo>
                    <a:pt x="14825" y="18731"/>
                    <a:pt x="14752" y="18719"/>
                    <a:pt x="14665" y="18700"/>
                  </a:cubicBezTo>
                  <a:cubicBezTo>
                    <a:pt x="14160" y="18571"/>
                    <a:pt x="13976" y="18429"/>
                    <a:pt x="13834" y="18318"/>
                  </a:cubicBezTo>
                  <a:cubicBezTo>
                    <a:pt x="13778" y="18275"/>
                    <a:pt x="13729" y="18238"/>
                    <a:pt x="13668" y="18207"/>
                  </a:cubicBezTo>
                  <a:cubicBezTo>
                    <a:pt x="13532" y="18140"/>
                    <a:pt x="13310" y="18060"/>
                    <a:pt x="13132" y="17992"/>
                  </a:cubicBezTo>
                  <a:cubicBezTo>
                    <a:pt x="13027" y="17955"/>
                    <a:pt x="12928" y="17918"/>
                    <a:pt x="12873" y="17893"/>
                  </a:cubicBezTo>
                  <a:cubicBezTo>
                    <a:pt x="12848" y="17881"/>
                    <a:pt x="12824" y="17875"/>
                    <a:pt x="12799" y="17863"/>
                  </a:cubicBezTo>
                  <a:cubicBezTo>
                    <a:pt x="12670" y="17819"/>
                    <a:pt x="12590" y="17789"/>
                    <a:pt x="12627" y="17561"/>
                  </a:cubicBezTo>
                  <a:cubicBezTo>
                    <a:pt x="12657" y="17357"/>
                    <a:pt x="12744" y="17117"/>
                    <a:pt x="12774" y="17037"/>
                  </a:cubicBezTo>
                  <a:cubicBezTo>
                    <a:pt x="12731" y="17000"/>
                    <a:pt x="12657" y="16932"/>
                    <a:pt x="12645" y="16840"/>
                  </a:cubicBezTo>
                  <a:cubicBezTo>
                    <a:pt x="12627" y="16742"/>
                    <a:pt x="12639" y="16631"/>
                    <a:pt x="12645" y="16606"/>
                  </a:cubicBezTo>
                  <a:cubicBezTo>
                    <a:pt x="12639" y="16563"/>
                    <a:pt x="12590" y="16304"/>
                    <a:pt x="12516" y="16156"/>
                  </a:cubicBezTo>
                  <a:cubicBezTo>
                    <a:pt x="12460" y="16046"/>
                    <a:pt x="12436" y="15898"/>
                    <a:pt x="12411" y="15775"/>
                  </a:cubicBezTo>
                  <a:cubicBezTo>
                    <a:pt x="12399" y="15701"/>
                    <a:pt x="12393" y="15645"/>
                    <a:pt x="12380" y="15608"/>
                  </a:cubicBezTo>
                  <a:cubicBezTo>
                    <a:pt x="12368" y="15571"/>
                    <a:pt x="12331" y="15522"/>
                    <a:pt x="12294" y="15467"/>
                  </a:cubicBezTo>
                  <a:cubicBezTo>
                    <a:pt x="12257" y="15417"/>
                    <a:pt x="12214" y="15362"/>
                    <a:pt x="12189" y="15331"/>
                  </a:cubicBezTo>
                  <a:lnTo>
                    <a:pt x="12183" y="15319"/>
                  </a:lnTo>
                  <a:lnTo>
                    <a:pt x="12165" y="15270"/>
                  </a:lnTo>
                  <a:cubicBezTo>
                    <a:pt x="12122" y="15177"/>
                    <a:pt x="12048" y="15017"/>
                    <a:pt x="11925" y="14820"/>
                  </a:cubicBezTo>
                  <a:cubicBezTo>
                    <a:pt x="11801" y="14623"/>
                    <a:pt x="11629" y="14389"/>
                    <a:pt x="11389" y="14173"/>
                  </a:cubicBezTo>
                  <a:cubicBezTo>
                    <a:pt x="10933" y="13754"/>
                    <a:pt x="10859" y="13218"/>
                    <a:pt x="10847" y="13145"/>
                  </a:cubicBezTo>
                  <a:cubicBezTo>
                    <a:pt x="10810" y="13077"/>
                    <a:pt x="10520" y="12541"/>
                    <a:pt x="10379" y="12405"/>
                  </a:cubicBezTo>
                  <a:cubicBezTo>
                    <a:pt x="10329" y="12356"/>
                    <a:pt x="10262" y="12307"/>
                    <a:pt x="10188" y="12251"/>
                  </a:cubicBezTo>
                  <a:cubicBezTo>
                    <a:pt x="10046" y="12147"/>
                    <a:pt x="9886" y="12030"/>
                    <a:pt x="9781" y="11857"/>
                  </a:cubicBezTo>
                  <a:cubicBezTo>
                    <a:pt x="9707" y="11734"/>
                    <a:pt x="9627" y="11654"/>
                    <a:pt x="9529" y="11586"/>
                  </a:cubicBezTo>
                  <a:cubicBezTo>
                    <a:pt x="9424" y="11519"/>
                    <a:pt x="9295" y="11469"/>
                    <a:pt x="9134" y="11408"/>
                  </a:cubicBezTo>
                  <a:cubicBezTo>
                    <a:pt x="8925" y="11328"/>
                    <a:pt x="8759" y="11155"/>
                    <a:pt x="8660" y="11032"/>
                  </a:cubicBezTo>
                  <a:cubicBezTo>
                    <a:pt x="8685" y="11241"/>
                    <a:pt x="8728" y="11580"/>
                    <a:pt x="8740" y="11654"/>
                  </a:cubicBezTo>
                  <a:cubicBezTo>
                    <a:pt x="8746" y="11740"/>
                    <a:pt x="8734" y="11814"/>
                    <a:pt x="8722" y="11888"/>
                  </a:cubicBezTo>
                  <a:cubicBezTo>
                    <a:pt x="8722" y="11907"/>
                    <a:pt x="8716" y="11925"/>
                    <a:pt x="8716" y="11950"/>
                  </a:cubicBezTo>
                  <a:cubicBezTo>
                    <a:pt x="8703" y="12024"/>
                    <a:pt x="8660" y="12054"/>
                    <a:pt x="8531" y="12141"/>
                  </a:cubicBezTo>
                  <a:cubicBezTo>
                    <a:pt x="8475" y="12178"/>
                    <a:pt x="8408" y="12221"/>
                    <a:pt x="8309" y="12288"/>
                  </a:cubicBezTo>
                  <a:cubicBezTo>
                    <a:pt x="8038" y="12492"/>
                    <a:pt x="8087" y="12843"/>
                    <a:pt x="8087" y="12843"/>
                  </a:cubicBezTo>
                  <a:lnTo>
                    <a:pt x="8100" y="12904"/>
                  </a:lnTo>
                  <a:lnTo>
                    <a:pt x="8038" y="12892"/>
                  </a:lnTo>
                  <a:cubicBezTo>
                    <a:pt x="8038" y="12892"/>
                    <a:pt x="7120" y="12701"/>
                    <a:pt x="6911" y="12609"/>
                  </a:cubicBezTo>
                  <a:cubicBezTo>
                    <a:pt x="6714" y="12529"/>
                    <a:pt x="6769" y="12122"/>
                    <a:pt x="6794" y="11974"/>
                  </a:cubicBezTo>
                  <a:cubicBezTo>
                    <a:pt x="6658" y="11980"/>
                    <a:pt x="6313" y="11987"/>
                    <a:pt x="6024" y="11882"/>
                  </a:cubicBezTo>
                  <a:cubicBezTo>
                    <a:pt x="5710" y="11765"/>
                    <a:pt x="5599" y="11420"/>
                    <a:pt x="5562" y="11291"/>
                  </a:cubicBezTo>
                  <a:cubicBezTo>
                    <a:pt x="5494" y="11309"/>
                    <a:pt x="5353" y="11334"/>
                    <a:pt x="5125" y="11303"/>
                  </a:cubicBezTo>
                  <a:cubicBezTo>
                    <a:pt x="4915" y="11272"/>
                    <a:pt x="4804" y="11167"/>
                    <a:pt x="4749" y="11087"/>
                  </a:cubicBezTo>
                  <a:cubicBezTo>
                    <a:pt x="4724" y="11143"/>
                    <a:pt x="4687" y="11217"/>
                    <a:pt x="4614" y="11284"/>
                  </a:cubicBezTo>
                  <a:cubicBezTo>
                    <a:pt x="4503" y="11402"/>
                    <a:pt x="4262" y="11580"/>
                    <a:pt x="4108" y="11703"/>
                  </a:cubicBezTo>
                  <a:lnTo>
                    <a:pt x="4022" y="11765"/>
                  </a:lnTo>
                  <a:cubicBezTo>
                    <a:pt x="3954" y="11820"/>
                    <a:pt x="3905" y="11863"/>
                    <a:pt x="3850" y="11925"/>
                  </a:cubicBezTo>
                  <a:cubicBezTo>
                    <a:pt x="3788" y="11987"/>
                    <a:pt x="3733" y="12067"/>
                    <a:pt x="3647" y="12184"/>
                  </a:cubicBezTo>
                  <a:cubicBezTo>
                    <a:pt x="3499" y="12387"/>
                    <a:pt x="3345" y="12566"/>
                    <a:pt x="3295" y="12627"/>
                  </a:cubicBezTo>
                  <a:cubicBezTo>
                    <a:pt x="3314" y="12670"/>
                    <a:pt x="3351" y="12744"/>
                    <a:pt x="3363" y="12800"/>
                  </a:cubicBezTo>
                  <a:lnTo>
                    <a:pt x="3308" y="12824"/>
                  </a:lnTo>
                  <a:cubicBezTo>
                    <a:pt x="3357" y="12997"/>
                    <a:pt x="3406" y="13237"/>
                    <a:pt x="3376" y="13391"/>
                  </a:cubicBezTo>
                  <a:cubicBezTo>
                    <a:pt x="3339" y="13526"/>
                    <a:pt x="3283" y="13613"/>
                    <a:pt x="3234" y="13680"/>
                  </a:cubicBezTo>
                  <a:cubicBezTo>
                    <a:pt x="3203" y="13730"/>
                    <a:pt x="3178" y="13760"/>
                    <a:pt x="3185" y="13785"/>
                  </a:cubicBezTo>
                  <a:cubicBezTo>
                    <a:pt x="3203" y="13834"/>
                    <a:pt x="3234" y="13951"/>
                    <a:pt x="3240" y="14062"/>
                  </a:cubicBezTo>
                  <a:cubicBezTo>
                    <a:pt x="3246" y="14136"/>
                    <a:pt x="3234" y="14210"/>
                    <a:pt x="3203" y="14272"/>
                  </a:cubicBezTo>
                  <a:lnTo>
                    <a:pt x="3203" y="14272"/>
                  </a:lnTo>
                  <a:cubicBezTo>
                    <a:pt x="3160" y="14339"/>
                    <a:pt x="3123" y="14426"/>
                    <a:pt x="3098" y="14506"/>
                  </a:cubicBezTo>
                  <a:cubicBezTo>
                    <a:pt x="3080" y="14567"/>
                    <a:pt x="3074" y="14629"/>
                    <a:pt x="3086" y="14684"/>
                  </a:cubicBezTo>
                  <a:cubicBezTo>
                    <a:pt x="3111" y="14814"/>
                    <a:pt x="3178" y="15319"/>
                    <a:pt x="3185" y="15387"/>
                  </a:cubicBezTo>
                  <a:cubicBezTo>
                    <a:pt x="3209" y="15430"/>
                    <a:pt x="3332" y="15670"/>
                    <a:pt x="3271" y="15731"/>
                  </a:cubicBezTo>
                  <a:cubicBezTo>
                    <a:pt x="3246" y="15756"/>
                    <a:pt x="3154" y="15799"/>
                    <a:pt x="3037" y="15855"/>
                  </a:cubicBezTo>
                  <a:cubicBezTo>
                    <a:pt x="2809" y="15965"/>
                    <a:pt x="2476" y="16119"/>
                    <a:pt x="2409" y="16212"/>
                  </a:cubicBezTo>
                  <a:cubicBezTo>
                    <a:pt x="2384" y="16243"/>
                    <a:pt x="2359" y="16292"/>
                    <a:pt x="2328" y="16341"/>
                  </a:cubicBezTo>
                  <a:cubicBezTo>
                    <a:pt x="2230" y="16495"/>
                    <a:pt x="2107" y="16686"/>
                    <a:pt x="1916" y="16791"/>
                  </a:cubicBezTo>
                  <a:cubicBezTo>
                    <a:pt x="1780" y="16865"/>
                    <a:pt x="1503" y="16932"/>
                    <a:pt x="1220" y="16951"/>
                  </a:cubicBezTo>
                  <a:cubicBezTo>
                    <a:pt x="992" y="16969"/>
                    <a:pt x="758" y="16957"/>
                    <a:pt x="598" y="16889"/>
                  </a:cubicBezTo>
                  <a:cubicBezTo>
                    <a:pt x="511" y="16852"/>
                    <a:pt x="431" y="16828"/>
                    <a:pt x="370" y="16803"/>
                  </a:cubicBezTo>
                  <a:cubicBezTo>
                    <a:pt x="167" y="16729"/>
                    <a:pt x="50" y="16686"/>
                    <a:pt x="19" y="16557"/>
                  </a:cubicBezTo>
                  <a:cubicBezTo>
                    <a:pt x="0" y="16483"/>
                    <a:pt x="25" y="16397"/>
                    <a:pt x="68" y="16310"/>
                  </a:cubicBezTo>
                  <a:cubicBezTo>
                    <a:pt x="123" y="16206"/>
                    <a:pt x="210" y="16101"/>
                    <a:pt x="259" y="16064"/>
                  </a:cubicBezTo>
                  <a:lnTo>
                    <a:pt x="259" y="16064"/>
                  </a:lnTo>
                  <a:cubicBezTo>
                    <a:pt x="290" y="16046"/>
                    <a:pt x="327" y="15984"/>
                    <a:pt x="370" y="15916"/>
                  </a:cubicBezTo>
                  <a:cubicBezTo>
                    <a:pt x="444" y="15799"/>
                    <a:pt x="524" y="15676"/>
                    <a:pt x="604" y="15670"/>
                  </a:cubicBezTo>
                  <a:cubicBezTo>
                    <a:pt x="641" y="15670"/>
                    <a:pt x="696" y="15639"/>
                    <a:pt x="752" y="15602"/>
                  </a:cubicBezTo>
                  <a:cubicBezTo>
                    <a:pt x="819" y="15553"/>
                    <a:pt x="887" y="15491"/>
                    <a:pt x="936" y="15436"/>
                  </a:cubicBezTo>
                  <a:cubicBezTo>
                    <a:pt x="967" y="15399"/>
                    <a:pt x="1035" y="15337"/>
                    <a:pt x="1121" y="15257"/>
                  </a:cubicBezTo>
                  <a:cubicBezTo>
                    <a:pt x="1318" y="15066"/>
                    <a:pt x="1608" y="14795"/>
                    <a:pt x="1614" y="14709"/>
                  </a:cubicBezTo>
                  <a:cubicBezTo>
                    <a:pt x="1614" y="14629"/>
                    <a:pt x="1596" y="14506"/>
                    <a:pt x="1577" y="14389"/>
                  </a:cubicBezTo>
                  <a:cubicBezTo>
                    <a:pt x="1565" y="14303"/>
                    <a:pt x="1552" y="14210"/>
                    <a:pt x="1546" y="14142"/>
                  </a:cubicBezTo>
                  <a:cubicBezTo>
                    <a:pt x="1540" y="14056"/>
                    <a:pt x="1522" y="13921"/>
                    <a:pt x="1491" y="13804"/>
                  </a:cubicBezTo>
                  <a:cubicBezTo>
                    <a:pt x="1466" y="13699"/>
                    <a:pt x="1442" y="13613"/>
                    <a:pt x="1417" y="13582"/>
                  </a:cubicBezTo>
                  <a:cubicBezTo>
                    <a:pt x="1380" y="13533"/>
                    <a:pt x="1300" y="13409"/>
                    <a:pt x="1257" y="13268"/>
                  </a:cubicBezTo>
                  <a:cubicBezTo>
                    <a:pt x="1232" y="13182"/>
                    <a:pt x="1220" y="13083"/>
                    <a:pt x="1244" y="12997"/>
                  </a:cubicBezTo>
                  <a:cubicBezTo>
                    <a:pt x="1269" y="12892"/>
                    <a:pt x="1251" y="12738"/>
                    <a:pt x="1232" y="12609"/>
                  </a:cubicBezTo>
                  <a:cubicBezTo>
                    <a:pt x="1214" y="12492"/>
                    <a:pt x="1201" y="12387"/>
                    <a:pt x="1226" y="12338"/>
                  </a:cubicBezTo>
                  <a:cubicBezTo>
                    <a:pt x="1238" y="12319"/>
                    <a:pt x="1251" y="12233"/>
                    <a:pt x="1269" y="12134"/>
                  </a:cubicBezTo>
                  <a:cubicBezTo>
                    <a:pt x="1300" y="11925"/>
                    <a:pt x="1343" y="11660"/>
                    <a:pt x="1460" y="11660"/>
                  </a:cubicBezTo>
                  <a:cubicBezTo>
                    <a:pt x="1552" y="11660"/>
                    <a:pt x="1632" y="11728"/>
                    <a:pt x="1676" y="11783"/>
                  </a:cubicBezTo>
                  <a:cubicBezTo>
                    <a:pt x="1743" y="11660"/>
                    <a:pt x="1910" y="11365"/>
                    <a:pt x="1928" y="11278"/>
                  </a:cubicBezTo>
                  <a:cubicBezTo>
                    <a:pt x="1934" y="11254"/>
                    <a:pt x="1934" y="11217"/>
                    <a:pt x="1934" y="11174"/>
                  </a:cubicBezTo>
                  <a:cubicBezTo>
                    <a:pt x="1940" y="11020"/>
                    <a:pt x="1953" y="10779"/>
                    <a:pt x="2144" y="10441"/>
                  </a:cubicBezTo>
                  <a:cubicBezTo>
                    <a:pt x="2193" y="10354"/>
                    <a:pt x="2242" y="10256"/>
                    <a:pt x="2292" y="10139"/>
                  </a:cubicBezTo>
                  <a:cubicBezTo>
                    <a:pt x="2378" y="9954"/>
                    <a:pt x="2470" y="9739"/>
                    <a:pt x="2624" y="9504"/>
                  </a:cubicBezTo>
                  <a:cubicBezTo>
                    <a:pt x="2630" y="9474"/>
                    <a:pt x="2661" y="9344"/>
                    <a:pt x="2698" y="9141"/>
                  </a:cubicBezTo>
                  <a:cubicBezTo>
                    <a:pt x="2735" y="8901"/>
                    <a:pt x="2889" y="8648"/>
                    <a:pt x="2889" y="8648"/>
                  </a:cubicBezTo>
                  <a:lnTo>
                    <a:pt x="2895" y="8642"/>
                  </a:lnTo>
                  <a:cubicBezTo>
                    <a:pt x="2895" y="8642"/>
                    <a:pt x="3185" y="8291"/>
                    <a:pt x="3234" y="8217"/>
                  </a:cubicBezTo>
                  <a:cubicBezTo>
                    <a:pt x="3283" y="8143"/>
                    <a:pt x="4022" y="7324"/>
                    <a:pt x="4145" y="7182"/>
                  </a:cubicBezTo>
                  <a:cubicBezTo>
                    <a:pt x="4127" y="7133"/>
                    <a:pt x="4084" y="7016"/>
                    <a:pt x="4053" y="6887"/>
                  </a:cubicBezTo>
                  <a:cubicBezTo>
                    <a:pt x="4035" y="6807"/>
                    <a:pt x="4035" y="6684"/>
                    <a:pt x="4041" y="6560"/>
                  </a:cubicBezTo>
                  <a:cubicBezTo>
                    <a:pt x="4053" y="6419"/>
                    <a:pt x="4084" y="6271"/>
                    <a:pt x="4115" y="6148"/>
                  </a:cubicBezTo>
                  <a:cubicBezTo>
                    <a:pt x="4176" y="5944"/>
                    <a:pt x="4349" y="5661"/>
                    <a:pt x="4392" y="5593"/>
                  </a:cubicBezTo>
                  <a:cubicBezTo>
                    <a:pt x="4373" y="5483"/>
                    <a:pt x="4269" y="4787"/>
                    <a:pt x="4423" y="4491"/>
                  </a:cubicBezTo>
                  <a:cubicBezTo>
                    <a:pt x="4570" y="4201"/>
                    <a:pt x="4644" y="3672"/>
                    <a:pt x="4657" y="3604"/>
                  </a:cubicBezTo>
                  <a:cubicBezTo>
                    <a:pt x="4650" y="3573"/>
                    <a:pt x="4626" y="3438"/>
                    <a:pt x="4583" y="3074"/>
                  </a:cubicBezTo>
                  <a:cubicBezTo>
                    <a:pt x="4533" y="2686"/>
                    <a:pt x="4373" y="1867"/>
                    <a:pt x="4355" y="1775"/>
                  </a:cubicBezTo>
                  <a:cubicBezTo>
                    <a:pt x="4312" y="1713"/>
                    <a:pt x="3979" y="1220"/>
                    <a:pt x="3696" y="758"/>
                  </a:cubicBezTo>
                  <a:lnTo>
                    <a:pt x="3677" y="721"/>
                  </a:lnTo>
                  <a:lnTo>
                    <a:pt x="3708" y="703"/>
                  </a:lnTo>
                  <a:cubicBezTo>
                    <a:pt x="3794" y="623"/>
                    <a:pt x="3887" y="549"/>
                    <a:pt x="3973" y="463"/>
                  </a:cubicBezTo>
                  <a:cubicBezTo>
                    <a:pt x="4065" y="383"/>
                    <a:pt x="4158" y="296"/>
                    <a:pt x="4244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5"/>
            <p:cNvSpPr/>
            <p:nvPr/>
          </p:nvSpPr>
          <p:spPr>
            <a:xfrm>
              <a:off x="2955608" y="-2511674"/>
              <a:ext cx="23088" cy="123532"/>
            </a:xfrm>
            <a:custGeom>
              <a:avLst/>
              <a:gdLst/>
              <a:ahLst/>
              <a:cxnLst/>
              <a:rect l="l" t="t" r="r" b="b"/>
              <a:pathLst>
                <a:path w="174" h="931" extrusionOk="0">
                  <a:moveTo>
                    <a:pt x="105" y="7"/>
                  </a:moveTo>
                  <a:cubicBezTo>
                    <a:pt x="7" y="136"/>
                    <a:pt x="1" y="315"/>
                    <a:pt x="1" y="469"/>
                  </a:cubicBezTo>
                  <a:cubicBezTo>
                    <a:pt x="7" y="586"/>
                    <a:pt x="13" y="863"/>
                    <a:pt x="136" y="924"/>
                  </a:cubicBezTo>
                  <a:cubicBezTo>
                    <a:pt x="155" y="931"/>
                    <a:pt x="173" y="918"/>
                    <a:pt x="167" y="900"/>
                  </a:cubicBezTo>
                  <a:cubicBezTo>
                    <a:pt x="155" y="838"/>
                    <a:pt x="118" y="789"/>
                    <a:pt x="99" y="727"/>
                  </a:cubicBezTo>
                  <a:cubicBezTo>
                    <a:pt x="81" y="641"/>
                    <a:pt x="68" y="555"/>
                    <a:pt x="68" y="469"/>
                  </a:cubicBezTo>
                  <a:cubicBezTo>
                    <a:pt x="62" y="321"/>
                    <a:pt x="75" y="161"/>
                    <a:pt x="124" y="19"/>
                  </a:cubicBezTo>
                  <a:cubicBezTo>
                    <a:pt x="124" y="7"/>
                    <a:pt x="111" y="1"/>
                    <a:pt x="10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5"/>
            <p:cNvSpPr/>
            <p:nvPr/>
          </p:nvSpPr>
          <p:spPr>
            <a:xfrm>
              <a:off x="2958130" y="-2532904"/>
              <a:ext cx="113713" cy="142374"/>
            </a:xfrm>
            <a:custGeom>
              <a:avLst/>
              <a:gdLst/>
              <a:ahLst/>
              <a:cxnLst/>
              <a:rect l="l" t="t" r="r" b="b"/>
              <a:pathLst>
                <a:path w="857" h="1073" extrusionOk="0">
                  <a:moveTo>
                    <a:pt x="136" y="1054"/>
                  </a:moveTo>
                  <a:cubicBezTo>
                    <a:pt x="173" y="844"/>
                    <a:pt x="185" y="659"/>
                    <a:pt x="302" y="475"/>
                  </a:cubicBezTo>
                  <a:cubicBezTo>
                    <a:pt x="425" y="278"/>
                    <a:pt x="622" y="167"/>
                    <a:pt x="825" y="68"/>
                  </a:cubicBezTo>
                  <a:cubicBezTo>
                    <a:pt x="856" y="56"/>
                    <a:pt x="832" y="0"/>
                    <a:pt x="801" y="13"/>
                  </a:cubicBezTo>
                  <a:cubicBezTo>
                    <a:pt x="400" y="154"/>
                    <a:pt x="0" y="604"/>
                    <a:pt x="105" y="1054"/>
                  </a:cubicBezTo>
                  <a:cubicBezTo>
                    <a:pt x="111" y="1066"/>
                    <a:pt x="136" y="1072"/>
                    <a:pt x="136" y="1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5"/>
            <p:cNvSpPr/>
            <p:nvPr/>
          </p:nvSpPr>
          <p:spPr>
            <a:xfrm>
              <a:off x="2931061" y="-2415210"/>
              <a:ext cx="46706" cy="393153"/>
            </a:xfrm>
            <a:custGeom>
              <a:avLst/>
              <a:gdLst/>
              <a:ahLst/>
              <a:cxnLst/>
              <a:rect l="l" t="t" r="r" b="b"/>
              <a:pathLst>
                <a:path w="352" h="2963" extrusionOk="0">
                  <a:moveTo>
                    <a:pt x="321" y="13"/>
                  </a:moveTo>
                  <a:cubicBezTo>
                    <a:pt x="223" y="167"/>
                    <a:pt x="266" y="401"/>
                    <a:pt x="278" y="573"/>
                  </a:cubicBezTo>
                  <a:cubicBezTo>
                    <a:pt x="296" y="850"/>
                    <a:pt x="198" y="1066"/>
                    <a:pt x="112" y="1318"/>
                  </a:cubicBezTo>
                  <a:cubicBezTo>
                    <a:pt x="13" y="1583"/>
                    <a:pt x="32" y="1848"/>
                    <a:pt x="56" y="2125"/>
                  </a:cubicBezTo>
                  <a:cubicBezTo>
                    <a:pt x="81" y="2396"/>
                    <a:pt x="19" y="2680"/>
                    <a:pt x="69" y="2944"/>
                  </a:cubicBezTo>
                  <a:cubicBezTo>
                    <a:pt x="75" y="2963"/>
                    <a:pt x="106" y="2963"/>
                    <a:pt x="106" y="2944"/>
                  </a:cubicBezTo>
                  <a:cubicBezTo>
                    <a:pt x="216" y="2415"/>
                    <a:pt x="1" y="1860"/>
                    <a:pt x="173" y="1337"/>
                  </a:cubicBezTo>
                  <a:cubicBezTo>
                    <a:pt x="247" y="1121"/>
                    <a:pt x="352" y="924"/>
                    <a:pt x="352" y="684"/>
                  </a:cubicBezTo>
                  <a:cubicBezTo>
                    <a:pt x="352" y="456"/>
                    <a:pt x="321" y="247"/>
                    <a:pt x="346" y="19"/>
                  </a:cubicBezTo>
                  <a:cubicBezTo>
                    <a:pt x="346" y="7"/>
                    <a:pt x="327" y="0"/>
                    <a:pt x="32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5"/>
            <p:cNvSpPr/>
            <p:nvPr/>
          </p:nvSpPr>
          <p:spPr>
            <a:xfrm>
              <a:off x="2965427" y="-2417732"/>
              <a:ext cx="109600" cy="175015"/>
            </a:xfrm>
            <a:custGeom>
              <a:avLst/>
              <a:gdLst/>
              <a:ahLst/>
              <a:cxnLst/>
              <a:rect l="l" t="t" r="r" b="b"/>
              <a:pathLst>
                <a:path w="826" h="1319" extrusionOk="0">
                  <a:moveTo>
                    <a:pt x="820" y="1300"/>
                  </a:moveTo>
                  <a:cubicBezTo>
                    <a:pt x="573" y="1190"/>
                    <a:pt x="376" y="1005"/>
                    <a:pt x="247" y="758"/>
                  </a:cubicBezTo>
                  <a:cubicBezTo>
                    <a:pt x="191" y="648"/>
                    <a:pt x="148" y="524"/>
                    <a:pt x="124" y="407"/>
                  </a:cubicBezTo>
                  <a:cubicBezTo>
                    <a:pt x="93" y="278"/>
                    <a:pt x="111" y="143"/>
                    <a:pt x="74" y="19"/>
                  </a:cubicBezTo>
                  <a:cubicBezTo>
                    <a:pt x="68" y="1"/>
                    <a:pt x="50" y="1"/>
                    <a:pt x="44" y="19"/>
                  </a:cubicBezTo>
                  <a:cubicBezTo>
                    <a:pt x="1" y="130"/>
                    <a:pt x="31" y="266"/>
                    <a:pt x="56" y="383"/>
                  </a:cubicBezTo>
                  <a:cubicBezTo>
                    <a:pt x="81" y="524"/>
                    <a:pt x="136" y="660"/>
                    <a:pt x="204" y="789"/>
                  </a:cubicBezTo>
                  <a:cubicBezTo>
                    <a:pt x="339" y="1036"/>
                    <a:pt x="555" y="1214"/>
                    <a:pt x="814" y="1313"/>
                  </a:cubicBezTo>
                  <a:cubicBezTo>
                    <a:pt x="820" y="1319"/>
                    <a:pt x="826" y="1307"/>
                    <a:pt x="820" y="1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5"/>
            <p:cNvSpPr/>
            <p:nvPr/>
          </p:nvSpPr>
          <p:spPr>
            <a:xfrm>
              <a:off x="2996476" y="-2355634"/>
              <a:ext cx="42593" cy="37816"/>
            </a:xfrm>
            <a:custGeom>
              <a:avLst/>
              <a:gdLst/>
              <a:ahLst/>
              <a:cxnLst/>
              <a:rect l="l" t="t" r="r" b="b"/>
              <a:pathLst>
                <a:path w="321" h="285" extrusionOk="0">
                  <a:moveTo>
                    <a:pt x="44" y="7"/>
                  </a:moveTo>
                  <a:cubicBezTo>
                    <a:pt x="19" y="56"/>
                    <a:pt x="1" y="112"/>
                    <a:pt x="25" y="167"/>
                  </a:cubicBezTo>
                  <a:cubicBezTo>
                    <a:pt x="44" y="217"/>
                    <a:pt x="81" y="247"/>
                    <a:pt x="130" y="266"/>
                  </a:cubicBezTo>
                  <a:cubicBezTo>
                    <a:pt x="167" y="284"/>
                    <a:pt x="216" y="284"/>
                    <a:pt x="253" y="260"/>
                  </a:cubicBezTo>
                  <a:cubicBezTo>
                    <a:pt x="284" y="235"/>
                    <a:pt x="321" y="161"/>
                    <a:pt x="278" y="136"/>
                  </a:cubicBezTo>
                  <a:cubicBezTo>
                    <a:pt x="272" y="130"/>
                    <a:pt x="265" y="130"/>
                    <a:pt x="259" y="136"/>
                  </a:cubicBezTo>
                  <a:cubicBezTo>
                    <a:pt x="241" y="155"/>
                    <a:pt x="247" y="192"/>
                    <a:pt x="222" y="210"/>
                  </a:cubicBezTo>
                  <a:cubicBezTo>
                    <a:pt x="198" y="229"/>
                    <a:pt x="167" y="223"/>
                    <a:pt x="142" y="217"/>
                  </a:cubicBezTo>
                  <a:cubicBezTo>
                    <a:pt x="56" y="186"/>
                    <a:pt x="19" y="87"/>
                    <a:pt x="50" y="7"/>
                  </a:cubicBezTo>
                  <a:cubicBezTo>
                    <a:pt x="50" y="7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5"/>
            <p:cNvSpPr/>
            <p:nvPr/>
          </p:nvSpPr>
          <p:spPr>
            <a:xfrm>
              <a:off x="3123989" y="-2185528"/>
              <a:ext cx="79347" cy="50687"/>
            </a:xfrm>
            <a:custGeom>
              <a:avLst/>
              <a:gdLst/>
              <a:ahLst/>
              <a:cxnLst/>
              <a:rect l="l" t="t" r="r" b="b"/>
              <a:pathLst>
                <a:path w="598" h="382" extrusionOk="0">
                  <a:moveTo>
                    <a:pt x="7" y="19"/>
                  </a:moveTo>
                  <a:cubicBezTo>
                    <a:pt x="80" y="123"/>
                    <a:pt x="154" y="203"/>
                    <a:pt x="259" y="271"/>
                  </a:cubicBezTo>
                  <a:cubicBezTo>
                    <a:pt x="345" y="327"/>
                    <a:pt x="487" y="382"/>
                    <a:pt x="579" y="327"/>
                  </a:cubicBezTo>
                  <a:cubicBezTo>
                    <a:pt x="598" y="314"/>
                    <a:pt x="592" y="296"/>
                    <a:pt x="579" y="290"/>
                  </a:cubicBezTo>
                  <a:cubicBezTo>
                    <a:pt x="481" y="259"/>
                    <a:pt x="388" y="265"/>
                    <a:pt x="290" y="216"/>
                  </a:cubicBezTo>
                  <a:cubicBezTo>
                    <a:pt x="198" y="166"/>
                    <a:pt x="105" y="86"/>
                    <a:pt x="25" y="12"/>
                  </a:cubicBezTo>
                  <a:cubicBezTo>
                    <a:pt x="19" y="0"/>
                    <a:pt x="0" y="12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5"/>
            <p:cNvSpPr/>
            <p:nvPr/>
          </p:nvSpPr>
          <p:spPr>
            <a:xfrm>
              <a:off x="3088827" y="-2133249"/>
              <a:ext cx="81072" cy="58117"/>
            </a:xfrm>
            <a:custGeom>
              <a:avLst/>
              <a:gdLst/>
              <a:ahLst/>
              <a:cxnLst/>
              <a:rect l="l" t="t" r="r" b="b"/>
              <a:pathLst>
                <a:path w="611" h="438" extrusionOk="0">
                  <a:moveTo>
                    <a:pt x="7" y="25"/>
                  </a:moveTo>
                  <a:cubicBezTo>
                    <a:pt x="105" y="240"/>
                    <a:pt x="339" y="438"/>
                    <a:pt x="592" y="401"/>
                  </a:cubicBezTo>
                  <a:cubicBezTo>
                    <a:pt x="610" y="394"/>
                    <a:pt x="610" y="370"/>
                    <a:pt x="598" y="364"/>
                  </a:cubicBezTo>
                  <a:cubicBezTo>
                    <a:pt x="499" y="314"/>
                    <a:pt x="395" y="302"/>
                    <a:pt x="296" y="253"/>
                  </a:cubicBezTo>
                  <a:cubicBezTo>
                    <a:pt x="185" y="197"/>
                    <a:pt x="99" y="111"/>
                    <a:pt x="31" y="13"/>
                  </a:cubicBezTo>
                  <a:cubicBezTo>
                    <a:pt x="19" y="0"/>
                    <a:pt x="1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5"/>
            <p:cNvSpPr/>
            <p:nvPr/>
          </p:nvSpPr>
          <p:spPr>
            <a:xfrm>
              <a:off x="3062687" y="-2075265"/>
              <a:ext cx="43389" cy="40204"/>
            </a:xfrm>
            <a:custGeom>
              <a:avLst/>
              <a:gdLst/>
              <a:ahLst/>
              <a:cxnLst/>
              <a:rect l="l" t="t" r="r" b="b"/>
              <a:pathLst>
                <a:path w="327" h="303" extrusionOk="0">
                  <a:moveTo>
                    <a:pt x="7" y="31"/>
                  </a:moveTo>
                  <a:cubicBezTo>
                    <a:pt x="37" y="99"/>
                    <a:pt x="81" y="148"/>
                    <a:pt x="130" y="198"/>
                  </a:cubicBezTo>
                  <a:cubicBezTo>
                    <a:pt x="179" y="241"/>
                    <a:pt x="241" y="296"/>
                    <a:pt x="302" y="296"/>
                  </a:cubicBezTo>
                  <a:cubicBezTo>
                    <a:pt x="321" y="302"/>
                    <a:pt x="327" y="284"/>
                    <a:pt x="315" y="272"/>
                  </a:cubicBezTo>
                  <a:cubicBezTo>
                    <a:pt x="278" y="228"/>
                    <a:pt x="210" y="204"/>
                    <a:pt x="167" y="167"/>
                  </a:cubicBezTo>
                  <a:cubicBezTo>
                    <a:pt x="111" y="124"/>
                    <a:pt x="68" y="74"/>
                    <a:pt x="31" y="19"/>
                  </a:cubicBezTo>
                  <a:cubicBezTo>
                    <a:pt x="25" y="1"/>
                    <a:pt x="0" y="19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5"/>
            <p:cNvSpPr/>
            <p:nvPr/>
          </p:nvSpPr>
          <p:spPr>
            <a:xfrm>
              <a:off x="3088827" y="-2233031"/>
              <a:ext cx="16453" cy="32110"/>
            </a:xfrm>
            <a:custGeom>
              <a:avLst/>
              <a:gdLst/>
              <a:ahLst/>
              <a:cxnLst/>
              <a:rect l="l" t="t" r="r" b="b"/>
              <a:pathLst>
                <a:path w="124" h="242" extrusionOk="0">
                  <a:moveTo>
                    <a:pt x="111" y="7"/>
                  </a:moveTo>
                  <a:cubicBezTo>
                    <a:pt x="74" y="38"/>
                    <a:pt x="50" y="75"/>
                    <a:pt x="31" y="118"/>
                  </a:cubicBezTo>
                  <a:cubicBezTo>
                    <a:pt x="19" y="149"/>
                    <a:pt x="1" y="198"/>
                    <a:pt x="19" y="229"/>
                  </a:cubicBezTo>
                  <a:cubicBezTo>
                    <a:pt x="19" y="235"/>
                    <a:pt x="25" y="241"/>
                    <a:pt x="31" y="235"/>
                  </a:cubicBezTo>
                  <a:cubicBezTo>
                    <a:pt x="50" y="204"/>
                    <a:pt x="50" y="173"/>
                    <a:pt x="56" y="143"/>
                  </a:cubicBezTo>
                  <a:cubicBezTo>
                    <a:pt x="68" y="99"/>
                    <a:pt x="87" y="56"/>
                    <a:pt x="118" y="19"/>
                  </a:cubicBezTo>
                  <a:cubicBezTo>
                    <a:pt x="124" y="13"/>
                    <a:pt x="118" y="1"/>
                    <a:pt x="11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5"/>
            <p:cNvSpPr/>
            <p:nvPr/>
          </p:nvSpPr>
          <p:spPr>
            <a:xfrm>
              <a:off x="3062687" y="-2194551"/>
              <a:ext cx="25476" cy="41000"/>
            </a:xfrm>
            <a:custGeom>
              <a:avLst/>
              <a:gdLst/>
              <a:ahLst/>
              <a:cxnLst/>
              <a:rect l="l" t="t" r="r" b="b"/>
              <a:pathLst>
                <a:path w="192" h="309" extrusionOk="0">
                  <a:moveTo>
                    <a:pt x="173" y="6"/>
                  </a:moveTo>
                  <a:cubicBezTo>
                    <a:pt x="111" y="13"/>
                    <a:pt x="74" y="62"/>
                    <a:pt x="50" y="117"/>
                  </a:cubicBezTo>
                  <a:cubicBezTo>
                    <a:pt x="31" y="167"/>
                    <a:pt x="0" y="253"/>
                    <a:pt x="25" y="302"/>
                  </a:cubicBezTo>
                  <a:cubicBezTo>
                    <a:pt x="31" y="308"/>
                    <a:pt x="50" y="308"/>
                    <a:pt x="56" y="302"/>
                  </a:cubicBezTo>
                  <a:cubicBezTo>
                    <a:pt x="74" y="265"/>
                    <a:pt x="74" y="210"/>
                    <a:pt x="87" y="167"/>
                  </a:cubicBezTo>
                  <a:cubicBezTo>
                    <a:pt x="99" y="117"/>
                    <a:pt x="124" y="43"/>
                    <a:pt x="179" y="25"/>
                  </a:cubicBezTo>
                  <a:cubicBezTo>
                    <a:pt x="191" y="19"/>
                    <a:pt x="185" y="0"/>
                    <a:pt x="17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5"/>
            <p:cNvSpPr/>
            <p:nvPr/>
          </p:nvSpPr>
          <p:spPr>
            <a:xfrm>
              <a:off x="3036548" y="-2141476"/>
              <a:ext cx="24680" cy="45910"/>
            </a:xfrm>
            <a:custGeom>
              <a:avLst/>
              <a:gdLst/>
              <a:ahLst/>
              <a:cxnLst/>
              <a:rect l="l" t="t" r="r" b="b"/>
              <a:pathLst>
                <a:path w="186" h="346" extrusionOk="0">
                  <a:moveTo>
                    <a:pt x="154" y="13"/>
                  </a:moveTo>
                  <a:cubicBezTo>
                    <a:pt x="62" y="75"/>
                    <a:pt x="0" y="235"/>
                    <a:pt x="56" y="339"/>
                  </a:cubicBezTo>
                  <a:cubicBezTo>
                    <a:pt x="56" y="346"/>
                    <a:pt x="74" y="346"/>
                    <a:pt x="80" y="333"/>
                  </a:cubicBezTo>
                  <a:cubicBezTo>
                    <a:pt x="117" y="235"/>
                    <a:pt x="87" y="118"/>
                    <a:pt x="173" y="38"/>
                  </a:cubicBezTo>
                  <a:cubicBezTo>
                    <a:pt x="185" y="25"/>
                    <a:pt x="167" y="1"/>
                    <a:pt x="15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5"/>
            <p:cNvSpPr/>
            <p:nvPr/>
          </p:nvSpPr>
          <p:spPr>
            <a:xfrm>
              <a:off x="3022616" y="-2088268"/>
              <a:ext cx="14065" cy="31182"/>
            </a:xfrm>
            <a:custGeom>
              <a:avLst/>
              <a:gdLst/>
              <a:ahLst/>
              <a:cxnLst/>
              <a:rect l="l" t="t" r="r" b="b"/>
              <a:pathLst>
                <a:path w="106" h="235" extrusionOk="0">
                  <a:moveTo>
                    <a:pt x="68" y="12"/>
                  </a:moveTo>
                  <a:cubicBezTo>
                    <a:pt x="44" y="43"/>
                    <a:pt x="25" y="80"/>
                    <a:pt x="19" y="117"/>
                  </a:cubicBezTo>
                  <a:cubicBezTo>
                    <a:pt x="13" y="148"/>
                    <a:pt x="1" y="191"/>
                    <a:pt x="19" y="222"/>
                  </a:cubicBezTo>
                  <a:cubicBezTo>
                    <a:pt x="25" y="234"/>
                    <a:pt x="38" y="228"/>
                    <a:pt x="44" y="222"/>
                  </a:cubicBezTo>
                  <a:cubicBezTo>
                    <a:pt x="56" y="203"/>
                    <a:pt x="56" y="172"/>
                    <a:pt x="62" y="148"/>
                  </a:cubicBezTo>
                  <a:cubicBezTo>
                    <a:pt x="62" y="105"/>
                    <a:pt x="75" y="68"/>
                    <a:pt x="93" y="37"/>
                  </a:cubicBezTo>
                  <a:cubicBezTo>
                    <a:pt x="105" y="19"/>
                    <a:pt x="81" y="0"/>
                    <a:pt x="6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5"/>
            <p:cNvSpPr/>
            <p:nvPr/>
          </p:nvSpPr>
          <p:spPr>
            <a:xfrm>
              <a:off x="2992363" y="-2265672"/>
              <a:ext cx="36887" cy="48298"/>
            </a:xfrm>
            <a:custGeom>
              <a:avLst/>
              <a:gdLst/>
              <a:ahLst/>
              <a:cxnLst/>
              <a:rect l="l" t="t" r="r" b="b"/>
              <a:pathLst>
                <a:path w="278" h="364" extrusionOk="0">
                  <a:moveTo>
                    <a:pt x="7" y="19"/>
                  </a:moveTo>
                  <a:cubicBezTo>
                    <a:pt x="13" y="93"/>
                    <a:pt x="50" y="148"/>
                    <a:pt x="93" y="204"/>
                  </a:cubicBezTo>
                  <a:cubicBezTo>
                    <a:pt x="136" y="259"/>
                    <a:pt x="192" y="321"/>
                    <a:pt x="253" y="358"/>
                  </a:cubicBezTo>
                  <a:cubicBezTo>
                    <a:pt x="259" y="364"/>
                    <a:pt x="278" y="358"/>
                    <a:pt x="272" y="345"/>
                  </a:cubicBezTo>
                  <a:cubicBezTo>
                    <a:pt x="247" y="290"/>
                    <a:pt x="204" y="253"/>
                    <a:pt x="167" y="216"/>
                  </a:cubicBezTo>
                  <a:cubicBezTo>
                    <a:pt x="112" y="154"/>
                    <a:pt x="50" y="93"/>
                    <a:pt x="25" y="13"/>
                  </a:cubicBezTo>
                  <a:cubicBezTo>
                    <a:pt x="19" y="0"/>
                    <a:pt x="1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5"/>
            <p:cNvSpPr/>
            <p:nvPr/>
          </p:nvSpPr>
          <p:spPr>
            <a:xfrm>
              <a:off x="2981748" y="-2216577"/>
              <a:ext cx="39408" cy="45777"/>
            </a:xfrm>
            <a:custGeom>
              <a:avLst/>
              <a:gdLst/>
              <a:ahLst/>
              <a:cxnLst/>
              <a:rect l="l" t="t" r="r" b="b"/>
              <a:pathLst>
                <a:path w="297" h="345" extrusionOk="0">
                  <a:moveTo>
                    <a:pt x="7" y="25"/>
                  </a:moveTo>
                  <a:cubicBezTo>
                    <a:pt x="32" y="86"/>
                    <a:pt x="68" y="142"/>
                    <a:pt x="112" y="191"/>
                  </a:cubicBezTo>
                  <a:cubicBezTo>
                    <a:pt x="155" y="246"/>
                    <a:pt x="210" y="302"/>
                    <a:pt x="272" y="339"/>
                  </a:cubicBezTo>
                  <a:cubicBezTo>
                    <a:pt x="284" y="345"/>
                    <a:pt x="296" y="333"/>
                    <a:pt x="290" y="320"/>
                  </a:cubicBezTo>
                  <a:cubicBezTo>
                    <a:pt x="259" y="271"/>
                    <a:pt x="210" y="234"/>
                    <a:pt x="167" y="191"/>
                  </a:cubicBezTo>
                  <a:cubicBezTo>
                    <a:pt x="112" y="136"/>
                    <a:pt x="62" y="80"/>
                    <a:pt x="32" y="12"/>
                  </a:cubicBezTo>
                  <a:cubicBezTo>
                    <a:pt x="25" y="0"/>
                    <a:pt x="1" y="12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5"/>
            <p:cNvSpPr/>
            <p:nvPr/>
          </p:nvSpPr>
          <p:spPr>
            <a:xfrm>
              <a:off x="2976042" y="-2175709"/>
              <a:ext cx="27068" cy="35162"/>
            </a:xfrm>
            <a:custGeom>
              <a:avLst/>
              <a:gdLst/>
              <a:ahLst/>
              <a:cxnLst/>
              <a:rect l="l" t="t" r="r" b="b"/>
              <a:pathLst>
                <a:path w="204" h="265" extrusionOk="0">
                  <a:moveTo>
                    <a:pt x="13" y="31"/>
                  </a:moveTo>
                  <a:cubicBezTo>
                    <a:pt x="38" y="117"/>
                    <a:pt x="99" y="216"/>
                    <a:pt x="179" y="259"/>
                  </a:cubicBezTo>
                  <a:cubicBezTo>
                    <a:pt x="192" y="265"/>
                    <a:pt x="204" y="253"/>
                    <a:pt x="198" y="240"/>
                  </a:cubicBezTo>
                  <a:cubicBezTo>
                    <a:pt x="179" y="209"/>
                    <a:pt x="155" y="185"/>
                    <a:pt x="130" y="154"/>
                  </a:cubicBezTo>
                  <a:cubicBezTo>
                    <a:pt x="93" y="117"/>
                    <a:pt x="62" y="68"/>
                    <a:pt x="44" y="18"/>
                  </a:cubicBezTo>
                  <a:cubicBezTo>
                    <a:pt x="38" y="0"/>
                    <a:pt x="1" y="6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5"/>
            <p:cNvSpPr/>
            <p:nvPr/>
          </p:nvSpPr>
          <p:spPr>
            <a:xfrm>
              <a:off x="3128899" y="-2252536"/>
              <a:ext cx="69528" cy="14728"/>
            </a:xfrm>
            <a:custGeom>
              <a:avLst/>
              <a:gdLst/>
              <a:ahLst/>
              <a:cxnLst/>
              <a:rect l="l" t="t" r="r" b="b"/>
              <a:pathLst>
                <a:path w="524" h="111" extrusionOk="0">
                  <a:moveTo>
                    <a:pt x="518" y="19"/>
                  </a:moveTo>
                  <a:cubicBezTo>
                    <a:pt x="351" y="0"/>
                    <a:pt x="173" y="6"/>
                    <a:pt x="19" y="49"/>
                  </a:cubicBezTo>
                  <a:cubicBezTo>
                    <a:pt x="0" y="49"/>
                    <a:pt x="0" y="74"/>
                    <a:pt x="19" y="80"/>
                  </a:cubicBezTo>
                  <a:cubicBezTo>
                    <a:pt x="179" y="111"/>
                    <a:pt x="351" y="49"/>
                    <a:pt x="518" y="37"/>
                  </a:cubicBezTo>
                  <a:cubicBezTo>
                    <a:pt x="524" y="37"/>
                    <a:pt x="524" y="19"/>
                    <a:pt x="51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5"/>
            <p:cNvSpPr/>
            <p:nvPr/>
          </p:nvSpPr>
          <p:spPr>
            <a:xfrm>
              <a:off x="3090419" y="-2398890"/>
              <a:ext cx="53340" cy="44318"/>
            </a:xfrm>
            <a:custGeom>
              <a:avLst/>
              <a:gdLst/>
              <a:ahLst/>
              <a:cxnLst/>
              <a:rect l="l" t="t" r="r" b="b"/>
              <a:pathLst>
                <a:path w="402" h="334" extrusionOk="0">
                  <a:moveTo>
                    <a:pt x="1" y="7"/>
                  </a:moveTo>
                  <a:cubicBezTo>
                    <a:pt x="69" y="74"/>
                    <a:pt x="124" y="148"/>
                    <a:pt x="186" y="210"/>
                  </a:cubicBezTo>
                  <a:cubicBezTo>
                    <a:pt x="241" y="259"/>
                    <a:pt x="309" y="327"/>
                    <a:pt x="389" y="327"/>
                  </a:cubicBezTo>
                  <a:cubicBezTo>
                    <a:pt x="395" y="333"/>
                    <a:pt x="401" y="315"/>
                    <a:pt x="395" y="308"/>
                  </a:cubicBezTo>
                  <a:cubicBezTo>
                    <a:pt x="333" y="259"/>
                    <a:pt x="260" y="228"/>
                    <a:pt x="198" y="173"/>
                  </a:cubicBezTo>
                  <a:cubicBezTo>
                    <a:pt x="136" y="111"/>
                    <a:pt x="75" y="56"/>
                    <a:pt x="7" y="1"/>
                  </a:cubicBezTo>
                  <a:cubicBezTo>
                    <a:pt x="7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5"/>
            <p:cNvSpPr/>
            <p:nvPr/>
          </p:nvSpPr>
          <p:spPr>
            <a:xfrm>
              <a:off x="3120672" y="-2420120"/>
              <a:ext cx="28793" cy="30385"/>
            </a:xfrm>
            <a:custGeom>
              <a:avLst/>
              <a:gdLst/>
              <a:ahLst/>
              <a:cxnLst/>
              <a:rect l="l" t="t" r="r" b="b"/>
              <a:pathLst>
                <a:path w="217" h="229" extrusionOk="0">
                  <a:moveTo>
                    <a:pt x="7" y="37"/>
                  </a:moveTo>
                  <a:cubicBezTo>
                    <a:pt x="32" y="74"/>
                    <a:pt x="56" y="111"/>
                    <a:pt x="87" y="142"/>
                  </a:cubicBezTo>
                  <a:cubicBezTo>
                    <a:pt x="118" y="173"/>
                    <a:pt x="155" y="210"/>
                    <a:pt x="198" y="222"/>
                  </a:cubicBezTo>
                  <a:cubicBezTo>
                    <a:pt x="210" y="228"/>
                    <a:pt x="216" y="216"/>
                    <a:pt x="210" y="210"/>
                  </a:cubicBezTo>
                  <a:cubicBezTo>
                    <a:pt x="192" y="173"/>
                    <a:pt x="155" y="154"/>
                    <a:pt x="124" y="124"/>
                  </a:cubicBezTo>
                  <a:cubicBezTo>
                    <a:pt x="93" y="93"/>
                    <a:pt x="56" y="62"/>
                    <a:pt x="32" y="19"/>
                  </a:cubicBezTo>
                  <a:cubicBezTo>
                    <a:pt x="25" y="0"/>
                    <a:pt x="1" y="19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5"/>
            <p:cNvSpPr/>
            <p:nvPr/>
          </p:nvSpPr>
          <p:spPr>
            <a:xfrm>
              <a:off x="3139514" y="-2462580"/>
              <a:ext cx="292709" cy="32774"/>
            </a:xfrm>
            <a:custGeom>
              <a:avLst/>
              <a:gdLst/>
              <a:ahLst/>
              <a:cxnLst/>
              <a:rect l="l" t="t" r="r" b="b"/>
              <a:pathLst>
                <a:path w="2206" h="247" extrusionOk="0">
                  <a:moveTo>
                    <a:pt x="2193" y="136"/>
                  </a:moveTo>
                  <a:cubicBezTo>
                    <a:pt x="2021" y="123"/>
                    <a:pt x="1848" y="148"/>
                    <a:pt x="1676" y="160"/>
                  </a:cubicBezTo>
                  <a:cubicBezTo>
                    <a:pt x="1503" y="166"/>
                    <a:pt x="1331" y="173"/>
                    <a:pt x="1158" y="173"/>
                  </a:cubicBezTo>
                  <a:cubicBezTo>
                    <a:pt x="980" y="173"/>
                    <a:pt x="807" y="160"/>
                    <a:pt x="635" y="142"/>
                  </a:cubicBezTo>
                  <a:cubicBezTo>
                    <a:pt x="438" y="117"/>
                    <a:pt x="253" y="62"/>
                    <a:pt x="62" y="12"/>
                  </a:cubicBezTo>
                  <a:cubicBezTo>
                    <a:pt x="19" y="0"/>
                    <a:pt x="0" y="74"/>
                    <a:pt x="44" y="80"/>
                  </a:cubicBezTo>
                  <a:cubicBezTo>
                    <a:pt x="222" y="129"/>
                    <a:pt x="388" y="179"/>
                    <a:pt x="573" y="203"/>
                  </a:cubicBezTo>
                  <a:cubicBezTo>
                    <a:pt x="752" y="228"/>
                    <a:pt x="924" y="240"/>
                    <a:pt x="1103" y="246"/>
                  </a:cubicBezTo>
                  <a:cubicBezTo>
                    <a:pt x="1294" y="246"/>
                    <a:pt x="1485" y="240"/>
                    <a:pt x="1676" y="228"/>
                  </a:cubicBezTo>
                  <a:cubicBezTo>
                    <a:pt x="1848" y="216"/>
                    <a:pt x="2033" y="203"/>
                    <a:pt x="2193" y="154"/>
                  </a:cubicBezTo>
                  <a:cubicBezTo>
                    <a:pt x="2205" y="148"/>
                    <a:pt x="2199" y="136"/>
                    <a:pt x="2193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5"/>
            <p:cNvSpPr/>
            <p:nvPr/>
          </p:nvSpPr>
          <p:spPr>
            <a:xfrm>
              <a:off x="3228547" y="-2478104"/>
              <a:ext cx="162808" cy="22955"/>
            </a:xfrm>
            <a:custGeom>
              <a:avLst/>
              <a:gdLst/>
              <a:ahLst/>
              <a:cxnLst/>
              <a:rect l="l" t="t" r="r" b="b"/>
              <a:pathLst>
                <a:path w="1227" h="173" extrusionOk="0">
                  <a:moveTo>
                    <a:pt x="1214" y="99"/>
                  </a:moveTo>
                  <a:cubicBezTo>
                    <a:pt x="1011" y="99"/>
                    <a:pt x="808" y="80"/>
                    <a:pt x="604" y="80"/>
                  </a:cubicBezTo>
                  <a:cubicBezTo>
                    <a:pt x="413" y="74"/>
                    <a:pt x="210" y="0"/>
                    <a:pt x="25" y="37"/>
                  </a:cubicBezTo>
                  <a:cubicBezTo>
                    <a:pt x="1" y="37"/>
                    <a:pt x="7" y="68"/>
                    <a:pt x="25" y="74"/>
                  </a:cubicBezTo>
                  <a:cubicBezTo>
                    <a:pt x="204" y="136"/>
                    <a:pt x="407" y="173"/>
                    <a:pt x="604" y="166"/>
                  </a:cubicBezTo>
                  <a:cubicBezTo>
                    <a:pt x="808" y="166"/>
                    <a:pt x="1023" y="173"/>
                    <a:pt x="1220" y="117"/>
                  </a:cubicBezTo>
                  <a:cubicBezTo>
                    <a:pt x="1226" y="117"/>
                    <a:pt x="1226" y="99"/>
                    <a:pt x="1214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5"/>
            <p:cNvSpPr/>
            <p:nvPr/>
          </p:nvSpPr>
          <p:spPr>
            <a:xfrm>
              <a:off x="3189404" y="-2511674"/>
              <a:ext cx="118623" cy="18974"/>
            </a:xfrm>
            <a:custGeom>
              <a:avLst/>
              <a:gdLst/>
              <a:ahLst/>
              <a:cxnLst/>
              <a:rect l="l" t="t" r="r" b="b"/>
              <a:pathLst>
                <a:path w="894" h="143" extrusionOk="0">
                  <a:moveTo>
                    <a:pt x="887" y="1"/>
                  </a:moveTo>
                  <a:cubicBezTo>
                    <a:pt x="604" y="7"/>
                    <a:pt x="320" y="38"/>
                    <a:pt x="43" y="74"/>
                  </a:cubicBezTo>
                  <a:cubicBezTo>
                    <a:pt x="0" y="74"/>
                    <a:pt x="0" y="142"/>
                    <a:pt x="43" y="136"/>
                  </a:cubicBezTo>
                  <a:cubicBezTo>
                    <a:pt x="327" y="105"/>
                    <a:pt x="604" y="56"/>
                    <a:pt x="887" y="13"/>
                  </a:cubicBezTo>
                  <a:cubicBezTo>
                    <a:pt x="893" y="13"/>
                    <a:pt x="893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5"/>
            <p:cNvSpPr/>
            <p:nvPr/>
          </p:nvSpPr>
          <p:spPr>
            <a:xfrm>
              <a:off x="3230272" y="-2575364"/>
              <a:ext cx="117826" cy="41000"/>
            </a:xfrm>
            <a:custGeom>
              <a:avLst/>
              <a:gdLst/>
              <a:ahLst/>
              <a:cxnLst/>
              <a:rect l="l" t="t" r="r" b="b"/>
              <a:pathLst>
                <a:path w="888" h="309" extrusionOk="0">
                  <a:moveTo>
                    <a:pt x="6" y="277"/>
                  </a:moveTo>
                  <a:cubicBezTo>
                    <a:pt x="302" y="308"/>
                    <a:pt x="610" y="203"/>
                    <a:pt x="862" y="62"/>
                  </a:cubicBezTo>
                  <a:cubicBezTo>
                    <a:pt x="887" y="43"/>
                    <a:pt x="869" y="0"/>
                    <a:pt x="844" y="12"/>
                  </a:cubicBezTo>
                  <a:cubicBezTo>
                    <a:pt x="554" y="86"/>
                    <a:pt x="308" y="247"/>
                    <a:pt x="6" y="265"/>
                  </a:cubicBezTo>
                  <a:cubicBezTo>
                    <a:pt x="0" y="271"/>
                    <a:pt x="0" y="277"/>
                    <a:pt x="6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5"/>
            <p:cNvSpPr/>
            <p:nvPr/>
          </p:nvSpPr>
          <p:spPr>
            <a:xfrm>
              <a:off x="3226159" y="-2667715"/>
              <a:ext cx="72049" cy="66344"/>
            </a:xfrm>
            <a:custGeom>
              <a:avLst/>
              <a:gdLst/>
              <a:ahLst/>
              <a:cxnLst/>
              <a:rect l="l" t="t" r="r" b="b"/>
              <a:pathLst>
                <a:path w="543" h="500" extrusionOk="0">
                  <a:moveTo>
                    <a:pt x="25" y="493"/>
                  </a:moveTo>
                  <a:cubicBezTo>
                    <a:pt x="117" y="437"/>
                    <a:pt x="204" y="370"/>
                    <a:pt x="284" y="296"/>
                  </a:cubicBezTo>
                  <a:cubicBezTo>
                    <a:pt x="333" y="247"/>
                    <a:pt x="376" y="203"/>
                    <a:pt x="425" y="154"/>
                  </a:cubicBezTo>
                  <a:cubicBezTo>
                    <a:pt x="462" y="117"/>
                    <a:pt x="512" y="86"/>
                    <a:pt x="536" y="31"/>
                  </a:cubicBezTo>
                  <a:cubicBezTo>
                    <a:pt x="542" y="19"/>
                    <a:pt x="530" y="0"/>
                    <a:pt x="512" y="6"/>
                  </a:cubicBezTo>
                  <a:cubicBezTo>
                    <a:pt x="419" y="31"/>
                    <a:pt x="351" y="136"/>
                    <a:pt x="290" y="203"/>
                  </a:cubicBezTo>
                  <a:cubicBezTo>
                    <a:pt x="204" y="302"/>
                    <a:pt x="117" y="401"/>
                    <a:pt x="13" y="474"/>
                  </a:cubicBezTo>
                  <a:cubicBezTo>
                    <a:pt x="0" y="481"/>
                    <a:pt x="13" y="499"/>
                    <a:pt x="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5"/>
            <p:cNvSpPr/>
            <p:nvPr/>
          </p:nvSpPr>
          <p:spPr>
            <a:xfrm>
              <a:off x="3218728" y="-2752768"/>
              <a:ext cx="11676" cy="48298"/>
            </a:xfrm>
            <a:custGeom>
              <a:avLst/>
              <a:gdLst/>
              <a:ahLst/>
              <a:cxnLst/>
              <a:rect l="l" t="t" r="r" b="b"/>
              <a:pathLst>
                <a:path w="88" h="364" extrusionOk="0">
                  <a:moveTo>
                    <a:pt x="56" y="352"/>
                  </a:moveTo>
                  <a:cubicBezTo>
                    <a:pt x="81" y="302"/>
                    <a:pt x="87" y="259"/>
                    <a:pt x="87" y="204"/>
                  </a:cubicBezTo>
                  <a:cubicBezTo>
                    <a:pt x="87" y="148"/>
                    <a:pt x="81" y="68"/>
                    <a:pt x="50" y="19"/>
                  </a:cubicBezTo>
                  <a:cubicBezTo>
                    <a:pt x="44" y="1"/>
                    <a:pt x="13" y="7"/>
                    <a:pt x="7" y="25"/>
                  </a:cubicBezTo>
                  <a:cubicBezTo>
                    <a:pt x="1" y="68"/>
                    <a:pt x="13" y="105"/>
                    <a:pt x="19" y="148"/>
                  </a:cubicBezTo>
                  <a:cubicBezTo>
                    <a:pt x="38" y="210"/>
                    <a:pt x="50" y="278"/>
                    <a:pt x="32" y="339"/>
                  </a:cubicBezTo>
                  <a:cubicBezTo>
                    <a:pt x="32" y="358"/>
                    <a:pt x="50" y="364"/>
                    <a:pt x="56" y="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5"/>
            <p:cNvSpPr/>
            <p:nvPr/>
          </p:nvSpPr>
          <p:spPr>
            <a:xfrm>
              <a:off x="3235181" y="-2667715"/>
              <a:ext cx="16453" cy="29457"/>
            </a:xfrm>
            <a:custGeom>
              <a:avLst/>
              <a:gdLst/>
              <a:ahLst/>
              <a:cxnLst/>
              <a:rect l="l" t="t" r="r" b="b"/>
              <a:pathLst>
                <a:path w="124" h="222" extrusionOk="0">
                  <a:moveTo>
                    <a:pt x="92" y="19"/>
                  </a:moveTo>
                  <a:cubicBezTo>
                    <a:pt x="62" y="80"/>
                    <a:pt x="25" y="142"/>
                    <a:pt x="6" y="210"/>
                  </a:cubicBezTo>
                  <a:cubicBezTo>
                    <a:pt x="0" y="216"/>
                    <a:pt x="12" y="222"/>
                    <a:pt x="19" y="216"/>
                  </a:cubicBezTo>
                  <a:cubicBezTo>
                    <a:pt x="68" y="166"/>
                    <a:pt x="92" y="93"/>
                    <a:pt x="117" y="25"/>
                  </a:cubicBezTo>
                  <a:cubicBezTo>
                    <a:pt x="123" y="12"/>
                    <a:pt x="99" y="0"/>
                    <a:pt x="9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5"/>
            <p:cNvSpPr/>
            <p:nvPr/>
          </p:nvSpPr>
          <p:spPr>
            <a:xfrm>
              <a:off x="3183699" y="-2595002"/>
              <a:ext cx="105487" cy="39276"/>
            </a:xfrm>
            <a:custGeom>
              <a:avLst/>
              <a:gdLst/>
              <a:ahLst/>
              <a:cxnLst/>
              <a:rect l="l" t="t" r="r" b="b"/>
              <a:pathLst>
                <a:path w="795" h="296" extrusionOk="0">
                  <a:moveTo>
                    <a:pt x="788" y="0"/>
                  </a:moveTo>
                  <a:cubicBezTo>
                    <a:pt x="542" y="80"/>
                    <a:pt x="259" y="111"/>
                    <a:pt x="31" y="234"/>
                  </a:cubicBezTo>
                  <a:cubicBezTo>
                    <a:pt x="0" y="253"/>
                    <a:pt x="25" y="296"/>
                    <a:pt x="55" y="290"/>
                  </a:cubicBezTo>
                  <a:cubicBezTo>
                    <a:pt x="308" y="253"/>
                    <a:pt x="567" y="124"/>
                    <a:pt x="795" y="6"/>
                  </a:cubicBezTo>
                  <a:cubicBezTo>
                    <a:pt x="795" y="6"/>
                    <a:pt x="795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5"/>
            <p:cNvSpPr/>
            <p:nvPr/>
          </p:nvSpPr>
          <p:spPr>
            <a:xfrm>
              <a:off x="3408339" y="-2496946"/>
              <a:ext cx="328667" cy="97393"/>
            </a:xfrm>
            <a:custGeom>
              <a:avLst/>
              <a:gdLst/>
              <a:ahLst/>
              <a:cxnLst/>
              <a:rect l="l" t="t" r="r" b="b"/>
              <a:pathLst>
                <a:path w="2477" h="734" extrusionOk="0">
                  <a:moveTo>
                    <a:pt x="62" y="413"/>
                  </a:moveTo>
                  <a:cubicBezTo>
                    <a:pt x="106" y="450"/>
                    <a:pt x="327" y="401"/>
                    <a:pt x="389" y="401"/>
                  </a:cubicBezTo>
                  <a:cubicBezTo>
                    <a:pt x="506" y="395"/>
                    <a:pt x="617" y="382"/>
                    <a:pt x="728" y="358"/>
                  </a:cubicBezTo>
                  <a:cubicBezTo>
                    <a:pt x="962" y="296"/>
                    <a:pt x="1177" y="173"/>
                    <a:pt x="1417" y="111"/>
                  </a:cubicBezTo>
                  <a:cubicBezTo>
                    <a:pt x="1645" y="50"/>
                    <a:pt x="1922" y="68"/>
                    <a:pt x="2120" y="198"/>
                  </a:cubicBezTo>
                  <a:cubicBezTo>
                    <a:pt x="2311" y="321"/>
                    <a:pt x="2347" y="524"/>
                    <a:pt x="2434" y="715"/>
                  </a:cubicBezTo>
                  <a:cubicBezTo>
                    <a:pt x="2440" y="733"/>
                    <a:pt x="2477" y="721"/>
                    <a:pt x="2471" y="703"/>
                  </a:cubicBezTo>
                  <a:cubicBezTo>
                    <a:pt x="2434" y="315"/>
                    <a:pt x="2046" y="31"/>
                    <a:pt x="1682" y="13"/>
                  </a:cubicBezTo>
                  <a:cubicBezTo>
                    <a:pt x="1405" y="0"/>
                    <a:pt x="1134" y="130"/>
                    <a:pt x="882" y="228"/>
                  </a:cubicBezTo>
                  <a:cubicBezTo>
                    <a:pt x="734" y="284"/>
                    <a:pt x="592" y="315"/>
                    <a:pt x="438" y="321"/>
                  </a:cubicBezTo>
                  <a:cubicBezTo>
                    <a:pt x="296" y="333"/>
                    <a:pt x="155" y="333"/>
                    <a:pt x="19" y="388"/>
                  </a:cubicBezTo>
                  <a:cubicBezTo>
                    <a:pt x="13" y="388"/>
                    <a:pt x="1" y="401"/>
                    <a:pt x="1" y="413"/>
                  </a:cubicBezTo>
                  <a:cubicBezTo>
                    <a:pt x="1" y="413"/>
                    <a:pt x="1" y="413"/>
                    <a:pt x="7" y="419"/>
                  </a:cubicBezTo>
                  <a:cubicBezTo>
                    <a:pt x="7" y="432"/>
                    <a:pt x="25" y="450"/>
                    <a:pt x="38" y="438"/>
                  </a:cubicBezTo>
                  <a:cubicBezTo>
                    <a:pt x="50" y="432"/>
                    <a:pt x="56" y="425"/>
                    <a:pt x="62" y="419"/>
                  </a:cubicBezTo>
                  <a:cubicBezTo>
                    <a:pt x="62" y="419"/>
                    <a:pt x="62" y="419"/>
                    <a:pt x="62" y="4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5"/>
            <p:cNvSpPr/>
            <p:nvPr/>
          </p:nvSpPr>
          <p:spPr>
            <a:xfrm>
              <a:off x="3634704" y="-2572976"/>
              <a:ext cx="139057" cy="260067"/>
            </a:xfrm>
            <a:custGeom>
              <a:avLst/>
              <a:gdLst/>
              <a:ahLst/>
              <a:cxnLst/>
              <a:rect l="l" t="t" r="r" b="b"/>
              <a:pathLst>
                <a:path w="1048" h="1960" extrusionOk="0">
                  <a:moveTo>
                    <a:pt x="1036" y="1928"/>
                  </a:moveTo>
                  <a:cubicBezTo>
                    <a:pt x="931" y="1762"/>
                    <a:pt x="900" y="1534"/>
                    <a:pt x="820" y="1362"/>
                  </a:cubicBezTo>
                  <a:cubicBezTo>
                    <a:pt x="709" y="1122"/>
                    <a:pt x="678" y="894"/>
                    <a:pt x="629" y="641"/>
                  </a:cubicBezTo>
                  <a:cubicBezTo>
                    <a:pt x="555" y="296"/>
                    <a:pt x="334" y="105"/>
                    <a:pt x="1" y="1"/>
                  </a:cubicBezTo>
                  <a:cubicBezTo>
                    <a:pt x="1" y="1"/>
                    <a:pt x="1" y="7"/>
                    <a:pt x="1" y="7"/>
                  </a:cubicBezTo>
                  <a:cubicBezTo>
                    <a:pt x="167" y="111"/>
                    <a:pt x="346" y="229"/>
                    <a:pt x="469" y="383"/>
                  </a:cubicBezTo>
                  <a:cubicBezTo>
                    <a:pt x="598" y="555"/>
                    <a:pt x="611" y="783"/>
                    <a:pt x="648" y="992"/>
                  </a:cubicBezTo>
                  <a:cubicBezTo>
                    <a:pt x="685" y="1189"/>
                    <a:pt x="765" y="1362"/>
                    <a:pt x="839" y="1540"/>
                  </a:cubicBezTo>
                  <a:cubicBezTo>
                    <a:pt x="888" y="1676"/>
                    <a:pt x="925" y="1836"/>
                    <a:pt x="1011" y="1947"/>
                  </a:cubicBezTo>
                  <a:cubicBezTo>
                    <a:pt x="1023" y="1959"/>
                    <a:pt x="1048" y="1941"/>
                    <a:pt x="1036" y="1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5"/>
            <p:cNvSpPr/>
            <p:nvPr/>
          </p:nvSpPr>
          <p:spPr>
            <a:xfrm>
              <a:off x="3578312" y="-2527995"/>
              <a:ext cx="98321" cy="19770"/>
            </a:xfrm>
            <a:custGeom>
              <a:avLst/>
              <a:gdLst/>
              <a:ahLst/>
              <a:cxnLst/>
              <a:rect l="l" t="t" r="r" b="b"/>
              <a:pathLst>
                <a:path w="741" h="149" extrusionOk="0">
                  <a:moveTo>
                    <a:pt x="734" y="80"/>
                  </a:moveTo>
                  <a:cubicBezTo>
                    <a:pt x="611" y="13"/>
                    <a:pt x="494" y="0"/>
                    <a:pt x="352" y="7"/>
                  </a:cubicBezTo>
                  <a:cubicBezTo>
                    <a:pt x="253" y="13"/>
                    <a:pt x="75" y="19"/>
                    <a:pt x="7" y="105"/>
                  </a:cubicBezTo>
                  <a:cubicBezTo>
                    <a:pt x="1" y="117"/>
                    <a:pt x="7" y="136"/>
                    <a:pt x="26" y="136"/>
                  </a:cubicBezTo>
                  <a:cubicBezTo>
                    <a:pt x="124" y="148"/>
                    <a:pt x="253" y="87"/>
                    <a:pt x="352" y="74"/>
                  </a:cubicBezTo>
                  <a:cubicBezTo>
                    <a:pt x="475" y="62"/>
                    <a:pt x="617" y="50"/>
                    <a:pt x="734" y="87"/>
                  </a:cubicBezTo>
                  <a:cubicBezTo>
                    <a:pt x="740" y="93"/>
                    <a:pt x="740" y="80"/>
                    <a:pt x="734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5"/>
            <p:cNvSpPr/>
            <p:nvPr/>
          </p:nvSpPr>
          <p:spPr>
            <a:xfrm>
              <a:off x="3574331" y="-2607342"/>
              <a:ext cx="141445" cy="125257"/>
            </a:xfrm>
            <a:custGeom>
              <a:avLst/>
              <a:gdLst/>
              <a:ahLst/>
              <a:cxnLst/>
              <a:rect l="l" t="t" r="r" b="b"/>
              <a:pathLst>
                <a:path w="1066" h="944" extrusionOk="0">
                  <a:moveTo>
                    <a:pt x="1060" y="919"/>
                  </a:moveTo>
                  <a:cubicBezTo>
                    <a:pt x="1023" y="586"/>
                    <a:pt x="789" y="469"/>
                    <a:pt x="622" y="346"/>
                  </a:cubicBezTo>
                  <a:cubicBezTo>
                    <a:pt x="524" y="272"/>
                    <a:pt x="425" y="266"/>
                    <a:pt x="314" y="217"/>
                  </a:cubicBezTo>
                  <a:cubicBezTo>
                    <a:pt x="210" y="161"/>
                    <a:pt x="148" y="136"/>
                    <a:pt x="86" y="38"/>
                  </a:cubicBezTo>
                  <a:cubicBezTo>
                    <a:pt x="62" y="1"/>
                    <a:pt x="0" y="38"/>
                    <a:pt x="25" y="75"/>
                  </a:cubicBezTo>
                  <a:cubicBezTo>
                    <a:pt x="148" y="253"/>
                    <a:pt x="320" y="272"/>
                    <a:pt x="524" y="358"/>
                  </a:cubicBezTo>
                  <a:cubicBezTo>
                    <a:pt x="758" y="463"/>
                    <a:pt x="961" y="703"/>
                    <a:pt x="1047" y="937"/>
                  </a:cubicBezTo>
                  <a:cubicBezTo>
                    <a:pt x="1060" y="943"/>
                    <a:pt x="1066" y="925"/>
                    <a:pt x="1060" y="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5"/>
            <p:cNvSpPr/>
            <p:nvPr/>
          </p:nvSpPr>
          <p:spPr>
            <a:xfrm>
              <a:off x="3571014" y="-2564749"/>
              <a:ext cx="61434" cy="13136"/>
            </a:xfrm>
            <a:custGeom>
              <a:avLst/>
              <a:gdLst/>
              <a:ahLst/>
              <a:cxnLst/>
              <a:rect l="l" t="t" r="r" b="b"/>
              <a:pathLst>
                <a:path w="463" h="99" extrusionOk="0">
                  <a:moveTo>
                    <a:pt x="19" y="93"/>
                  </a:moveTo>
                  <a:cubicBezTo>
                    <a:pt x="93" y="86"/>
                    <a:pt x="167" y="68"/>
                    <a:pt x="247" y="62"/>
                  </a:cubicBezTo>
                  <a:cubicBezTo>
                    <a:pt x="290" y="62"/>
                    <a:pt x="339" y="62"/>
                    <a:pt x="382" y="74"/>
                  </a:cubicBezTo>
                  <a:cubicBezTo>
                    <a:pt x="413" y="80"/>
                    <a:pt x="425" y="86"/>
                    <a:pt x="450" y="80"/>
                  </a:cubicBezTo>
                  <a:cubicBezTo>
                    <a:pt x="456" y="80"/>
                    <a:pt x="462" y="68"/>
                    <a:pt x="462" y="62"/>
                  </a:cubicBezTo>
                  <a:cubicBezTo>
                    <a:pt x="438" y="0"/>
                    <a:pt x="327" y="6"/>
                    <a:pt x="272" y="6"/>
                  </a:cubicBezTo>
                  <a:cubicBezTo>
                    <a:pt x="185" y="13"/>
                    <a:pt x="87" y="25"/>
                    <a:pt x="13" y="68"/>
                  </a:cubicBezTo>
                  <a:cubicBezTo>
                    <a:pt x="0" y="74"/>
                    <a:pt x="7" y="99"/>
                    <a:pt x="19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5"/>
            <p:cNvSpPr/>
            <p:nvPr/>
          </p:nvSpPr>
          <p:spPr>
            <a:xfrm>
              <a:off x="3625018" y="-2607342"/>
              <a:ext cx="30253" cy="46839"/>
            </a:xfrm>
            <a:custGeom>
              <a:avLst/>
              <a:gdLst/>
              <a:ahLst/>
              <a:cxnLst/>
              <a:rect l="l" t="t" r="r" b="b"/>
              <a:pathLst>
                <a:path w="228" h="353" extrusionOk="0">
                  <a:moveTo>
                    <a:pt x="185" y="19"/>
                  </a:moveTo>
                  <a:cubicBezTo>
                    <a:pt x="136" y="75"/>
                    <a:pt x="92" y="124"/>
                    <a:pt x="55" y="186"/>
                  </a:cubicBezTo>
                  <a:cubicBezTo>
                    <a:pt x="31" y="229"/>
                    <a:pt x="0" y="297"/>
                    <a:pt x="37" y="340"/>
                  </a:cubicBezTo>
                  <a:cubicBezTo>
                    <a:pt x="49" y="352"/>
                    <a:pt x="62" y="346"/>
                    <a:pt x="74" y="340"/>
                  </a:cubicBezTo>
                  <a:cubicBezTo>
                    <a:pt x="86" y="327"/>
                    <a:pt x="92" y="321"/>
                    <a:pt x="92" y="303"/>
                  </a:cubicBezTo>
                  <a:cubicBezTo>
                    <a:pt x="99" y="266"/>
                    <a:pt x="111" y="235"/>
                    <a:pt x="129" y="204"/>
                  </a:cubicBezTo>
                  <a:cubicBezTo>
                    <a:pt x="154" y="149"/>
                    <a:pt x="185" y="93"/>
                    <a:pt x="216" y="44"/>
                  </a:cubicBezTo>
                  <a:cubicBezTo>
                    <a:pt x="228" y="26"/>
                    <a:pt x="203" y="1"/>
                    <a:pt x="18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5"/>
            <p:cNvSpPr/>
            <p:nvPr/>
          </p:nvSpPr>
          <p:spPr>
            <a:xfrm>
              <a:off x="3151721" y="-2451965"/>
              <a:ext cx="321369" cy="501028"/>
            </a:xfrm>
            <a:custGeom>
              <a:avLst/>
              <a:gdLst/>
              <a:ahLst/>
              <a:cxnLst/>
              <a:rect l="l" t="t" r="r" b="b"/>
              <a:pathLst>
                <a:path w="2422" h="3776" extrusionOk="0">
                  <a:moveTo>
                    <a:pt x="1" y="19"/>
                  </a:moveTo>
                  <a:cubicBezTo>
                    <a:pt x="1" y="197"/>
                    <a:pt x="62" y="376"/>
                    <a:pt x="118" y="548"/>
                  </a:cubicBezTo>
                  <a:cubicBezTo>
                    <a:pt x="173" y="739"/>
                    <a:pt x="241" y="924"/>
                    <a:pt x="309" y="1115"/>
                  </a:cubicBezTo>
                  <a:cubicBezTo>
                    <a:pt x="370" y="1281"/>
                    <a:pt x="432" y="1441"/>
                    <a:pt x="524" y="1589"/>
                  </a:cubicBezTo>
                  <a:cubicBezTo>
                    <a:pt x="623" y="1749"/>
                    <a:pt x="740" y="1897"/>
                    <a:pt x="857" y="2045"/>
                  </a:cubicBezTo>
                  <a:cubicBezTo>
                    <a:pt x="1097" y="2359"/>
                    <a:pt x="1374" y="2642"/>
                    <a:pt x="1639" y="2932"/>
                  </a:cubicBezTo>
                  <a:cubicBezTo>
                    <a:pt x="1879" y="3203"/>
                    <a:pt x="2163" y="3419"/>
                    <a:pt x="2341" y="3739"/>
                  </a:cubicBezTo>
                  <a:cubicBezTo>
                    <a:pt x="2360" y="3776"/>
                    <a:pt x="2421" y="3751"/>
                    <a:pt x="2409" y="3708"/>
                  </a:cubicBezTo>
                  <a:cubicBezTo>
                    <a:pt x="2298" y="3419"/>
                    <a:pt x="2040" y="3221"/>
                    <a:pt x="1824" y="3006"/>
                  </a:cubicBezTo>
                  <a:cubicBezTo>
                    <a:pt x="1547" y="2723"/>
                    <a:pt x="1276" y="2415"/>
                    <a:pt x="1023" y="2113"/>
                  </a:cubicBezTo>
                  <a:cubicBezTo>
                    <a:pt x="771" y="1811"/>
                    <a:pt x="543" y="1503"/>
                    <a:pt x="401" y="1140"/>
                  </a:cubicBezTo>
                  <a:cubicBezTo>
                    <a:pt x="327" y="955"/>
                    <a:pt x="260" y="764"/>
                    <a:pt x="192" y="579"/>
                  </a:cubicBezTo>
                  <a:cubicBezTo>
                    <a:pt x="124" y="394"/>
                    <a:pt x="87" y="197"/>
                    <a:pt x="25" y="13"/>
                  </a:cubicBezTo>
                  <a:cubicBezTo>
                    <a:pt x="25" y="0"/>
                    <a:pt x="7" y="0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5"/>
            <p:cNvSpPr/>
            <p:nvPr/>
          </p:nvSpPr>
          <p:spPr>
            <a:xfrm>
              <a:off x="3172951" y="-2449577"/>
              <a:ext cx="322165" cy="475021"/>
            </a:xfrm>
            <a:custGeom>
              <a:avLst/>
              <a:gdLst/>
              <a:ahLst/>
              <a:cxnLst/>
              <a:rect l="l" t="t" r="r" b="b"/>
              <a:pathLst>
                <a:path w="2428" h="3580" extrusionOk="0">
                  <a:moveTo>
                    <a:pt x="44" y="7"/>
                  </a:moveTo>
                  <a:cubicBezTo>
                    <a:pt x="1" y="327"/>
                    <a:pt x="241" y="660"/>
                    <a:pt x="352" y="943"/>
                  </a:cubicBezTo>
                  <a:cubicBezTo>
                    <a:pt x="500" y="1313"/>
                    <a:pt x="666" y="1633"/>
                    <a:pt x="925" y="1935"/>
                  </a:cubicBezTo>
                  <a:cubicBezTo>
                    <a:pt x="1399" y="2477"/>
                    <a:pt x="2034" y="2883"/>
                    <a:pt x="2354" y="3542"/>
                  </a:cubicBezTo>
                  <a:cubicBezTo>
                    <a:pt x="2372" y="3579"/>
                    <a:pt x="2428" y="3555"/>
                    <a:pt x="2415" y="3518"/>
                  </a:cubicBezTo>
                  <a:cubicBezTo>
                    <a:pt x="2181" y="2902"/>
                    <a:pt x="1578" y="2514"/>
                    <a:pt x="1140" y="2052"/>
                  </a:cubicBezTo>
                  <a:cubicBezTo>
                    <a:pt x="857" y="1750"/>
                    <a:pt x="642" y="1436"/>
                    <a:pt x="475" y="1054"/>
                  </a:cubicBezTo>
                  <a:cubicBezTo>
                    <a:pt x="327" y="715"/>
                    <a:pt x="124" y="383"/>
                    <a:pt x="69" y="7"/>
                  </a:cubicBezTo>
                  <a:cubicBezTo>
                    <a:pt x="69" y="1"/>
                    <a:pt x="50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5"/>
            <p:cNvSpPr/>
            <p:nvPr/>
          </p:nvSpPr>
          <p:spPr>
            <a:xfrm>
              <a:off x="3181178" y="-2366249"/>
              <a:ext cx="22159" cy="51615"/>
            </a:xfrm>
            <a:custGeom>
              <a:avLst/>
              <a:gdLst/>
              <a:ahLst/>
              <a:cxnLst/>
              <a:rect l="l" t="t" r="r" b="b"/>
              <a:pathLst>
                <a:path w="167" h="389" extrusionOk="0">
                  <a:moveTo>
                    <a:pt x="148" y="7"/>
                  </a:moveTo>
                  <a:cubicBezTo>
                    <a:pt x="93" y="106"/>
                    <a:pt x="1" y="253"/>
                    <a:pt x="50" y="370"/>
                  </a:cubicBezTo>
                  <a:cubicBezTo>
                    <a:pt x="56" y="389"/>
                    <a:pt x="87" y="389"/>
                    <a:pt x="87" y="364"/>
                  </a:cubicBezTo>
                  <a:cubicBezTo>
                    <a:pt x="81" y="241"/>
                    <a:pt x="111" y="124"/>
                    <a:pt x="161" y="13"/>
                  </a:cubicBezTo>
                  <a:cubicBezTo>
                    <a:pt x="167" y="7"/>
                    <a:pt x="155" y="1"/>
                    <a:pt x="14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5"/>
            <p:cNvSpPr/>
            <p:nvPr/>
          </p:nvSpPr>
          <p:spPr>
            <a:xfrm>
              <a:off x="3194314" y="-2352317"/>
              <a:ext cx="17249" cy="53208"/>
            </a:xfrm>
            <a:custGeom>
              <a:avLst/>
              <a:gdLst/>
              <a:ahLst/>
              <a:cxnLst/>
              <a:rect l="l" t="t" r="r" b="b"/>
              <a:pathLst>
                <a:path w="130" h="401" extrusionOk="0">
                  <a:moveTo>
                    <a:pt x="105" y="13"/>
                  </a:moveTo>
                  <a:cubicBezTo>
                    <a:pt x="62" y="75"/>
                    <a:pt x="43" y="142"/>
                    <a:pt x="25" y="210"/>
                  </a:cubicBezTo>
                  <a:cubicBezTo>
                    <a:pt x="12" y="265"/>
                    <a:pt x="0" y="339"/>
                    <a:pt x="25" y="395"/>
                  </a:cubicBezTo>
                  <a:cubicBezTo>
                    <a:pt x="25" y="401"/>
                    <a:pt x="43" y="401"/>
                    <a:pt x="49" y="395"/>
                  </a:cubicBezTo>
                  <a:cubicBezTo>
                    <a:pt x="74" y="346"/>
                    <a:pt x="68" y="290"/>
                    <a:pt x="68" y="241"/>
                  </a:cubicBezTo>
                  <a:cubicBezTo>
                    <a:pt x="74" y="167"/>
                    <a:pt x="92" y="87"/>
                    <a:pt x="123" y="19"/>
                  </a:cubicBezTo>
                  <a:cubicBezTo>
                    <a:pt x="129" y="7"/>
                    <a:pt x="111" y="1"/>
                    <a:pt x="10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5"/>
            <p:cNvSpPr/>
            <p:nvPr/>
          </p:nvSpPr>
          <p:spPr>
            <a:xfrm>
              <a:off x="3201611" y="-2333475"/>
              <a:ext cx="16453" cy="59709"/>
            </a:xfrm>
            <a:custGeom>
              <a:avLst/>
              <a:gdLst/>
              <a:ahLst/>
              <a:cxnLst/>
              <a:rect l="l" t="t" r="r" b="b"/>
              <a:pathLst>
                <a:path w="124" h="450" extrusionOk="0">
                  <a:moveTo>
                    <a:pt x="99" y="13"/>
                  </a:moveTo>
                  <a:cubicBezTo>
                    <a:pt x="87" y="142"/>
                    <a:pt x="1" y="314"/>
                    <a:pt x="56" y="438"/>
                  </a:cubicBezTo>
                  <a:cubicBezTo>
                    <a:pt x="62" y="450"/>
                    <a:pt x="81" y="444"/>
                    <a:pt x="87" y="431"/>
                  </a:cubicBezTo>
                  <a:cubicBezTo>
                    <a:pt x="99" y="364"/>
                    <a:pt x="93" y="284"/>
                    <a:pt x="105" y="210"/>
                  </a:cubicBezTo>
                  <a:cubicBezTo>
                    <a:pt x="111" y="142"/>
                    <a:pt x="124" y="80"/>
                    <a:pt x="124" y="13"/>
                  </a:cubicBezTo>
                  <a:cubicBezTo>
                    <a:pt x="124" y="0"/>
                    <a:pt x="105" y="0"/>
                    <a:pt x="9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5"/>
            <p:cNvSpPr/>
            <p:nvPr/>
          </p:nvSpPr>
          <p:spPr>
            <a:xfrm>
              <a:off x="3277641" y="-2216577"/>
              <a:ext cx="15657" cy="64619"/>
            </a:xfrm>
            <a:custGeom>
              <a:avLst/>
              <a:gdLst/>
              <a:ahLst/>
              <a:cxnLst/>
              <a:rect l="l" t="t" r="r" b="b"/>
              <a:pathLst>
                <a:path w="118" h="487" extrusionOk="0">
                  <a:moveTo>
                    <a:pt x="19" y="6"/>
                  </a:moveTo>
                  <a:cubicBezTo>
                    <a:pt x="0" y="148"/>
                    <a:pt x="7" y="351"/>
                    <a:pt x="87" y="474"/>
                  </a:cubicBezTo>
                  <a:cubicBezTo>
                    <a:pt x="99" y="487"/>
                    <a:pt x="117" y="480"/>
                    <a:pt x="117" y="468"/>
                  </a:cubicBezTo>
                  <a:cubicBezTo>
                    <a:pt x="117" y="400"/>
                    <a:pt x="87" y="339"/>
                    <a:pt x="74" y="277"/>
                  </a:cubicBezTo>
                  <a:cubicBezTo>
                    <a:pt x="56" y="191"/>
                    <a:pt x="37" y="99"/>
                    <a:pt x="31" y="6"/>
                  </a:cubicBezTo>
                  <a:cubicBezTo>
                    <a:pt x="31" y="0"/>
                    <a:pt x="19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5"/>
            <p:cNvSpPr/>
            <p:nvPr/>
          </p:nvSpPr>
          <p:spPr>
            <a:xfrm>
              <a:off x="3292370" y="-2199461"/>
              <a:ext cx="22159" cy="58913"/>
            </a:xfrm>
            <a:custGeom>
              <a:avLst/>
              <a:gdLst/>
              <a:ahLst/>
              <a:cxnLst/>
              <a:rect l="l" t="t" r="r" b="b"/>
              <a:pathLst>
                <a:path w="167" h="444" extrusionOk="0">
                  <a:moveTo>
                    <a:pt x="0" y="19"/>
                  </a:moveTo>
                  <a:cubicBezTo>
                    <a:pt x="25" y="142"/>
                    <a:pt x="25" y="370"/>
                    <a:pt x="142" y="438"/>
                  </a:cubicBezTo>
                  <a:cubicBezTo>
                    <a:pt x="154" y="444"/>
                    <a:pt x="167" y="432"/>
                    <a:pt x="160" y="425"/>
                  </a:cubicBezTo>
                  <a:cubicBezTo>
                    <a:pt x="148" y="358"/>
                    <a:pt x="105" y="302"/>
                    <a:pt x="86" y="234"/>
                  </a:cubicBezTo>
                  <a:cubicBezTo>
                    <a:pt x="62" y="161"/>
                    <a:pt x="43" y="87"/>
                    <a:pt x="25" y="13"/>
                  </a:cubicBezTo>
                  <a:cubicBezTo>
                    <a:pt x="19" y="0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5"/>
            <p:cNvSpPr/>
            <p:nvPr/>
          </p:nvSpPr>
          <p:spPr>
            <a:xfrm>
              <a:off x="3312804" y="-2176638"/>
              <a:ext cx="18046" cy="50819"/>
            </a:xfrm>
            <a:custGeom>
              <a:avLst/>
              <a:gdLst/>
              <a:ahLst/>
              <a:cxnLst/>
              <a:rect l="l" t="t" r="r" b="b"/>
              <a:pathLst>
                <a:path w="136" h="383" extrusionOk="0">
                  <a:moveTo>
                    <a:pt x="0" y="32"/>
                  </a:moveTo>
                  <a:cubicBezTo>
                    <a:pt x="19" y="87"/>
                    <a:pt x="31" y="149"/>
                    <a:pt x="43" y="204"/>
                  </a:cubicBezTo>
                  <a:cubicBezTo>
                    <a:pt x="62" y="260"/>
                    <a:pt x="74" y="327"/>
                    <a:pt x="111" y="370"/>
                  </a:cubicBezTo>
                  <a:cubicBezTo>
                    <a:pt x="117" y="383"/>
                    <a:pt x="136" y="383"/>
                    <a:pt x="136" y="364"/>
                  </a:cubicBezTo>
                  <a:cubicBezTo>
                    <a:pt x="130" y="315"/>
                    <a:pt x="111" y="266"/>
                    <a:pt x="93" y="216"/>
                  </a:cubicBezTo>
                  <a:cubicBezTo>
                    <a:pt x="68" y="155"/>
                    <a:pt x="49" y="87"/>
                    <a:pt x="31" y="19"/>
                  </a:cubicBezTo>
                  <a:cubicBezTo>
                    <a:pt x="25" y="1"/>
                    <a:pt x="0" y="13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5"/>
            <p:cNvSpPr/>
            <p:nvPr/>
          </p:nvSpPr>
          <p:spPr>
            <a:xfrm>
              <a:off x="3302189" y="-2463509"/>
              <a:ext cx="213361" cy="277184"/>
            </a:xfrm>
            <a:custGeom>
              <a:avLst/>
              <a:gdLst/>
              <a:ahLst/>
              <a:cxnLst/>
              <a:rect l="l" t="t" r="r" b="b"/>
              <a:pathLst>
                <a:path w="1608" h="2089" extrusionOk="0">
                  <a:moveTo>
                    <a:pt x="1565" y="19"/>
                  </a:moveTo>
                  <a:cubicBezTo>
                    <a:pt x="1534" y="118"/>
                    <a:pt x="1528" y="217"/>
                    <a:pt x="1503" y="315"/>
                  </a:cubicBezTo>
                  <a:cubicBezTo>
                    <a:pt x="1478" y="414"/>
                    <a:pt x="1441" y="518"/>
                    <a:pt x="1404" y="617"/>
                  </a:cubicBezTo>
                  <a:cubicBezTo>
                    <a:pt x="1312" y="857"/>
                    <a:pt x="1170" y="1060"/>
                    <a:pt x="986" y="1233"/>
                  </a:cubicBezTo>
                  <a:cubicBezTo>
                    <a:pt x="819" y="1393"/>
                    <a:pt x="622" y="1516"/>
                    <a:pt x="431" y="1645"/>
                  </a:cubicBezTo>
                  <a:cubicBezTo>
                    <a:pt x="283" y="1744"/>
                    <a:pt x="93" y="1855"/>
                    <a:pt x="12" y="2021"/>
                  </a:cubicBezTo>
                  <a:cubicBezTo>
                    <a:pt x="0" y="2058"/>
                    <a:pt x="49" y="2089"/>
                    <a:pt x="68" y="2052"/>
                  </a:cubicBezTo>
                  <a:cubicBezTo>
                    <a:pt x="179" y="1855"/>
                    <a:pt x="425" y="1726"/>
                    <a:pt x="610" y="1596"/>
                  </a:cubicBezTo>
                  <a:cubicBezTo>
                    <a:pt x="776" y="1479"/>
                    <a:pt x="942" y="1362"/>
                    <a:pt x="1090" y="1214"/>
                  </a:cubicBezTo>
                  <a:cubicBezTo>
                    <a:pt x="1411" y="900"/>
                    <a:pt x="1534" y="463"/>
                    <a:pt x="1602" y="32"/>
                  </a:cubicBezTo>
                  <a:cubicBezTo>
                    <a:pt x="1608" y="7"/>
                    <a:pt x="1577" y="1"/>
                    <a:pt x="156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5"/>
            <p:cNvSpPr/>
            <p:nvPr/>
          </p:nvSpPr>
          <p:spPr>
            <a:xfrm>
              <a:off x="3056186" y="-2174913"/>
              <a:ext cx="218271" cy="201154"/>
            </a:xfrm>
            <a:custGeom>
              <a:avLst/>
              <a:gdLst/>
              <a:ahLst/>
              <a:cxnLst/>
              <a:rect l="l" t="t" r="r" b="b"/>
              <a:pathLst>
                <a:path w="1645" h="1516" extrusionOk="0">
                  <a:moveTo>
                    <a:pt x="1602" y="25"/>
                  </a:moveTo>
                  <a:cubicBezTo>
                    <a:pt x="1497" y="166"/>
                    <a:pt x="1460" y="345"/>
                    <a:pt x="1343" y="481"/>
                  </a:cubicBezTo>
                  <a:cubicBezTo>
                    <a:pt x="1207" y="635"/>
                    <a:pt x="1053" y="745"/>
                    <a:pt x="881" y="850"/>
                  </a:cubicBezTo>
                  <a:cubicBezTo>
                    <a:pt x="579" y="1035"/>
                    <a:pt x="351" y="1343"/>
                    <a:pt x="25" y="1472"/>
                  </a:cubicBezTo>
                  <a:cubicBezTo>
                    <a:pt x="0" y="1478"/>
                    <a:pt x="6" y="1515"/>
                    <a:pt x="25" y="1509"/>
                  </a:cubicBezTo>
                  <a:cubicBezTo>
                    <a:pt x="166" y="1503"/>
                    <a:pt x="277" y="1404"/>
                    <a:pt x="376" y="1312"/>
                  </a:cubicBezTo>
                  <a:cubicBezTo>
                    <a:pt x="542" y="1164"/>
                    <a:pt x="727" y="1023"/>
                    <a:pt x="906" y="893"/>
                  </a:cubicBezTo>
                  <a:cubicBezTo>
                    <a:pt x="1060" y="782"/>
                    <a:pt x="1207" y="678"/>
                    <a:pt x="1331" y="542"/>
                  </a:cubicBezTo>
                  <a:cubicBezTo>
                    <a:pt x="1472" y="394"/>
                    <a:pt x="1552" y="228"/>
                    <a:pt x="1639" y="43"/>
                  </a:cubicBezTo>
                  <a:cubicBezTo>
                    <a:pt x="1645" y="19"/>
                    <a:pt x="1614" y="0"/>
                    <a:pt x="160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5"/>
            <p:cNvSpPr/>
            <p:nvPr/>
          </p:nvSpPr>
          <p:spPr>
            <a:xfrm>
              <a:off x="2932786" y="-1978005"/>
              <a:ext cx="130830" cy="34499"/>
            </a:xfrm>
            <a:custGeom>
              <a:avLst/>
              <a:gdLst/>
              <a:ahLst/>
              <a:cxnLst/>
              <a:rect l="l" t="t" r="r" b="b"/>
              <a:pathLst>
                <a:path w="986" h="260" extrusionOk="0">
                  <a:moveTo>
                    <a:pt x="973" y="19"/>
                  </a:moveTo>
                  <a:cubicBezTo>
                    <a:pt x="825" y="31"/>
                    <a:pt x="721" y="130"/>
                    <a:pt x="585" y="173"/>
                  </a:cubicBezTo>
                  <a:cubicBezTo>
                    <a:pt x="394" y="235"/>
                    <a:pt x="185" y="130"/>
                    <a:pt x="43" y="13"/>
                  </a:cubicBezTo>
                  <a:cubicBezTo>
                    <a:pt x="25" y="1"/>
                    <a:pt x="0" y="19"/>
                    <a:pt x="12" y="37"/>
                  </a:cubicBezTo>
                  <a:cubicBezTo>
                    <a:pt x="74" y="179"/>
                    <a:pt x="314" y="210"/>
                    <a:pt x="444" y="228"/>
                  </a:cubicBezTo>
                  <a:cubicBezTo>
                    <a:pt x="653" y="259"/>
                    <a:pt x="789" y="99"/>
                    <a:pt x="973" y="44"/>
                  </a:cubicBezTo>
                  <a:cubicBezTo>
                    <a:pt x="986" y="37"/>
                    <a:pt x="986" y="13"/>
                    <a:pt x="97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5"/>
            <p:cNvSpPr/>
            <p:nvPr/>
          </p:nvSpPr>
          <p:spPr>
            <a:xfrm>
              <a:off x="2885284" y="-2064650"/>
              <a:ext cx="76163" cy="205268"/>
            </a:xfrm>
            <a:custGeom>
              <a:avLst/>
              <a:gdLst/>
              <a:ahLst/>
              <a:cxnLst/>
              <a:rect l="l" t="t" r="r" b="b"/>
              <a:pathLst>
                <a:path w="574" h="1547" extrusionOk="0">
                  <a:moveTo>
                    <a:pt x="364" y="13"/>
                  </a:moveTo>
                  <a:cubicBezTo>
                    <a:pt x="315" y="62"/>
                    <a:pt x="297" y="124"/>
                    <a:pt x="266" y="185"/>
                  </a:cubicBezTo>
                  <a:cubicBezTo>
                    <a:pt x="223" y="296"/>
                    <a:pt x="173" y="395"/>
                    <a:pt x="112" y="500"/>
                  </a:cubicBezTo>
                  <a:cubicBezTo>
                    <a:pt x="63" y="567"/>
                    <a:pt x="38" y="641"/>
                    <a:pt x="38" y="721"/>
                  </a:cubicBezTo>
                  <a:cubicBezTo>
                    <a:pt x="38" y="764"/>
                    <a:pt x="56" y="801"/>
                    <a:pt x="63" y="844"/>
                  </a:cubicBezTo>
                  <a:cubicBezTo>
                    <a:pt x="63" y="900"/>
                    <a:pt x="32" y="961"/>
                    <a:pt x="13" y="1011"/>
                  </a:cubicBezTo>
                  <a:cubicBezTo>
                    <a:pt x="1" y="1060"/>
                    <a:pt x="44" y="1103"/>
                    <a:pt x="69" y="1140"/>
                  </a:cubicBezTo>
                  <a:cubicBezTo>
                    <a:pt x="136" y="1226"/>
                    <a:pt x="93" y="1343"/>
                    <a:pt x="149" y="1436"/>
                  </a:cubicBezTo>
                  <a:cubicBezTo>
                    <a:pt x="216" y="1547"/>
                    <a:pt x="438" y="1547"/>
                    <a:pt x="543" y="1534"/>
                  </a:cubicBezTo>
                  <a:cubicBezTo>
                    <a:pt x="568" y="1534"/>
                    <a:pt x="574" y="1503"/>
                    <a:pt x="549" y="1497"/>
                  </a:cubicBezTo>
                  <a:cubicBezTo>
                    <a:pt x="389" y="1436"/>
                    <a:pt x="180" y="1522"/>
                    <a:pt x="155" y="1276"/>
                  </a:cubicBezTo>
                  <a:cubicBezTo>
                    <a:pt x="149" y="1232"/>
                    <a:pt x="143" y="1189"/>
                    <a:pt x="112" y="1152"/>
                  </a:cubicBezTo>
                  <a:cubicBezTo>
                    <a:pt x="32" y="1060"/>
                    <a:pt x="99" y="974"/>
                    <a:pt x="118" y="881"/>
                  </a:cubicBezTo>
                  <a:cubicBezTo>
                    <a:pt x="124" y="838"/>
                    <a:pt x="106" y="789"/>
                    <a:pt x="99" y="752"/>
                  </a:cubicBezTo>
                  <a:cubicBezTo>
                    <a:pt x="69" y="641"/>
                    <a:pt x="149" y="543"/>
                    <a:pt x="204" y="456"/>
                  </a:cubicBezTo>
                  <a:cubicBezTo>
                    <a:pt x="284" y="327"/>
                    <a:pt x="321" y="173"/>
                    <a:pt x="383" y="31"/>
                  </a:cubicBezTo>
                  <a:cubicBezTo>
                    <a:pt x="389" y="19"/>
                    <a:pt x="370" y="1"/>
                    <a:pt x="36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5"/>
            <p:cNvSpPr/>
            <p:nvPr/>
          </p:nvSpPr>
          <p:spPr>
            <a:xfrm>
              <a:off x="2946586" y="-1918296"/>
              <a:ext cx="255954" cy="55596"/>
            </a:xfrm>
            <a:custGeom>
              <a:avLst/>
              <a:gdLst/>
              <a:ahLst/>
              <a:cxnLst/>
              <a:rect l="l" t="t" r="r" b="b"/>
              <a:pathLst>
                <a:path w="1929" h="419" extrusionOk="0">
                  <a:moveTo>
                    <a:pt x="13" y="400"/>
                  </a:moveTo>
                  <a:cubicBezTo>
                    <a:pt x="130" y="419"/>
                    <a:pt x="241" y="370"/>
                    <a:pt x="352" y="327"/>
                  </a:cubicBezTo>
                  <a:cubicBezTo>
                    <a:pt x="543" y="247"/>
                    <a:pt x="740" y="191"/>
                    <a:pt x="943" y="166"/>
                  </a:cubicBezTo>
                  <a:cubicBezTo>
                    <a:pt x="1116" y="142"/>
                    <a:pt x="1282" y="136"/>
                    <a:pt x="1454" y="117"/>
                  </a:cubicBezTo>
                  <a:cubicBezTo>
                    <a:pt x="1596" y="99"/>
                    <a:pt x="1744" y="111"/>
                    <a:pt x="1886" y="80"/>
                  </a:cubicBezTo>
                  <a:cubicBezTo>
                    <a:pt x="1929" y="68"/>
                    <a:pt x="1910" y="0"/>
                    <a:pt x="1867" y="12"/>
                  </a:cubicBezTo>
                  <a:cubicBezTo>
                    <a:pt x="1719" y="43"/>
                    <a:pt x="1565" y="31"/>
                    <a:pt x="1417" y="49"/>
                  </a:cubicBezTo>
                  <a:cubicBezTo>
                    <a:pt x="1257" y="74"/>
                    <a:pt x="1097" y="80"/>
                    <a:pt x="937" y="105"/>
                  </a:cubicBezTo>
                  <a:cubicBezTo>
                    <a:pt x="758" y="129"/>
                    <a:pt x="598" y="173"/>
                    <a:pt x="432" y="234"/>
                  </a:cubicBezTo>
                  <a:cubicBezTo>
                    <a:pt x="290" y="296"/>
                    <a:pt x="161" y="357"/>
                    <a:pt x="13" y="382"/>
                  </a:cubicBezTo>
                  <a:cubicBezTo>
                    <a:pt x="1" y="382"/>
                    <a:pt x="1" y="400"/>
                    <a:pt x="13" y="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5"/>
            <p:cNvSpPr/>
            <p:nvPr/>
          </p:nvSpPr>
          <p:spPr>
            <a:xfrm>
              <a:off x="3056982" y="-1988620"/>
              <a:ext cx="403768" cy="113713"/>
            </a:xfrm>
            <a:custGeom>
              <a:avLst/>
              <a:gdLst/>
              <a:ahLst/>
              <a:cxnLst/>
              <a:rect l="l" t="t" r="r" b="b"/>
              <a:pathLst>
                <a:path w="3043" h="857" extrusionOk="0">
                  <a:moveTo>
                    <a:pt x="13" y="690"/>
                  </a:moveTo>
                  <a:cubicBezTo>
                    <a:pt x="148" y="740"/>
                    <a:pt x="271" y="807"/>
                    <a:pt x="413" y="832"/>
                  </a:cubicBezTo>
                  <a:cubicBezTo>
                    <a:pt x="542" y="857"/>
                    <a:pt x="678" y="838"/>
                    <a:pt x="813" y="820"/>
                  </a:cubicBezTo>
                  <a:cubicBezTo>
                    <a:pt x="1140" y="770"/>
                    <a:pt x="1460" y="709"/>
                    <a:pt x="1780" y="623"/>
                  </a:cubicBezTo>
                  <a:cubicBezTo>
                    <a:pt x="2033" y="561"/>
                    <a:pt x="2285" y="499"/>
                    <a:pt x="2532" y="413"/>
                  </a:cubicBezTo>
                  <a:cubicBezTo>
                    <a:pt x="2717" y="345"/>
                    <a:pt x="2926" y="241"/>
                    <a:pt x="3025" y="62"/>
                  </a:cubicBezTo>
                  <a:cubicBezTo>
                    <a:pt x="3043" y="31"/>
                    <a:pt x="3006" y="0"/>
                    <a:pt x="2981" y="25"/>
                  </a:cubicBezTo>
                  <a:cubicBezTo>
                    <a:pt x="2667" y="370"/>
                    <a:pt x="2199" y="450"/>
                    <a:pt x="1768" y="567"/>
                  </a:cubicBezTo>
                  <a:cubicBezTo>
                    <a:pt x="1479" y="641"/>
                    <a:pt x="1183" y="703"/>
                    <a:pt x="887" y="746"/>
                  </a:cubicBezTo>
                  <a:cubicBezTo>
                    <a:pt x="752" y="770"/>
                    <a:pt x="610" y="783"/>
                    <a:pt x="468" y="777"/>
                  </a:cubicBezTo>
                  <a:cubicBezTo>
                    <a:pt x="314" y="770"/>
                    <a:pt x="167" y="703"/>
                    <a:pt x="19" y="672"/>
                  </a:cubicBezTo>
                  <a:cubicBezTo>
                    <a:pt x="7" y="666"/>
                    <a:pt x="0" y="684"/>
                    <a:pt x="13" y="6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5"/>
            <p:cNvSpPr/>
            <p:nvPr/>
          </p:nvSpPr>
          <p:spPr>
            <a:xfrm>
              <a:off x="2877190" y="-1931432"/>
              <a:ext cx="179924" cy="25476"/>
            </a:xfrm>
            <a:custGeom>
              <a:avLst/>
              <a:gdLst/>
              <a:ahLst/>
              <a:cxnLst/>
              <a:rect l="l" t="t" r="r" b="b"/>
              <a:pathLst>
                <a:path w="1356" h="192" extrusionOk="0">
                  <a:moveTo>
                    <a:pt x="1355" y="68"/>
                  </a:moveTo>
                  <a:cubicBezTo>
                    <a:pt x="1097" y="111"/>
                    <a:pt x="844" y="118"/>
                    <a:pt x="585" y="130"/>
                  </a:cubicBezTo>
                  <a:cubicBezTo>
                    <a:pt x="456" y="136"/>
                    <a:pt x="185" y="167"/>
                    <a:pt x="136" y="19"/>
                  </a:cubicBezTo>
                  <a:cubicBezTo>
                    <a:pt x="130" y="1"/>
                    <a:pt x="105" y="1"/>
                    <a:pt x="93" y="13"/>
                  </a:cubicBezTo>
                  <a:cubicBezTo>
                    <a:pt x="0" y="173"/>
                    <a:pt x="358" y="192"/>
                    <a:pt x="431" y="192"/>
                  </a:cubicBezTo>
                  <a:cubicBezTo>
                    <a:pt x="739" y="192"/>
                    <a:pt x="1066" y="167"/>
                    <a:pt x="1355" y="68"/>
                  </a:cubicBezTo>
                  <a:cubicBezTo>
                    <a:pt x="1355" y="68"/>
                    <a:pt x="1355" y="68"/>
                    <a:pt x="1355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5"/>
            <p:cNvSpPr/>
            <p:nvPr/>
          </p:nvSpPr>
          <p:spPr>
            <a:xfrm>
              <a:off x="2911556" y="-1980393"/>
              <a:ext cx="51615" cy="52412"/>
            </a:xfrm>
            <a:custGeom>
              <a:avLst/>
              <a:gdLst/>
              <a:ahLst/>
              <a:cxnLst/>
              <a:rect l="l" t="t" r="r" b="b"/>
              <a:pathLst>
                <a:path w="389" h="395" extrusionOk="0">
                  <a:moveTo>
                    <a:pt x="382" y="357"/>
                  </a:moveTo>
                  <a:cubicBezTo>
                    <a:pt x="277" y="363"/>
                    <a:pt x="191" y="308"/>
                    <a:pt x="136" y="228"/>
                  </a:cubicBezTo>
                  <a:cubicBezTo>
                    <a:pt x="86" y="160"/>
                    <a:pt x="92" y="80"/>
                    <a:pt x="55" y="6"/>
                  </a:cubicBezTo>
                  <a:cubicBezTo>
                    <a:pt x="55" y="0"/>
                    <a:pt x="43" y="0"/>
                    <a:pt x="37" y="6"/>
                  </a:cubicBezTo>
                  <a:cubicBezTo>
                    <a:pt x="0" y="86"/>
                    <a:pt x="62" y="203"/>
                    <a:pt x="111" y="265"/>
                  </a:cubicBezTo>
                  <a:cubicBezTo>
                    <a:pt x="185" y="357"/>
                    <a:pt x="271" y="394"/>
                    <a:pt x="382" y="376"/>
                  </a:cubicBezTo>
                  <a:cubicBezTo>
                    <a:pt x="388" y="370"/>
                    <a:pt x="388" y="357"/>
                    <a:pt x="382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5"/>
            <p:cNvSpPr/>
            <p:nvPr/>
          </p:nvSpPr>
          <p:spPr>
            <a:xfrm>
              <a:off x="3081529" y="-2031080"/>
              <a:ext cx="337557" cy="96464"/>
            </a:xfrm>
            <a:custGeom>
              <a:avLst/>
              <a:gdLst/>
              <a:ahLst/>
              <a:cxnLst/>
              <a:rect l="l" t="t" r="r" b="b"/>
              <a:pathLst>
                <a:path w="2544" h="727" extrusionOk="0">
                  <a:moveTo>
                    <a:pt x="6" y="727"/>
                  </a:moveTo>
                  <a:cubicBezTo>
                    <a:pt x="185" y="702"/>
                    <a:pt x="351" y="647"/>
                    <a:pt x="524" y="585"/>
                  </a:cubicBezTo>
                  <a:cubicBezTo>
                    <a:pt x="727" y="505"/>
                    <a:pt x="930" y="450"/>
                    <a:pt x="1146" y="407"/>
                  </a:cubicBezTo>
                  <a:cubicBezTo>
                    <a:pt x="1374" y="357"/>
                    <a:pt x="1589" y="296"/>
                    <a:pt x="1811" y="234"/>
                  </a:cubicBezTo>
                  <a:cubicBezTo>
                    <a:pt x="2039" y="173"/>
                    <a:pt x="2267" y="86"/>
                    <a:pt x="2507" y="68"/>
                  </a:cubicBezTo>
                  <a:cubicBezTo>
                    <a:pt x="2544" y="62"/>
                    <a:pt x="2544" y="0"/>
                    <a:pt x="2507" y="0"/>
                  </a:cubicBezTo>
                  <a:cubicBezTo>
                    <a:pt x="2298" y="19"/>
                    <a:pt x="2094" y="86"/>
                    <a:pt x="1897" y="142"/>
                  </a:cubicBezTo>
                  <a:cubicBezTo>
                    <a:pt x="1675" y="197"/>
                    <a:pt x="1454" y="259"/>
                    <a:pt x="1232" y="320"/>
                  </a:cubicBezTo>
                  <a:cubicBezTo>
                    <a:pt x="1016" y="370"/>
                    <a:pt x="807" y="425"/>
                    <a:pt x="604" y="511"/>
                  </a:cubicBezTo>
                  <a:cubicBezTo>
                    <a:pt x="407" y="591"/>
                    <a:pt x="210" y="672"/>
                    <a:pt x="0" y="721"/>
                  </a:cubicBezTo>
                  <a:cubicBezTo>
                    <a:pt x="0" y="721"/>
                    <a:pt x="0" y="727"/>
                    <a:pt x="6" y="7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5"/>
            <p:cNvSpPr/>
            <p:nvPr/>
          </p:nvSpPr>
          <p:spPr>
            <a:xfrm>
              <a:off x="3263709" y="-1970707"/>
              <a:ext cx="98189" cy="26405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715" y="13"/>
                  </a:moveTo>
                  <a:cubicBezTo>
                    <a:pt x="623" y="69"/>
                    <a:pt x="512" y="100"/>
                    <a:pt x="407" y="124"/>
                  </a:cubicBezTo>
                  <a:cubicBezTo>
                    <a:pt x="339" y="143"/>
                    <a:pt x="265" y="149"/>
                    <a:pt x="192" y="143"/>
                  </a:cubicBezTo>
                  <a:cubicBezTo>
                    <a:pt x="118" y="130"/>
                    <a:pt x="93" y="81"/>
                    <a:pt x="38" y="38"/>
                  </a:cubicBezTo>
                  <a:cubicBezTo>
                    <a:pt x="25" y="26"/>
                    <a:pt x="7" y="32"/>
                    <a:pt x="7" y="50"/>
                  </a:cubicBezTo>
                  <a:cubicBezTo>
                    <a:pt x="1" y="186"/>
                    <a:pt x="204" y="198"/>
                    <a:pt x="296" y="192"/>
                  </a:cubicBezTo>
                  <a:cubicBezTo>
                    <a:pt x="444" y="180"/>
                    <a:pt x="604" y="124"/>
                    <a:pt x="727" y="32"/>
                  </a:cubicBezTo>
                  <a:cubicBezTo>
                    <a:pt x="740" y="26"/>
                    <a:pt x="727" y="1"/>
                    <a:pt x="71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5"/>
            <p:cNvSpPr/>
            <p:nvPr/>
          </p:nvSpPr>
          <p:spPr>
            <a:xfrm>
              <a:off x="3214747" y="-1928911"/>
              <a:ext cx="54004" cy="13136"/>
            </a:xfrm>
            <a:custGeom>
              <a:avLst/>
              <a:gdLst/>
              <a:ahLst/>
              <a:cxnLst/>
              <a:rect l="l" t="t" r="r" b="b"/>
              <a:pathLst>
                <a:path w="407" h="99" extrusionOk="0">
                  <a:moveTo>
                    <a:pt x="388" y="19"/>
                  </a:moveTo>
                  <a:cubicBezTo>
                    <a:pt x="265" y="12"/>
                    <a:pt x="129" y="0"/>
                    <a:pt x="12" y="43"/>
                  </a:cubicBezTo>
                  <a:cubicBezTo>
                    <a:pt x="0" y="49"/>
                    <a:pt x="0" y="62"/>
                    <a:pt x="12" y="68"/>
                  </a:cubicBezTo>
                  <a:cubicBezTo>
                    <a:pt x="136" y="99"/>
                    <a:pt x="265" y="56"/>
                    <a:pt x="388" y="49"/>
                  </a:cubicBezTo>
                  <a:cubicBezTo>
                    <a:pt x="407" y="49"/>
                    <a:pt x="407" y="19"/>
                    <a:pt x="38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5"/>
            <p:cNvSpPr/>
            <p:nvPr/>
          </p:nvSpPr>
          <p:spPr>
            <a:xfrm>
              <a:off x="3556286" y="-2373547"/>
              <a:ext cx="194653" cy="115305"/>
            </a:xfrm>
            <a:custGeom>
              <a:avLst/>
              <a:gdLst/>
              <a:ahLst/>
              <a:cxnLst/>
              <a:rect l="l" t="t" r="r" b="b"/>
              <a:pathLst>
                <a:path w="1467" h="869" extrusionOk="0">
                  <a:moveTo>
                    <a:pt x="7" y="869"/>
                  </a:moveTo>
                  <a:cubicBezTo>
                    <a:pt x="241" y="690"/>
                    <a:pt x="512" y="561"/>
                    <a:pt x="764" y="425"/>
                  </a:cubicBezTo>
                  <a:cubicBezTo>
                    <a:pt x="875" y="370"/>
                    <a:pt x="974" y="302"/>
                    <a:pt x="1085" y="247"/>
                  </a:cubicBezTo>
                  <a:cubicBezTo>
                    <a:pt x="1208" y="173"/>
                    <a:pt x="1319" y="173"/>
                    <a:pt x="1454" y="142"/>
                  </a:cubicBezTo>
                  <a:cubicBezTo>
                    <a:pt x="1467" y="142"/>
                    <a:pt x="1467" y="117"/>
                    <a:pt x="1454" y="111"/>
                  </a:cubicBezTo>
                  <a:cubicBezTo>
                    <a:pt x="1276" y="0"/>
                    <a:pt x="968" y="241"/>
                    <a:pt x="826" y="333"/>
                  </a:cubicBezTo>
                  <a:cubicBezTo>
                    <a:pt x="543" y="512"/>
                    <a:pt x="259" y="653"/>
                    <a:pt x="1" y="863"/>
                  </a:cubicBezTo>
                  <a:cubicBezTo>
                    <a:pt x="1" y="863"/>
                    <a:pt x="1" y="869"/>
                    <a:pt x="7" y="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5"/>
            <p:cNvSpPr/>
            <p:nvPr/>
          </p:nvSpPr>
          <p:spPr>
            <a:xfrm>
              <a:off x="3740987" y="-2368637"/>
              <a:ext cx="48298" cy="89166"/>
            </a:xfrm>
            <a:custGeom>
              <a:avLst/>
              <a:gdLst/>
              <a:ahLst/>
              <a:cxnLst/>
              <a:rect l="l" t="t" r="r" b="b"/>
              <a:pathLst>
                <a:path w="364" h="672" extrusionOk="0">
                  <a:moveTo>
                    <a:pt x="7" y="19"/>
                  </a:moveTo>
                  <a:cubicBezTo>
                    <a:pt x="38" y="142"/>
                    <a:pt x="81" y="241"/>
                    <a:pt x="148" y="345"/>
                  </a:cubicBezTo>
                  <a:cubicBezTo>
                    <a:pt x="204" y="450"/>
                    <a:pt x="259" y="573"/>
                    <a:pt x="333" y="659"/>
                  </a:cubicBezTo>
                  <a:cubicBezTo>
                    <a:pt x="346" y="672"/>
                    <a:pt x="364" y="659"/>
                    <a:pt x="364" y="647"/>
                  </a:cubicBezTo>
                  <a:cubicBezTo>
                    <a:pt x="358" y="549"/>
                    <a:pt x="296" y="462"/>
                    <a:pt x="241" y="382"/>
                  </a:cubicBezTo>
                  <a:cubicBezTo>
                    <a:pt x="167" y="259"/>
                    <a:pt x="81" y="142"/>
                    <a:pt x="25" y="13"/>
                  </a:cubicBezTo>
                  <a:cubicBezTo>
                    <a:pt x="19" y="0"/>
                    <a:pt x="1" y="0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5"/>
            <p:cNvSpPr/>
            <p:nvPr/>
          </p:nvSpPr>
          <p:spPr>
            <a:xfrm>
              <a:off x="3819405" y="-2205166"/>
              <a:ext cx="54933" cy="60638"/>
            </a:xfrm>
            <a:custGeom>
              <a:avLst/>
              <a:gdLst/>
              <a:ahLst/>
              <a:cxnLst/>
              <a:rect l="l" t="t" r="r" b="b"/>
              <a:pathLst>
                <a:path w="414" h="457" extrusionOk="0">
                  <a:moveTo>
                    <a:pt x="19" y="444"/>
                  </a:moveTo>
                  <a:cubicBezTo>
                    <a:pt x="93" y="376"/>
                    <a:pt x="192" y="339"/>
                    <a:pt x="266" y="271"/>
                  </a:cubicBezTo>
                  <a:cubicBezTo>
                    <a:pt x="327" y="210"/>
                    <a:pt x="383" y="123"/>
                    <a:pt x="407" y="43"/>
                  </a:cubicBezTo>
                  <a:cubicBezTo>
                    <a:pt x="414" y="13"/>
                    <a:pt x="377" y="0"/>
                    <a:pt x="358" y="25"/>
                  </a:cubicBezTo>
                  <a:cubicBezTo>
                    <a:pt x="303" y="99"/>
                    <a:pt x="272" y="185"/>
                    <a:pt x="210" y="253"/>
                  </a:cubicBezTo>
                  <a:cubicBezTo>
                    <a:pt x="149" y="327"/>
                    <a:pt x="69" y="364"/>
                    <a:pt x="7" y="431"/>
                  </a:cubicBezTo>
                  <a:cubicBezTo>
                    <a:pt x="1" y="444"/>
                    <a:pt x="7" y="456"/>
                    <a:pt x="19" y="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5"/>
            <p:cNvSpPr/>
            <p:nvPr/>
          </p:nvSpPr>
          <p:spPr>
            <a:xfrm>
              <a:off x="3776945" y="-2294332"/>
              <a:ext cx="100710" cy="108008"/>
            </a:xfrm>
            <a:custGeom>
              <a:avLst/>
              <a:gdLst/>
              <a:ahLst/>
              <a:cxnLst/>
              <a:rect l="l" t="t" r="r" b="b"/>
              <a:pathLst>
                <a:path w="759" h="814" extrusionOk="0">
                  <a:moveTo>
                    <a:pt x="727" y="795"/>
                  </a:moveTo>
                  <a:cubicBezTo>
                    <a:pt x="758" y="611"/>
                    <a:pt x="623" y="438"/>
                    <a:pt x="506" y="309"/>
                  </a:cubicBezTo>
                  <a:cubicBezTo>
                    <a:pt x="407" y="198"/>
                    <a:pt x="198" y="1"/>
                    <a:pt x="31" y="32"/>
                  </a:cubicBezTo>
                  <a:cubicBezTo>
                    <a:pt x="7" y="38"/>
                    <a:pt x="1" y="81"/>
                    <a:pt x="25" y="93"/>
                  </a:cubicBezTo>
                  <a:cubicBezTo>
                    <a:pt x="81" y="118"/>
                    <a:pt x="142" y="124"/>
                    <a:pt x="204" y="155"/>
                  </a:cubicBezTo>
                  <a:cubicBezTo>
                    <a:pt x="290" y="198"/>
                    <a:pt x="364" y="266"/>
                    <a:pt x="438" y="334"/>
                  </a:cubicBezTo>
                  <a:cubicBezTo>
                    <a:pt x="561" y="451"/>
                    <a:pt x="672" y="611"/>
                    <a:pt x="697" y="789"/>
                  </a:cubicBezTo>
                  <a:cubicBezTo>
                    <a:pt x="697" y="808"/>
                    <a:pt x="727" y="814"/>
                    <a:pt x="727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5"/>
            <p:cNvSpPr/>
            <p:nvPr/>
          </p:nvSpPr>
          <p:spPr>
            <a:xfrm>
              <a:off x="3593836" y="-2199461"/>
              <a:ext cx="256750" cy="179128"/>
            </a:xfrm>
            <a:custGeom>
              <a:avLst/>
              <a:gdLst/>
              <a:ahLst/>
              <a:cxnLst/>
              <a:rect l="l" t="t" r="r" b="b"/>
              <a:pathLst>
                <a:path w="1935" h="1350" extrusionOk="0">
                  <a:moveTo>
                    <a:pt x="7" y="25"/>
                  </a:moveTo>
                  <a:cubicBezTo>
                    <a:pt x="1" y="204"/>
                    <a:pt x="488" y="641"/>
                    <a:pt x="617" y="758"/>
                  </a:cubicBezTo>
                  <a:cubicBezTo>
                    <a:pt x="839" y="967"/>
                    <a:pt x="1769" y="1349"/>
                    <a:pt x="1910" y="1349"/>
                  </a:cubicBezTo>
                  <a:cubicBezTo>
                    <a:pt x="1935" y="1343"/>
                    <a:pt x="1935" y="1318"/>
                    <a:pt x="1923" y="1306"/>
                  </a:cubicBezTo>
                  <a:cubicBezTo>
                    <a:pt x="1528" y="1010"/>
                    <a:pt x="1165" y="1078"/>
                    <a:pt x="715" y="739"/>
                  </a:cubicBezTo>
                  <a:cubicBezTo>
                    <a:pt x="555" y="616"/>
                    <a:pt x="130" y="197"/>
                    <a:pt x="63" y="13"/>
                  </a:cubicBezTo>
                  <a:cubicBezTo>
                    <a:pt x="56" y="0"/>
                    <a:pt x="7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5"/>
            <p:cNvSpPr/>
            <p:nvPr/>
          </p:nvSpPr>
          <p:spPr>
            <a:xfrm>
              <a:off x="3813700" y="-2050718"/>
              <a:ext cx="43521" cy="33570"/>
            </a:xfrm>
            <a:custGeom>
              <a:avLst/>
              <a:gdLst/>
              <a:ahLst/>
              <a:cxnLst/>
              <a:rect l="l" t="t" r="r" b="b"/>
              <a:pathLst>
                <a:path w="328" h="253" extrusionOk="0">
                  <a:moveTo>
                    <a:pt x="13" y="31"/>
                  </a:moveTo>
                  <a:cubicBezTo>
                    <a:pt x="62" y="80"/>
                    <a:pt x="112" y="130"/>
                    <a:pt x="167" y="173"/>
                  </a:cubicBezTo>
                  <a:cubicBezTo>
                    <a:pt x="204" y="204"/>
                    <a:pt x="284" y="253"/>
                    <a:pt x="321" y="216"/>
                  </a:cubicBezTo>
                  <a:cubicBezTo>
                    <a:pt x="327" y="210"/>
                    <a:pt x="327" y="197"/>
                    <a:pt x="321" y="191"/>
                  </a:cubicBezTo>
                  <a:cubicBezTo>
                    <a:pt x="309" y="173"/>
                    <a:pt x="296" y="173"/>
                    <a:pt x="272" y="167"/>
                  </a:cubicBezTo>
                  <a:cubicBezTo>
                    <a:pt x="241" y="160"/>
                    <a:pt x="204" y="136"/>
                    <a:pt x="173" y="117"/>
                  </a:cubicBezTo>
                  <a:cubicBezTo>
                    <a:pt x="124" y="87"/>
                    <a:pt x="75" y="50"/>
                    <a:pt x="25" y="13"/>
                  </a:cubicBezTo>
                  <a:cubicBezTo>
                    <a:pt x="13" y="0"/>
                    <a:pt x="1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5"/>
            <p:cNvSpPr/>
            <p:nvPr/>
          </p:nvSpPr>
          <p:spPr>
            <a:xfrm>
              <a:off x="3660976" y="-2191367"/>
              <a:ext cx="90758" cy="57454"/>
            </a:xfrm>
            <a:custGeom>
              <a:avLst/>
              <a:gdLst/>
              <a:ahLst/>
              <a:cxnLst/>
              <a:rect l="l" t="t" r="r" b="b"/>
              <a:pathLst>
                <a:path w="684" h="433" extrusionOk="0">
                  <a:moveTo>
                    <a:pt x="6" y="38"/>
                  </a:moveTo>
                  <a:cubicBezTo>
                    <a:pt x="142" y="217"/>
                    <a:pt x="419" y="432"/>
                    <a:pt x="653" y="426"/>
                  </a:cubicBezTo>
                  <a:cubicBezTo>
                    <a:pt x="671" y="426"/>
                    <a:pt x="684" y="401"/>
                    <a:pt x="665" y="395"/>
                  </a:cubicBezTo>
                  <a:cubicBezTo>
                    <a:pt x="560" y="340"/>
                    <a:pt x="443" y="309"/>
                    <a:pt x="339" y="254"/>
                  </a:cubicBezTo>
                  <a:cubicBezTo>
                    <a:pt x="222" y="192"/>
                    <a:pt x="117" y="118"/>
                    <a:pt x="37" y="19"/>
                  </a:cubicBezTo>
                  <a:cubicBezTo>
                    <a:pt x="25" y="1"/>
                    <a:pt x="0" y="19"/>
                    <a:pt x="6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5"/>
            <p:cNvSpPr/>
            <p:nvPr/>
          </p:nvSpPr>
          <p:spPr>
            <a:xfrm>
              <a:off x="3468048" y="-2290219"/>
              <a:ext cx="322165" cy="165196"/>
            </a:xfrm>
            <a:custGeom>
              <a:avLst/>
              <a:gdLst/>
              <a:ahLst/>
              <a:cxnLst/>
              <a:rect l="l" t="t" r="r" b="b"/>
              <a:pathLst>
                <a:path w="2428" h="1245" extrusionOk="0">
                  <a:moveTo>
                    <a:pt x="13" y="1245"/>
                  </a:moveTo>
                  <a:cubicBezTo>
                    <a:pt x="204" y="1196"/>
                    <a:pt x="358" y="1048"/>
                    <a:pt x="530" y="949"/>
                  </a:cubicBezTo>
                  <a:cubicBezTo>
                    <a:pt x="752" y="826"/>
                    <a:pt x="992" y="746"/>
                    <a:pt x="1232" y="660"/>
                  </a:cubicBezTo>
                  <a:cubicBezTo>
                    <a:pt x="1436" y="586"/>
                    <a:pt x="1639" y="512"/>
                    <a:pt x="1836" y="413"/>
                  </a:cubicBezTo>
                  <a:cubicBezTo>
                    <a:pt x="1941" y="364"/>
                    <a:pt x="2039" y="303"/>
                    <a:pt x="2132" y="235"/>
                  </a:cubicBezTo>
                  <a:cubicBezTo>
                    <a:pt x="2224" y="167"/>
                    <a:pt x="2279" y="112"/>
                    <a:pt x="2390" y="68"/>
                  </a:cubicBezTo>
                  <a:cubicBezTo>
                    <a:pt x="2427" y="56"/>
                    <a:pt x="2421" y="1"/>
                    <a:pt x="2384" y="1"/>
                  </a:cubicBezTo>
                  <a:cubicBezTo>
                    <a:pt x="2212" y="13"/>
                    <a:pt x="2088" y="179"/>
                    <a:pt x="1953" y="266"/>
                  </a:cubicBezTo>
                  <a:cubicBezTo>
                    <a:pt x="1737" y="401"/>
                    <a:pt x="1497" y="487"/>
                    <a:pt x="1257" y="574"/>
                  </a:cubicBezTo>
                  <a:cubicBezTo>
                    <a:pt x="1041" y="654"/>
                    <a:pt x="826" y="734"/>
                    <a:pt x="616" y="832"/>
                  </a:cubicBezTo>
                  <a:cubicBezTo>
                    <a:pt x="505" y="888"/>
                    <a:pt x="401" y="955"/>
                    <a:pt x="302" y="1023"/>
                  </a:cubicBezTo>
                  <a:cubicBezTo>
                    <a:pt x="204" y="1097"/>
                    <a:pt x="124" y="1196"/>
                    <a:pt x="7" y="1233"/>
                  </a:cubicBezTo>
                  <a:cubicBezTo>
                    <a:pt x="0" y="1233"/>
                    <a:pt x="0" y="1245"/>
                    <a:pt x="13" y="1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5"/>
            <p:cNvSpPr/>
            <p:nvPr/>
          </p:nvSpPr>
          <p:spPr>
            <a:xfrm>
              <a:off x="3338943" y="-2217506"/>
              <a:ext cx="211769" cy="76163"/>
            </a:xfrm>
            <a:custGeom>
              <a:avLst/>
              <a:gdLst/>
              <a:ahLst/>
              <a:cxnLst/>
              <a:rect l="l" t="t" r="r" b="b"/>
              <a:pathLst>
                <a:path w="1596" h="574" extrusionOk="0">
                  <a:moveTo>
                    <a:pt x="1577" y="7"/>
                  </a:moveTo>
                  <a:cubicBezTo>
                    <a:pt x="1090" y="247"/>
                    <a:pt x="592" y="512"/>
                    <a:pt x="37" y="494"/>
                  </a:cubicBezTo>
                  <a:cubicBezTo>
                    <a:pt x="0" y="494"/>
                    <a:pt x="0" y="549"/>
                    <a:pt x="37" y="549"/>
                  </a:cubicBezTo>
                  <a:cubicBezTo>
                    <a:pt x="585" y="574"/>
                    <a:pt x="1127" y="309"/>
                    <a:pt x="1583" y="19"/>
                  </a:cubicBezTo>
                  <a:cubicBezTo>
                    <a:pt x="1596" y="13"/>
                    <a:pt x="1583" y="1"/>
                    <a:pt x="157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5"/>
            <p:cNvSpPr/>
            <p:nvPr/>
          </p:nvSpPr>
          <p:spPr>
            <a:xfrm>
              <a:off x="3414973" y="-2189642"/>
              <a:ext cx="41797" cy="15657"/>
            </a:xfrm>
            <a:custGeom>
              <a:avLst/>
              <a:gdLst/>
              <a:ahLst/>
              <a:cxnLst/>
              <a:rect l="l" t="t" r="r" b="b"/>
              <a:pathLst>
                <a:path w="315" h="118" extrusionOk="0">
                  <a:moveTo>
                    <a:pt x="283" y="6"/>
                  </a:moveTo>
                  <a:cubicBezTo>
                    <a:pt x="246" y="19"/>
                    <a:pt x="203" y="31"/>
                    <a:pt x="160" y="37"/>
                  </a:cubicBezTo>
                  <a:cubicBezTo>
                    <a:pt x="111" y="50"/>
                    <a:pt x="62" y="43"/>
                    <a:pt x="12" y="62"/>
                  </a:cubicBezTo>
                  <a:cubicBezTo>
                    <a:pt x="0" y="68"/>
                    <a:pt x="0" y="87"/>
                    <a:pt x="12" y="87"/>
                  </a:cubicBezTo>
                  <a:cubicBezTo>
                    <a:pt x="105" y="117"/>
                    <a:pt x="216" y="74"/>
                    <a:pt x="296" y="31"/>
                  </a:cubicBezTo>
                  <a:cubicBezTo>
                    <a:pt x="314" y="25"/>
                    <a:pt x="302" y="0"/>
                    <a:pt x="28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5"/>
            <p:cNvSpPr/>
            <p:nvPr/>
          </p:nvSpPr>
          <p:spPr>
            <a:xfrm>
              <a:off x="3547263" y="-2429939"/>
              <a:ext cx="179128" cy="130034"/>
            </a:xfrm>
            <a:custGeom>
              <a:avLst/>
              <a:gdLst/>
              <a:ahLst/>
              <a:cxnLst/>
              <a:rect l="l" t="t" r="r" b="b"/>
              <a:pathLst>
                <a:path w="1350" h="980" extrusionOk="0">
                  <a:moveTo>
                    <a:pt x="13" y="980"/>
                  </a:moveTo>
                  <a:cubicBezTo>
                    <a:pt x="253" y="875"/>
                    <a:pt x="426" y="678"/>
                    <a:pt x="604" y="493"/>
                  </a:cubicBezTo>
                  <a:cubicBezTo>
                    <a:pt x="808" y="278"/>
                    <a:pt x="1023" y="124"/>
                    <a:pt x="1313" y="62"/>
                  </a:cubicBezTo>
                  <a:cubicBezTo>
                    <a:pt x="1350" y="50"/>
                    <a:pt x="1337" y="0"/>
                    <a:pt x="1307" y="0"/>
                  </a:cubicBezTo>
                  <a:cubicBezTo>
                    <a:pt x="1048" y="25"/>
                    <a:pt x="851" y="191"/>
                    <a:pt x="672" y="364"/>
                  </a:cubicBezTo>
                  <a:cubicBezTo>
                    <a:pt x="457" y="573"/>
                    <a:pt x="266" y="814"/>
                    <a:pt x="7" y="974"/>
                  </a:cubicBezTo>
                  <a:cubicBezTo>
                    <a:pt x="1" y="974"/>
                    <a:pt x="7" y="980"/>
                    <a:pt x="13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5"/>
            <p:cNvSpPr/>
            <p:nvPr/>
          </p:nvSpPr>
          <p:spPr>
            <a:xfrm>
              <a:off x="3642931" y="-2433256"/>
              <a:ext cx="36887" cy="19770"/>
            </a:xfrm>
            <a:custGeom>
              <a:avLst/>
              <a:gdLst/>
              <a:ahLst/>
              <a:cxnLst/>
              <a:rect l="l" t="t" r="r" b="b"/>
              <a:pathLst>
                <a:path w="278" h="149" extrusionOk="0">
                  <a:moveTo>
                    <a:pt x="247" y="7"/>
                  </a:moveTo>
                  <a:cubicBezTo>
                    <a:pt x="167" y="38"/>
                    <a:pt x="74" y="62"/>
                    <a:pt x="7" y="124"/>
                  </a:cubicBezTo>
                  <a:cubicBezTo>
                    <a:pt x="1" y="136"/>
                    <a:pt x="13" y="149"/>
                    <a:pt x="25" y="143"/>
                  </a:cubicBezTo>
                  <a:cubicBezTo>
                    <a:pt x="105" y="106"/>
                    <a:pt x="179" y="69"/>
                    <a:pt x="259" y="38"/>
                  </a:cubicBezTo>
                  <a:cubicBezTo>
                    <a:pt x="278" y="25"/>
                    <a:pt x="265" y="1"/>
                    <a:pt x="24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5"/>
            <p:cNvSpPr/>
            <p:nvPr/>
          </p:nvSpPr>
          <p:spPr>
            <a:xfrm>
              <a:off x="3468844" y="-2492833"/>
              <a:ext cx="138260" cy="184038"/>
            </a:xfrm>
            <a:custGeom>
              <a:avLst/>
              <a:gdLst/>
              <a:ahLst/>
              <a:cxnLst/>
              <a:rect l="l" t="t" r="r" b="b"/>
              <a:pathLst>
                <a:path w="1042" h="1387" extrusionOk="0">
                  <a:moveTo>
                    <a:pt x="25" y="1380"/>
                  </a:moveTo>
                  <a:cubicBezTo>
                    <a:pt x="105" y="1281"/>
                    <a:pt x="198" y="1195"/>
                    <a:pt x="272" y="1097"/>
                  </a:cubicBezTo>
                  <a:cubicBezTo>
                    <a:pt x="364" y="980"/>
                    <a:pt x="426" y="838"/>
                    <a:pt x="493" y="709"/>
                  </a:cubicBezTo>
                  <a:cubicBezTo>
                    <a:pt x="573" y="561"/>
                    <a:pt x="672" y="438"/>
                    <a:pt x="783" y="314"/>
                  </a:cubicBezTo>
                  <a:cubicBezTo>
                    <a:pt x="869" y="222"/>
                    <a:pt x="918" y="117"/>
                    <a:pt x="1029" y="50"/>
                  </a:cubicBezTo>
                  <a:cubicBezTo>
                    <a:pt x="1042" y="43"/>
                    <a:pt x="1042" y="19"/>
                    <a:pt x="1023" y="13"/>
                  </a:cubicBezTo>
                  <a:cubicBezTo>
                    <a:pt x="949" y="0"/>
                    <a:pt x="900" y="50"/>
                    <a:pt x="863" y="105"/>
                  </a:cubicBezTo>
                  <a:cubicBezTo>
                    <a:pt x="770" y="228"/>
                    <a:pt x="672" y="339"/>
                    <a:pt x="580" y="462"/>
                  </a:cubicBezTo>
                  <a:cubicBezTo>
                    <a:pt x="475" y="616"/>
                    <a:pt x="401" y="789"/>
                    <a:pt x="315" y="955"/>
                  </a:cubicBezTo>
                  <a:cubicBezTo>
                    <a:pt x="235" y="1103"/>
                    <a:pt x="111" y="1232"/>
                    <a:pt x="7" y="1368"/>
                  </a:cubicBezTo>
                  <a:cubicBezTo>
                    <a:pt x="1" y="1380"/>
                    <a:pt x="13" y="1386"/>
                    <a:pt x="25" y="1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5"/>
            <p:cNvSpPr/>
            <p:nvPr/>
          </p:nvSpPr>
          <p:spPr>
            <a:xfrm>
              <a:off x="3559603" y="-2412026"/>
              <a:ext cx="41797" cy="31314"/>
            </a:xfrm>
            <a:custGeom>
              <a:avLst/>
              <a:gdLst/>
              <a:ahLst/>
              <a:cxnLst/>
              <a:rect l="l" t="t" r="r" b="b"/>
              <a:pathLst>
                <a:path w="315" h="236" extrusionOk="0">
                  <a:moveTo>
                    <a:pt x="284" y="7"/>
                  </a:moveTo>
                  <a:cubicBezTo>
                    <a:pt x="185" y="63"/>
                    <a:pt x="80" y="130"/>
                    <a:pt x="6" y="217"/>
                  </a:cubicBezTo>
                  <a:cubicBezTo>
                    <a:pt x="0" y="223"/>
                    <a:pt x="6" y="235"/>
                    <a:pt x="19" y="229"/>
                  </a:cubicBezTo>
                  <a:cubicBezTo>
                    <a:pt x="117" y="173"/>
                    <a:pt x="197" y="93"/>
                    <a:pt x="296" y="32"/>
                  </a:cubicBezTo>
                  <a:cubicBezTo>
                    <a:pt x="314" y="26"/>
                    <a:pt x="302" y="1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5"/>
            <p:cNvSpPr/>
            <p:nvPr/>
          </p:nvSpPr>
          <p:spPr>
            <a:xfrm>
              <a:off x="3319305" y="-2268060"/>
              <a:ext cx="122736" cy="103098"/>
            </a:xfrm>
            <a:custGeom>
              <a:avLst/>
              <a:gdLst/>
              <a:ahLst/>
              <a:cxnLst/>
              <a:rect l="l" t="t" r="r" b="b"/>
              <a:pathLst>
                <a:path w="925" h="777" extrusionOk="0">
                  <a:moveTo>
                    <a:pt x="900" y="12"/>
                  </a:moveTo>
                  <a:cubicBezTo>
                    <a:pt x="721" y="117"/>
                    <a:pt x="561" y="234"/>
                    <a:pt x="407" y="370"/>
                  </a:cubicBezTo>
                  <a:cubicBezTo>
                    <a:pt x="271" y="480"/>
                    <a:pt x="124" y="579"/>
                    <a:pt x="19" y="721"/>
                  </a:cubicBezTo>
                  <a:cubicBezTo>
                    <a:pt x="0" y="745"/>
                    <a:pt x="37" y="776"/>
                    <a:pt x="56" y="751"/>
                  </a:cubicBezTo>
                  <a:cubicBezTo>
                    <a:pt x="161" y="628"/>
                    <a:pt x="284" y="536"/>
                    <a:pt x="407" y="431"/>
                  </a:cubicBezTo>
                  <a:cubicBezTo>
                    <a:pt x="579" y="296"/>
                    <a:pt x="727" y="148"/>
                    <a:pt x="912" y="31"/>
                  </a:cubicBezTo>
                  <a:cubicBezTo>
                    <a:pt x="924" y="25"/>
                    <a:pt x="912" y="0"/>
                    <a:pt x="90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5"/>
            <p:cNvSpPr/>
            <p:nvPr/>
          </p:nvSpPr>
          <p:spPr>
            <a:xfrm>
              <a:off x="3450932" y="-2274694"/>
              <a:ext cx="52412" cy="30385"/>
            </a:xfrm>
            <a:custGeom>
              <a:avLst/>
              <a:gdLst/>
              <a:ahLst/>
              <a:cxnLst/>
              <a:rect l="l" t="t" r="r" b="b"/>
              <a:pathLst>
                <a:path w="395" h="229" extrusionOk="0">
                  <a:moveTo>
                    <a:pt x="357" y="7"/>
                  </a:moveTo>
                  <a:cubicBezTo>
                    <a:pt x="240" y="56"/>
                    <a:pt x="105" y="112"/>
                    <a:pt x="6" y="198"/>
                  </a:cubicBezTo>
                  <a:cubicBezTo>
                    <a:pt x="0" y="210"/>
                    <a:pt x="12" y="229"/>
                    <a:pt x="25" y="222"/>
                  </a:cubicBezTo>
                  <a:cubicBezTo>
                    <a:pt x="148" y="186"/>
                    <a:pt x="259" y="93"/>
                    <a:pt x="376" y="38"/>
                  </a:cubicBezTo>
                  <a:cubicBezTo>
                    <a:pt x="394" y="25"/>
                    <a:pt x="376" y="1"/>
                    <a:pt x="35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5"/>
            <p:cNvSpPr/>
            <p:nvPr/>
          </p:nvSpPr>
          <p:spPr>
            <a:xfrm>
              <a:off x="2755383" y="-1879949"/>
              <a:ext cx="157102" cy="172626"/>
            </a:xfrm>
            <a:custGeom>
              <a:avLst/>
              <a:gdLst/>
              <a:ahLst/>
              <a:cxnLst/>
              <a:rect l="l" t="t" r="r" b="b"/>
              <a:pathLst>
                <a:path w="1184" h="1301" extrusionOk="0">
                  <a:moveTo>
                    <a:pt x="1165" y="13"/>
                  </a:moveTo>
                  <a:cubicBezTo>
                    <a:pt x="955" y="216"/>
                    <a:pt x="771" y="438"/>
                    <a:pt x="573" y="654"/>
                  </a:cubicBezTo>
                  <a:cubicBezTo>
                    <a:pt x="401" y="844"/>
                    <a:pt x="161" y="998"/>
                    <a:pt x="25" y="1220"/>
                  </a:cubicBezTo>
                  <a:cubicBezTo>
                    <a:pt x="1" y="1257"/>
                    <a:pt x="44" y="1300"/>
                    <a:pt x="81" y="1276"/>
                  </a:cubicBezTo>
                  <a:cubicBezTo>
                    <a:pt x="155" y="1226"/>
                    <a:pt x="222" y="1122"/>
                    <a:pt x="290" y="1054"/>
                  </a:cubicBezTo>
                  <a:cubicBezTo>
                    <a:pt x="401" y="937"/>
                    <a:pt x="518" y="826"/>
                    <a:pt x="623" y="703"/>
                  </a:cubicBezTo>
                  <a:cubicBezTo>
                    <a:pt x="727" y="598"/>
                    <a:pt x="814" y="481"/>
                    <a:pt x="912" y="376"/>
                  </a:cubicBezTo>
                  <a:cubicBezTo>
                    <a:pt x="1011" y="265"/>
                    <a:pt x="1115" y="161"/>
                    <a:pt x="1177" y="25"/>
                  </a:cubicBezTo>
                  <a:cubicBezTo>
                    <a:pt x="1183" y="13"/>
                    <a:pt x="1171" y="1"/>
                    <a:pt x="116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5"/>
            <p:cNvSpPr/>
            <p:nvPr/>
          </p:nvSpPr>
          <p:spPr>
            <a:xfrm>
              <a:off x="2757904" y="-1718070"/>
              <a:ext cx="62230" cy="36887"/>
            </a:xfrm>
            <a:custGeom>
              <a:avLst/>
              <a:gdLst/>
              <a:ahLst/>
              <a:cxnLst/>
              <a:rect l="l" t="t" r="r" b="b"/>
              <a:pathLst>
                <a:path w="469" h="278" extrusionOk="0">
                  <a:moveTo>
                    <a:pt x="19" y="43"/>
                  </a:moveTo>
                  <a:cubicBezTo>
                    <a:pt x="80" y="99"/>
                    <a:pt x="160" y="142"/>
                    <a:pt x="234" y="185"/>
                  </a:cubicBezTo>
                  <a:cubicBezTo>
                    <a:pt x="290" y="216"/>
                    <a:pt x="376" y="277"/>
                    <a:pt x="444" y="253"/>
                  </a:cubicBezTo>
                  <a:cubicBezTo>
                    <a:pt x="456" y="247"/>
                    <a:pt x="468" y="228"/>
                    <a:pt x="450" y="216"/>
                  </a:cubicBezTo>
                  <a:cubicBezTo>
                    <a:pt x="400" y="173"/>
                    <a:pt x="314" y="173"/>
                    <a:pt x="259" y="142"/>
                  </a:cubicBezTo>
                  <a:cubicBezTo>
                    <a:pt x="185" y="105"/>
                    <a:pt x="117" y="49"/>
                    <a:pt x="43" y="12"/>
                  </a:cubicBezTo>
                  <a:cubicBezTo>
                    <a:pt x="25" y="0"/>
                    <a:pt x="0" y="25"/>
                    <a:pt x="1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5"/>
            <p:cNvSpPr/>
            <p:nvPr/>
          </p:nvSpPr>
          <p:spPr>
            <a:xfrm>
              <a:off x="2810979" y="-1867609"/>
              <a:ext cx="143966" cy="185630"/>
            </a:xfrm>
            <a:custGeom>
              <a:avLst/>
              <a:gdLst/>
              <a:ahLst/>
              <a:cxnLst/>
              <a:rect l="l" t="t" r="r" b="b"/>
              <a:pathLst>
                <a:path w="1085" h="1399" extrusionOk="0">
                  <a:moveTo>
                    <a:pt x="37" y="1386"/>
                  </a:moveTo>
                  <a:cubicBezTo>
                    <a:pt x="308" y="1220"/>
                    <a:pt x="487" y="936"/>
                    <a:pt x="684" y="696"/>
                  </a:cubicBezTo>
                  <a:cubicBezTo>
                    <a:pt x="813" y="530"/>
                    <a:pt x="1084" y="259"/>
                    <a:pt x="1029" y="25"/>
                  </a:cubicBezTo>
                  <a:cubicBezTo>
                    <a:pt x="1023" y="6"/>
                    <a:pt x="998" y="0"/>
                    <a:pt x="986" y="18"/>
                  </a:cubicBezTo>
                  <a:cubicBezTo>
                    <a:pt x="930" y="123"/>
                    <a:pt x="912" y="246"/>
                    <a:pt x="850" y="351"/>
                  </a:cubicBezTo>
                  <a:cubicBezTo>
                    <a:pt x="776" y="480"/>
                    <a:pt x="672" y="591"/>
                    <a:pt x="579" y="708"/>
                  </a:cubicBezTo>
                  <a:cubicBezTo>
                    <a:pt x="395" y="930"/>
                    <a:pt x="204" y="1139"/>
                    <a:pt x="13" y="1361"/>
                  </a:cubicBezTo>
                  <a:cubicBezTo>
                    <a:pt x="0" y="1374"/>
                    <a:pt x="19" y="1398"/>
                    <a:pt x="37" y="1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5"/>
            <p:cNvSpPr/>
            <p:nvPr/>
          </p:nvSpPr>
          <p:spPr>
            <a:xfrm>
              <a:off x="2787228" y="-1715682"/>
              <a:ext cx="28793" cy="15657"/>
            </a:xfrm>
            <a:custGeom>
              <a:avLst/>
              <a:gdLst/>
              <a:ahLst/>
              <a:cxnLst/>
              <a:rect l="l" t="t" r="r" b="b"/>
              <a:pathLst>
                <a:path w="217" h="118" extrusionOk="0">
                  <a:moveTo>
                    <a:pt x="7" y="19"/>
                  </a:moveTo>
                  <a:cubicBezTo>
                    <a:pt x="62" y="44"/>
                    <a:pt x="149" y="118"/>
                    <a:pt x="204" y="75"/>
                  </a:cubicBezTo>
                  <a:cubicBezTo>
                    <a:pt x="210" y="75"/>
                    <a:pt x="216" y="62"/>
                    <a:pt x="204" y="56"/>
                  </a:cubicBezTo>
                  <a:cubicBezTo>
                    <a:pt x="179" y="44"/>
                    <a:pt x="142" y="50"/>
                    <a:pt x="112" y="38"/>
                  </a:cubicBezTo>
                  <a:cubicBezTo>
                    <a:pt x="75" y="31"/>
                    <a:pt x="44" y="19"/>
                    <a:pt x="13" y="7"/>
                  </a:cubicBezTo>
                  <a:cubicBezTo>
                    <a:pt x="7" y="1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5"/>
            <p:cNvSpPr/>
            <p:nvPr/>
          </p:nvSpPr>
          <p:spPr>
            <a:xfrm>
              <a:off x="2846937" y="-1862832"/>
              <a:ext cx="100710" cy="202879"/>
            </a:xfrm>
            <a:custGeom>
              <a:avLst/>
              <a:gdLst/>
              <a:ahLst/>
              <a:cxnLst/>
              <a:rect l="l" t="t" r="r" b="b"/>
              <a:pathLst>
                <a:path w="759" h="1529" extrusionOk="0">
                  <a:moveTo>
                    <a:pt x="733" y="13"/>
                  </a:moveTo>
                  <a:cubicBezTo>
                    <a:pt x="610" y="272"/>
                    <a:pt x="518" y="537"/>
                    <a:pt x="376" y="789"/>
                  </a:cubicBezTo>
                  <a:cubicBezTo>
                    <a:pt x="253" y="1011"/>
                    <a:pt x="56" y="1239"/>
                    <a:pt x="7" y="1492"/>
                  </a:cubicBezTo>
                  <a:cubicBezTo>
                    <a:pt x="0" y="1516"/>
                    <a:pt x="31" y="1528"/>
                    <a:pt x="50" y="1510"/>
                  </a:cubicBezTo>
                  <a:cubicBezTo>
                    <a:pt x="124" y="1399"/>
                    <a:pt x="173" y="1276"/>
                    <a:pt x="241" y="1165"/>
                  </a:cubicBezTo>
                  <a:cubicBezTo>
                    <a:pt x="315" y="1036"/>
                    <a:pt x="395" y="913"/>
                    <a:pt x="462" y="783"/>
                  </a:cubicBezTo>
                  <a:cubicBezTo>
                    <a:pt x="592" y="555"/>
                    <a:pt x="709" y="284"/>
                    <a:pt x="758" y="26"/>
                  </a:cubicBezTo>
                  <a:cubicBezTo>
                    <a:pt x="758" y="13"/>
                    <a:pt x="740" y="1"/>
                    <a:pt x="73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5"/>
            <p:cNvSpPr/>
            <p:nvPr/>
          </p:nvSpPr>
          <p:spPr>
            <a:xfrm>
              <a:off x="2839639" y="-1669905"/>
              <a:ext cx="72845" cy="43389"/>
            </a:xfrm>
            <a:custGeom>
              <a:avLst/>
              <a:gdLst/>
              <a:ahLst/>
              <a:cxnLst/>
              <a:rect l="l" t="t" r="r" b="b"/>
              <a:pathLst>
                <a:path w="549" h="327" extrusionOk="0">
                  <a:moveTo>
                    <a:pt x="99" y="7"/>
                  </a:moveTo>
                  <a:cubicBezTo>
                    <a:pt x="0" y="74"/>
                    <a:pt x="55" y="179"/>
                    <a:pt x="142" y="216"/>
                  </a:cubicBezTo>
                  <a:cubicBezTo>
                    <a:pt x="209" y="247"/>
                    <a:pt x="283" y="253"/>
                    <a:pt x="351" y="265"/>
                  </a:cubicBezTo>
                  <a:cubicBezTo>
                    <a:pt x="407" y="278"/>
                    <a:pt x="468" y="327"/>
                    <a:pt x="530" y="315"/>
                  </a:cubicBezTo>
                  <a:cubicBezTo>
                    <a:pt x="548" y="309"/>
                    <a:pt x="548" y="284"/>
                    <a:pt x="536" y="272"/>
                  </a:cubicBezTo>
                  <a:cubicBezTo>
                    <a:pt x="505" y="253"/>
                    <a:pt x="462" y="253"/>
                    <a:pt x="431" y="253"/>
                  </a:cubicBezTo>
                  <a:cubicBezTo>
                    <a:pt x="370" y="253"/>
                    <a:pt x="302" y="241"/>
                    <a:pt x="246" y="210"/>
                  </a:cubicBezTo>
                  <a:cubicBezTo>
                    <a:pt x="203" y="191"/>
                    <a:pt x="166" y="173"/>
                    <a:pt x="129" y="148"/>
                  </a:cubicBezTo>
                  <a:cubicBezTo>
                    <a:pt x="80" y="111"/>
                    <a:pt x="99" y="74"/>
                    <a:pt x="117" y="25"/>
                  </a:cubicBezTo>
                  <a:cubicBezTo>
                    <a:pt x="123" y="13"/>
                    <a:pt x="105" y="1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5"/>
            <p:cNvSpPr/>
            <p:nvPr/>
          </p:nvSpPr>
          <p:spPr>
            <a:xfrm>
              <a:off x="2905718" y="-1890564"/>
              <a:ext cx="111325" cy="260864"/>
            </a:xfrm>
            <a:custGeom>
              <a:avLst/>
              <a:gdLst/>
              <a:ahLst/>
              <a:cxnLst/>
              <a:rect l="l" t="t" r="r" b="b"/>
              <a:pathLst>
                <a:path w="839" h="1966" extrusionOk="0">
                  <a:moveTo>
                    <a:pt x="32" y="1959"/>
                  </a:moveTo>
                  <a:cubicBezTo>
                    <a:pt x="155" y="1836"/>
                    <a:pt x="235" y="1676"/>
                    <a:pt x="315" y="1528"/>
                  </a:cubicBezTo>
                  <a:cubicBezTo>
                    <a:pt x="414" y="1349"/>
                    <a:pt x="494" y="1165"/>
                    <a:pt x="580" y="980"/>
                  </a:cubicBezTo>
                  <a:cubicBezTo>
                    <a:pt x="648" y="832"/>
                    <a:pt x="709" y="684"/>
                    <a:pt x="752" y="530"/>
                  </a:cubicBezTo>
                  <a:cubicBezTo>
                    <a:pt x="795" y="389"/>
                    <a:pt x="839" y="191"/>
                    <a:pt x="783" y="50"/>
                  </a:cubicBezTo>
                  <a:cubicBezTo>
                    <a:pt x="765" y="1"/>
                    <a:pt x="691" y="19"/>
                    <a:pt x="709" y="68"/>
                  </a:cubicBezTo>
                  <a:cubicBezTo>
                    <a:pt x="771" y="228"/>
                    <a:pt x="703" y="444"/>
                    <a:pt x="654" y="598"/>
                  </a:cubicBezTo>
                  <a:cubicBezTo>
                    <a:pt x="605" y="764"/>
                    <a:pt x="524" y="918"/>
                    <a:pt x="457" y="1078"/>
                  </a:cubicBezTo>
                  <a:cubicBezTo>
                    <a:pt x="383" y="1232"/>
                    <a:pt x="309" y="1386"/>
                    <a:pt x="229" y="1540"/>
                  </a:cubicBezTo>
                  <a:cubicBezTo>
                    <a:pt x="161" y="1676"/>
                    <a:pt x="69" y="1799"/>
                    <a:pt x="7" y="1947"/>
                  </a:cubicBezTo>
                  <a:cubicBezTo>
                    <a:pt x="1" y="1959"/>
                    <a:pt x="26" y="1965"/>
                    <a:pt x="32" y="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5"/>
            <p:cNvSpPr/>
            <p:nvPr/>
          </p:nvSpPr>
          <p:spPr>
            <a:xfrm>
              <a:off x="2868167" y="-1659290"/>
              <a:ext cx="39408" cy="13269"/>
            </a:xfrm>
            <a:custGeom>
              <a:avLst/>
              <a:gdLst/>
              <a:ahLst/>
              <a:cxnLst/>
              <a:rect l="l" t="t" r="r" b="b"/>
              <a:pathLst>
                <a:path w="297" h="100" extrusionOk="0">
                  <a:moveTo>
                    <a:pt x="13" y="19"/>
                  </a:moveTo>
                  <a:cubicBezTo>
                    <a:pt x="62" y="31"/>
                    <a:pt x="105" y="56"/>
                    <a:pt x="155" y="68"/>
                  </a:cubicBezTo>
                  <a:cubicBezTo>
                    <a:pt x="192" y="81"/>
                    <a:pt x="247" y="99"/>
                    <a:pt x="284" y="75"/>
                  </a:cubicBezTo>
                  <a:cubicBezTo>
                    <a:pt x="296" y="68"/>
                    <a:pt x="296" y="50"/>
                    <a:pt x="284" y="44"/>
                  </a:cubicBezTo>
                  <a:cubicBezTo>
                    <a:pt x="247" y="25"/>
                    <a:pt x="192" y="31"/>
                    <a:pt x="148" y="19"/>
                  </a:cubicBezTo>
                  <a:cubicBezTo>
                    <a:pt x="105" y="13"/>
                    <a:pt x="56" y="7"/>
                    <a:pt x="13" y="1"/>
                  </a:cubicBezTo>
                  <a:cubicBezTo>
                    <a:pt x="7" y="1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5"/>
            <p:cNvSpPr/>
            <p:nvPr/>
          </p:nvSpPr>
          <p:spPr>
            <a:xfrm>
              <a:off x="2967020" y="-1853810"/>
              <a:ext cx="29589" cy="71253"/>
            </a:xfrm>
            <a:custGeom>
              <a:avLst/>
              <a:gdLst/>
              <a:ahLst/>
              <a:cxnLst/>
              <a:rect l="l" t="t" r="r" b="b"/>
              <a:pathLst>
                <a:path w="223" h="537" extrusionOk="0">
                  <a:moveTo>
                    <a:pt x="216" y="1"/>
                  </a:moveTo>
                  <a:cubicBezTo>
                    <a:pt x="192" y="198"/>
                    <a:pt x="87" y="352"/>
                    <a:pt x="7" y="518"/>
                  </a:cubicBezTo>
                  <a:cubicBezTo>
                    <a:pt x="1" y="530"/>
                    <a:pt x="13" y="537"/>
                    <a:pt x="19" y="530"/>
                  </a:cubicBezTo>
                  <a:cubicBezTo>
                    <a:pt x="143" y="376"/>
                    <a:pt x="223" y="198"/>
                    <a:pt x="223" y="1"/>
                  </a:cubicBezTo>
                  <a:cubicBezTo>
                    <a:pt x="223" y="1"/>
                    <a:pt x="21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5"/>
            <p:cNvSpPr/>
            <p:nvPr/>
          </p:nvSpPr>
          <p:spPr>
            <a:xfrm>
              <a:off x="2884488" y="-1847308"/>
              <a:ext cx="45114" cy="56525"/>
            </a:xfrm>
            <a:custGeom>
              <a:avLst/>
              <a:gdLst/>
              <a:ahLst/>
              <a:cxnLst/>
              <a:rect l="l" t="t" r="r" b="b"/>
              <a:pathLst>
                <a:path w="340" h="426" extrusionOk="0">
                  <a:moveTo>
                    <a:pt x="321" y="7"/>
                  </a:moveTo>
                  <a:cubicBezTo>
                    <a:pt x="278" y="81"/>
                    <a:pt x="229" y="155"/>
                    <a:pt x="167" y="223"/>
                  </a:cubicBezTo>
                  <a:cubicBezTo>
                    <a:pt x="118" y="284"/>
                    <a:pt x="56" y="340"/>
                    <a:pt x="7" y="408"/>
                  </a:cubicBezTo>
                  <a:cubicBezTo>
                    <a:pt x="1" y="414"/>
                    <a:pt x="13" y="426"/>
                    <a:pt x="19" y="420"/>
                  </a:cubicBezTo>
                  <a:cubicBezTo>
                    <a:pt x="161" y="327"/>
                    <a:pt x="284" y="173"/>
                    <a:pt x="333" y="13"/>
                  </a:cubicBezTo>
                  <a:cubicBezTo>
                    <a:pt x="340" y="7"/>
                    <a:pt x="327" y="1"/>
                    <a:pt x="32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5"/>
            <p:cNvSpPr/>
            <p:nvPr/>
          </p:nvSpPr>
          <p:spPr>
            <a:xfrm>
              <a:off x="2936767" y="-1881541"/>
              <a:ext cx="75367" cy="306641"/>
            </a:xfrm>
            <a:custGeom>
              <a:avLst/>
              <a:gdLst/>
              <a:ahLst/>
              <a:cxnLst/>
              <a:rect l="l" t="t" r="r" b="b"/>
              <a:pathLst>
                <a:path w="568" h="2311" extrusionOk="0">
                  <a:moveTo>
                    <a:pt x="537" y="13"/>
                  </a:moveTo>
                  <a:cubicBezTo>
                    <a:pt x="512" y="216"/>
                    <a:pt x="488" y="419"/>
                    <a:pt x="444" y="616"/>
                  </a:cubicBezTo>
                  <a:cubicBezTo>
                    <a:pt x="401" y="813"/>
                    <a:pt x="315" y="1004"/>
                    <a:pt x="247" y="1195"/>
                  </a:cubicBezTo>
                  <a:cubicBezTo>
                    <a:pt x="186" y="1386"/>
                    <a:pt x="149" y="1577"/>
                    <a:pt x="112" y="1774"/>
                  </a:cubicBezTo>
                  <a:cubicBezTo>
                    <a:pt x="100" y="1873"/>
                    <a:pt x="81" y="1971"/>
                    <a:pt x="50" y="2064"/>
                  </a:cubicBezTo>
                  <a:cubicBezTo>
                    <a:pt x="32" y="2131"/>
                    <a:pt x="1" y="2199"/>
                    <a:pt x="1" y="2267"/>
                  </a:cubicBezTo>
                  <a:cubicBezTo>
                    <a:pt x="1" y="2304"/>
                    <a:pt x="50" y="2310"/>
                    <a:pt x="63" y="2279"/>
                  </a:cubicBezTo>
                  <a:cubicBezTo>
                    <a:pt x="186" y="1916"/>
                    <a:pt x="210" y="1528"/>
                    <a:pt x="340" y="1164"/>
                  </a:cubicBezTo>
                  <a:cubicBezTo>
                    <a:pt x="407" y="973"/>
                    <a:pt x="481" y="789"/>
                    <a:pt x="524" y="585"/>
                  </a:cubicBezTo>
                  <a:cubicBezTo>
                    <a:pt x="561" y="395"/>
                    <a:pt x="568" y="204"/>
                    <a:pt x="555" y="13"/>
                  </a:cubicBezTo>
                  <a:cubicBezTo>
                    <a:pt x="555" y="0"/>
                    <a:pt x="537" y="0"/>
                    <a:pt x="5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5"/>
            <p:cNvSpPr/>
            <p:nvPr/>
          </p:nvSpPr>
          <p:spPr>
            <a:xfrm>
              <a:off x="2937696" y="-1582464"/>
              <a:ext cx="62230" cy="36887"/>
            </a:xfrm>
            <a:custGeom>
              <a:avLst/>
              <a:gdLst/>
              <a:ahLst/>
              <a:cxnLst/>
              <a:rect l="l" t="t" r="r" b="b"/>
              <a:pathLst>
                <a:path w="469" h="278" extrusionOk="0">
                  <a:moveTo>
                    <a:pt x="0" y="19"/>
                  </a:moveTo>
                  <a:cubicBezTo>
                    <a:pt x="6" y="124"/>
                    <a:pt x="117" y="173"/>
                    <a:pt x="203" y="204"/>
                  </a:cubicBezTo>
                  <a:cubicBezTo>
                    <a:pt x="246" y="216"/>
                    <a:pt x="456" y="278"/>
                    <a:pt x="468" y="192"/>
                  </a:cubicBezTo>
                  <a:cubicBezTo>
                    <a:pt x="468" y="185"/>
                    <a:pt x="468" y="179"/>
                    <a:pt x="468" y="179"/>
                  </a:cubicBezTo>
                  <a:cubicBezTo>
                    <a:pt x="450" y="161"/>
                    <a:pt x="431" y="167"/>
                    <a:pt x="413" y="167"/>
                  </a:cubicBezTo>
                  <a:cubicBezTo>
                    <a:pt x="370" y="179"/>
                    <a:pt x="314" y="173"/>
                    <a:pt x="271" y="161"/>
                  </a:cubicBezTo>
                  <a:cubicBezTo>
                    <a:pt x="197" y="148"/>
                    <a:pt x="56" y="105"/>
                    <a:pt x="31" y="19"/>
                  </a:cubicBezTo>
                  <a:cubicBezTo>
                    <a:pt x="31" y="1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5"/>
            <p:cNvSpPr/>
            <p:nvPr/>
          </p:nvSpPr>
          <p:spPr>
            <a:xfrm>
              <a:off x="2994884" y="-1835764"/>
              <a:ext cx="73642" cy="279573"/>
            </a:xfrm>
            <a:custGeom>
              <a:avLst/>
              <a:gdLst/>
              <a:ahLst/>
              <a:cxnLst/>
              <a:rect l="l" t="t" r="r" b="b"/>
              <a:pathLst>
                <a:path w="555" h="2107" extrusionOk="0">
                  <a:moveTo>
                    <a:pt x="37" y="2094"/>
                  </a:moveTo>
                  <a:cubicBezTo>
                    <a:pt x="259" y="1768"/>
                    <a:pt x="314" y="1355"/>
                    <a:pt x="382" y="986"/>
                  </a:cubicBezTo>
                  <a:cubicBezTo>
                    <a:pt x="425" y="789"/>
                    <a:pt x="444" y="592"/>
                    <a:pt x="481" y="401"/>
                  </a:cubicBezTo>
                  <a:cubicBezTo>
                    <a:pt x="493" y="302"/>
                    <a:pt x="555" y="111"/>
                    <a:pt x="487" y="25"/>
                  </a:cubicBezTo>
                  <a:cubicBezTo>
                    <a:pt x="462" y="0"/>
                    <a:pt x="419" y="25"/>
                    <a:pt x="431" y="56"/>
                  </a:cubicBezTo>
                  <a:cubicBezTo>
                    <a:pt x="468" y="179"/>
                    <a:pt x="401" y="357"/>
                    <a:pt x="388" y="481"/>
                  </a:cubicBezTo>
                  <a:cubicBezTo>
                    <a:pt x="357" y="678"/>
                    <a:pt x="333" y="875"/>
                    <a:pt x="296" y="1066"/>
                  </a:cubicBezTo>
                  <a:cubicBezTo>
                    <a:pt x="228" y="1417"/>
                    <a:pt x="130" y="1743"/>
                    <a:pt x="6" y="2076"/>
                  </a:cubicBezTo>
                  <a:cubicBezTo>
                    <a:pt x="0" y="2101"/>
                    <a:pt x="31" y="2107"/>
                    <a:pt x="37" y="20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5"/>
            <p:cNvSpPr/>
            <p:nvPr/>
          </p:nvSpPr>
          <p:spPr>
            <a:xfrm>
              <a:off x="3007091" y="-1964073"/>
              <a:ext cx="500365" cy="191335"/>
            </a:xfrm>
            <a:custGeom>
              <a:avLst/>
              <a:gdLst/>
              <a:ahLst/>
              <a:cxnLst/>
              <a:rect l="l" t="t" r="r" b="b"/>
              <a:pathLst>
                <a:path w="3771" h="1442" extrusionOk="0">
                  <a:moveTo>
                    <a:pt x="13" y="826"/>
                  </a:moveTo>
                  <a:cubicBezTo>
                    <a:pt x="690" y="1441"/>
                    <a:pt x="3487" y="1060"/>
                    <a:pt x="3758" y="68"/>
                  </a:cubicBezTo>
                  <a:cubicBezTo>
                    <a:pt x="3770" y="31"/>
                    <a:pt x="3708" y="0"/>
                    <a:pt x="3690" y="43"/>
                  </a:cubicBezTo>
                  <a:cubicBezTo>
                    <a:pt x="3228" y="1029"/>
                    <a:pt x="875" y="1275"/>
                    <a:pt x="31" y="801"/>
                  </a:cubicBezTo>
                  <a:cubicBezTo>
                    <a:pt x="13" y="795"/>
                    <a:pt x="1" y="813"/>
                    <a:pt x="13" y="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5"/>
            <p:cNvSpPr/>
            <p:nvPr/>
          </p:nvSpPr>
          <p:spPr>
            <a:xfrm>
              <a:off x="3213819" y="-1897862"/>
              <a:ext cx="27997" cy="76959"/>
            </a:xfrm>
            <a:custGeom>
              <a:avLst/>
              <a:gdLst/>
              <a:ahLst/>
              <a:cxnLst/>
              <a:rect l="l" t="t" r="r" b="b"/>
              <a:pathLst>
                <a:path w="211" h="580" extrusionOk="0">
                  <a:moveTo>
                    <a:pt x="124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06" y="12"/>
                    <a:pt x="106" y="25"/>
                    <a:pt x="106" y="37"/>
                  </a:cubicBezTo>
                  <a:cubicBezTo>
                    <a:pt x="124" y="148"/>
                    <a:pt x="1" y="548"/>
                    <a:pt x="180" y="579"/>
                  </a:cubicBezTo>
                  <a:cubicBezTo>
                    <a:pt x="198" y="579"/>
                    <a:pt x="210" y="567"/>
                    <a:pt x="210" y="554"/>
                  </a:cubicBezTo>
                  <a:cubicBezTo>
                    <a:pt x="198" y="518"/>
                    <a:pt x="180" y="487"/>
                    <a:pt x="167" y="450"/>
                  </a:cubicBezTo>
                  <a:cubicBezTo>
                    <a:pt x="149" y="400"/>
                    <a:pt x="155" y="333"/>
                    <a:pt x="161" y="277"/>
                  </a:cubicBezTo>
                  <a:cubicBezTo>
                    <a:pt x="167" y="191"/>
                    <a:pt x="180" y="105"/>
                    <a:pt x="155" y="19"/>
                  </a:cubicBezTo>
                  <a:cubicBezTo>
                    <a:pt x="149" y="6"/>
                    <a:pt x="136" y="0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5"/>
            <p:cNvSpPr/>
            <p:nvPr/>
          </p:nvSpPr>
          <p:spPr>
            <a:xfrm>
              <a:off x="3325011" y="-1923205"/>
              <a:ext cx="18178" cy="82664"/>
            </a:xfrm>
            <a:custGeom>
              <a:avLst/>
              <a:gdLst/>
              <a:ahLst/>
              <a:cxnLst/>
              <a:rect l="l" t="t" r="r" b="b"/>
              <a:pathLst>
                <a:path w="137" h="623" extrusionOk="0">
                  <a:moveTo>
                    <a:pt x="99" y="6"/>
                  </a:moveTo>
                  <a:cubicBezTo>
                    <a:pt x="44" y="56"/>
                    <a:pt x="56" y="136"/>
                    <a:pt x="56" y="210"/>
                  </a:cubicBezTo>
                  <a:cubicBezTo>
                    <a:pt x="62" y="339"/>
                    <a:pt x="56" y="450"/>
                    <a:pt x="7" y="573"/>
                  </a:cubicBezTo>
                  <a:cubicBezTo>
                    <a:pt x="1" y="604"/>
                    <a:pt x="38" y="622"/>
                    <a:pt x="56" y="604"/>
                  </a:cubicBezTo>
                  <a:cubicBezTo>
                    <a:pt x="118" y="530"/>
                    <a:pt x="130" y="437"/>
                    <a:pt x="130" y="345"/>
                  </a:cubicBezTo>
                  <a:cubicBezTo>
                    <a:pt x="136" y="290"/>
                    <a:pt x="124" y="234"/>
                    <a:pt x="124" y="173"/>
                  </a:cubicBezTo>
                  <a:cubicBezTo>
                    <a:pt x="118" y="117"/>
                    <a:pt x="130" y="62"/>
                    <a:pt x="118" y="6"/>
                  </a:cubicBezTo>
                  <a:cubicBezTo>
                    <a:pt x="118" y="0"/>
                    <a:pt x="105" y="0"/>
                    <a:pt x="9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5"/>
            <p:cNvSpPr/>
            <p:nvPr/>
          </p:nvSpPr>
          <p:spPr>
            <a:xfrm>
              <a:off x="2949107" y="-1584056"/>
              <a:ext cx="39276" cy="17249"/>
            </a:xfrm>
            <a:custGeom>
              <a:avLst/>
              <a:gdLst/>
              <a:ahLst/>
              <a:cxnLst/>
              <a:rect l="l" t="t" r="r" b="b"/>
              <a:pathLst>
                <a:path w="296" h="130" extrusionOk="0">
                  <a:moveTo>
                    <a:pt x="7" y="25"/>
                  </a:moveTo>
                  <a:cubicBezTo>
                    <a:pt x="37" y="68"/>
                    <a:pt x="87" y="93"/>
                    <a:pt x="136" y="105"/>
                  </a:cubicBezTo>
                  <a:cubicBezTo>
                    <a:pt x="185" y="117"/>
                    <a:pt x="259" y="130"/>
                    <a:pt x="290" y="93"/>
                  </a:cubicBezTo>
                  <a:cubicBezTo>
                    <a:pt x="296" y="86"/>
                    <a:pt x="296" y="74"/>
                    <a:pt x="284" y="68"/>
                  </a:cubicBezTo>
                  <a:cubicBezTo>
                    <a:pt x="247" y="56"/>
                    <a:pt x="204" y="62"/>
                    <a:pt x="167" y="56"/>
                  </a:cubicBezTo>
                  <a:cubicBezTo>
                    <a:pt x="117" y="50"/>
                    <a:pt x="74" y="25"/>
                    <a:pt x="31" y="6"/>
                  </a:cubicBezTo>
                  <a:cubicBezTo>
                    <a:pt x="19" y="0"/>
                    <a:pt x="0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5"/>
            <p:cNvSpPr/>
            <p:nvPr/>
          </p:nvSpPr>
          <p:spPr>
            <a:xfrm>
              <a:off x="2990771" y="-1665791"/>
              <a:ext cx="45910" cy="213361"/>
            </a:xfrm>
            <a:custGeom>
              <a:avLst/>
              <a:gdLst/>
              <a:ahLst/>
              <a:cxnLst/>
              <a:rect l="l" t="t" r="r" b="b"/>
              <a:pathLst>
                <a:path w="346" h="1608" extrusionOk="0">
                  <a:moveTo>
                    <a:pt x="308" y="19"/>
                  </a:moveTo>
                  <a:cubicBezTo>
                    <a:pt x="216" y="382"/>
                    <a:pt x="191" y="764"/>
                    <a:pt x="111" y="1127"/>
                  </a:cubicBezTo>
                  <a:cubicBezTo>
                    <a:pt x="81" y="1288"/>
                    <a:pt x="0" y="1589"/>
                    <a:pt x="235" y="1608"/>
                  </a:cubicBezTo>
                  <a:cubicBezTo>
                    <a:pt x="259" y="1608"/>
                    <a:pt x="265" y="1577"/>
                    <a:pt x="247" y="1571"/>
                  </a:cubicBezTo>
                  <a:cubicBezTo>
                    <a:pt x="50" y="1454"/>
                    <a:pt x="204" y="1047"/>
                    <a:pt x="247" y="869"/>
                  </a:cubicBezTo>
                  <a:cubicBezTo>
                    <a:pt x="308" y="604"/>
                    <a:pt x="327" y="302"/>
                    <a:pt x="345" y="25"/>
                  </a:cubicBezTo>
                  <a:cubicBezTo>
                    <a:pt x="345" y="7"/>
                    <a:pt x="315" y="0"/>
                    <a:pt x="30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5"/>
            <p:cNvSpPr/>
            <p:nvPr/>
          </p:nvSpPr>
          <p:spPr>
            <a:xfrm>
              <a:off x="3016910" y="-1825945"/>
              <a:ext cx="132555" cy="395674"/>
            </a:xfrm>
            <a:custGeom>
              <a:avLst/>
              <a:gdLst/>
              <a:ahLst/>
              <a:cxnLst/>
              <a:rect l="l" t="t" r="r" b="b"/>
              <a:pathLst>
                <a:path w="999" h="2982" extrusionOk="0">
                  <a:moveTo>
                    <a:pt x="19" y="2796"/>
                  </a:moveTo>
                  <a:cubicBezTo>
                    <a:pt x="198" y="2852"/>
                    <a:pt x="475" y="2981"/>
                    <a:pt x="629" y="2815"/>
                  </a:cubicBezTo>
                  <a:cubicBezTo>
                    <a:pt x="697" y="2741"/>
                    <a:pt x="703" y="2605"/>
                    <a:pt x="709" y="2513"/>
                  </a:cubicBezTo>
                  <a:cubicBezTo>
                    <a:pt x="715" y="2347"/>
                    <a:pt x="715" y="2180"/>
                    <a:pt x="740" y="2014"/>
                  </a:cubicBezTo>
                  <a:cubicBezTo>
                    <a:pt x="801" y="1614"/>
                    <a:pt x="924" y="1232"/>
                    <a:pt x="961" y="832"/>
                  </a:cubicBezTo>
                  <a:cubicBezTo>
                    <a:pt x="974" y="690"/>
                    <a:pt x="974" y="542"/>
                    <a:pt x="986" y="394"/>
                  </a:cubicBezTo>
                  <a:cubicBezTo>
                    <a:pt x="992" y="283"/>
                    <a:pt x="998" y="148"/>
                    <a:pt x="943" y="43"/>
                  </a:cubicBezTo>
                  <a:cubicBezTo>
                    <a:pt x="918" y="0"/>
                    <a:pt x="851" y="37"/>
                    <a:pt x="875" y="86"/>
                  </a:cubicBezTo>
                  <a:cubicBezTo>
                    <a:pt x="924" y="185"/>
                    <a:pt x="906" y="320"/>
                    <a:pt x="906" y="431"/>
                  </a:cubicBezTo>
                  <a:cubicBezTo>
                    <a:pt x="894" y="548"/>
                    <a:pt x="887" y="665"/>
                    <a:pt x="887" y="776"/>
                  </a:cubicBezTo>
                  <a:cubicBezTo>
                    <a:pt x="875" y="1140"/>
                    <a:pt x="770" y="1491"/>
                    <a:pt x="703" y="1842"/>
                  </a:cubicBezTo>
                  <a:cubicBezTo>
                    <a:pt x="672" y="1990"/>
                    <a:pt x="647" y="2137"/>
                    <a:pt x="641" y="2291"/>
                  </a:cubicBezTo>
                  <a:cubicBezTo>
                    <a:pt x="641" y="2408"/>
                    <a:pt x="647" y="2525"/>
                    <a:pt x="629" y="2642"/>
                  </a:cubicBezTo>
                  <a:cubicBezTo>
                    <a:pt x="573" y="2944"/>
                    <a:pt x="222" y="2784"/>
                    <a:pt x="25" y="2766"/>
                  </a:cubicBezTo>
                  <a:cubicBezTo>
                    <a:pt x="7" y="2759"/>
                    <a:pt x="1" y="2790"/>
                    <a:pt x="19" y="2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5"/>
            <p:cNvSpPr/>
            <p:nvPr/>
          </p:nvSpPr>
          <p:spPr>
            <a:xfrm>
              <a:off x="3020227" y="-1472068"/>
              <a:ext cx="48298" cy="16453"/>
            </a:xfrm>
            <a:custGeom>
              <a:avLst/>
              <a:gdLst/>
              <a:ahLst/>
              <a:cxnLst/>
              <a:rect l="l" t="t" r="r" b="b"/>
              <a:pathLst>
                <a:path w="364" h="124" extrusionOk="0">
                  <a:moveTo>
                    <a:pt x="6" y="19"/>
                  </a:moveTo>
                  <a:cubicBezTo>
                    <a:pt x="49" y="49"/>
                    <a:pt x="105" y="62"/>
                    <a:pt x="154" y="80"/>
                  </a:cubicBezTo>
                  <a:cubicBezTo>
                    <a:pt x="216" y="99"/>
                    <a:pt x="284" y="123"/>
                    <a:pt x="351" y="111"/>
                  </a:cubicBezTo>
                  <a:cubicBezTo>
                    <a:pt x="357" y="111"/>
                    <a:pt x="364" y="92"/>
                    <a:pt x="351" y="92"/>
                  </a:cubicBezTo>
                  <a:cubicBezTo>
                    <a:pt x="302" y="62"/>
                    <a:pt x="240" y="56"/>
                    <a:pt x="185" y="43"/>
                  </a:cubicBezTo>
                  <a:cubicBezTo>
                    <a:pt x="130" y="25"/>
                    <a:pt x="74" y="0"/>
                    <a:pt x="13" y="0"/>
                  </a:cubicBezTo>
                  <a:cubicBezTo>
                    <a:pt x="6" y="0"/>
                    <a:pt x="0" y="12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5"/>
            <p:cNvSpPr/>
            <p:nvPr/>
          </p:nvSpPr>
          <p:spPr>
            <a:xfrm>
              <a:off x="2559270" y="-1277680"/>
              <a:ext cx="236316" cy="229019"/>
            </a:xfrm>
            <a:custGeom>
              <a:avLst/>
              <a:gdLst/>
              <a:ahLst/>
              <a:cxnLst/>
              <a:rect l="l" t="t" r="r" b="b"/>
              <a:pathLst>
                <a:path w="1781" h="1726" extrusionOk="0">
                  <a:moveTo>
                    <a:pt x="0" y="1"/>
                  </a:moveTo>
                  <a:cubicBezTo>
                    <a:pt x="13" y="100"/>
                    <a:pt x="62" y="186"/>
                    <a:pt x="130" y="241"/>
                  </a:cubicBezTo>
                  <a:cubicBezTo>
                    <a:pt x="234" y="321"/>
                    <a:pt x="370" y="383"/>
                    <a:pt x="487" y="432"/>
                  </a:cubicBezTo>
                  <a:cubicBezTo>
                    <a:pt x="653" y="506"/>
                    <a:pt x="758" y="598"/>
                    <a:pt x="850" y="759"/>
                  </a:cubicBezTo>
                  <a:cubicBezTo>
                    <a:pt x="918" y="882"/>
                    <a:pt x="992" y="993"/>
                    <a:pt x="1084" y="1103"/>
                  </a:cubicBezTo>
                  <a:cubicBezTo>
                    <a:pt x="1183" y="1214"/>
                    <a:pt x="1300" y="1313"/>
                    <a:pt x="1399" y="1424"/>
                  </a:cubicBezTo>
                  <a:cubicBezTo>
                    <a:pt x="1485" y="1516"/>
                    <a:pt x="1614" y="1682"/>
                    <a:pt x="1756" y="1726"/>
                  </a:cubicBezTo>
                  <a:cubicBezTo>
                    <a:pt x="1768" y="1701"/>
                    <a:pt x="1774" y="1676"/>
                    <a:pt x="1780" y="1652"/>
                  </a:cubicBezTo>
                  <a:cubicBezTo>
                    <a:pt x="1780" y="1645"/>
                    <a:pt x="1780" y="1639"/>
                    <a:pt x="1780" y="1633"/>
                  </a:cubicBezTo>
                  <a:cubicBezTo>
                    <a:pt x="1645" y="1572"/>
                    <a:pt x="1546" y="1455"/>
                    <a:pt x="1442" y="1344"/>
                  </a:cubicBezTo>
                  <a:cubicBezTo>
                    <a:pt x="1269" y="1147"/>
                    <a:pt x="1060" y="999"/>
                    <a:pt x="930" y="765"/>
                  </a:cubicBezTo>
                  <a:cubicBezTo>
                    <a:pt x="881" y="672"/>
                    <a:pt x="832" y="586"/>
                    <a:pt x="770" y="506"/>
                  </a:cubicBezTo>
                  <a:cubicBezTo>
                    <a:pt x="709" y="432"/>
                    <a:pt x="604" y="395"/>
                    <a:pt x="518" y="364"/>
                  </a:cubicBezTo>
                  <a:cubicBezTo>
                    <a:pt x="407" y="321"/>
                    <a:pt x="290" y="278"/>
                    <a:pt x="191" y="210"/>
                  </a:cubicBezTo>
                  <a:cubicBezTo>
                    <a:pt x="136" y="173"/>
                    <a:pt x="99" y="124"/>
                    <a:pt x="74" y="63"/>
                  </a:cubicBezTo>
                  <a:cubicBezTo>
                    <a:pt x="56" y="44"/>
                    <a:pt x="25" y="1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5"/>
            <p:cNvSpPr/>
            <p:nvPr/>
          </p:nvSpPr>
          <p:spPr>
            <a:xfrm>
              <a:off x="2547063" y="-1209744"/>
              <a:ext cx="72845" cy="38479"/>
            </a:xfrm>
            <a:custGeom>
              <a:avLst/>
              <a:gdLst/>
              <a:ahLst/>
              <a:cxnLst/>
              <a:rect l="l" t="t" r="r" b="b"/>
              <a:pathLst>
                <a:path w="549" h="290" extrusionOk="0">
                  <a:moveTo>
                    <a:pt x="12" y="19"/>
                  </a:moveTo>
                  <a:cubicBezTo>
                    <a:pt x="142" y="142"/>
                    <a:pt x="326" y="253"/>
                    <a:pt x="511" y="290"/>
                  </a:cubicBezTo>
                  <a:cubicBezTo>
                    <a:pt x="530" y="290"/>
                    <a:pt x="548" y="271"/>
                    <a:pt x="530" y="259"/>
                  </a:cubicBezTo>
                  <a:cubicBezTo>
                    <a:pt x="388" y="136"/>
                    <a:pt x="172" y="117"/>
                    <a:pt x="18" y="6"/>
                  </a:cubicBezTo>
                  <a:cubicBezTo>
                    <a:pt x="12" y="0"/>
                    <a:pt x="0" y="12"/>
                    <a:pt x="1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5"/>
            <p:cNvSpPr/>
            <p:nvPr/>
          </p:nvSpPr>
          <p:spPr>
            <a:xfrm>
              <a:off x="2641006" y="-1135439"/>
              <a:ext cx="88370" cy="106415"/>
            </a:xfrm>
            <a:custGeom>
              <a:avLst/>
              <a:gdLst/>
              <a:ahLst/>
              <a:cxnLst/>
              <a:rect l="l" t="t" r="r" b="b"/>
              <a:pathLst>
                <a:path w="666" h="802" extrusionOk="0">
                  <a:moveTo>
                    <a:pt x="6" y="13"/>
                  </a:moveTo>
                  <a:cubicBezTo>
                    <a:pt x="185" y="266"/>
                    <a:pt x="296" y="709"/>
                    <a:pt x="635" y="795"/>
                  </a:cubicBezTo>
                  <a:cubicBezTo>
                    <a:pt x="653" y="801"/>
                    <a:pt x="666" y="777"/>
                    <a:pt x="653" y="764"/>
                  </a:cubicBezTo>
                  <a:cubicBezTo>
                    <a:pt x="512" y="647"/>
                    <a:pt x="388" y="549"/>
                    <a:pt x="284" y="389"/>
                  </a:cubicBezTo>
                  <a:cubicBezTo>
                    <a:pt x="197" y="253"/>
                    <a:pt x="111" y="130"/>
                    <a:pt x="13" y="7"/>
                  </a:cubicBezTo>
                  <a:cubicBezTo>
                    <a:pt x="13" y="1"/>
                    <a:pt x="0" y="7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5"/>
            <p:cNvSpPr/>
            <p:nvPr/>
          </p:nvSpPr>
          <p:spPr>
            <a:xfrm>
              <a:off x="2587798" y="-1056092"/>
              <a:ext cx="86778" cy="72049"/>
            </a:xfrm>
            <a:custGeom>
              <a:avLst/>
              <a:gdLst/>
              <a:ahLst/>
              <a:cxnLst/>
              <a:rect l="l" t="t" r="r" b="b"/>
              <a:pathLst>
                <a:path w="654" h="543" extrusionOk="0">
                  <a:moveTo>
                    <a:pt x="629" y="12"/>
                  </a:moveTo>
                  <a:cubicBezTo>
                    <a:pt x="598" y="148"/>
                    <a:pt x="518" y="259"/>
                    <a:pt x="407" y="345"/>
                  </a:cubicBezTo>
                  <a:cubicBezTo>
                    <a:pt x="290" y="437"/>
                    <a:pt x="167" y="425"/>
                    <a:pt x="26" y="431"/>
                  </a:cubicBezTo>
                  <a:cubicBezTo>
                    <a:pt x="7" y="431"/>
                    <a:pt x="1" y="462"/>
                    <a:pt x="19" y="468"/>
                  </a:cubicBezTo>
                  <a:cubicBezTo>
                    <a:pt x="155" y="542"/>
                    <a:pt x="327" y="481"/>
                    <a:pt x="438" y="394"/>
                  </a:cubicBezTo>
                  <a:cubicBezTo>
                    <a:pt x="568" y="308"/>
                    <a:pt x="635" y="166"/>
                    <a:pt x="654" y="12"/>
                  </a:cubicBezTo>
                  <a:cubicBezTo>
                    <a:pt x="654" y="0"/>
                    <a:pt x="629" y="0"/>
                    <a:pt x="62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5"/>
            <p:cNvSpPr/>
            <p:nvPr/>
          </p:nvSpPr>
          <p:spPr>
            <a:xfrm>
              <a:off x="2560863" y="-1115005"/>
              <a:ext cx="35295" cy="65548"/>
            </a:xfrm>
            <a:custGeom>
              <a:avLst/>
              <a:gdLst/>
              <a:ahLst/>
              <a:cxnLst/>
              <a:rect l="l" t="t" r="r" b="b"/>
              <a:pathLst>
                <a:path w="266" h="494" extrusionOk="0">
                  <a:moveTo>
                    <a:pt x="7" y="13"/>
                  </a:moveTo>
                  <a:cubicBezTo>
                    <a:pt x="93" y="44"/>
                    <a:pt x="161" y="136"/>
                    <a:pt x="185" y="216"/>
                  </a:cubicBezTo>
                  <a:cubicBezTo>
                    <a:pt x="204" y="265"/>
                    <a:pt x="204" y="309"/>
                    <a:pt x="192" y="358"/>
                  </a:cubicBezTo>
                  <a:cubicBezTo>
                    <a:pt x="179" y="401"/>
                    <a:pt x="136" y="426"/>
                    <a:pt x="118" y="463"/>
                  </a:cubicBezTo>
                  <a:cubicBezTo>
                    <a:pt x="112" y="475"/>
                    <a:pt x="118" y="493"/>
                    <a:pt x="136" y="493"/>
                  </a:cubicBezTo>
                  <a:cubicBezTo>
                    <a:pt x="247" y="481"/>
                    <a:pt x="266" y="333"/>
                    <a:pt x="253" y="241"/>
                  </a:cubicBezTo>
                  <a:cubicBezTo>
                    <a:pt x="229" y="118"/>
                    <a:pt x="130" y="25"/>
                    <a:pt x="13" y="1"/>
                  </a:cubicBezTo>
                  <a:cubicBezTo>
                    <a:pt x="1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5"/>
            <p:cNvSpPr/>
            <p:nvPr/>
          </p:nvSpPr>
          <p:spPr>
            <a:xfrm>
              <a:off x="2555157" y="-1161579"/>
              <a:ext cx="80276" cy="130034"/>
            </a:xfrm>
            <a:custGeom>
              <a:avLst/>
              <a:gdLst/>
              <a:ahLst/>
              <a:cxnLst/>
              <a:rect l="l" t="t" r="r" b="b"/>
              <a:pathLst>
                <a:path w="605" h="980" extrusionOk="0">
                  <a:moveTo>
                    <a:pt x="7" y="13"/>
                  </a:moveTo>
                  <a:cubicBezTo>
                    <a:pt x="210" y="87"/>
                    <a:pt x="370" y="228"/>
                    <a:pt x="450" y="426"/>
                  </a:cubicBezTo>
                  <a:cubicBezTo>
                    <a:pt x="524" y="604"/>
                    <a:pt x="487" y="777"/>
                    <a:pt x="493" y="955"/>
                  </a:cubicBezTo>
                  <a:cubicBezTo>
                    <a:pt x="493" y="968"/>
                    <a:pt x="518" y="980"/>
                    <a:pt x="524" y="961"/>
                  </a:cubicBezTo>
                  <a:cubicBezTo>
                    <a:pt x="604" y="783"/>
                    <a:pt x="567" y="549"/>
                    <a:pt x="493" y="370"/>
                  </a:cubicBezTo>
                  <a:cubicBezTo>
                    <a:pt x="401" y="167"/>
                    <a:pt x="222" y="56"/>
                    <a:pt x="13" y="7"/>
                  </a:cubicBezTo>
                  <a:cubicBezTo>
                    <a:pt x="7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5"/>
            <p:cNvSpPr/>
            <p:nvPr/>
          </p:nvSpPr>
          <p:spPr>
            <a:xfrm>
              <a:off x="2751270" y="-1397763"/>
              <a:ext cx="5042" cy="6634"/>
            </a:xfrm>
            <a:custGeom>
              <a:avLst/>
              <a:gdLst/>
              <a:ahLst/>
              <a:cxnLst/>
              <a:rect l="l" t="t" r="r" b="b"/>
              <a:pathLst>
                <a:path w="38" h="50" extrusionOk="0">
                  <a:moveTo>
                    <a:pt x="32" y="1"/>
                  </a:moveTo>
                  <a:cubicBezTo>
                    <a:pt x="19" y="19"/>
                    <a:pt x="13" y="31"/>
                    <a:pt x="1" y="44"/>
                  </a:cubicBezTo>
                  <a:cubicBezTo>
                    <a:pt x="1" y="50"/>
                    <a:pt x="7" y="50"/>
                    <a:pt x="7" y="50"/>
                  </a:cubicBezTo>
                  <a:cubicBezTo>
                    <a:pt x="13" y="31"/>
                    <a:pt x="25" y="19"/>
                    <a:pt x="38" y="7"/>
                  </a:cubicBezTo>
                  <a:cubicBezTo>
                    <a:pt x="38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5"/>
            <p:cNvSpPr/>
            <p:nvPr/>
          </p:nvSpPr>
          <p:spPr>
            <a:xfrm>
              <a:off x="2675372" y="-1384627"/>
              <a:ext cx="71121" cy="132422"/>
            </a:xfrm>
            <a:custGeom>
              <a:avLst/>
              <a:gdLst/>
              <a:ahLst/>
              <a:cxnLst/>
              <a:rect l="l" t="t" r="r" b="b"/>
              <a:pathLst>
                <a:path w="536" h="998" extrusionOk="0">
                  <a:moveTo>
                    <a:pt x="505" y="6"/>
                  </a:moveTo>
                  <a:cubicBezTo>
                    <a:pt x="376" y="123"/>
                    <a:pt x="253" y="277"/>
                    <a:pt x="185" y="437"/>
                  </a:cubicBezTo>
                  <a:cubicBezTo>
                    <a:pt x="154" y="511"/>
                    <a:pt x="142" y="591"/>
                    <a:pt x="136" y="671"/>
                  </a:cubicBezTo>
                  <a:cubicBezTo>
                    <a:pt x="117" y="782"/>
                    <a:pt x="74" y="875"/>
                    <a:pt x="12" y="967"/>
                  </a:cubicBezTo>
                  <a:cubicBezTo>
                    <a:pt x="0" y="986"/>
                    <a:pt x="25" y="998"/>
                    <a:pt x="43" y="986"/>
                  </a:cubicBezTo>
                  <a:cubicBezTo>
                    <a:pt x="166" y="893"/>
                    <a:pt x="179" y="745"/>
                    <a:pt x="197" y="604"/>
                  </a:cubicBezTo>
                  <a:cubicBezTo>
                    <a:pt x="222" y="376"/>
                    <a:pt x="363" y="179"/>
                    <a:pt x="524" y="25"/>
                  </a:cubicBezTo>
                  <a:cubicBezTo>
                    <a:pt x="536" y="12"/>
                    <a:pt x="517" y="0"/>
                    <a:pt x="50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5"/>
            <p:cNvSpPr/>
            <p:nvPr/>
          </p:nvSpPr>
          <p:spPr>
            <a:xfrm>
              <a:off x="2703104" y="-1595467"/>
              <a:ext cx="73642" cy="144762"/>
            </a:xfrm>
            <a:custGeom>
              <a:avLst/>
              <a:gdLst/>
              <a:ahLst/>
              <a:cxnLst/>
              <a:rect l="l" t="t" r="r" b="b"/>
              <a:pathLst>
                <a:path w="555" h="1091" extrusionOk="0">
                  <a:moveTo>
                    <a:pt x="13" y="1084"/>
                  </a:moveTo>
                  <a:cubicBezTo>
                    <a:pt x="62" y="899"/>
                    <a:pt x="105" y="708"/>
                    <a:pt x="167" y="530"/>
                  </a:cubicBezTo>
                  <a:cubicBezTo>
                    <a:pt x="241" y="308"/>
                    <a:pt x="382" y="191"/>
                    <a:pt x="542" y="37"/>
                  </a:cubicBezTo>
                  <a:cubicBezTo>
                    <a:pt x="555" y="25"/>
                    <a:pt x="542" y="0"/>
                    <a:pt x="524" y="6"/>
                  </a:cubicBezTo>
                  <a:cubicBezTo>
                    <a:pt x="111" y="136"/>
                    <a:pt x="68" y="733"/>
                    <a:pt x="0" y="1084"/>
                  </a:cubicBezTo>
                  <a:cubicBezTo>
                    <a:pt x="0" y="1090"/>
                    <a:pt x="13" y="1090"/>
                    <a:pt x="13" y="1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5"/>
            <p:cNvSpPr/>
            <p:nvPr/>
          </p:nvSpPr>
          <p:spPr>
            <a:xfrm>
              <a:off x="2641006" y="-1640448"/>
              <a:ext cx="111192" cy="197041"/>
            </a:xfrm>
            <a:custGeom>
              <a:avLst/>
              <a:gdLst/>
              <a:ahLst/>
              <a:cxnLst/>
              <a:rect l="l" t="t" r="r" b="b"/>
              <a:pathLst>
                <a:path w="838" h="1485" extrusionOk="0">
                  <a:moveTo>
                    <a:pt x="813" y="6"/>
                  </a:moveTo>
                  <a:cubicBezTo>
                    <a:pt x="758" y="80"/>
                    <a:pt x="653" y="111"/>
                    <a:pt x="604" y="191"/>
                  </a:cubicBezTo>
                  <a:cubicBezTo>
                    <a:pt x="548" y="271"/>
                    <a:pt x="25" y="1300"/>
                    <a:pt x="6" y="1392"/>
                  </a:cubicBezTo>
                  <a:cubicBezTo>
                    <a:pt x="0" y="1411"/>
                    <a:pt x="62" y="1485"/>
                    <a:pt x="74" y="1472"/>
                  </a:cubicBezTo>
                  <a:cubicBezTo>
                    <a:pt x="136" y="1411"/>
                    <a:pt x="635" y="364"/>
                    <a:pt x="678" y="290"/>
                  </a:cubicBezTo>
                  <a:cubicBezTo>
                    <a:pt x="727" y="197"/>
                    <a:pt x="776" y="111"/>
                    <a:pt x="832" y="19"/>
                  </a:cubicBezTo>
                  <a:cubicBezTo>
                    <a:pt x="838" y="6"/>
                    <a:pt x="819" y="0"/>
                    <a:pt x="8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5"/>
            <p:cNvSpPr/>
            <p:nvPr/>
          </p:nvSpPr>
          <p:spPr>
            <a:xfrm>
              <a:off x="2359841" y="-666256"/>
              <a:ext cx="41000" cy="31978"/>
            </a:xfrm>
            <a:custGeom>
              <a:avLst/>
              <a:gdLst/>
              <a:ahLst/>
              <a:cxnLst/>
              <a:rect l="l" t="t" r="r" b="b"/>
              <a:pathLst>
                <a:path w="309" h="241" extrusionOk="0">
                  <a:moveTo>
                    <a:pt x="19" y="12"/>
                  </a:moveTo>
                  <a:cubicBezTo>
                    <a:pt x="1" y="86"/>
                    <a:pt x="38" y="129"/>
                    <a:pt x="99" y="166"/>
                  </a:cubicBezTo>
                  <a:cubicBezTo>
                    <a:pt x="130" y="185"/>
                    <a:pt x="173" y="197"/>
                    <a:pt x="204" y="209"/>
                  </a:cubicBezTo>
                  <a:cubicBezTo>
                    <a:pt x="235" y="222"/>
                    <a:pt x="272" y="240"/>
                    <a:pt x="302" y="228"/>
                  </a:cubicBezTo>
                  <a:cubicBezTo>
                    <a:pt x="309" y="222"/>
                    <a:pt x="309" y="216"/>
                    <a:pt x="309" y="216"/>
                  </a:cubicBezTo>
                  <a:cubicBezTo>
                    <a:pt x="296" y="173"/>
                    <a:pt x="216" y="154"/>
                    <a:pt x="179" y="142"/>
                  </a:cubicBezTo>
                  <a:cubicBezTo>
                    <a:pt x="124" y="123"/>
                    <a:pt x="38" y="92"/>
                    <a:pt x="38" y="12"/>
                  </a:cubicBezTo>
                  <a:cubicBezTo>
                    <a:pt x="38" y="6"/>
                    <a:pt x="25" y="0"/>
                    <a:pt x="1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5"/>
            <p:cNvSpPr/>
            <p:nvPr/>
          </p:nvSpPr>
          <p:spPr>
            <a:xfrm>
              <a:off x="2435871" y="-658162"/>
              <a:ext cx="172494" cy="45910"/>
            </a:xfrm>
            <a:custGeom>
              <a:avLst/>
              <a:gdLst/>
              <a:ahLst/>
              <a:cxnLst/>
              <a:rect l="l" t="t" r="r" b="b"/>
              <a:pathLst>
                <a:path w="1300" h="346" extrusionOk="0">
                  <a:moveTo>
                    <a:pt x="0" y="253"/>
                  </a:moveTo>
                  <a:cubicBezTo>
                    <a:pt x="87" y="296"/>
                    <a:pt x="142" y="321"/>
                    <a:pt x="234" y="321"/>
                  </a:cubicBezTo>
                  <a:cubicBezTo>
                    <a:pt x="351" y="327"/>
                    <a:pt x="468" y="290"/>
                    <a:pt x="585" y="272"/>
                  </a:cubicBezTo>
                  <a:cubicBezTo>
                    <a:pt x="820" y="235"/>
                    <a:pt x="1103" y="198"/>
                    <a:pt x="1288" y="25"/>
                  </a:cubicBezTo>
                  <a:cubicBezTo>
                    <a:pt x="1300" y="19"/>
                    <a:pt x="1288" y="1"/>
                    <a:pt x="1275" y="1"/>
                  </a:cubicBezTo>
                  <a:cubicBezTo>
                    <a:pt x="1072" y="62"/>
                    <a:pt x="900" y="161"/>
                    <a:pt x="690" y="204"/>
                  </a:cubicBezTo>
                  <a:cubicBezTo>
                    <a:pt x="493" y="247"/>
                    <a:pt x="191" y="346"/>
                    <a:pt x="0" y="253"/>
                  </a:cubicBezTo>
                  <a:cubicBezTo>
                    <a:pt x="0" y="253"/>
                    <a:pt x="0" y="253"/>
                    <a:pt x="0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5"/>
            <p:cNvSpPr/>
            <p:nvPr/>
          </p:nvSpPr>
          <p:spPr>
            <a:xfrm>
              <a:off x="2613142" y="-783154"/>
              <a:ext cx="163604" cy="121807"/>
            </a:xfrm>
            <a:custGeom>
              <a:avLst/>
              <a:gdLst/>
              <a:ahLst/>
              <a:cxnLst/>
              <a:rect l="l" t="t" r="r" b="b"/>
              <a:pathLst>
                <a:path w="1233" h="918" extrusionOk="0">
                  <a:moveTo>
                    <a:pt x="26" y="906"/>
                  </a:moveTo>
                  <a:cubicBezTo>
                    <a:pt x="198" y="709"/>
                    <a:pt x="377" y="524"/>
                    <a:pt x="586" y="370"/>
                  </a:cubicBezTo>
                  <a:cubicBezTo>
                    <a:pt x="777" y="228"/>
                    <a:pt x="1042" y="197"/>
                    <a:pt x="1220" y="31"/>
                  </a:cubicBezTo>
                  <a:cubicBezTo>
                    <a:pt x="1233" y="19"/>
                    <a:pt x="1214" y="0"/>
                    <a:pt x="1196" y="6"/>
                  </a:cubicBezTo>
                  <a:cubicBezTo>
                    <a:pt x="740" y="222"/>
                    <a:pt x="284" y="438"/>
                    <a:pt x="7" y="887"/>
                  </a:cubicBezTo>
                  <a:cubicBezTo>
                    <a:pt x="1" y="900"/>
                    <a:pt x="19" y="918"/>
                    <a:pt x="26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5"/>
            <p:cNvSpPr/>
            <p:nvPr/>
          </p:nvSpPr>
          <p:spPr>
            <a:xfrm>
              <a:off x="2412120" y="-636932"/>
              <a:ext cx="18974" cy="10748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19" y="50"/>
                  </a:moveTo>
                  <a:cubicBezTo>
                    <a:pt x="56" y="62"/>
                    <a:pt x="99" y="81"/>
                    <a:pt x="136" y="62"/>
                  </a:cubicBezTo>
                  <a:cubicBezTo>
                    <a:pt x="142" y="56"/>
                    <a:pt x="142" y="44"/>
                    <a:pt x="136" y="44"/>
                  </a:cubicBezTo>
                  <a:cubicBezTo>
                    <a:pt x="105" y="25"/>
                    <a:pt x="62" y="25"/>
                    <a:pt x="32" y="13"/>
                  </a:cubicBezTo>
                  <a:cubicBezTo>
                    <a:pt x="7" y="1"/>
                    <a:pt x="1" y="38"/>
                    <a:pt x="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5"/>
            <p:cNvSpPr/>
            <p:nvPr/>
          </p:nvSpPr>
          <p:spPr>
            <a:xfrm>
              <a:off x="2431758" y="-687619"/>
              <a:ext cx="40204" cy="32110"/>
            </a:xfrm>
            <a:custGeom>
              <a:avLst/>
              <a:gdLst/>
              <a:ahLst/>
              <a:cxnLst/>
              <a:rect l="l" t="t" r="r" b="b"/>
              <a:pathLst>
                <a:path w="303" h="242" extrusionOk="0">
                  <a:moveTo>
                    <a:pt x="284" y="7"/>
                  </a:moveTo>
                  <a:cubicBezTo>
                    <a:pt x="228" y="44"/>
                    <a:pt x="173" y="75"/>
                    <a:pt x="124" y="112"/>
                  </a:cubicBezTo>
                  <a:cubicBezTo>
                    <a:pt x="81" y="143"/>
                    <a:pt x="44" y="192"/>
                    <a:pt x="7" y="229"/>
                  </a:cubicBezTo>
                  <a:cubicBezTo>
                    <a:pt x="1" y="235"/>
                    <a:pt x="7" y="241"/>
                    <a:pt x="13" y="235"/>
                  </a:cubicBezTo>
                  <a:cubicBezTo>
                    <a:pt x="56" y="192"/>
                    <a:pt x="111" y="173"/>
                    <a:pt x="161" y="136"/>
                  </a:cubicBezTo>
                  <a:cubicBezTo>
                    <a:pt x="210" y="106"/>
                    <a:pt x="253" y="69"/>
                    <a:pt x="296" y="26"/>
                  </a:cubicBezTo>
                  <a:cubicBezTo>
                    <a:pt x="302" y="13"/>
                    <a:pt x="290" y="1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5"/>
            <p:cNvSpPr/>
            <p:nvPr/>
          </p:nvSpPr>
          <p:spPr>
            <a:xfrm>
              <a:off x="2431758" y="-654049"/>
              <a:ext cx="122736" cy="35295"/>
            </a:xfrm>
            <a:custGeom>
              <a:avLst/>
              <a:gdLst/>
              <a:ahLst/>
              <a:cxnLst/>
              <a:rect l="l" t="t" r="r" b="b"/>
              <a:pathLst>
                <a:path w="925" h="266" extrusionOk="0">
                  <a:moveTo>
                    <a:pt x="7" y="13"/>
                  </a:moveTo>
                  <a:cubicBezTo>
                    <a:pt x="1" y="161"/>
                    <a:pt x="136" y="247"/>
                    <a:pt x="278" y="259"/>
                  </a:cubicBezTo>
                  <a:cubicBezTo>
                    <a:pt x="376" y="265"/>
                    <a:pt x="456" y="241"/>
                    <a:pt x="543" y="191"/>
                  </a:cubicBezTo>
                  <a:cubicBezTo>
                    <a:pt x="660" y="124"/>
                    <a:pt x="795" y="179"/>
                    <a:pt x="906" y="105"/>
                  </a:cubicBezTo>
                  <a:cubicBezTo>
                    <a:pt x="924" y="93"/>
                    <a:pt x="912" y="68"/>
                    <a:pt x="894" y="74"/>
                  </a:cubicBezTo>
                  <a:cubicBezTo>
                    <a:pt x="770" y="99"/>
                    <a:pt x="629" y="87"/>
                    <a:pt x="512" y="136"/>
                  </a:cubicBezTo>
                  <a:cubicBezTo>
                    <a:pt x="333" y="216"/>
                    <a:pt x="111" y="222"/>
                    <a:pt x="25" y="13"/>
                  </a:cubicBezTo>
                  <a:cubicBezTo>
                    <a:pt x="25" y="0"/>
                    <a:pt x="7" y="0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35"/>
            <p:cNvSpPr/>
            <p:nvPr/>
          </p:nvSpPr>
          <p:spPr>
            <a:xfrm>
              <a:off x="2451395" y="-659755"/>
              <a:ext cx="35295" cy="10748"/>
            </a:xfrm>
            <a:custGeom>
              <a:avLst/>
              <a:gdLst/>
              <a:ahLst/>
              <a:cxnLst/>
              <a:rect l="l" t="t" r="r" b="b"/>
              <a:pathLst>
                <a:path w="266" h="81" extrusionOk="0">
                  <a:moveTo>
                    <a:pt x="13" y="25"/>
                  </a:moveTo>
                  <a:cubicBezTo>
                    <a:pt x="62" y="25"/>
                    <a:pt x="105" y="43"/>
                    <a:pt x="148" y="56"/>
                  </a:cubicBezTo>
                  <a:cubicBezTo>
                    <a:pt x="179" y="62"/>
                    <a:pt x="216" y="80"/>
                    <a:pt x="247" y="68"/>
                  </a:cubicBezTo>
                  <a:cubicBezTo>
                    <a:pt x="259" y="68"/>
                    <a:pt x="265" y="56"/>
                    <a:pt x="253" y="43"/>
                  </a:cubicBezTo>
                  <a:cubicBezTo>
                    <a:pt x="222" y="19"/>
                    <a:pt x="179" y="19"/>
                    <a:pt x="142" y="6"/>
                  </a:cubicBezTo>
                  <a:cubicBezTo>
                    <a:pt x="99" y="0"/>
                    <a:pt x="56" y="0"/>
                    <a:pt x="13" y="6"/>
                  </a:cubicBezTo>
                  <a:cubicBezTo>
                    <a:pt x="0" y="6"/>
                    <a:pt x="0" y="25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35"/>
            <p:cNvSpPr/>
            <p:nvPr/>
          </p:nvSpPr>
          <p:spPr>
            <a:xfrm>
              <a:off x="2410528" y="-680985"/>
              <a:ext cx="15657" cy="12340"/>
            </a:xfrm>
            <a:custGeom>
              <a:avLst/>
              <a:gdLst/>
              <a:ahLst/>
              <a:cxnLst/>
              <a:rect l="l" t="t" r="r" b="b"/>
              <a:pathLst>
                <a:path w="118" h="93" extrusionOk="0">
                  <a:moveTo>
                    <a:pt x="93" y="12"/>
                  </a:moveTo>
                  <a:cubicBezTo>
                    <a:pt x="62" y="37"/>
                    <a:pt x="31" y="6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0" y="93"/>
                    <a:pt x="87" y="68"/>
                    <a:pt x="111" y="31"/>
                  </a:cubicBezTo>
                  <a:cubicBezTo>
                    <a:pt x="117" y="19"/>
                    <a:pt x="105" y="0"/>
                    <a:pt x="9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35"/>
            <p:cNvSpPr/>
            <p:nvPr/>
          </p:nvSpPr>
          <p:spPr>
            <a:xfrm>
              <a:off x="2404026" y="-669573"/>
              <a:ext cx="5838" cy="2521"/>
            </a:xfrm>
            <a:custGeom>
              <a:avLst/>
              <a:gdLst/>
              <a:ahLst/>
              <a:cxnLst/>
              <a:rect l="l" t="t" r="r" b="b"/>
              <a:pathLst>
                <a:path w="44" h="19" extrusionOk="0">
                  <a:moveTo>
                    <a:pt x="37" y="0"/>
                  </a:moveTo>
                  <a:cubicBezTo>
                    <a:pt x="25" y="0"/>
                    <a:pt x="12" y="7"/>
                    <a:pt x="0" y="19"/>
                  </a:cubicBezTo>
                  <a:cubicBezTo>
                    <a:pt x="0" y="19"/>
                    <a:pt x="0" y="19"/>
                    <a:pt x="6" y="19"/>
                  </a:cubicBezTo>
                  <a:cubicBezTo>
                    <a:pt x="19" y="19"/>
                    <a:pt x="25" y="13"/>
                    <a:pt x="37" y="13"/>
                  </a:cubicBezTo>
                  <a:cubicBezTo>
                    <a:pt x="43" y="13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35"/>
            <p:cNvSpPr/>
            <p:nvPr/>
          </p:nvSpPr>
          <p:spPr>
            <a:xfrm>
              <a:off x="2399116" y="-669573"/>
              <a:ext cx="39276" cy="37683"/>
            </a:xfrm>
            <a:custGeom>
              <a:avLst/>
              <a:gdLst/>
              <a:ahLst/>
              <a:cxnLst/>
              <a:rect l="l" t="t" r="r" b="b"/>
              <a:pathLst>
                <a:path w="296" h="284" extrusionOk="0">
                  <a:moveTo>
                    <a:pt x="74" y="0"/>
                  </a:moveTo>
                  <a:cubicBezTo>
                    <a:pt x="0" y="56"/>
                    <a:pt x="25" y="136"/>
                    <a:pt x="74" y="191"/>
                  </a:cubicBezTo>
                  <a:cubicBezTo>
                    <a:pt x="105" y="228"/>
                    <a:pt x="148" y="253"/>
                    <a:pt x="191" y="265"/>
                  </a:cubicBezTo>
                  <a:cubicBezTo>
                    <a:pt x="222" y="278"/>
                    <a:pt x="290" y="284"/>
                    <a:pt x="296" y="241"/>
                  </a:cubicBezTo>
                  <a:cubicBezTo>
                    <a:pt x="296" y="234"/>
                    <a:pt x="296" y="228"/>
                    <a:pt x="290" y="222"/>
                  </a:cubicBezTo>
                  <a:cubicBezTo>
                    <a:pt x="271" y="210"/>
                    <a:pt x="240" y="216"/>
                    <a:pt x="216" y="216"/>
                  </a:cubicBezTo>
                  <a:cubicBezTo>
                    <a:pt x="179" y="210"/>
                    <a:pt x="148" y="191"/>
                    <a:pt x="123" y="173"/>
                  </a:cubicBezTo>
                  <a:cubicBezTo>
                    <a:pt x="74" y="136"/>
                    <a:pt x="13" y="56"/>
                    <a:pt x="80" y="7"/>
                  </a:cubicBezTo>
                  <a:cubicBezTo>
                    <a:pt x="80" y="7"/>
                    <a:pt x="7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35"/>
            <p:cNvSpPr/>
            <p:nvPr/>
          </p:nvSpPr>
          <p:spPr>
            <a:xfrm>
              <a:off x="2412916" y="-664664"/>
              <a:ext cx="15657" cy="6634"/>
            </a:xfrm>
            <a:custGeom>
              <a:avLst/>
              <a:gdLst/>
              <a:ahLst/>
              <a:cxnLst/>
              <a:rect l="l" t="t" r="r" b="b"/>
              <a:pathLst>
                <a:path w="118" h="50" extrusionOk="0">
                  <a:moveTo>
                    <a:pt x="19" y="31"/>
                  </a:moveTo>
                  <a:cubicBezTo>
                    <a:pt x="44" y="37"/>
                    <a:pt x="75" y="50"/>
                    <a:pt x="106" y="50"/>
                  </a:cubicBezTo>
                  <a:cubicBezTo>
                    <a:pt x="112" y="50"/>
                    <a:pt x="118" y="37"/>
                    <a:pt x="106" y="31"/>
                  </a:cubicBezTo>
                  <a:cubicBezTo>
                    <a:pt x="81" y="13"/>
                    <a:pt x="50" y="13"/>
                    <a:pt x="26" y="7"/>
                  </a:cubicBezTo>
                  <a:cubicBezTo>
                    <a:pt x="7" y="0"/>
                    <a:pt x="1" y="25"/>
                    <a:pt x="1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35"/>
            <p:cNvSpPr/>
            <p:nvPr/>
          </p:nvSpPr>
          <p:spPr>
            <a:xfrm>
              <a:off x="2376162" y="-683506"/>
              <a:ext cx="32906" cy="38612"/>
            </a:xfrm>
            <a:custGeom>
              <a:avLst/>
              <a:gdLst/>
              <a:ahLst/>
              <a:cxnLst/>
              <a:rect l="l" t="t" r="r" b="b"/>
              <a:pathLst>
                <a:path w="248" h="291" extrusionOk="0">
                  <a:moveTo>
                    <a:pt x="136" y="1"/>
                  </a:moveTo>
                  <a:cubicBezTo>
                    <a:pt x="93" y="13"/>
                    <a:pt x="44" y="31"/>
                    <a:pt x="38" y="81"/>
                  </a:cubicBezTo>
                  <a:cubicBezTo>
                    <a:pt x="25" y="118"/>
                    <a:pt x="1" y="142"/>
                    <a:pt x="19" y="179"/>
                  </a:cubicBezTo>
                  <a:cubicBezTo>
                    <a:pt x="32" y="222"/>
                    <a:pt x="68" y="247"/>
                    <a:pt x="105" y="259"/>
                  </a:cubicBezTo>
                  <a:cubicBezTo>
                    <a:pt x="142" y="278"/>
                    <a:pt x="222" y="290"/>
                    <a:pt x="247" y="247"/>
                  </a:cubicBezTo>
                  <a:cubicBezTo>
                    <a:pt x="247" y="235"/>
                    <a:pt x="247" y="229"/>
                    <a:pt x="241" y="222"/>
                  </a:cubicBezTo>
                  <a:cubicBezTo>
                    <a:pt x="216" y="198"/>
                    <a:pt x="179" y="210"/>
                    <a:pt x="149" y="204"/>
                  </a:cubicBezTo>
                  <a:cubicBezTo>
                    <a:pt x="124" y="204"/>
                    <a:pt x="93" y="185"/>
                    <a:pt x="75" y="167"/>
                  </a:cubicBezTo>
                  <a:cubicBezTo>
                    <a:pt x="56" y="149"/>
                    <a:pt x="32" y="112"/>
                    <a:pt x="56" y="93"/>
                  </a:cubicBezTo>
                  <a:cubicBezTo>
                    <a:pt x="75" y="62"/>
                    <a:pt x="112" y="38"/>
                    <a:pt x="142" y="25"/>
                  </a:cubicBezTo>
                  <a:cubicBezTo>
                    <a:pt x="155" y="19"/>
                    <a:pt x="149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35"/>
            <p:cNvSpPr/>
            <p:nvPr/>
          </p:nvSpPr>
          <p:spPr>
            <a:xfrm>
              <a:off x="2385184" y="-671166"/>
              <a:ext cx="14861" cy="5838"/>
            </a:xfrm>
            <a:custGeom>
              <a:avLst/>
              <a:gdLst/>
              <a:ahLst/>
              <a:cxnLst/>
              <a:rect l="l" t="t" r="r" b="b"/>
              <a:pathLst>
                <a:path w="112" h="44" extrusionOk="0">
                  <a:moveTo>
                    <a:pt x="19" y="31"/>
                  </a:moveTo>
                  <a:cubicBezTo>
                    <a:pt x="44" y="37"/>
                    <a:pt x="74" y="43"/>
                    <a:pt x="105" y="37"/>
                  </a:cubicBezTo>
                  <a:cubicBezTo>
                    <a:pt x="111" y="37"/>
                    <a:pt x="111" y="31"/>
                    <a:pt x="105" y="25"/>
                  </a:cubicBezTo>
                  <a:cubicBezTo>
                    <a:pt x="87" y="6"/>
                    <a:pt x="50" y="12"/>
                    <a:pt x="25" y="6"/>
                  </a:cubicBezTo>
                  <a:cubicBezTo>
                    <a:pt x="7" y="0"/>
                    <a:pt x="0" y="25"/>
                    <a:pt x="1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35"/>
            <p:cNvSpPr/>
            <p:nvPr/>
          </p:nvSpPr>
          <p:spPr>
            <a:xfrm>
              <a:off x="2515085" y="-738173"/>
              <a:ext cx="45114" cy="21363"/>
            </a:xfrm>
            <a:custGeom>
              <a:avLst/>
              <a:gdLst/>
              <a:ahLst/>
              <a:cxnLst/>
              <a:rect l="l" t="t" r="r" b="b"/>
              <a:pathLst>
                <a:path w="340" h="161" extrusionOk="0">
                  <a:moveTo>
                    <a:pt x="13" y="154"/>
                  </a:moveTo>
                  <a:cubicBezTo>
                    <a:pt x="62" y="105"/>
                    <a:pt x="106" y="80"/>
                    <a:pt x="179" y="74"/>
                  </a:cubicBezTo>
                  <a:cubicBezTo>
                    <a:pt x="229" y="74"/>
                    <a:pt x="290" y="92"/>
                    <a:pt x="333" y="55"/>
                  </a:cubicBezTo>
                  <a:cubicBezTo>
                    <a:pt x="340" y="49"/>
                    <a:pt x="340" y="37"/>
                    <a:pt x="333" y="31"/>
                  </a:cubicBezTo>
                  <a:cubicBezTo>
                    <a:pt x="290" y="0"/>
                    <a:pt x="210" y="12"/>
                    <a:pt x="161" y="31"/>
                  </a:cubicBezTo>
                  <a:cubicBezTo>
                    <a:pt x="99" y="49"/>
                    <a:pt x="44" y="105"/>
                    <a:pt x="1" y="148"/>
                  </a:cubicBezTo>
                  <a:cubicBezTo>
                    <a:pt x="1" y="148"/>
                    <a:pt x="7" y="160"/>
                    <a:pt x="13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35"/>
            <p:cNvSpPr/>
            <p:nvPr/>
          </p:nvSpPr>
          <p:spPr>
            <a:xfrm>
              <a:off x="2569885" y="-887844"/>
              <a:ext cx="193060" cy="70457"/>
            </a:xfrm>
            <a:custGeom>
              <a:avLst/>
              <a:gdLst/>
              <a:ahLst/>
              <a:cxnLst/>
              <a:rect l="l" t="t" r="r" b="b"/>
              <a:pathLst>
                <a:path w="1455" h="531" extrusionOk="0">
                  <a:moveTo>
                    <a:pt x="0" y="19"/>
                  </a:moveTo>
                  <a:cubicBezTo>
                    <a:pt x="31" y="327"/>
                    <a:pt x="432" y="451"/>
                    <a:pt x="696" y="494"/>
                  </a:cubicBezTo>
                  <a:cubicBezTo>
                    <a:pt x="906" y="531"/>
                    <a:pt x="1429" y="512"/>
                    <a:pt x="1448" y="204"/>
                  </a:cubicBezTo>
                  <a:cubicBezTo>
                    <a:pt x="1454" y="173"/>
                    <a:pt x="1411" y="167"/>
                    <a:pt x="1392" y="192"/>
                  </a:cubicBezTo>
                  <a:cubicBezTo>
                    <a:pt x="1238" y="407"/>
                    <a:pt x="992" y="457"/>
                    <a:pt x="733" y="438"/>
                  </a:cubicBezTo>
                  <a:cubicBezTo>
                    <a:pt x="456" y="426"/>
                    <a:pt x="117" y="303"/>
                    <a:pt x="31" y="13"/>
                  </a:cubicBezTo>
                  <a:cubicBezTo>
                    <a:pt x="25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35"/>
            <p:cNvSpPr/>
            <p:nvPr/>
          </p:nvSpPr>
          <p:spPr>
            <a:xfrm>
              <a:off x="2621368" y="-877229"/>
              <a:ext cx="140649" cy="54933"/>
            </a:xfrm>
            <a:custGeom>
              <a:avLst/>
              <a:gdLst/>
              <a:ahLst/>
              <a:cxnLst/>
              <a:rect l="l" t="t" r="r" b="b"/>
              <a:pathLst>
                <a:path w="1060" h="414" extrusionOk="0">
                  <a:moveTo>
                    <a:pt x="13" y="149"/>
                  </a:moveTo>
                  <a:cubicBezTo>
                    <a:pt x="321" y="260"/>
                    <a:pt x="832" y="414"/>
                    <a:pt x="1048" y="44"/>
                  </a:cubicBezTo>
                  <a:cubicBezTo>
                    <a:pt x="1060" y="19"/>
                    <a:pt x="1029" y="1"/>
                    <a:pt x="1011" y="19"/>
                  </a:cubicBezTo>
                  <a:cubicBezTo>
                    <a:pt x="857" y="143"/>
                    <a:pt x="740" y="217"/>
                    <a:pt x="536" y="223"/>
                  </a:cubicBezTo>
                  <a:cubicBezTo>
                    <a:pt x="358" y="229"/>
                    <a:pt x="179" y="180"/>
                    <a:pt x="13" y="130"/>
                  </a:cubicBezTo>
                  <a:cubicBezTo>
                    <a:pt x="7" y="130"/>
                    <a:pt x="1" y="143"/>
                    <a:pt x="13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35"/>
            <p:cNvSpPr/>
            <p:nvPr/>
          </p:nvSpPr>
          <p:spPr>
            <a:xfrm>
              <a:off x="2654938" y="-1018542"/>
              <a:ext cx="41797" cy="170105"/>
            </a:xfrm>
            <a:custGeom>
              <a:avLst/>
              <a:gdLst/>
              <a:ahLst/>
              <a:cxnLst/>
              <a:rect l="l" t="t" r="r" b="b"/>
              <a:pathLst>
                <a:path w="315" h="1282" extrusionOk="0">
                  <a:moveTo>
                    <a:pt x="25" y="7"/>
                  </a:moveTo>
                  <a:cubicBezTo>
                    <a:pt x="0" y="191"/>
                    <a:pt x="228" y="259"/>
                    <a:pt x="246" y="438"/>
                  </a:cubicBezTo>
                  <a:cubicBezTo>
                    <a:pt x="265" y="573"/>
                    <a:pt x="160" y="715"/>
                    <a:pt x="148" y="857"/>
                  </a:cubicBezTo>
                  <a:cubicBezTo>
                    <a:pt x="136" y="986"/>
                    <a:pt x="136" y="1121"/>
                    <a:pt x="166" y="1245"/>
                  </a:cubicBezTo>
                  <a:cubicBezTo>
                    <a:pt x="172" y="1282"/>
                    <a:pt x="222" y="1263"/>
                    <a:pt x="216" y="1232"/>
                  </a:cubicBezTo>
                  <a:cubicBezTo>
                    <a:pt x="191" y="1084"/>
                    <a:pt x="185" y="924"/>
                    <a:pt x="209" y="776"/>
                  </a:cubicBezTo>
                  <a:cubicBezTo>
                    <a:pt x="228" y="647"/>
                    <a:pt x="314" y="536"/>
                    <a:pt x="314" y="407"/>
                  </a:cubicBezTo>
                  <a:cubicBezTo>
                    <a:pt x="314" y="222"/>
                    <a:pt x="43" y="185"/>
                    <a:pt x="37" y="7"/>
                  </a:cubicBezTo>
                  <a:cubicBezTo>
                    <a:pt x="37" y="0"/>
                    <a:pt x="25" y="0"/>
                    <a:pt x="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35"/>
            <p:cNvSpPr/>
            <p:nvPr/>
          </p:nvSpPr>
          <p:spPr>
            <a:xfrm>
              <a:off x="2587798" y="-978470"/>
              <a:ext cx="18178" cy="98189"/>
            </a:xfrm>
            <a:custGeom>
              <a:avLst/>
              <a:gdLst/>
              <a:ahLst/>
              <a:cxnLst/>
              <a:rect l="l" t="t" r="r" b="b"/>
              <a:pathLst>
                <a:path w="137" h="740" extrusionOk="0">
                  <a:moveTo>
                    <a:pt x="50" y="13"/>
                  </a:moveTo>
                  <a:cubicBezTo>
                    <a:pt x="38" y="240"/>
                    <a:pt x="1" y="524"/>
                    <a:pt x="112" y="727"/>
                  </a:cubicBezTo>
                  <a:cubicBezTo>
                    <a:pt x="118" y="739"/>
                    <a:pt x="136" y="733"/>
                    <a:pt x="136" y="721"/>
                  </a:cubicBezTo>
                  <a:cubicBezTo>
                    <a:pt x="136" y="604"/>
                    <a:pt x="106" y="487"/>
                    <a:pt x="93" y="370"/>
                  </a:cubicBezTo>
                  <a:cubicBezTo>
                    <a:pt x="87" y="253"/>
                    <a:pt x="81" y="130"/>
                    <a:pt x="75" y="13"/>
                  </a:cubicBezTo>
                  <a:cubicBezTo>
                    <a:pt x="75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35"/>
            <p:cNvSpPr/>
            <p:nvPr/>
          </p:nvSpPr>
          <p:spPr>
            <a:xfrm>
              <a:off x="2607436" y="-963742"/>
              <a:ext cx="18974" cy="85053"/>
            </a:xfrm>
            <a:custGeom>
              <a:avLst/>
              <a:gdLst/>
              <a:ahLst/>
              <a:cxnLst/>
              <a:rect l="l" t="t" r="r" b="b"/>
              <a:pathLst>
                <a:path w="143" h="641" extrusionOk="0">
                  <a:moveTo>
                    <a:pt x="50" y="19"/>
                  </a:moveTo>
                  <a:cubicBezTo>
                    <a:pt x="38" y="203"/>
                    <a:pt x="1" y="456"/>
                    <a:pt x="106" y="622"/>
                  </a:cubicBezTo>
                  <a:cubicBezTo>
                    <a:pt x="118" y="641"/>
                    <a:pt x="142" y="628"/>
                    <a:pt x="142" y="604"/>
                  </a:cubicBezTo>
                  <a:cubicBezTo>
                    <a:pt x="124" y="505"/>
                    <a:pt x="99" y="407"/>
                    <a:pt x="93" y="302"/>
                  </a:cubicBezTo>
                  <a:cubicBezTo>
                    <a:pt x="87" y="210"/>
                    <a:pt x="87" y="111"/>
                    <a:pt x="87" y="19"/>
                  </a:cubicBezTo>
                  <a:cubicBezTo>
                    <a:pt x="81" y="0"/>
                    <a:pt x="56" y="0"/>
                    <a:pt x="5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35"/>
            <p:cNvSpPr/>
            <p:nvPr/>
          </p:nvSpPr>
          <p:spPr>
            <a:xfrm>
              <a:off x="2628666" y="-957240"/>
              <a:ext cx="16586" cy="87574"/>
            </a:xfrm>
            <a:custGeom>
              <a:avLst/>
              <a:gdLst/>
              <a:ahLst/>
              <a:cxnLst/>
              <a:rect l="l" t="t" r="r" b="b"/>
              <a:pathLst>
                <a:path w="125" h="660" extrusionOk="0">
                  <a:moveTo>
                    <a:pt x="63" y="19"/>
                  </a:moveTo>
                  <a:cubicBezTo>
                    <a:pt x="56" y="216"/>
                    <a:pt x="1" y="468"/>
                    <a:pt x="99" y="653"/>
                  </a:cubicBezTo>
                  <a:cubicBezTo>
                    <a:pt x="106" y="659"/>
                    <a:pt x="124" y="659"/>
                    <a:pt x="124" y="647"/>
                  </a:cubicBezTo>
                  <a:cubicBezTo>
                    <a:pt x="118" y="549"/>
                    <a:pt x="93" y="456"/>
                    <a:pt x="93" y="358"/>
                  </a:cubicBezTo>
                  <a:cubicBezTo>
                    <a:pt x="93" y="247"/>
                    <a:pt x="99" y="130"/>
                    <a:pt x="99" y="19"/>
                  </a:cubicBezTo>
                  <a:cubicBezTo>
                    <a:pt x="99" y="0"/>
                    <a:pt x="69" y="0"/>
                    <a:pt x="6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35"/>
            <p:cNvSpPr/>
            <p:nvPr/>
          </p:nvSpPr>
          <p:spPr>
            <a:xfrm>
              <a:off x="2658919" y="-927783"/>
              <a:ext cx="10748" cy="50687"/>
            </a:xfrm>
            <a:custGeom>
              <a:avLst/>
              <a:gdLst/>
              <a:ahLst/>
              <a:cxnLst/>
              <a:rect l="l" t="t" r="r" b="b"/>
              <a:pathLst>
                <a:path w="81" h="382" extrusionOk="0">
                  <a:moveTo>
                    <a:pt x="44" y="19"/>
                  </a:moveTo>
                  <a:cubicBezTo>
                    <a:pt x="19" y="129"/>
                    <a:pt x="1" y="265"/>
                    <a:pt x="56" y="370"/>
                  </a:cubicBezTo>
                  <a:cubicBezTo>
                    <a:pt x="56" y="382"/>
                    <a:pt x="75" y="376"/>
                    <a:pt x="75" y="370"/>
                  </a:cubicBezTo>
                  <a:cubicBezTo>
                    <a:pt x="81" y="253"/>
                    <a:pt x="56" y="136"/>
                    <a:pt x="69" y="19"/>
                  </a:cubicBezTo>
                  <a:cubicBezTo>
                    <a:pt x="69" y="6"/>
                    <a:pt x="44" y="0"/>
                    <a:pt x="4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35"/>
            <p:cNvSpPr/>
            <p:nvPr/>
          </p:nvSpPr>
          <p:spPr>
            <a:xfrm>
              <a:off x="2472625" y="-740694"/>
              <a:ext cx="14065" cy="11544"/>
            </a:xfrm>
            <a:custGeom>
              <a:avLst/>
              <a:gdLst/>
              <a:ahLst/>
              <a:cxnLst/>
              <a:rect l="l" t="t" r="r" b="b"/>
              <a:pathLst>
                <a:path w="106" h="87" extrusionOk="0">
                  <a:moveTo>
                    <a:pt x="99" y="7"/>
                  </a:moveTo>
                  <a:cubicBezTo>
                    <a:pt x="50" y="1"/>
                    <a:pt x="1" y="31"/>
                    <a:pt x="13" y="87"/>
                  </a:cubicBezTo>
                  <a:cubicBezTo>
                    <a:pt x="13" y="87"/>
                    <a:pt x="19" y="87"/>
                    <a:pt x="19" y="87"/>
                  </a:cubicBezTo>
                  <a:cubicBezTo>
                    <a:pt x="37" y="50"/>
                    <a:pt x="50" y="13"/>
                    <a:pt x="99" y="19"/>
                  </a:cubicBezTo>
                  <a:cubicBezTo>
                    <a:pt x="105" y="19"/>
                    <a:pt x="105" y="7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35"/>
            <p:cNvSpPr/>
            <p:nvPr/>
          </p:nvSpPr>
          <p:spPr>
            <a:xfrm>
              <a:off x="2465328" y="-753697"/>
              <a:ext cx="64619" cy="63823"/>
            </a:xfrm>
            <a:custGeom>
              <a:avLst/>
              <a:gdLst/>
              <a:ahLst/>
              <a:cxnLst/>
              <a:rect l="l" t="t" r="r" b="b"/>
              <a:pathLst>
                <a:path w="487" h="481" extrusionOk="0">
                  <a:moveTo>
                    <a:pt x="43" y="265"/>
                  </a:moveTo>
                  <a:cubicBezTo>
                    <a:pt x="6" y="480"/>
                    <a:pt x="487" y="468"/>
                    <a:pt x="413" y="185"/>
                  </a:cubicBezTo>
                  <a:cubicBezTo>
                    <a:pt x="376" y="37"/>
                    <a:pt x="185" y="0"/>
                    <a:pt x="80" y="99"/>
                  </a:cubicBezTo>
                  <a:cubicBezTo>
                    <a:pt x="31" y="136"/>
                    <a:pt x="6" y="203"/>
                    <a:pt x="6" y="265"/>
                  </a:cubicBezTo>
                  <a:cubicBezTo>
                    <a:pt x="0" y="333"/>
                    <a:pt x="74" y="425"/>
                    <a:pt x="142" y="394"/>
                  </a:cubicBezTo>
                  <a:cubicBezTo>
                    <a:pt x="154" y="388"/>
                    <a:pt x="154" y="382"/>
                    <a:pt x="148" y="376"/>
                  </a:cubicBezTo>
                  <a:cubicBezTo>
                    <a:pt x="105" y="326"/>
                    <a:pt x="37" y="314"/>
                    <a:pt x="31" y="240"/>
                  </a:cubicBezTo>
                  <a:cubicBezTo>
                    <a:pt x="25" y="185"/>
                    <a:pt x="92" y="154"/>
                    <a:pt x="136" y="129"/>
                  </a:cubicBezTo>
                  <a:cubicBezTo>
                    <a:pt x="234" y="68"/>
                    <a:pt x="345" y="105"/>
                    <a:pt x="357" y="228"/>
                  </a:cubicBezTo>
                  <a:cubicBezTo>
                    <a:pt x="376" y="376"/>
                    <a:pt x="56" y="400"/>
                    <a:pt x="56" y="265"/>
                  </a:cubicBezTo>
                  <a:cubicBezTo>
                    <a:pt x="56" y="259"/>
                    <a:pt x="43" y="253"/>
                    <a:pt x="43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35"/>
            <p:cNvSpPr/>
            <p:nvPr/>
          </p:nvSpPr>
          <p:spPr>
            <a:xfrm>
              <a:off x="2497173" y="-729283"/>
              <a:ext cx="8227" cy="16453"/>
            </a:xfrm>
            <a:custGeom>
              <a:avLst/>
              <a:gdLst/>
              <a:ahLst/>
              <a:cxnLst/>
              <a:rect l="l" t="t" r="r" b="b"/>
              <a:pathLst>
                <a:path w="62" h="124" extrusionOk="0">
                  <a:moveTo>
                    <a:pt x="6" y="32"/>
                  </a:moveTo>
                  <a:cubicBezTo>
                    <a:pt x="19" y="56"/>
                    <a:pt x="0" y="81"/>
                    <a:pt x="6" y="112"/>
                  </a:cubicBezTo>
                  <a:cubicBezTo>
                    <a:pt x="6" y="118"/>
                    <a:pt x="19" y="124"/>
                    <a:pt x="25" y="118"/>
                  </a:cubicBezTo>
                  <a:cubicBezTo>
                    <a:pt x="62" y="99"/>
                    <a:pt x="56" y="50"/>
                    <a:pt x="37" y="13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35"/>
            <p:cNvSpPr/>
            <p:nvPr/>
          </p:nvSpPr>
          <p:spPr>
            <a:xfrm>
              <a:off x="2513493" y="-725966"/>
              <a:ext cx="73642" cy="94075"/>
            </a:xfrm>
            <a:custGeom>
              <a:avLst/>
              <a:gdLst/>
              <a:ahLst/>
              <a:cxnLst/>
              <a:rect l="l" t="t" r="r" b="b"/>
              <a:pathLst>
                <a:path w="555" h="709" extrusionOk="0">
                  <a:moveTo>
                    <a:pt x="19" y="80"/>
                  </a:moveTo>
                  <a:cubicBezTo>
                    <a:pt x="142" y="111"/>
                    <a:pt x="241" y="111"/>
                    <a:pt x="333" y="216"/>
                  </a:cubicBezTo>
                  <a:cubicBezTo>
                    <a:pt x="456" y="351"/>
                    <a:pt x="419" y="487"/>
                    <a:pt x="376" y="641"/>
                  </a:cubicBezTo>
                  <a:cubicBezTo>
                    <a:pt x="370" y="678"/>
                    <a:pt x="413" y="709"/>
                    <a:pt x="444" y="678"/>
                  </a:cubicBezTo>
                  <a:cubicBezTo>
                    <a:pt x="555" y="549"/>
                    <a:pt x="530" y="358"/>
                    <a:pt x="450" y="222"/>
                  </a:cubicBezTo>
                  <a:cubicBezTo>
                    <a:pt x="364" y="68"/>
                    <a:pt x="191" y="0"/>
                    <a:pt x="19" y="44"/>
                  </a:cubicBezTo>
                  <a:cubicBezTo>
                    <a:pt x="0" y="50"/>
                    <a:pt x="0" y="74"/>
                    <a:pt x="1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35"/>
            <p:cNvSpPr/>
            <p:nvPr/>
          </p:nvSpPr>
          <p:spPr>
            <a:xfrm>
              <a:off x="2493059" y="-816724"/>
              <a:ext cx="150468" cy="131759"/>
            </a:xfrm>
            <a:custGeom>
              <a:avLst/>
              <a:gdLst/>
              <a:ahLst/>
              <a:cxnLst/>
              <a:rect l="l" t="t" r="r" b="b"/>
              <a:pathLst>
                <a:path w="1134" h="993" extrusionOk="0">
                  <a:moveTo>
                    <a:pt x="7" y="192"/>
                  </a:moveTo>
                  <a:cubicBezTo>
                    <a:pt x="259" y="81"/>
                    <a:pt x="499" y="241"/>
                    <a:pt x="703" y="376"/>
                  </a:cubicBezTo>
                  <a:cubicBezTo>
                    <a:pt x="912" y="524"/>
                    <a:pt x="1023" y="703"/>
                    <a:pt x="1054" y="955"/>
                  </a:cubicBezTo>
                  <a:cubicBezTo>
                    <a:pt x="1060" y="992"/>
                    <a:pt x="1109" y="992"/>
                    <a:pt x="1115" y="955"/>
                  </a:cubicBezTo>
                  <a:cubicBezTo>
                    <a:pt x="1134" y="672"/>
                    <a:pt x="955" y="469"/>
                    <a:pt x="733" y="321"/>
                  </a:cubicBezTo>
                  <a:cubicBezTo>
                    <a:pt x="549" y="204"/>
                    <a:pt x="204" y="1"/>
                    <a:pt x="1" y="186"/>
                  </a:cubicBezTo>
                  <a:cubicBezTo>
                    <a:pt x="1" y="192"/>
                    <a:pt x="7" y="198"/>
                    <a:pt x="7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5"/>
            <p:cNvSpPr/>
            <p:nvPr/>
          </p:nvSpPr>
          <p:spPr>
            <a:xfrm>
              <a:off x="2510176" y="-831452"/>
              <a:ext cx="151396" cy="120348"/>
            </a:xfrm>
            <a:custGeom>
              <a:avLst/>
              <a:gdLst/>
              <a:ahLst/>
              <a:cxnLst/>
              <a:rect l="l" t="t" r="r" b="b"/>
              <a:pathLst>
                <a:path w="1141" h="907" extrusionOk="0">
                  <a:moveTo>
                    <a:pt x="19" y="143"/>
                  </a:moveTo>
                  <a:cubicBezTo>
                    <a:pt x="118" y="124"/>
                    <a:pt x="204" y="99"/>
                    <a:pt x="303" y="118"/>
                  </a:cubicBezTo>
                  <a:cubicBezTo>
                    <a:pt x="395" y="130"/>
                    <a:pt x="481" y="186"/>
                    <a:pt x="561" y="235"/>
                  </a:cubicBezTo>
                  <a:cubicBezTo>
                    <a:pt x="715" y="321"/>
                    <a:pt x="882" y="469"/>
                    <a:pt x="962" y="629"/>
                  </a:cubicBezTo>
                  <a:cubicBezTo>
                    <a:pt x="999" y="697"/>
                    <a:pt x="1011" y="826"/>
                    <a:pt x="1073" y="882"/>
                  </a:cubicBezTo>
                  <a:cubicBezTo>
                    <a:pt x="1091" y="906"/>
                    <a:pt x="1128" y="900"/>
                    <a:pt x="1134" y="863"/>
                  </a:cubicBezTo>
                  <a:cubicBezTo>
                    <a:pt x="1140" y="808"/>
                    <a:pt x="1073" y="697"/>
                    <a:pt x="1048" y="641"/>
                  </a:cubicBezTo>
                  <a:cubicBezTo>
                    <a:pt x="992" y="512"/>
                    <a:pt x="900" y="414"/>
                    <a:pt x="795" y="321"/>
                  </a:cubicBezTo>
                  <a:cubicBezTo>
                    <a:pt x="580" y="130"/>
                    <a:pt x="284" y="1"/>
                    <a:pt x="13" y="124"/>
                  </a:cubicBezTo>
                  <a:cubicBezTo>
                    <a:pt x="1" y="130"/>
                    <a:pt x="7" y="149"/>
                    <a:pt x="19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5"/>
            <p:cNvSpPr/>
            <p:nvPr/>
          </p:nvSpPr>
          <p:spPr>
            <a:xfrm>
              <a:off x="2677761" y="-828931"/>
              <a:ext cx="38479" cy="96597"/>
            </a:xfrm>
            <a:custGeom>
              <a:avLst/>
              <a:gdLst/>
              <a:ahLst/>
              <a:cxnLst/>
              <a:rect l="l" t="t" r="r" b="b"/>
              <a:pathLst>
                <a:path w="290" h="728" extrusionOk="0">
                  <a:moveTo>
                    <a:pt x="284" y="0"/>
                  </a:moveTo>
                  <a:cubicBezTo>
                    <a:pt x="130" y="0"/>
                    <a:pt x="81" y="142"/>
                    <a:pt x="50" y="271"/>
                  </a:cubicBezTo>
                  <a:cubicBezTo>
                    <a:pt x="19" y="388"/>
                    <a:pt x="0" y="622"/>
                    <a:pt x="93" y="709"/>
                  </a:cubicBezTo>
                  <a:cubicBezTo>
                    <a:pt x="111" y="727"/>
                    <a:pt x="148" y="715"/>
                    <a:pt x="142" y="684"/>
                  </a:cubicBezTo>
                  <a:cubicBezTo>
                    <a:pt x="99" y="579"/>
                    <a:pt x="81" y="481"/>
                    <a:pt x="87" y="364"/>
                  </a:cubicBezTo>
                  <a:cubicBezTo>
                    <a:pt x="93" y="247"/>
                    <a:pt x="130" y="25"/>
                    <a:pt x="284" y="7"/>
                  </a:cubicBezTo>
                  <a:cubicBezTo>
                    <a:pt x="290" y="7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5"/>
            <p:cNvSpPr/>
            <p:nvPr/>
          </p:nvSpPr>
          <p:spPr>
            <a:xfrm>
              <a:off x="2428440" y="-745603"/>
              <a:ext cx="47635" cy="23088"/>
            </a:xfrm>
            <a:custGeom>
              <a:avLst/>
              <a:gdLst/>
              <a:ahLst/>
              <a:cxnLst/>
              <a:rect l="l" t="t" r="r" b="b"/>
              <a:pathLst>
                <a:path w="359" h="174" extrusionOk="0">
                  <a:moveTo>
                    <a:pt x="19" y="38"/>
                  </a:moveTo>
                  <a:cubicBezTo>
                    <a:pt x="124" y="38"/>
                    <a:pt x="247" y="173"/>
                    <a:pt x="346" y="118"/>
                  </a:cubicBezTo>
                  <a:cubicBezTo>
                    <a:pt x="358" y="111"/>
                    <a:pt x="358" y="99"/>
                    <a:pt x="346" y="93"/>
                  </a:cubicBezTo>
                  <a:cubicBezTo>
                    <a:pt x="303" y="62"/>
                    <a:pt x="235" y="50"/>
                    <a:pt x="186" y="31"/>
                  </a:cubicBezTo>
                  <a:cubicBezTo>
                    <a:pt x="130" y="7"/>
                    <a:pt x="81" y="1"/>
                    <a:pt x="19" y="7"/>
                  </a:cubicBezTo>
                  <a:cubicBezTo>
                    <a:pt x="1" y="13"/>
                    <a:pt x="7" y="38"/>
                    <a:pt x="1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5"/>
            <p:cNvSpPr/>
            <p:nvPr/>
          </p:nvSpPr>
          <p:spPr>
            <a:xfrm>
              <a:off x="2455509" y="-764445"/>
              <a:ext cx="72845" cy="37816"/>
            </a:xfrm>
            <a:custGeom>
              <a:avLst/>
              <a:gdLst/>
              <a:ahLst/>
              <a:cxnLst/>
              <a:rect l="l" t="t" r="r" b="b"/>
              <a:pathLst>
                <a:path w="549" h="285" extrusionOk="0">
                  <a:moveTo>
                    <a:pt x="19" y="38"/>
                  </a:moveTo>
                  <a:cubicBezTo>
                    <a:pt x="111" y="93"/>
                    <a:pt x="197" y="149"/>
                    <a:pt x="296" y="198"/>
                  </a:cubicBezTo>
                  <a:cubicBezTo>
                    <a:pt x="364" y="235"/>
                    <a:pt x="462" y="284"/>
                    <a:pt x="542" y="272"/>
                  </a:cubicBezTo>
                  <a:cubicBezTo>
                    <a:pt x="548" y="272"/>
                    <a:pt x="548" y="260"/>
                    <a:pt x="542" y="253"/>
                  </a:cubicBezTo>
                  <a:cubicBezTo>
                    <a:pt x="468" y="204"/>
                    <a:pt x="370" y="180"/>
                    <a:pt x="290" y="143"/>
                  </a:cubicBezTo>
                  <a:cubicBezTo>
                    <a:pt x="203" y="99"/>
                    <a:pt x="117" y="50"/>
                    <a:pt x="31" y="13"/>
                  </a:cubicBezTo>
                  <a:cubicBezTo>
                    <a:pt x="13" y="1"/>
                    <a:pt x="0" y="26"/>
                    <a:pt x="1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5"/>
            <p:cNvSpPr/>
            <p:nvPr/>
          </p:nvSpPr>
          <p:spPr>
            <a:xfrm>
              <a:off x="2460418" y="-767630"/>
              <a:ext cx="182313" cy="73642"/>
            </a:xfrm>
            <a:custGeom>
              <a:avLst/>
              <a:gdLst/>
              <a:ahLst/>
              <a:cxnLst/>
              <a:rect l="l" t="t" r="r" b="b"/>
              <a:pathLst>
                <a:path w="1374" h="555" extrusionOk="0">
                  <a:moveTo>
                    <a:pt x="12" y="74"/>
                  </a:moveTo>
                  <a:cubicBezTo>
                    <a:pt x="259" y="130"/>
                    <a:pt x="505" y="99"/>
                    <a:pt x="752" y="179"/>
                  </a:cubicBezTo>
                  <a:cubicBezTo>
                    <a:pt x="979" y="253"/>
                    <a:pt x="1115" y="425"/>
                    <a:pt x="1312" y="542"/>
                  </a:cubicBezTo>
                  <a:cubicBezTo>
                    <a:pt x="1337" y="555"/>
                    <a:pt x="1374" y="524"/>
                    <a:pt x="1355" y="499"/>
                  </a:cubicBezTo>
                  <a:cubicBezTo>
                    <a:pt x="1053" y="99"/>
                    <a:pt x="487" y="0"/>
                    <a:pt x="19" y="50"/>
                  </a:cubicBezTo>
                  <a:cubicBezTo>
                    <a:pt x="6" y="56"/>
                    <a:pt x="0" y="74"/>
                    <a:pt x="1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5"/>
            <p:cNvSpPr/>
            <p:nvPr/>
          </p:nvSpPr>
          <p:spPr>
            <a:xfrm>
              <a:off x="2472625" y="-788063"/>
              <a:ext cx="130830" cy="31978"/>
            </a:xfrm>
            <a:custGeom>
              <a:avLst/>
              <a:gdLst/>
              <a:ahLst/>
              <a:cxnLst/>
              <a:rect l="l" t="t" r="r" b="b"/>
              <a:pathLst>
                <a:path w="986" h="241" extrusionOk="0">
                  <a:moveTo>
                    <a:pt x="25" y="105"/>
                  </a:moveTo>
                  <a:cubicBezTo>
                    <a:pt x="173" y="80"/>
                    <a:pt x="302" y="99"/>
                    <a:pt x="450" y="117"/>
                  </a:cubicBezTo>
                  <a:cubicBezTo>
                    <a:pt x="623" y="136"/>
                    <a:pt x="789" y="241"/>
                    <a:pt x="961" y="234"/>
                  </a:cubicBezTo>
                  <a:cubicBezTo>
                    <a:pt x="980" y="234"/>
                    <a:pt x="986" y="210"/>
                    <a:pt x="968" y="204"/>
                  </a:cubicBezTo>
                  <a:cubicBezTo>
                    <a:pt x="820" y="124"/>
                    <a:pt x="616" y="80"/>
                    <a:pt x="450" y="62"/>
                  </a:cubicBezTo>
                  <a:cubicBezTo>
                    <a:pt x="315" y="43"/>
                    <a:pt x="136" y="0"/>
                    <a:pt x="13" y="80"/>
                  </a:cubicBezTo>
                  <a:cubicBezTo>
                    <a:pt x="1" y="93"/>
                    <a:pt x="13" y="105"/>
                    <a:pt x="25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5"/>
            <p:cNvSpPr/>
            <p:nvPr/>
          </p:nvSpPr>
          <p:spPr>
            <a:xfrm>
              <a:off x="2460418" y="-672891"/>
              <a:ext cx="39276" cy="22291"/>
            </a:xfrm>
            <a:custGeom>
              <a:avLst/>
              <a:gdLst/>
              <a:ahLst/>
              <a:cxnLst/>
              <a:rect l="l" t="t" r="r" b="b"/>
              <a:pathLst>
                <a:path w="296" h="168" extrusionOk="0">
                  <a:moveTo>
                    <a:pt x="12" y="69"/>
                  </a:moveTo>
                  <a:cubicBezTo>
                    <a:pt x="49" y="38"/>
                    <a:pt x="111" y="44"/>
                    <a:pt x="154" y="56"/>
                  </a:cubicBezTo>
                  <a:cubicBezTo>
                    <a:pt x="179" y="62"/>
                    <a:pt x="203" y="75"/>
                    <a:pt x="216" y="99"/>
                  </a:cubicBezTo>
                  <a:cubicBezTo>
                    <a:pt x="228" y="112"/>
                    <a:pt x="228" y="136"/>
                    <a:pt x="240" y="155"/>
                  </a:cubicBezTo>
                  <a:cubicBezTo>
                    <a:pt x="240" y="167"/>
                    <a:pt x="259" y="167"/>
                    <a:pt x="265" y="155"/>
                  </a:cubicBezTo>
                  <a:cubicBezTo>
                    <a:pt x="296" y="99"/>
                    <a:pt x="234" y="38"/>
                    <a:pt x="185" y="25"/>
                  </a:cubicBezTo>
                  <a:cubicBezTo>
                    <a:pt x="123" y="1"/>
                    <a:pt x="49" y="13"/>
                    <a:pt x="6" y="62"/>
                  </a:cubicBezTo>
                  <a:cubicBezTo>
                    <a:pt x="0" y="69"/>
                    <a:pt x="6" y="75"/>
                    <a:pt x="12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5"/>
            <p:cNvSpPr/>
            <p:nvPr/>
          </p:nvSpPr>
          <p:spPr>
            <a:xfrm>
              <a:off x="2523312" y="-705532"/>
              <a:ext cx="18046" cy="15657"/>
            </a:xfrm>
            <a:custGeom>
              <a:avLst/>
              <a:gdLst/>
              <a:ahLst/>
              <a:cxnLst/>
              <a:rect l="l" t="t" r="r" b="b"/>
              <a:pathLst>
                <a:path w="136" h="118" extrusionOk="0">
                  <a:moveTo>
                    <a:pt x="44" y="50"/>
                  </a:moveTo>
                  <a:cubicBezTo>
                    <a:pt x="62" y="62"/>
                    <a:pt x="93" y="111"/>
                    <a:pt x="105" y="111"/>
                  </a:cubicBezTo>
                  <a:cubicBezTo>
                    <a:pt x="111" y="117"/>
                    <a:pt x="124" y="111"/>
                    <a:pt x="124" y="105"/>
                  </a:cubicBezTo>
                  <a:cubicBezTo>
                    <a:pt x="136" y="80"/>
                    <a:pt x="105" y="50"/>
                    <a:pt x="87" y="37"/>
                  </a:cubicBezTo>
                  <a:cubicBezTo>
                    <a:pt x="68" y="19"/>
                    <a:pt x="50" y="7"/>
                    <a:pt x="25" y="0"/>
                  </a:cubicBezTo>
                  <a:cubicBezTo>
                    <a:pt x="19" y="0"/>
                    <a:pt x="0" y="13"/>
                    <a:pt x="44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5"/>
            <p:cNvSpPr/>
            <p:nvPr/>
          </p:nvSpPr>
          <p:spPr>
            <a:xfrm>
              <a:off x="2451395" y="-706328"/>
              <a:ext cx="33570" cy="33570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216" y="19"/>
                  </a:moveTo>
                  <a:cubicBezTo>
                    <a:pt x="191" y="62"/>
                    <a:pt x="167" y="99"/>
                    <a:pt x="124" y="136"/>
                  </a:cubicBezTo>
                  <a:cubicBezTo>
                    <a:pt x="93" y="160"/>
                    <a:pt x="25" y="185"/>
                    <a:pt x="7" y="228"/>
                  </a:cubicBezTo>
                  <a:cubicBezTo>
                    <a:pt x="0" y="234"/>
                    <a:pt x="7" y="247"/>
                    <a:pt x="19" y="253"/>
                  </a:cubicBezTo>
                  <a:cubicBezTo>
                    <a:pt x="68" y="253"/>
                    <a:pt x="124" y="197"/>
                    <a:pt x="161" y="167"/>
                  </a:cubicBezTo>
                  <a:cubicBezTo>
                    <a:pt x="204" y="136"/>
                    <a:pt x="241" y="86"/>
                    <a:pt x="247" y="31"/>
                  </a:cubicBezTo>
                  <a:cubicBezTo>
                    <a:pt x="253" y="13"/>
                    <a:pt x="222" y="0"/>
                    <a:pt x="21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5"/>
            <p:cNvSpPr/>
            <p:nvPr/>
          </p:nvSpPr>
          <p:spPr>
            <a:xfrm>
              <a:off x="2435871" y="-703143"/>
              <a:ext cx="16453" cy="9952"/>
            </a:xfrm>
            <a:custGeom>
              <a:avLst/>
              <a:gdLst/>
              <a:ahLst/>
              <a:cxnLst/>
              <a:rect l="l" t="t" r="r" b="b"/>
              <a:pathLst>
                <a:path w="124" h="75" extrusionOk="0">
                  <a:moveTo>
                    <a:pt x="19" y="69"/>
                  </a:moveTo>
                  <a:cubicBezTo>
                    <a:pt x="37" y="56"/>
                    <a:pt x="50" y="50"/>
                    <a:pt x="68" y="62"/>
                  </a:cubicBezTo>
                  <a:cubicBezTo>
                    <a:pt x="105" y="75"/>
                    <a:pt x="124" y="26"/>
                    <a:pt x="87" y="13"/>
                  </a:cubicBezTo>
                  <a:cubicBezTo>
                    <a:pt x="56" y="1"/>
                    <a:pt x="0" y="7"/>
                    <a:pt x="0" y="56"/>
                  </a:cubicBezTo>
                  <a:cubicBezTo>
                    <a:pt x="0" y="69"/>
                    <a:pt x="13" y="75"/>
                    <a:pt x="19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5"/>
            <p:cNvSpPr/>
            <p:nvPr/>
          </p:nvSpPr>
          <p:spPr>
            <a:xfrm>
              <a:off x="2419550" y="-710441"/>
              <a:ext cx="10748" cy="3450"/>
            </a:xfrm>
            <a:custGeom>
              <a:avLst/>
              <a:gdLst/>
              <a:ahLst/>
              <a:cxnLst/>
              <a:rect l="l" t="t" r="r" b="b"/>
              <a:pathLst>
                <a:path w="81" h="26" extrusionOk="0">
                  <a:moveTo>
                    <a:pt x="12" y="25"/>
                  </a:moveTo>
                  <a:cubicBezTo>
                    <a:pt x="31" y="25"/>
                    <a:pt x="49" y="19"/>
                    <a:pt x="68" y="13"/>
                  </a:cubicBezTo>
                  <a:cubicBezTo>
                    <a:pt x="80" y="13"/>
                    <a:pt x="74" y="0"/>
                    <a:pt x="68" y="0"/>
                  </a:cubicBezTo>
                  <a:cubicBezTo>
                    <a:pt x="49" y="0"/>
                    <a:pt x="31" y="7"/>
                    <a:pt x="12" y="7"/>
                  </a:cubicBezTo>
                  <a:cubicBezTo>
                    <a:pt x="0" y="7"/>
                    <a:pt x="0" y="25"/>
                    <a:pt x="1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5"/>
            <p:cNvSpPr/>
            <p:nvPr/>
          </p:nvSpPr>
          <p:spPr>
            <a:xfrm>
              <a:off x="2714515" y="-1393649"/>
              <a:ext cx="276388" cy="254229"/>
            </a:xfrm>
            <a:custGeom>
              <a:avLst/>
              <a:gdLst/>
              <a:ahLst/>
              <a:cxnLst/>
              <a:rect l="l" t="t" r="r" b="b"/>
              <a:pathLst>
                <a:path w="2083" h="1916" extrusionOk="0">
                  <a:moveTo>
                    <a:pt x="13" y="1897"/>
                  </a:moveTo>
                  <a:cubicBezTo>
                    <a:pt x="296" y="1916"/>
                    <a:pt x="506" y="1836"/>
                    <a:pt x="684" y="1620"/>
                  </a:cubicBezTo>
                  <a:cubicBezTo>
                    <a:pt x="857" y="1411"/>
                    <a:pt x="961" y="1164"/>
                    <a:pt x="1165" y="980"/>
                  </a:cubicBezTo>
                  <a:cubicBezTo>
                    <a:pt x="1337" y="820"/>
                    <a:pt x="1559" y="703"/>
                    <a:pt x="1738" y="549"/>
                  </a:cubicBezTo>
                  <a:cubicBezTo>
                    <a:pt x="1873" y="438"/>
                    <a:pt x="2082" y="228"/>
                    <a:pt x="2033" y="31"/>
                  </a:cubicBezTo>
                  <a:cubicBezTo>
                    <a:pt x="2027" y="0"/>
                    <a:pt x="1990" y="7"/>
                    <a:pt x="1978" y="31"/>
                  </a:cubicBezTo>
                  <a:cubicBezTo>
                    <a:pt x="1941" y="124"/>
                    <a:pt x="1922" y="216"/>
                    <a:pt x="1867" y="302"/>
                  </a:cubicBezTo>
                  <a:cubicBezTo>
                    <a:pt x="1799" y="395"/>
                    <a:pt x="1713" y="468"/>
                    <a:pt x="1633" y="542"/>
                  </a:cubicBezTo>
                  <a:cubicBezTo>
                    <a:pt x="1473" y="678"/>
                    <a:pt x="1300" y="789"/>
                    <a:pt x="1146" y="924"/>
                  </a:cubicBezTo>
                  <a:cubicBezTo>
                    <a:pt x="986" y="1060"/>
                    <a:pt x="869" y="1251"/>
                    <a:pt x="752" y="1423"/>
                  </a:cubicBezTo>
                  <a:cubicBezTo>
                    <a:pt x="561" y="1688"/>
                    <a:pt x="339" y="1854"/>
                    <a:pt x="13" y="1885"/>
                  </a:cubicBezTo>
                  <a:cubicBezTo>
                    <a:pt x="1" y="1885"/>
                    <a:pt x="1" y="1897"/>
                    <a:pt x="13" y="1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5"/>
            <p:cNvSpPr/>
            <p:nvPr/>
          </p:nvSpPr>
          <p:spPr>
            <a:xfrm>
              <a:off x="2901737" y="-1393649"/>
              <a:ext cx="42593" cy="52412"/>
            </a:xfrm>
            <a:custGeom>
              <a:avLst/>
              <a:gdLst/>
              <a:ahLst/>
              <a:cxnLst/>
              <a:rect l="l" t="t" r="r" b="b"/>
              <a:pathLst>
                <a:path w="321" h="395" extrusionOk="0">
                  <a:moveTo>
                    <a:pt x="283" y="19"/>
                  </a:moveTo>
                  <a:cubicBezTo>
                    <a:pt x="203" y="148"/>
                    <a:pt x="105" y="253"/>
                    <a:pt x="6" y="370"/>
                  </a:cubicBezTo>
                  <a:cubicBezTo>
                    <a:pt x="0" y="382"/>
                    <a:pt x="12" y="395"/>
                    <a:pt x="25" y="388"/>
                  </a:cubicBezTo>
                  <a:cubicBezTo>
                    <a:pt x="142" y="290"/>
                    <a:pt x="234" y="167"/>
                    <a:pt x="308" y="37"/>
                  </a:cubicBezTo>
                  <a:cubicBezTo>
                    <a:pt x="320" y="19"/>
                    <a:pt x="290" y="0"/>
                    <a:pt x="28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5"/>
            <p:cNvSpPr/>
            <p:nvPr/>
          </p:nvSpPr>
          <p:spPr>
            <a:xfrm>
              <a:off x="3484369" y="-1403468"/>
              <a:ext cx="278776" cy="246135"/>
            </a:xfrm>
            <a:custGeom>
              <a:avLst/>
              <a:gdLst/>
              <a:ahLst/>
              <a:cxnLst/>
              <a:rect l="l" t="t" r="r" b="b"/>
              <a:pathLst>
                <a:path w="2101" h="1855" extrusionOk="0">
                  <a:moveTo>
                    <a:pt x="13" y="44"/>
                  </a:moveTo>
                  <a:cubicBezTo>
                    <a:pt x="111" y="228"/>
                    <a:pt x="253" y="376"/>
                    <a:pt x="419" y="499"/>
                  </a:cubicBezTo>
                  <a:cubicBezTo>
                    <a:pt x="623" y="653"/>
                    <a:pt x="881" y="740"/>
                    <a:pt x="1078" y="900"/>
                  </a:cubicBezTo>
                  <a:cubicBezTo>
                    <a:pt x="1245" y="1035"/>
                    <a:pt x="1331" y="1238"/>
                    <a:pt x="1503" y="1368"/>
                  </a:cubicBezTo>
                  <a:cubicBezTo>
                    <a:pt x="1596" y="1429"/>
                    <a:pt x="1694" y="1485"/>
                    <a:pt x="1787" y="1546"/>
                  </a:cubicBezTo>
                  <a:cubicBezTo>
                    <a:pt x="1904" y="1620"/>
                    <a:pt x="1978" y="1725"/>
                    <a:pt x="2058" y="1836"/>
                  </a:cubicBezTo>
                  <a:cubicBezTo>
                    <a:pt x="2070" y="1854"/>
                    <a:pt x="2101" y="1848"/>
                    <a:pt x="2095" y="1824"/>
                  </a:cubicBezTo>
                  <a:cubicBezTo>
                    <a:pt x="2045" y="1633"/>
                    <a:pt x="1885" y="1522"/>
                    <a:pt x="1731" y="1423"/>
                  </a:cubicBezTo>
                  <a:cubicBezTo>
                    <a:pt x="1620" y="1355"/>
                    <a:pt x="1516" y="1294"/>
                    <a:pt x="1430" y="1195"/>
                  </a:cubicBezTo>
                  <a:cubicBezTo>
                    <a:pt x="1349" y="1115"/>
                    <a:pt x="1288" y="1017"/>
                    <a:pt x="1214" y="930"/>
                  </a:cubicBezTo>
                  <a:cubicBezTo>
                    <a:pt x="1054" y="752"/>
                    <a:pt x="814" y="666"/>
                    <a:pt x="610" y="549"/>
                  </a:cubicBezTo>
                  <a:cubicBezTo>
                    <a:pt x="382" y="413"/>
                    <a:pt x="204" y="241"/>
                    <a:pt x="50" y="25"/>
                  </a:cubicBezTo>
                  <a:cubicBezTo>
                    <a:pt x="31" y="0"/>
                    <a:pt x="1" y="19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5"/>
            <p:cNvSpPr/>
            <p:nvPr/>
          </p:nvSpPr>
          <p:spPr>
            <a:xfrm>
              <a:off x="3656863" y="-1705863"/>
              <a:ext cx="239501" cy="314735"/>
            </a:xfrm>
            <a:custGeom>
              <a:avLst/>
              <a:gdLst/>
              <a:ahLst/>
              <a:cxnLst/>
              <a:rect l="l" t="t" r="r" b="b"/>
              <a:pathLst>
                <a:path w="1805" h="2372" extrusionOk="0">
                  <a:moveTo>
                    <a:pt x="13" y="31"/>
                  </a:moveTo>
                  <a:cubicBezTo>
                    <a:pt x="357" y="333"/>
                    <a:pt x="548" y="770"/>
                    <a:pt x="795" y="1146"/>
                  </a:cubicBezTo>
                  <a:cubicBezTo>
                    <a:pt x="930" y="1356"/>
                    <a:pt x="1084" y="1553"/>
                    <a:pt x="1238" y="1744"/>
                  </a:cubicBezTo>
                  <a:cubicBezTo>
                    <a:pt x="1398" y="1947"/>
                    <a:pt x="1558" y="2193"/>
                    <a:pt x="1762" y="2353"/>
                  </a:cubicBezTo>
                  <a:cubicBezTo>
                    <a:pt x="1780" y="2372"/>
                    <a:pt x="1805" y="2353"/>
                    <a:pt x="1793" y="2329"/>
                  </a:cubicBezTo>
                  <a:cubicBezTo>
                    <a:pt x="1682" y="2113"/>
                    <a:pt x="1478" y="1922"/>
                    <a:pt x="1324" y="1731"/>
                  </a:cubicBezTo>
                  <a:cubicBezTo>
                    <a:pt x="1140" y="1503"/>
                    <a:pt x="961" y="1269"/>
                    <a:pt x="807" y="1017"/>
                  </a:cubicBezTo>
                  <a:cubicBezTo>
                    <a:pt x="579" y="666"/>
                    <a:pt x="382" y="247"/>
                    <a:pt x="31" y="7"/>
                  </a:cubicBezTo>
                  <a:cubicBezTo>
                    <a:pt x="19" y="1"/>
                    <a:pt x="0" y="19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5"/>
            <p:cNvSpPr/>
            <p:nvPr/>
          </p:nvSpPr>
          <p:spPr>
            <a:xfrm>
              <a:off x="3848862" y="-1433721"/>
              <a:ext cx="353214" cy="672726"/>
            </a:xfrm>
            <a:custGeom>
              <a:avLst/>
              <a:gdLst/>
              <a:ahLst/>
              <a:cxnLst/>
              <a:rect l="l" t="t" r="r" b="b"/>
              <a:pathLst>
                <a:path w="2662" h="5070" extrusionOk="0">
                  <a:moveTo>
                    <a:pt x="25" y="179"/>
                  </a:moveTo>
                  <a:cubicBezTo>
                    <a:pt x="142" y="142"/>
                    <a:pt x="259" y="247"/>
                    <a:pt x="339" y="321"/>
                  </a:cubicBezTo>
                  <a:cubicBezTo>
                    <a:pt x="456" y="419"/>
                    <a:pt x="555" y="536"/>
                    <a:pt x="647" y="647"/>
                  </a:cubicBezTo>
                  <a:cubicBezTo>
                    <a:pt x="875" y="931"/>
                    <a:pt x="1072" y="1239"/>
                    <a:pt x="1239" y="1559"/>
                  </a:cubicBezTo>
                  <a:cubicBezTo>
                    <a:pt x="1448" y="1978"/>
                    <a:pt x="1614" y="2421"/>
                    <a:pt x="1756" y="2865"/>
                  </a:cubicBezTo>
                  <a:cubicBezTo>
                    <a:pt x="1873" y="3228"/>
                    <a:pt x="2107" y="4066"/>
                    <a:pt x="2347" y="4632"/>
                  </a:cubicBezTo>
                  <a:cubicBezTo>
                    <a:pt x="2415" y="4786"/>
                    <a:pt x="2569" y="4953"/>
                    <a:pt x="2612" y="5051"/>
                  </a:cubicBezTo>
                  <a:cubicBezTo>
                    <a:pt x="2624" y="5070"/>
                    <a:pt x="2661" y="5057"/>
                    <a:pt x="2655" y="5033"/>
                  </a:cubicBezTo>
                  <a:cubicBezTo>
                    <a:pt x="2587" y="4811"/>
                    <a:pt x="2360" y="4466"/>
                    <a:pt x="2267" y="4189"/>
                  </a:cubicBezTo>
                  <a:cubicBezTo>
                    <a:pt x="1935" y="3197"/>
                    <a:pt x="1602" y="2033"/>
                    <a:pt x="1202" y="1312"/>
                  </a:cubicBezTo>
                  <a:cubicBezTo>
                    <a:pt x="1035" y="1011"/>
                    <a:pt x="826" y="721"/>
                    <a:pt x="586" y="462"/>
                  </a:cubicBezTo>
                  <a:cubicBezTo>
                    <a:pt x="487" y="352"/>
                    <a:pt x="185" y="1"/>
                    <a:pt x="13" y="155"/>
                  </a:cubicBezTo>
                  <a:cubicBezTo>
                    <a:pt x="1" y="167"/>
                    <a:pt x="13" y="179"/>
                    <a:pt x="25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5"/>
            <p:cNvSpPr/>
            <p:nvPr/>
          </p:nvSpPr>
          <p:spPr>
            <a:xfrm>
              <a:off x="3749213" y="-1421514"/>
              <a:ext cx="127645" cy="269090"/>
            </a:xfrm>
            <a:custGeom>
              <a:avLst/>
              <a:gdLst/>
              <a:ahLst/>
              <a:cxnLst/>
              <a:rect l="l" t="t" r="r" b="b"/>
              <a:pathLst>
                <a:path w="962" h="2028" extrusionOk="0">
                  <a:moveTo>
                    <a:pt x="949" y="38"/>
                  </a:moveTo>
                  <a:cubicBezTo>
                    <a:pt x="936" y="38"/>
                    <a:pt x="739" y="1"/>
                    <a:pt x="653" y="13"/>
                  </a:cubicBezTo>
                  <a:cubicBezTo>
                    <a:pt x="548" y="32"/>
                    <a:pt x="481" y="118"/>
                    <a:pt x="462" y="124"/>
                  </a:cubicBezTo>
                  <a:cubicBezTo>
                    <a:pt x="203" y="241"/>
                    <a:pt x="179" y="549"/>
                    <a:pt x="86" y="814"/>
                  </a:cubicBezTo>
                  <a:cubicBezTo>
                    <a:pt x="19" y="1017"/>
                    <a:pt x="0" y="1190"/>
                    <a:pt x="68" y="1399"/>
                  </a:cubicBezTo>
                  <a:cubicBezTo>
                    <a:pt x="99" y="1504"/>
                    <a:pt x="142" y="1596"/>
                    <a:pt x="185" y="1695"/>
                  </a:cubicBezTo>
                  <a:cubicBezTo>
                    <a:pt x="222" y="1793"/>
                    <a:pt x="234" y="1904"/>
                    <a:pt x="253" y="2009"/>
                  </a:cubicBezTo>
                  <a:cubicBezTo>
                    <a:pt x="253" y="2027"/>
                    <a:pt x="290" y="2027"/>
                    <a:pt x="290" y="2009"/>
                  </a:cubicBezTo>
                  <a:cubicBezTo>
                    <a:pt x="314" y="1861"/>
                    <a:pt x="271" y="1732"/>
                    <a:pt x="216" y="1596"/>
                  </a:cubicBezTo>
                  <a:cubicBezTo>
                    <a:pt x="123" y="1387"/>
                    <a:pt x="56" y="1196"/>
                    <a:pt x="111" y="962"/>
                  </a:cubicBezTo>
                  <a:cubicBezTo>
                    <a:pt x="154" y="783"/>
                    <a:pt x="216" y="605"/>
                    <a:pt x="271" y="432"/>
                  </a:cubicBezTo>
                  <a:cubicBezTo>
                    <a:pt x="308" y="321"/>
                    <a:pt x="370" y="247"/>
                    <a:pt x="450" y="186"/>
                  </a:cubicBezTo>
                  <a:cubicBezTo>
                    <a:pt x="487" y="161"/>
                    <a:pt x="672" y="69"/>
                    <a:pt x="949" y="99"/>
                  </a:cubicBezTo>
                  <a:cubicBezTo>
                    <a:pt x="961" y="87"/>
                    <a:pt x="961" y="32"/>
                    <a:pt x="94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5"/>
            <p:cNvSpPr/>
            <p:nvPr/>
          </p:nvSpPr>
          <p:spPr>
            <a:xfrm>
              <a:off x="3776945" y="-1174582"/>
              <a:ext cx="221588" cy="408677"/>
            </a:xfrm>
            <a:custGeom>
              <a:avLst/>
              <a:gdLst/>
              <a:ahLst/>
              <a:cxnLst/>
              <a:rect l="l" t="t" r="r" b="b"/>
              <a:pathLst>
                <a:path w="1670" h="3080" extrusionOk="0">
                  <a:moveTo>
                    <a:pt x="50" y="18"/>
                  </a:moveTo>
                  <a:cubicBezTo>
                    <a:pt x="1" y="548"/>
                    <a:pt x="222" y="1164"/>
                    <a:pt x="604" y="1534"/>
                  </a:cubicBezTo>
                  <a:cubicBezTo>
                    <a:pt x="820" y="1743"/>
                    <a:pt x="1035" y="1922"/>
                    <a:pt x="1189" y="2193"/>
                  </a:cubicBezTo>
                  <a:cubicBezTo>
                    <a:pt x="1349" y="2470"/>
                    <a:pt x="1417" y="2802"/>
                    <a:pt x="1608" y="3061"/>
                  </a:cubicBezTo>
                  <a:cubicBezTo>
                    <a:pt x="1627" y="3080"/>
                    <a:pt x="1670" y="3067"/>
                    <a:pt x="1657" y="3043"/>
                  </a:cubicBezTo>
                  <a:cubicBezTo>
                    <a:pt x="1559" y="2784"/>
                    <a:pt x="1442" y="2525"/>
                    <a:pt x="1325" y="2279"/>
                  </a:cubicBezTo>
                  <a:cubicBezTo>
                    <a:pt x="1202" y="2014"/>
                    <a:pt x="1029" y="1811"/>
                    <a:pt x="814" y="1620"/>
                  </a:cubicBezTo>
                  <a:cubicBezTo>
                    <a:pt x="721" y="1534"/>
                    <a:pt x="629" y="1447"/>
                    <a:pt x="543" y="1355"/>
                  </a:cubicBezTo>
                  <a:cubicBezTo>
                    <a:pt x="432" y="1232"/>
                    <a:pt x="358" y="1084"/>
                    <a:pt x="290" y="936"/>
                  </a:cubicBezTo>
                  <a:cubicBezTo>
                    <a:pt x="161" y="641"/>
                    <a:pt x="111" y="339"/>
                    <a:pt x="81" y="18"/>
                  </a:cubicBezTo>
                  <a:cubicBezTo>
                    <a:pt x="75" y="0"/>
                    <a:pt x="50" y="0"/>
                    <a:pt x="50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5"/>
            <p:cNvSpPr/>
            <p:nvPr/>
          </p:nvSpPr>
          <p:spPr>
            <a:xfrm>
              <a:off x="3727055" y="-1238405"/>
              <a:ext cx="71253" cy="142374"/>
            </a:xfrm>
            <a:custGeom>
              <a:avLst/>
              <a:gdLst/>
              <a:ahLst/>
              <a:cxnLst/>
              <a:rect l="l" t="t" r="r" b="b"/>
              <a:pathLst>
                <a:path w="537" h="1073" extrusionOk="0">
                  <a:moveTo>
                    <a:pt x="7" y="31"/>
                  </a:moveTo>
                  <a:cubicBezTo>
                    <a:pt x="50" y="222"/>
                    <a:pt x="112" y="395"/>
                    <a:pt x="192" y="573"/>
                  </a:cubicBezTo>
                  <a:cubicBezTo>
                    <a:pt x="266" y="727"/>
                    <a:pt x="358" y="955"/>
                    <a:pt x="500" y="1060"/>
                  </a:cubicBezTo>
                  <a:cubicBezTo>
                    <a:pt x="512" y="1072"/>
                    <a:pt x="537" y="1054"/>
                    <a:pt x="531" y="1035"/>
                  </a:cubicBezTo>
                  <a:cubicBezTo>
                    <a:pt x="475" y="875"/>
                    <a:pt x="352" y="727"/>
                    <a:pt x="272" y="580"/>
                  </a:cubicBezTo>
                  <a:cubicBezTo>
                    <a:pt x="186" y="401"/>
                    <a:pt x="99" y="216"/>
                    <a:pt x="38" y="25"/>
                  </a:cubicBezTo>
                  <a:cubicBezTo>
                    <a:pt x="32" y="1"/>
                    <a:pt x="1" y="13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5"/>
            <p:cNvSpPr/>
            <p:nvPr/>
          </p:nvSpPr>
          <p:spPr>
            <a:xfrm>
              <a:off x="3585742" y="-1378921"/>
              <a:ext cx="77755" cy="70324"/>
            </a:xfrm>
            <a:custGeom>
              <a:avLst/>
              <a:gdLst/>
              <a:ahLst/>
              <a:cxnLst/>
              <a:rect l="l" t="t" r="r" b="b"/>
              <a:pathLst>
                <a:path w="586" h="530" extrusionOk="0">
                  <a:moveTo>
                    <a:pt x="7" y="19"/>
                  </a:moveTo>
                  <a:cubicBezTo>
                    <a:pt x="130" y="222"/>
                    <a:pt x="321" y="493"/>
                    <a:pt x="573" y="530"/>
                  </a:cubicBezTo>
                  <a:cubicBezTo>
                    <a:pt x="585" y="530"/>
                    <a:pt x="585" y="511"/>
                    <a:pt x="579" y="505"/>
                  </a:cubicBezTo>
                  <a:cubicBezTo>
                    <a:pt x="481" y="431"/>
                    <a:pt x="376" y="388"/>
                    <a:pt x="284" y="308"/>
                  </a:cubicBezTo>
                  <a:cubicBezTo>
                    <a:pt x="185" y="222"/>
                    <a:pt x="99" y="117"/>
                    <a:pt x="25" y="13"/>
                  </a:cubicBezTo>
                  <a:cubicBezTo>
                    <a:pt x="19" y="0"/>
                    <a:pt x="0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5"/>
            <p:cNvSpPr/>
            <p:nvPr/>
          </p:nvSpPr>
          <p:spPr>
            <a:xfrm>
              <a:off x="3593836" y="-1617626"/>
              <a:ext cx="125257" cy="156306"/>
            </a:xfrm>
            <a:custGeom>
              <a:avLst/>
              <a:gdLst/>
              <a:ahLst/>
              <a:cxnLst/>
              <a:rect l="l" t="t" r="r" b="b"/>
              <a:pathLst>
                <a:path w="944" h="1178" extrusionOk="0">
                  <a:moveTo>
                    <a:pt x="13" y="32"/>
                  </a:moveTo>
                  <a:cubicBezTo>
                    <a:pt x="143" y="241"/>
                    <a:pt x="334" y="395"/>
                    <a:pt x="494" y="580"/>
                  </a:cubicBezTo>
                  <a:cubicBezTo>
                    <a:pt x="580" y="684"/>
                    <a:pt x="654" y="801"/>
                    <a:pt x="722" y="912"/>
                  </a:cubicBezTo>
                  <a:cubicBezTo>
                    <a:pt x="777" y="1005"/>
                    <a:pt x="832" y="1116"/>
                    <a:pt x="925" y="1171"/>
                  </a:cubicBezTo>
                  <a:cubicBezTo>
                    <a:pt x="931" y="1177"/>
                    <a:pt x="943" y="1171"/>
                    <a:pt x="943" y="1159"/>
                  </a:cubicBezTo>
                  <a:cubicBezTo>
                    <a:pt x="919" y="1054"/>
                    <a:pt x="839" y="968"/>
                    <a:pt x="783" y="875"/>
                  </a:cubicBezTo>
                  <a:cubicBezTo>
                    <a:pt x="728" y="783"/>
                    <a:pt x="666" y="691"/>
                    <a:pt x="598" y="604"/>
                  </a:cubicBezTo>
                  <a:cubicBezTo>
                    <a:pt x="426" y="395"/>
                    <a:pt x="198" y="235"/>
                    <a:pt x="38" y="13"/>
                  </a:cubicBezTo>
                  <a:cubicBezTo>
                    <a:pt x="26" y="1"/>
                    <a:pt x="1" y="13"/>
                    <a:pt x="13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5"/>
            <p:cNvSpPr/>
            <p:nvPr/>
          </p:nvSpPr>
          <p:spPr>
            <a:xfrm>
              <a:off x="4027061" y="-715351"/>
              <a:ext cx="113713" cy="108008"/>
            </a:xfrm>
            <a:custGeom>
              <a:avLst/>
              <a:gdLst/>
              <a:ahLst/>
              <a:cxnLst/>
              <a:rect l="l" t="t" r="r" b="b"/>
              <a:pathLst>
                <a:path w="857" h="814" extrusionOk="0">
                  <a:moveTo>
                    <a:pt x="844" y="7"/>
                  </a:moveTo>
                  <a:cubicBezTo>
                    <a:pt x="635" y="0"/>
                    <a:pt x="462" y="99"/>
                    <a:pt x="308" y="247"/>
                  </a:cubicBezTo>
                  <a:cubicBezTo>
                    <a:pt x="179" y="364"/>
                    <a:pt x="0" y="598"/>
                    <a:pt x="43" y="789"/>
                  </a:cubicBezTo>
                  <a:cubicBezTo>
                    <a:pt x="50" y="814"/>
                    <a:pt x="80" y="807"/>
                    <a:pt x="93" y="789"/>
                  </a:cubicBezTo>
                  <a:cubicBezTo>
                    <a:pt x="117" y="715"/>
                    <a:pt x="130" y="641"/>
                    <a:pt x="160" y="567"/>
                  </a:cubicBezTo>
                  <a:cubicBezTo>
                    <a:pt x="197" y="475"/>
                    <a:pt x="265" y="395"/>
                    <a:pt x="327" y="321"/>
                  </a:cubicBezTo>
                  <a:cubicBezTo>
                    <a:pt x="456" y="179"/>
                    <a:pt x="653" y="44"/>
                    <a:pt x="844" y="25"/>
                  </a:cubicBezTo>
                  <a:cubicBezTo>
                    <a:pt x="856" y="25"/>
                    <a:pt x="856" y="7"/>
                    <a:pt x="8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5"/>
            <p:cNvSpPr/>
            <p:nvPr/>
          </p:nvSpPr>
          <p:spPr>
            <a:xfrm>
              <a:off x="4025469" y="-516717"/>
              <a:ext cx="115305" cy="54004"/>
            </a:xfrm>
            <a:custGeom>
              <a:avLst/>
              <a:gdLst/>
              <a:ahLst/>
              <a:cxnLst/>
              <a:rect l="l" t="t" r="r" b="b"/>
              <a:pathLst>
                <a:path w="869" h="407" extrusionOk="0">
                  <a:moveTo>
                    <a:pt x="856" y="394"/>
                  </a:moveTo>
                  <a:cubicBezTo>
                    <a:pt x="714" y="376"/>
                    <a:pt x="567" y="327"/>
                    <a:pt x="425" y="277"/>
                  </a:cubicBezTo>
                  <a:cubicBezTo>
                    <a:pt x="351" y="247"/>
                    <a:pt x="277" y="216"/>
                    <a:pt x="203" y="166"/>
                  </a:cubicBezTo>
                  <a:cubicBezTo>
                    <a:pt x="142" y="130"/>
                    <a:pt x="111" y="68"/>
                    <a:pt x="68" y="12"/>
                  </a:cubicBezTo>
                  <a:cubicBezTo>
                    <a:pt x="55" y="0"/>
                    <a:pt x="37" y="6"/>
                    <a:pt x="37" y="19"/>
                  </a:cubicBezTo>
                  <a:cubicBezTo>
                    <a:pt x="0" y="154"/>
                    <a:pt x="216" y="253"/>
                    <a:pt x="308" y="296"/>
                  </a:cubicBezTo>
                  <a:cubicBezTo>
                    <a:pt x="487" y="376"/>
                    <a:pt x="671" y="401"/>
                    <a:pt x="856" y="407"/>
                  </a:cubicBezTo>
                  <a:cubicBezTo>
                    <a:pt x="868" y="407"/>
                    <a:pt x="868" y="394"/>
                    <a:pt x="856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5"/>
            <p:cNvSpPr/>
            <p:nvPr/>
          </p:nvSpPr>
          <p:spPr>
            <a:xfrm>
              <a:off x="4161872" y="-454620"/>
              <a:ext cx="46706" cy="37683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7" y="19"/>
                  </a:moveTo>
                  <a:cubicBezTo>
                    <a:pt x="81" y="50"/>
                    <a:pt x="136" y="99"/>
                    <a:pt x="192" y="154"/>
                  </a:cubicBezTo>
                  <a:cubicBezTo>
                    <a:pt x="235" y="204"/>
                    <a:pt x="278" y="259"/>
                    <a:pt x="339" y="284"/>
                  </a:cubicBezTo>
                  <a:cubicBezTo>
                    <a:pt x="352" y="284"/>
                    <a:pt x="352" y="277"/>
                    <a:pt x="352" y="271"/>
                  </a:cubicBezTo>
                  <a:cubicBezTo>
                    <a:pt x="321" y="204"/>
                    <a:pt x="253" y="142"/>
                    <a:pt x="198" y="93"/>
                  </a:cubicBezTo>
                  <a:cubicBezTo>
                    <a:pt x="142" y="43"/>
                    <a:pt x="87" y="6"/>
                    <a:pt x="13" y="0"/>
                  </a:cubicBezTo>
                  <a:cubicBezTo>
                    <a:pt x="1" y="0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5"/>
            <p:cNvSpPr/>
            <p:nvPr/>
          </p:nvSpPr>
          <p:spPr>
            <a:xfrm>
              <a:off x="4254223" y="-447322"/>
              <a:ext cx="198766" cy="72049"/>
            </a:xfrm>
            <a:custGeom>
              <a:avLst/>
              <a:gdLst/>
              <a:ahLst/>
              <a:cxnLst/>
              <a:rect l="l" t="t" r="r" b="b"/>
              <a:pathLst>
                <a:path w="1498" h="543" extrusionOk="0">
                  <a:moveTo>
                    <a:pt x="7" y="376"/>
                  </a:moveTo>
                  <a:cubicBezTo>
                    <a:pt x="309" y="493"/>
                    <a:pt x="604" y="543"/>
                    <a:pt x="931" y="524"/>
                  </a:cubicBezTo>
                  <a:cubicBezTo>
                    <a:pt x="1177" y="506"/>
                    <a:pt x="1497" y="315"/>
                    <a:pt x="1417" y="19"/>
                  </a:cubicBezTo>
                  <a:cubicBezTo>
                    <a:pt x="1411" y="1"/>
                    <a:pt x="1380" y="1"/>
                    <a:pt x="1380" y="19"/>
                  </a:cubicBezTo>
                  <a:cubicBezTo>
                    <a:pt x="1343" y="161"/>
                    <a:pt x="1337" y="278"/>
                    <a:pt x="1208" y="370"/>
                  </a:cubicBezTo>
                  <a:cubicBezTo>
                    <a:pt x="1097" y="450"/>
                    <a:pt x="931" y="475"/>
                    <a:pt x="795" y="481"/>
                  </a:cubicBezTo>
                  <a:cubicBezTo>
                    <a:pt x="543" y="481"/>
                    <a:pt x="253" y="444"/>
                    <a:pt x="13" y="364"/>
                  </a:cubicBezTo>
                  <a:cubicBezTo>
                    <a:pt x="1" y="364"/>
                    <a:pt x="1" y="376"/>
                    <a:pt x="7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5"/>
            <p:cNvSpPr/>
            <p:nvPr/>
          </p:nvSpPr>
          <p:spPr>
            <a:xfrm>
              <a:off x="4269747" y="-441616"/>
              <a:ext cx="77755" cy="23088"/>
            </a:xfrm>
            <a:custGeom>
              <a:avLst/>
              <a:gdLst/>
              <a:ahLst/>
              <a:cxnLst/>
              <a:rect l="l" t="t" r="r" b="b"/>
              <a:pathLst>
                <a:path w="586" h="174" extrusionOk="0">
                  <a:moveTo>
                    <a:pt x="25" y="161"/>
                  </a:moveTo>
                  <a:cubicBezTo>
                    <a:pt x="81" y="93"/>
                    <a:pt x="198" y="75"/>
                    <a:pt x="278" y="69"/>
                  </a:cubicBezTo>
                  <a:cubicBezTo>
                    <a:pt x="327" y="69"/>
                    <a:pt x="382" y="75"/>
                    <a:pt x="432" y="93"/>
                  </a:cubicBezTo>
                  <a:cubicBezTo>
                    <a:pt x="463" y="112"/>
                    <a:pt x="481" y="142"/>
                    <a:pt x="512" y="161"/>
                  </a:cubicBezTo>
                  <a:cubicBezTo>
                    <a:pt x="518" y="161"/>
                    <a:pt x="524" y="161"/>
                    <a:pt x="530" y="155"/>
                  </a:cubicBezTo>
                  <a:cubicBezTo>
                    <a:pt x="586" y="50"/>
                    <a:pt x="382" y="13"/>
                    <a:pt x="321" y="7"/>
                  </a:cubicBezTo>
                  <a:cubicBezTo>
                    <a:pt x="204" y="1"/>
                    <a:pt x="62" y="32"/>
                    <a:pt x="7" y="142"/>
                  </a:cubicBezTo>
                  <a:cubicBezTo>
                    <a:pt x="1" y="155"/>
                    <a:pt x="19" y="173"/>
                    <a:pt x="25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5"/>
            <p:cNvSpPr/>
            <p:nvPr/>
          </p:nvSpPr>
          <p:spPr>
            <a:xfrm>
              <a:off x="4311411" y="-418661"/>
              <a:ext cx="39408" cy="36091"/>
            </a:xfrm>
            <a:custGeom>
              <a:avLst/>
              <a:gdLst/>
              <a:ahLst/>
              <a:cxnLst/>
              <a:rect l="l" t="t" r="r" b="b"/>
              <a:pathLst>
                <a:path w="297" h="272" extrusionOk="0">
                  <a:moveTo>
                    <a:pt x="235" y="19"/>
                  </a:moveTo>
                  <a:cubicBezTo>
                    <a:pt x="253" y="87"/>
                    <a:pt x="241" y="142"/>
                    <a:pt x="186" y="179"/>
                  </a:cubicBezTo>
                  <a:cubicBezTo>
                    <a:pt x="155" y="197"/>
                    <a:pt x="124" y="197"/>
                    <a:pt x="93" y="204"/>
                  </a:cubicBezTo>
                  <a:cubicBezTo>
                    <a:pt x="62" y="204"/>
                    <a:pt x="32" y="191"/>
                    <a:pt x="7" y="216"/>
                  </a:cubicBezTo>
                  <a:cubicBezTo>
                    <a:pt x="1" y="216"/>
                    <a:pt x="1" y="228"/>
                    <a:pt x="7" y="234"/>
                  </a:cubicBezTo>
                  <a:cubicBezTo>
                    <a:pt x="25" y="271"/>
                    <a:pt x="81" y="265"/>
                    <a:pt x="118" y="259"/>
                  </a:cubicBezTo>
                  <a:cubicBezTo>
                    <a:pt x="155" y="253"/>
                    <a:pt x="198" y="240"/>
                    <a:pt x="229" y="216"/>
                  </a:cubicBezTo>
                  <a:cubicBezTo>
                    <a:pt x="296" y="167"/>
                    <a:pt x="296" y="80"/>
                    <a:pt x="253" y="13"/>
                  </a:cubicBezTo>
                  <a:cubicBezTo>
                    <a:pt x="247" y="0"/>
                    <a:pt x="229" y="6"/>
                    <a:pt x="23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5"/>
            <p:cNvSpPr/>
            <p:nvPr/>
          </p:nvSpPr>
          <p:spPr>
            <a:xfrm>
              <a:off x="4295090" y="-429276"/>
              <a:ext cx="28793" cy="15657"/>
            </a:xfrm>
            <a:custGeom>
              <a:avLst/>
              <a:gdLst/>
              <a:ahLst/>
              <a:cxnLst/>
              <a:rect l="l" t="t" r="r" b="b"/>
              <a:pathLst>
                <a:path w="217" h="118" extrusionOk="0">
                  <a:moveTo>
                    <a:pt x="31" y="105"/>
                  </a:moveTo>
                  <a:cubicBezTo>
                    <a:pt x="56" y="86"/>
                    <a:pt x="87" y="74"/>
                    <a:pt x="124" y="62"/>
                  </a:cubicBezTo>
                  <a:cubicBezTo>
                    <a:pt x="148" y="56"/>
                    <a:pt x="185" y="56"/>
                    <a:pt x="210" y="37"/>
                  </a:cubicBezTo>
                  <a:cubicBezTo>
                    <a:pt x="216" y="37"/>
                    <a:pt x="216" y="25"/>
                    <a:pt x="210" y="19"/>
                  </a:cubicBezTo>
                  <a:cubicBezTo>
                    <a:pt x="179" y="0"/>
                    <a:pt x="130" y="13"/>
                    <a:pt x="99" y="25"/>
                  </a:cubicBezTo>
                  <a:cubicBezTo>
                    <a:pt x="68" y="37"/>
                    <a:pt x="38" y="62"/>
                    <a:pt x="13" y="86"/>
                  </a:cubicBezTo>
                  <a:cubicBezTo>
                    <a:pt x="1" y="99"/>
                    <a:pt x="19" y="117"/>
                    <a:pt x="31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5"/>
            <p:cNvSpPr/>
            <p:nvPr/>
          </p:nvSpPr>
          <p:spPr>
            <a:xfrm>
              <a:off x="4354004" y="-440820"/>
              <a:ext cx="33570" cy="62363"/>
            </a:xfrm>
            <a:custGeom>
              <a:avLst/>
              <a:gdLst/>
              <a:ahLst/>
              <a:cxnLst/>
              <a:rect l="l" t="t" r="r" b="b"/>
              <a:pathLst>
                <a:path w="253" h="470" extrusionOk="0">
                  <a:moveTo>
                    <a:pt x="37" y="26"/>
                  </a:moveTo>
                  <a:cubicBezTo>
                    <a:pt x="68" y="63"/>
                    <a:pt x="86" y="100"/>
                    <a:pt x="123" y="130"/>
                  </a:cubicBezTo>
                  <a:cubicBezTo>
                    <a:pt x="142" y="143"/>
                    <a:pt x="160" y="155"/>
                    <a:pt x="185" y="167"/>
                  </a:cubicBezTo>
                  <a:cubicBezTo>
                    <a:pt x="203" y="180"/>
                    <a:pt x="197" y="223"/>
                    <a:pt x="197" y="241"/>
                  </a:cubicBezTo>
                  <a:cubicBezTo>
                    <a:pt x="197" y="278"/>
                    <a:pt x="185" y="321"/>
                    <a:pt x="154" y="346"/>
                  </a:cubicBezTo>
                  <a:cubicBezTo>
                    <a:pt x="117" y="383"/>
                    <a:pt x="62" y="346"/>
                    <a:pt x="18" y="346"/>
                  </a:cubicBezTo>
                  <a:cubicBezTo>
                    <a:pt x="6" y="346"/>
                    <a:pt x="0" y="364"/>
                    <a:pt x="6" y="377"/>
                  </a:cubicBezTo>
                  <a:cubicBezTo>
                    <a:pt x="62" y="469"/>
                    <a:pt x="197" y="426"/>
                    <a:pt x="234" y="334"/>
                  </a:cubicBezTo>
                  <a:cubicBezTo>
                    <a:pt x="253" y="278"/>
                    <a:pt x="253" y="223"/>
                    <a:pt x="240" y="167"/>
                  </a:cubicBezTo>
                  <a:cubicBezTo>
                    <a:pt x="240" y="130"/>
                    <a:pt x="222" y="130"/>
                    <a:pt x="185" y="118"/>
                  </a:cubicBezTo>
                  <a:cubicBezTo>
                    <a:pt x="142" y="93"/>
                    <a:pt x="92" y="50"/>
                    <a:pt x="55" y="7"/>
                  </a:cubicBezTo>
                  <a:cubicBezTo>
                    <a:pt x="49" y="1"/>
                    <a:pt x="31" y="13"/>
                    <a:pt x="3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5"/>
            <p:cNvSpPr/>
            <p:nvPr/>
          </p:nvSpPr>
          <p:spPr>
            <a:xfrm>
              <a:off x="4380143" y="-440820"/>
              <a:ext cx="25476" cy="48431"/>
            </a:xfrm>
            <a:custGeom>
              <a:avLst/>
              <a:gdLst/>
              <a:ahLst/>
              <a:cxnLst/>
              <a:rect l="l" t="t" r="r" b="b"/>
              <a:pathLst>
                <a:path w="192" h="365" extrusionOk="0">
                  <a:moveTo>
                    <a:pt x="12" y="26"/>
                  </a:moveTo>
                  <a:cubicBezTo>
                    <a:pt x="74" y="69"/>
                    <a:pt x="123" y="143"/>
                    <a:pt x="142" y="210"/>
                  </a:cubicBezTo>
                  <a:cubicBezTo>
                    <a:pt x="148" y="241"/>
                    <a:pt x="154" y="278"/>
                    <a:pt x="123" y="297"/>
                  </a:cubicBezTo>
                  <a:cubicBezTo>
                    <a:pt x="99" y="315"/>
                    <a:pt x="68" y="297"/>
                    <a:pt x="37" y="309"/>
                  </a:cubicBezTo>
                  <a:cubicBezTo>
                    <a:pt x="31" y="315"/>
                    <a:pt x="31" y="327"/>
                    <a:pt x="31" y="334"/>
                  </a:cubicBezTo>
                  <a:cubicBezTo>
                    <a:pt x="56" y="364"/>
                    <a:pt x="111" y="358"/>
                    <a:pt x="142" y="346"/>
                  </a:cubicBezTo>
                  <a:cubicBezTo>
                    <a:pt x="179" y="327"/>
                    <a:pt x="191" y="284"/>
                    <a:pt x="191" y="247"/>
                  </a:cubicBezTo>
                  <a:cubicBezTo>
                    <a:pt x="185" y="149"/>
                    <a:pt x="111" y="50"/>
                    <a:pt x="25" y="7"/>
                  </a:cubicBezTo>
                  <a:cubicBezTo>
                    <a:pt x="12" y="1"/>
                    <a:pt x="0" y="19"/>
                    <a:pt x="12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5"/>
            <p:cNvSpPr/>
            <p:nvPr/>
          </p:nvSpPr>
          <p:spPr>
            <a:xfrm>
              <a:off x="4251834" y="-520035"/>
              <a:ext cx="87574" cy="77755"/>
            </a:xfrm>
            <a:custGeom>
              <a:avLst/>
              <a:gdLst/>
              <a:ahLst/>
              <a:cxnLst/>
              <a:rect l="l" t="t" r="r" b="b"/>
              <a:pathLst>
                <a:path w="660" h="586" extrusionOk="0">
                  <a:moveTo>
                    <a:pt x="222" y="124"/>
                  </a:moveTo>
                  <a:cubicBezTo>
                    <a:pt x="74" y="124"/>
                    <a:pt x="0" y="222"/>
                    <a:pt x="49" y="364"/>
                  </a:cubicBezTo>
                  <a:cubicBezTo>
                    <a:pt x="111" y="549"/>
                    <a:pt x="320" y="586"/>
                    <a:pt x="481" y="524"/>
                  </a:cubicBezTo>
                  <a:cubicBezTo>
                    <a:pt x="616" y="475"/>
                    <a:pt x="659" y="333"/>
                    <a:pt x="585" y="216"/>
                  </a:cubicBezTo>
                  <a:cubicBezTo>
                    <a:pt x="499" y="62"/>
                    <a:pt x="277" y="1"/>
                    <a:pt x="117" y="68"/>
                  </a:cubicBezTo>
                  <a:cubicBezTo>
                    <a:pt x="92" y="74"/>
                    <a:pt x="99" y="111"/>
                    <a:pt x="129" y="111"/>
                  </a:cubicBezTo>
                  <a:cubicBezTo>
                    <a:pt x="271" y="87"/>
                    <a:pt x="394" y="93"/>
                    <a:pt x="505" y="204"/>
                  </a:cubicBezTo>
                  <a:cubicBezTo>
                    <a:pt x="585" y="278"/>
                    <a:pt x="616" y="401"/>
                    <a:pt x="511" y="475"/>
                  </a:cubicBezTo>
                  <a:cubicBezTo>
                    <a:pt x="394" y="549"/>
                    <a:pt x="216" y="499"/>
                    <a:pt x="129" y="401"/>
                  </a:cubicBezTo>
                  <a:cubicBezTo>
                    <a:pt x="37" y="296"/>
                    <a:pt x="56" y="130"/>
                    <a:pt x="222" y="130"/>
                  </a:cubicBezTo>
                  <a:cubicBezTo>
                    <a:pt x="222" y="130"/>
                    <a:pt x="222" y="124"/>
                    <a:pt x="222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5"/>
            <p:cNvSpPr/>
            <p:nvPr/>
          </p:nvSpPr>
          <p:spPr>
            <a:xfrm>
              <a:off x="4282087" y="-494691"/>
              <a:ext cx="9819" cy="24680"/>
            </a:xfrm>
            <a:custGeom>
              <a:avLst/>
              <a:gdLst/>
              <a:ahLst/>
              <a:cxnLst/>
              <a:rect l="l" t="t" r="r" b="b"/>
              <a:pathLst>
                <a:path w="74" h="186" extrusionOk="0">
                  <a:moveTo>
                    <a:pt x="25" y="19"/>
                  </a:moveTo>
                  <a:cubicBezTo>
                    <a:pt x="12" y="68"/>
                    <a:pt x="0" y="161"/>
                    <a:pt x="62" y="185"/>
                  </a:cubicBezTo>
                  <a:cubicBezTo>
                    <a:pt x="68" y="185"/>
                    <a:pt x="74" y="179"/>
                    <a:pt x="74" y="173"/>
                  </a:cubicBezTo>
                  <a:cubicBezTo>
                    <a:pt x="68" y="148"/>
                    <a:pt x="49" y="130"/>
                    <a:pt x="43" y="105"/>
                  </a:cubicBezTo>
                  <a:cubicBezTo>
                    <a:pt x="37" y="81"/>
                    <a:pt x="43" y="50"/>
                    <a:pt x="49" y="25"/>
                  </a:cubicBezTo>
                  <a:cubicBezTo>
                    <a:pt x="49" y="13"/>
                    <a:pt x="31" y="0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5"/>
            <p:cNvSpPr/>
            <p:nvPr/>
          </p:nvSpPr>
          <p:spPr>
            <a:xfrm>
              <a:off x="4229675" y="-455416"/>
              <a:ext cx="63159" cy="43389"/>
            </a:xfrm>
            <a:custGeom>
              <a:avLst/>
              <a:gdLst/>
              <a:ahLst/>
              <a:cxnLst/>
              <a:rect l="l" t="t" r="r" b="b"/>
              <a:pathLst>
                <a:path w="476" h="327" extrusionOk="0">
                  <a:moveTo>
                    <a:pt x="457" y="0"/>
                  </a:moveTo>
                  <a:cubicBezTo>
                    <a:pt x="352" y="6"/>
                    <a:pt x="259" y="56"/>
                    <a:pt x="173" y="123"/>
                  </a:cubicBezTo>
                  <a:cubicBezTo>
                    <a:pt x="118" y="160"/>
                    <a:pt x="1" y="234"/>
                    <a:pt x="1" y="308"/>
                  </a:cubicBezTo>
                  <a:cubicBezTo>
                    <a:pt x="1" y="320"/>
                    <a:pt x="7" y="327"/>
                    <a:pt x="19" y="320"/>
                  </a:cubicBezTo>
                  <a:cubicBezTo>
                    <a:pt x="44" y="314"/>
                    <a:pt x="50" y="302"/>
                    <a:pt x="75" y="277"/>
                  </a:cubicBezTo>
                  <a:cubicBezTo>
                    <a:pt x="106" y="240"/>
                    <a:pt x="142" y="210"/>
                    <a:pt x="179" y="179"/>
                  </a:cubicBezTo>
                  <a:cubicBezTo>
                    <a:pt x="259" y="111"/>
                    <a:pt x="358" y="49"/>
                    <a:pt x="463" y="31"/>
                  </a:cubicBezTo>
                  <a:cubicBezTo>
                    <a:pt x="475" y="25"/>
                    <a:pt x="475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5"/>
            <p:cNvSpPr/>
            <p:nvPr/>
          </p:nvSpPr>
          <p:spPr>
            <a:xfrm>
              <a:off x="4204332" y="-473461"/>
              <a:ext cx="56525" cy="58117"/>
            </a:xfrm>
            <a:custGeom>
              <a:avLst/>
              <a:gdLst/>
              <a:ahLst/>
              <a:cxnLst/>
              <a:rect l="l" t="t" r="r" b="b"/>
              <a:pathLst>
                <a:path w="426" h="438" extrusionOk="0">
                  <a:moveTo>
                    <a:pt x="414" y="7"/>
                  </a:moveTo>
                  <a:cubicBezTo>
                    <a:pt x="309" y="1"/>
                    <a:pt x="223" y="75"/>
                    <a:pt x="161" y="155"/>
                  </a:cubicBezTo>
                  <a:cubicBezTo>
                    <a:pt x="124" y="204"/>
                    <a:pt x="1" y="364"/>
                    <a:pt x="56" y="432"/>
                  </a:cubicBezTo>
                  <a:cubicBezTo>
                    <a:pt x="56" y="438"/>
                    <a:pt x="69" y="432"/>
                    <a:pt x="75" y="432"/>
                  </a:cubicBezTo>
                  <a:cubicBezTo>
                    <a:pt x="99" y="419"/>
                    <a:pt x="99" y="401"/>
                    <a:pt x="106" y="376"/>
                  </a:cubicBezTo>
                  <a:cubicBezTo>
                    <a:pt x="124" y="327"/>
                    <a:pt x="149" y="284"/>
                    <a:pt x="173" y="235"/>
                  </a:cubicBezTo>
                  <a:cubicBezTo>
                    <a:pt x="229" y="148"/>
                    <a:pt x="309" y="56"/>
                    <a:pt x="414" y="25"/>
                  </a:cubicBezTo>
                  <a:cubicBezTo>
                    <a:pt x="426" y="19"/>
                    <a:pt x="426" y="7"/>
                    <a:pt x="4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5"/>
            <p:cNvSpPr/>
            <p:nvPr/>
          </p:nvSpPr>
          <p:spPr>
            <a:xfrm>
              <a:off x="4324547" y="-493099"/>
              <a:ext cx="80143" cy="16453"/>
            </a:xfrm>
            <a:custGeom>
              <a:avLst/>
              <a:gdLst/>
              <a:ahLst/>
              <a:cxnLst/>
              <a:rect l="l" t="t" r="r" b="b"/>
              <a:pathLst>
                <a:path w="604" h="124" extrusionOk="0">
                  <a:moveTo>
                    <a:pt x="43" y="118"/>
                  </a:moveTo>
                  <a:cubicBezTo>
                    <a:pt x="148" y="93"/>
                    <a:pt x="240" y="81"/>
                    <a:pt x="345" y="81"/>
                  </a:cubicBezTo>
                  <a:cubicBezTo>
                    <a:pt x="431" y="81"/>
                    <a:pt x="511" y="93"/>
                    <a:pt x="585" y="56"/>
                  </a:cubicBezTo>
                  <a:cubicBezTo>
                    <a:pt x="604" y="44"/>
                    <a:pt x="598" y="19"/>
                    <a:pt x="579" y="19"/>
                  </a:cubicBezTo>
                  <a:cubicBezTo>
                    <a:pt x="487" y="1"/>
                    <a:pt x="370" y="13"/>
                    <a:pt x="271" y="19"/>
                  </a:cubicBezTo>
                  <a:cubicBezTo>
                    <a:pt x="185" y="19"/>
                    <a:pt x="105" y="38"/>
                    <a:pt x="25" y="69"/>
                  </a:cubicBezTo>
                  <a:cubicBezTo>
                    <a:pt x="0" y="81"/>
                    <a:pt x="19" y="124"/>
                    <a:pt x="43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5"/>
            <p:cNvSpPr/>
            <p:nvPr/>
          </p:nvSpPr>
          <p:spPr>
            <a:xfrm>
              <a:off x="4316320" y="-524148"/>
              <a:ext cx="67140" cy="24680"/>
            </a:xfrm>
            <a:custGeom>
              <a:avLst/>
              <a:gdLst/>
              <a:ahLst/>
              <a:cxnLst/>
              <a:rect l="l" t="t" r="r" b="b"/>
              <a:pathLst>
                <a:path w="506" h="186" extrusionOk="0">
                  <a:moveTo>
                    <a:pt x="19" y="186"/>
                  </a:moveTo>
                  <a:cubicBezTo>
                    <a:pt x="93" y="142"/>
                    <a:pt x="161" y="105"/>
                    <a:pt x="247" y="87"/>
                  </a:cubicBezTo>
                  <a:cubicBezTo>
                    <a:pt x="327" y="75"/>
                    <a:pt x="413" y="93"/>
                    <a:pt x="493" y="68"/>
                  </a:cubicBezTo>
                  <a:cubicBezTo>
                    <a:pt x="506" y="62"/>
                    <a:pt x="506" y="38"/>
                    <a:pt x="493" y="32"/>
                  </a:cubicBezTo>
                  <a:cubicBezTo>
                    <a:pt x="407" y="1"/>
                    <a:pt x="296" y="25"/>
                    <a:pt x="210" y="44"/>
                  </a:cubicBezTo>
                  <a:cubicBezTo>
                    <a:pt x="130" y="56"/>
                    <a:pt x="50" y="99"/>
                    <a:pt x="7" y="167"/>
                  </a:cubicBezTo>
                  <a:cubicBezTo>
                    <a:pt x="1" y="179"/>
                    <a:pt x="13" y="186"/>
                    <a:pt x="19" y="1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5"/>
            <p:cNvSpPr/>
            <p:nvPr/>
          </p:nvSpPr>
          <p:spPr>
            <a:xfrm>
              <a:off x="4139846" y="-572314"/>
              <a:ext cx="193856" cy="125920"/>
            </a:xfrm>
            <a:custGeom>
              <a:avLst/>
              <a:gdLst/>
              <a:ahLst/>
              <a:cxnLst/>
              <a:rect l="l" t="t" r="r" b="b"/>
              <a:pathLst>
                <a:path w="1461" h="949" extrusionOk="0">
                  <a:moveTo>
                    <a:pt x="1442" y="56"/>
                  </a:moveTo>
                  <a:cubicBezTo>
                    <a:pt x="1134" y="0"/>
                    <a:pt x="807" y="99"/>
                    <a:pt x="536" y="253"/>
                  </a:cubicBezTo>
                  <a:cubicBezTo>
                    <a:pt x="339" y="364"/>
                    <a:pt x="0" y="666"/>
                    <a:pt x="136" y="924"/>
                  </a:cubicBezTo>
                  <a:cubicBezTo>
                    <a:pt x="148" y="949"/>
                    <a:pt x="185" y="943"/>
                    <a:pt x="191" y="918"/>
                  </a:cubicBezTo>
                  <a:cubicBezTo>
                    <a:pt x="210" y="789"/>
                    <a:pt x="197" y="696"/>
                    <a:pt x="271" y="579"/>
                  </a:cubicBezTo>
                  <a:cubicBezTo>
                    <a:pt x="358" y="444"/>
                    <a:pt x="493" y="358"/>
                    <a:pt x="622" y="278"/>
                  </a:cubicBezTo>
                  <a:cubicBezTo>
                    <a:pt x="856" y="148"/>
                    <a:pt x="1171" y="50"/>
                    <a:pt x="1442" y="74"/>
                  </a:cubicBezTo>
                  <a:cubicBezTo>
                    <a:pt x="1454" y="80"/>
                    <a:pt x="1460" y="56"/>
                    <a:pt x="144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5"/>
            <p:cNvSpPr/>
            <p:nvPr/>
          </p:nvSpPr>
          <p:spPr>
            <a:xfrm>
              <a:off x="4121800" y="-606680"/>
              <a:ext cx="193856" cy="153785"/>
            </a:xfrm>
            <a:custGeom>
              <a:avLst/>
              <a:gdLst/>
              <a:ahLst/>
              <a:cxnLst/>
              <a:rect l="l" t="t" r="r" b="b"/>
              <a:pathLst>
                <a:path w="1461" h="1159" extrusionOk="0">
                  <a:moveTo>
                    <a:pt x="1448" y="185"/>
                  </a:moveTo>
                  <a:cubicBezTo>
                    <a:pt x="1153" y="1"/>
                    <a:pt x="752" y="161"/>
                    <a:pt x="494" y="339"/>
                  </a:cubicBezTo>
                  <a:cubicBezTo>
                    <a:pt x="352" y="438"/>
                    <a:pt x="229" y="561"/>
                    <a:pt x="136" y="709"/>
                  </a:cubicBezTo>
                  <a:cubicBezTo>
                    <a:pt x="69" y="820"/>
                    <a:pt x="1" y="1005"/>
                    <a:pt x="62" y="1128"/>
                  </a:cubicBezTo>
                  <a:cubicBezTo>
                    <a:pt x="81" y="1159"/>
                    <a:pt x="118" y="1140"/>
                    <a:pt x="118" y="1115"/>
                  </a:cubicBezTo>
                  <a:cubicBezTo>
                    <a:pt x="136" y="968"/>
                    <a:pt x="136" y="857"/>
                    <a:pt x="216" y="721"/>
                  </a:cubicBezTo>
                  <a:cubicBezTo>
                    <a:pt x="303" y="586"/>
                    <a:pt x="426" y="469"/>
                    <a:pt x="555" y="376"/>
                  </a:cubicBezTo>
                  <a:cubicBezTo>
                    <a:pt x="801" y="210"/>
                    <a:pt x="1140" y="87"/>
                    <a:pt x="1430" y="210"/>
                  </a:cubicBezTo>
                  <a:cubicBezTo>
                    <a:pt x="1448" y="216"/>
                    <a:pt x="1461" y="198"/>
                    <a:pt x="1448" y="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5"/>
            <p:cNvSpPr/>
            <p:nvPr/>
          </p:nvSpPr>
          <p:spPr>
            <a:xfrm>
              <a:off x="4155370" y="-526536"/>
              <a:ext cx="199562" cy="72049"/>
            </a:xfrm>
            <a:custGeom>
              <a:avLst/>
              <a:gdLst/>
              <a:ahLst/>
              <a:cxnLst/>
              <a:rect l="l" t="t" r="r" b="b"/>
              <a:pathLst>
                <a:path w="1504" h="543" extrusionOk="0">
                  <a:moveTo>
                    <a:pt x="1491" y="56"/>
                  </a:moveTo>
                  <a:cubicBezTo>
                    <a:pt x="1226" y="0"/>
                    <a:pt x="961" y="25"/>
                    <a:pt x="702" y="93"/>
                  </a:cubicBezTo>
                  <a:cubicBezTo>
                    <a:pt x="475" y="154"/>
                    <a:pt x="142" y="265"/>
                    <a:pt x="19" y="481"/>
                  </a:cubicBezTo>
                  <a:cubicBezTo>
                    <a:pt x="0" y="511"/>
                    <a:pt x="43" y="542"/>
                    <a:pt x="68" y="518"/>
                  </a:cubicBezTo>
                  <a:cubicBezTo>
                    <a:pt x="265" y="345"/>
                    <a:pt x="462" y="234"/>
                    <a:pt x="721" y="160"/>
                  </a:cubicBezTo>
                  <a:cubicBezTo>
                    <a:pt x="961" y="93"/>
                    <a:pt x="1238" y="43"/>
                    <a:pt x="1491" y="74"/>
                  </a:cubicBezTo>
                  <a:cubicBezTo>
                    <a:pt x="1497" y="74"/>
                    <a:pt x="1503" y="62"/>
                    <a:pt x="1491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5"/>
            <p:cNvSpPr/>
            <p:nvPr/>
          </p:nvSpPr>
          <p:spPr>
            <a:xfrm>
              <a:off x="4183102" y="-546970"/>
              <a:ext cx="174219" cy="28661"/>
            </a:xfrm>
            <a:custGeom>
              <a:avLst/>
              <a:gdLst/>
              <a:ahLst/>
              <a:cxnLst/>
              <a:rect l="l" t="t" r="r" b="b"/>
              <a:pathLst>
                <a:path w="1313" h="216" extrusionOk="0">
                  <a:moveTo>
                    <a:pt x="1300" y="99"/>
                  </a:moveTo>
                  <a:cubicBezTo>
                    <a:pt x="1116" y="0"/>
                    <a:pt x="869" y="0"/>
                    <a:pt x="666" y="13"/>
                  </a:cubicBezTo>
                  <a:cubicBezTo>
                    <a:pt x="450" y="25"/>
                    <a:pt x="204" y="68"/>
                    <a:pt x="19" y="179"/>
                  </a:cubicBezTo>
                  <a:cubicBezTo>
                    <a:pt x="1" y="191"/>
                    <a:pt x="13" y="216"/>
                    <a:pt x="38" y="210"/>
                  </a:cubicBezTo>
                  <a:cubicBezTo>
                    <a:pt x="247" y="173"/>
                    <a:pt x="444" y="99"/>
                    <a:pt x="666" y="80"/>
                  </a:cubicBezTo>
                  <a:cubicBezTo>
                    <a:pt x="882" y="62"/>
                    <a:pt x="1079" y="105"/>
                    <a:pt x="1294" y="123"/>
                  </a:cubicBezTo>
                  <a:cubicBezTo>
                    <a:pt x="1306" y="123"/>
                    <a:pt x="1313" y="105"/>
                    <a:pt x="1300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5"/>
            <p:cNvSpPr/>
            <p:nvPr/>
          </p:nvSpPr>
          <p:spPr>
            <a:xfrm>
              <a:off x="4053201" y="-594340"/>
              <a:ext cx="94872" cy="111192"/>
            </a:xfrm>
            <a:custGeom>
              <a:avLst/>
              <a:gdLst/>
              <a:ahLst/>
              <a:cxnLst/>
              <a:rect l="l" t="t" r="r" b="b"/>
              <a:pathLst>
                <a:path w="715" h="838" extrusionOk="0">
                  <a:moveTo>
                    <a:pt x="44" y="129"/>
                  </a:moveTo>
                  <a:cubicBezTo>
                    <a:pt x="228" y="99"/>
                    <a:pt x="358" y="259"/>
                    <a:pt x="444" y="400"/>
                  </a:cubicBezTo>
                  <a:cubicBezTo>
                    <a:pt x="493" y="480"/>
                    <a:pt x="530" y="567"/>
                    <a:pt x="561" y="653"/>
                  </a:cubicBezTo>
                  <a:cubicBezTo>
                    <a:pt x="579" y="708"/>
                    <a:pt x="579" y="770"/>
                    <a:pt x="604" y="825"/>
                  </a:cubicBezTo>
                  <a:cubicBezTo>
                    <a:pt x="610" y="838"/>
                    <a:pt x="635" y="838"/>
                    <a:pt x="641" y="825"/>
                  </a:cubicBezTo>
                  <a:cubicBezTo>
                    <a:pt x="715" y="678"/>
                    <a:pt x="530" y="400"/>
                    <a:pt x="450" y="283"/>
                  </a:cubicBezTo>
                  <a:cubicBezTo>
                    <a:pt x="358" y="160"/>
                    <a:pt x="191" y="0"/>
                    <a:pt x="25" y="86"/>
                  </a:cubicBezTo>
                  <a:cubicBezTo>
                    <a:pt x="0" y="99"/>
                    <a:pt x="19" y="129"/>
                    <a:pt x="44" y="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5"/>
            <p:cNvSpPr/>
            <p:nvPr/>
          </p:nvSpPr>
          <p:spPr>
            <a:xfrm>
              <a:off x="4123525" y="-667185"/>
              <a:ext cx="123532" cy="166125"/>
            </a:xfrm>
            <a:custGeom>
              <a:avLst/>
              <a:gdLst/>
              <a:ahLst/>
              <a:cxnLst/>
              <a:rect l="l" t="t" r="r" b="b"/>
              <a:pathLst>
                <a:path w="931" h="1252" extrusionOk="0">
                  <a:moveTo>
                    <a:pt x="906" y="7"/>
                  </a:moveTo>
                  <a:cubicBezTo>
                    <a:pt x="684" y="155"/>
                    <a:pt x="499" y="333"/>
                    <a:pt x="333" y="543"/>
                  </a:cubicBezTo>
                  <a:cubicBezTo>
                    <a:pt x="210" y="709"/>
                    <a:pt x="0" y="1011"/>
                    <a:pt x="68" y="1233"/>
                  </a:cubicBezTo>
                  <a:cubicBezTo>
                    <a:pt x="74" y="1251"/>
                    <a:pt x="105" y="1251"/>
                    <a:pt x="111" y="1233"/>
                  </a:cubicBezTo>
                  <a:cubicBezTo>
                    <a:pt x="142" y="1134"/>
                    <a:pt x="148" y="1036"/>
                    <a:pt x="185" y="937"/>
                  </a:cubicBezTo>
                  <a:cubicBezTo>
                    <a:pt x="234" y="808"/>
                    <a:pt x="314" y="691"/>
                    <a:pt x="394" y="580"/>
                  </a:cubicBezTo>
                  <a:cubicBezTo>
                    <a:pt x="542" y="377"/>
                    <a:pt x="727" y="186"/>
                    <a:pt x="918" y="26"/>
                  </a:cubicBezTo>
                  <a:cubicBezTo>
                    <a:pt x="930" y="13"/>
                    <a:pt x="918" y="1"/>
                    <a:pt x="90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5"/>
            <p:cNvSpPr/>
            <p:nvPr/>
          </p:nvSpPr>
          <p:spPr>
            <a:xfrm>
              <a:off x="4117820" y="-680188"/>
              <a:ext cx="77755" cy="143966"/>
            </a:xfrm>
            <a:custGeom>
              <a:avLst/>
              <a:gdLst/>
              <a:ahLst/>
              <a:cxnLst/>
              <a:rect l="l" t="t" r="r" b="b"/>
              <a:pathLst>
                <a:path w="586" h="1085" extrusionOk="0">
                  <a:moveTo>
                    <a:pt x="542" y="13"/>
                  </a:moveTo>
                  <a:cubicBezTo>
                    <a:pt x="363" y="105"/>
                    <a:pt x="246" y="327"/>
                    <a:pt x="166" y="499"/>
                  </a:cubicBezTo>
                  <a:cubicBezTo>
                    <a:pt x="117" y="604"/>
                    <a:pt x="80" y="709"/>
                    <a:pt x="49" y="820"/>
                  </a:cubicBezTo>
                  <a:cubicBezTo>
                    <a:pt x="37" y="887"/>
                    <a:pt x="0" y="1010"/>
                    <a:pt x="43" y="1072"/>
                  </a:cubicBezTo>
                  <a:cubicBezTo>
                    <a:pt x="55" y="1084"/>
                    <a:pt x="74" y="1084"/>
                    <a:pt x="86" y="1072"/>
                  </a:cubicBezTo>
                  <a:cubicBezTo>
                    <a:pt x="117" y="1010"/>
                    <a:pt x="105" y="930"/>
                    <a:pt x="117" y="869"/>
                  </a:cubicBezTo>
                  <a:cubicBezTo>
                    <a:pt x="136" y="758"/>
                    <a:pt x="179" y="641"/>
                    <a:pt x="228" y="536"/>
                  </a:cubicBezTo>
                  <a:cubicBezTo>
                    <a:pt x="308" y="351"/>
                    <a:pt x="419" y="185"/>
                    <a:pt x="567" y="43"/>
                  </a:cubicBezTo>
                  <a:cubicBezTo>
                    <a:pt x="585" y="25"/>
                    <a:pt x="560" y="0"/>
                    <a:pt x="54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5"/>
            <p:cNvSpPr/>
            <p:nvPr/>
          </p:nvSpPr>
          <p:spPr>
            <a:xfrm>
              <a:off x="4067133" y="-606680"/>
              <a:ext cx="4113" cy="8359"/>
            </a:xfrm>
            <a:custGeom>
              <a:avLst/>
              <a:gdLst/>
              <a:ahLst/>
              <a:cxnLst/>
              <a:rect l="l" t="t" r="r" b="b"/>
              <a:pathLst>
                <a:path w="31" h="63" extrusionOk="0">
                  <a:moveTo>
                    <a:pt x="31" y="1"/>
                  </a:moveTo>
                  <a:cubicBezTo>
                    <a:pt x="12" y="19"/>
                    <a:pt x="0" y="38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6" y="38"/>
                    <a:pt x="12" y="19"/>
                    <a:pt x="31" y="7"/>
                  </a:cubicBezTo>
                  <a:cubicBezTo>
                    <a:pt x="31" y="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5"/>
            <p:cNvSpPr/>
            <p:nvPr/>
          </p:nvSpPr>
          <p:spPr>
            <a:xfrm>
              <a:off x="4113706" y="-685098"/>
              <a:ext cx="13136" cy="21363"/>
            </a:xfrm>
            <a:custGeom>
              <a:avLst/>
              <a:gdLst/>
              <a:ahLst/>
              <a:cxnLst/>
              <a:rect l="l" t="t" r="r" b="b"/>
              <a:pathLst>
                <a:path w="99" h="161" extrusionOk="0">
                  <a:moveTo>
                    <a:pt x="19" y="154"/>
                  </a:moveTo>
                  <a:cubicBezTo>
                    <a:pt x="31" y="130"/>
                    <a:pt x="43" y="111"/>
                    <a:pt x="56" y="87"/>
                  </a:cubicBezTo>
                  <a:cubicBezTo>
                    <a:pt x="74" y="62"/>
                    <a:pt x="86" y="37"/>
                    <a:pt x="99" y="13"/>
                  </a:cubicBezTo>
                  <a:cubicBezTo>
                    <a:pt x="99" y="7"/>
                    <a:pt x="99" y="0"/>
                    <a:pt x="93" y="7"/>
                  </a:cubicBezTo>
                  <a:cubicBezTo>
                    <a:pt x="56" y="43"/>
                    <a:pt x="37" y="105"/>
                    <a:pt x="6" y="148"/>
                  </a:cubicBezTo>
                  <a:cubicBezTo>
                    <a:pt x="0" y="154"/>
                    <a:pt x="13" y="161"/>
                    <a:pt x="19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5"/>
            <p:cNvSpPr/>
            <p:nvPr/>
          </p:nvSpPr>
          <p:spPr>
            <a:xfrm>
              <a:off x="4056518" y="-693325"/>
              <a:ext cx="81736" cy="109733"/>
            </a:xfrm>
            <a:custGeom>
              <a:avLst/>
              <a:gdLst/>
              <a:ahLst/>
              <a:cxnLst/>
              <a:rect l="l" t="t" r="r" b="b"/>
              <a:pathLst>
                <a:path w="616" h="827" extrusionOk="0">
                  <a:moveTo>
                    <a:pt x="591" y="1"/>
                  </a:moveTo>
                  <a:cubicBezTo>
                    <a:pt x="419" y="44"/>
                    <a:pt x="308" y="155"/>
                    <a:pt x="216" y="296"/>
                  </a:cubicBezTo>
                  <a:cubicBezTo>
                    <a:pt x="136" y="420"/>
                    <a:pt x="0" y="654"/>
                    <a:pt x="31" y="801"/>
                  </a:cubicBezTo>
                  <a:cubicBezTo>
                    <a:pt x="37" y="826"/>
                    <a:pt x="62" y="826"/>
                    <a:pt x="74" y="808"/>
                  </a:cubicBezTo>
                  <a:cubicBezTo>
                    <a:pt x="105" y="765"/>
                    <a:pt x="111" y="703"/>
                    <a:pt x="129" y="648"/>
                  </a:cubicBezTo>
                  <a:cubicBezTo>
                    <a:pt x="154" y="561"/>
                    <a:pt x="191" y="475"/>
                    <a:pt x="228" y="389"/>
                  </a:cubicBezTo>
                  <a:cubicBezTo>
                    <a:pt x="308" y="241"/>
                    <a:pt x="431" y="81"/>
                    <a:pt x="598" y="32"/>
                  </a:cubicBezTo>
                  <a:cubicBezTo>
                    <a:pt x="616" y="25"/>
                    <a:pt x="610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5"/>
            <p:cNvSpPr/>
            <p:nvPr/>
          </p:nvSpPr>
          <p:spPr>
            <a:xfrm>
              <a:off x="4164393" y="-713758"/>
              <a:ext cx="81736" cy="40204"/>
            </a:xfrm>
            <a:custGeom>
              <a:avLst/>
              <a:gdLst/>
              <a:ahLst/>
              <a:cxnLst/>
              <a:rect l="l" t="t" r="r" b="b"/>
              <a:pathLst>
                <a:path w="616" h="303" extrusionOk="0">
                  <a:moveTo>
                    <a:pt x="25" y="56"/>
                  </a:moveTo>
                  <a:cubicBezTo>
                    <a:pt x="142" y="32"/>
                    <a:pt x="253" y="75"/>
                    <a:pt x="351" y="136"/>
                  </a:cubicBezTo>
                  <a:cubicBezTo>
                    <a:pt x="431" y="186"/>
                    <a:pt x="499" y="259"/>
                    <a:pt x="585" y="290"/>
                  </a:cubicBezTo>
                  <a:cubicBezTo>
                    <a:pt x="610" y="303"/>
                    <a:pt x="616" y="266"/>
                    <a:pt x="604" y="253"/>
                  </a:cubicBezTo>
                  <a:cubicBezTo>
                    <a:pt x="542" y="167"/>
                    <a:pt x="419" y="99"/>
                    <a:pt x="327" y="50"/>
                  </a:cubicBezTo>
                  <a:cubicBezTo>
                    <a:pt x="222" y="1"/>
                    <a:pt x="123" y="1"/>
                    <a:pt x="19" y="32"/>
                  </a:cubicBezTo>
                  <a:cubicBezTo>
                    <a:pt x="0" y="38"/>
                    <a:pt x="6" y="62"/>
                    <a:pt x="25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5"/>
            <p:cNvSpPr/>
            <p:nvPr/>
          </p:nvSpPr>
          <p:spPr>
            <a:xfrm>
              <a:off x="4159484" y="-692528"/>
              <a:ext cx="84257" cy="36091"/>
            </a:xfrm>
            <a:custGeom>
              <a:avLst/>
              <a:gdLst/>
              <a:ahLst/>
              <a:cxnLst/>
              <a:rect l="l" t="t" r="r" b="b"/>
              <a:pathLst>
                <a:path w="635" h="272" extrusionOk="0">
                  <a:moveTo>
                    <a:pt x="12" y="50"/>
                  </a:moveTo>
                  <a:cubicBezTo>
                    <a:pt x="234" y="38"/>
                    <a:pt x="400" y="186"/>
                    <a:pt x="591" y="260"/>
                  </a:cubicBezTo>
                  <a:cubicBezTo>
                    <a:pt x="622" y="272"/>
                    <a:pt x="635" y="229"/>
                    <a:pt x="610" y="210"/>
                  </a:cubicBezTo>
                  <a:cubicBezTo>
                    <a:pt x="444" y="87"/>
                    <a:pt x="228" y="1"/>
                    <a:pt x="12" y="26"/>
                  </a:cubicBezTo>
                  <a:cubicBezTo>
                    <a:pt x="0" y="32"/>
                    <a:pt x="0" y="50"/>
                    <a:pt x="12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5"/>
            <p:cNvSpPr/>
            <p:nvPr/>
          </p:nvSpPr>
          <p:spPr>
            <a:xfrm>
              <a:off x="3850454" y="-1141941"/>
              <a:ext cx="112917" cy="90891"/>
            </a:xfrm>
            <a:custGeom>
              <a:avLst/>
              <a:gdLst/>
              <a:ahLst/>
              <a:cxnLst/>
              <a:rect l="l" t="t" r="r" b="b"/>
              <a:pathLst>
                <a:path w="851" h="685" extrusionOk="0">
                  <a:moveTo>
                    <a:pt x="7" y="13"/>
                  </a:moveTo>
                  <a:cubicBezTo>
                    <a:pt x="161" y="74"/>
                    <a:pt x="315" y="142"/>
                    <a:pt x="451" y="234"/>
                  </a:cubicBezTo>
                  <a:cubicBezTo>
                    <a:pt x="617" y="351"/>
                    <a:pt x="697" y="512"/>
                    <a:pt x="814" y="672"/>
                  </a:cubicBezTo>
                  <a:cubicBezTo>
                    <a:pt x="826" y="684"/>
                    <a:pt x="851" y="678"/>
                    <a:pt x="845" y="659"/>
                  </a:cubicBezTo>
                  <a:cubicBezTo>
                    <a:pt x="759" y="308"/>
                    <a:pt x="346" y="56"/>
                    <a:pt x="13" y="7"/>
                  </a:cubicBezTo>
                  <a:cubicBezTo>
                    <a:pt x="7" y="0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5"/>
            <p:cNvSpPr/>
            <p:nvPr/>
          </p:nvSpPr>
          <p:spPr>
            <a:xfrm>
              <a:off x="3973854" y="-1018542"/>
              <a:ext cx="128442" cy="243614"/>
            </a:xfrm>
            <a:custGeom>
              <a:avLst/>
              <a:gdLst/>
              <a:ahLst/>
              <a:cxnLst/>
              <a:rect l="l" t="t" r="r" b="b"/>
              <a:pathLst>
                <a:path w="968" h="1836" extrusionOk="0">
                  <a:moveTo>
                    <a:pt x="7" y="13"/>
                  </a:moveTo>
                  <a:cubicBezTo>
                    <a:pt x="143" y="339"/>
                    <a:pt x="266" y="672"/>
                    <a:pt x="414" y="998"/>
                  </a:cubicBezTo>
                  <a:cubicBezTo>
                    <a:pt x="481" y="1152"/>
                    <a:pt x="561" y="1306"/>
                    <a:pt x="654" y="1460"/>
                  </a:cubicBezTo>
                  <a:cubicBezTo>
                    <a:pt x="728" y="1583"/>
                    <a:pt x="814" y="1731"/>
                    <a:pt x="931" y="1824"/>
                  </a:cubicBezTo>
                  <a:cubicBezTo>
                    <a:pt x="949" y="1836"/>
                    <a:pt x="968" y="1811"/>
                    <a:pt x="962" y="1793"/>
                  </a:cubicBezTo>
                  <a:cubicBezTo>
                    <a:pt x="882" y="1651"/>
                    <a:pt x="771" y="1528"/>
                    <a:pt x="685" y="1392"/>
                  </a:cubicBezTo>
                  <a:cubicBezTo>
                    <a:pt x="592" y="1238"/>
                    <a:pt x="518" y="1084"/>
                    <a:pt x="444" y="930"/>
                  </a:cubicBezTo>
                  <a:cubicBezTo>
                    <a:pt x="297" y="623"/>
                    <a:pt x="173" y="308"/>
                    <a:pt x="13" y="7"/>
                  </a:cubicBezTo>
                  <a:cubicBezTo>
                    <a:pt x="13" y="0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5"/>
            <p:cNvSpPr/>
            <p:nvPr/>
          </p:nvSpPr>
          <p:spPr>
            <a:xfrm>
              <a:off x="3779466" y="-1383830"/>
              <a:ext cx="67936" cy="221588"/>
            </a:xfrm>
            <a:custGeom>
              <a:avLst/>
              <a:gdLst/>
              <a:ahLst/>
              <a:cxnLst/>
              <a:rect l="l" t="t" r="r" b="b"/>
              <a:pathLst>
                <a:path w="512" h="1670" extrusionOk="0">
                  <a:moveTo>
                    <a:pt x="499" y="6"/>
                  </a:moveTo>
                  <a:cubicBezTo>
                    <a:pt x="148" y="93"/>
                    <a:pt x="0" y="394"/>
                    <a:pt x="12" y="746"/>
                  </a:cubicBezTo>
                  <a:cubicBezTo>
                    <a:pt x="19" y="918"/>
                    <a:pt x="62" y="1090"/>
                    <a:pt x="129" y="1251"/>
                  </a:cubicBezTo>
                  <a:cubicBezTo>
                    <a:pt x="191" y="1392"/>
                    <a:pt x="283" y="1583"/>
                    <a:pt x="425" y="1663"/>
                  </a:cubicBezTo>
                  <a:cubicBezTo>
                    <a:pt x="437" y="1669"/>
                    <a:pt x="456" y="1657"/>
                    <a:pt x="444" y="1645"/>
                  </a:cubicBezTo>
                  <a:cubicBezTo>
                    <a:pt x="370" y="1528"/>
                    <a:pt x="277" y="1429"/>
                    <a:pt x="216" y="1306"/>
                  </a:cubicBezTo>
                  <a:cubicBezTo>
                    <a:pt x="136" y="1146"/>
                    <a:pt x="86" y="973"/>
                    <a:pt x="74" y="801"/>
                  </a:cubicBezTo>
                  <a:cubicBezTo>
                    <a:pt x="37" y="468"/>
                    <a:pt x="173" y="136"/>
                    <a:pt x="505" y="19"/>
                  </a:cubicBezTo>
                  <a:cubicBezTo>
                    <a:pt x="511" y="13"/>
                    <a:pt x="511" y="0"/>
                    <a:pt x="49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5"/>
            <p:cNvSpPr/>
            <p:nvPr/>
          </p:nvSpPr>
          <p:spPr>
            <a:xfrm>
              <a:off x="3834133" y="-1047998"/>
              <a:ext cx="132555" cy="157102"/>
            </a:xfrm>
            <a:custGeom>
              <a:avLst/>
              <a:gdLst/>
              <a:ahLst/>
              <a:cxnLst/>
              <a:rect l="l" t="t" r="r" b="b"/>
              <a:pathLst>
                <a:path w="999" h="1184" extrusionOk="0">
                  <a:moveTo>
                    <a:pt x="1" y="13"/>
                  </a:moveTo>
                  <a:cubicBezTo>
                    <a:pt x="112" y="235"/>
                    <a:pt x="272" y="401"/>
                    <a:pt x="450" y="574"/>
                  </a:cubicBezTo>
                  <a:cubicBezTo>
                    <a:pt x="537" y="654"/>
                    <a:pt x="623" y="734"/>
                    <a:pt x="709" y="820"/>
                  </a:cubicBezTo>
                  <a:cubicBezTo>
                    <a:pt x="808" y="931"/>
                    <a:pt x="882" y="1054"/>
                    <a:pt x="968" y="1171"/>
                  </a:cubicBezTo>
                  <a:cubicBezTo>
                    <a:pt x="974" y="1183"/>
                    <a:pt x="999" y="1177"/>
                    <a:pt x="992" y="1159"/>
                  </a:cubicBezTo>
                  <a:cubicBezTo>
                    <a:pt x="931" y="943"/>
                    <a:pt x="734" y="764"/>
                    <a:pt x="574" y="617"/>
                  </a:cubicBezTo>
                  <a:cubicBezTo>
                    <a:pt x="376" y="426"/>
                    <a:pt x="149" y="247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5"/>
            <p:cNvSpPr/>
            <p:nvPr/>
          </p:nvSpPr>
          <p:spPr>
            <a:xfrm>
              <a:off x="3920779" y="-1348668"/>
              <a:ext cx="132555" cy="206860"/>
            </a:xfrm>
            <a:custGeom>
              <a:avLst/>
              <a:gdLst/>
              <a:ahLst/>
              <a:cxnLst/>
              <a:rect l="l" t="t" r="r" b="b"/>
              <a:pathLst>
                <a:path w="999" h="1559" extrusionOk="0">
                  <a:moveTo>
                    <a:pt x="1" y="12"/>
                  </a:moveTo>
                  <a:cubicBezTo>
                    <a:pt x="148" y="271"/>
                    <a:pt x="370" y="474"/>
                    <a:pt x="530" y="727"/>
                  </a:cubicBezTo>
                  <a:cubicBezTo>
                    <a:pt x="617" y="856"/>
                    <a:pt x="690" y="992"/>
                    <a:pt x="758" y="1127"/>
                  </a:cubicBezTo>
                  <a:cubicBezTo>
                    <a:pt x="832" y="1263"/>
                    <a:pt x="881" y="1417"/>
                    <a:pt x="968" y="1546"/>
                  </a:cubicBezTo>
                  <a:cubicBezTo>
                    <a:pt x="974" y="1558"/>
                    <a:pt x="998" y="1552"/>
                    <a:pt x="992" y="1534"/>
                  </a:cubicBezTo>
                  <a:cubicBezTo>
                    <a:pt x="937" y="1257"/>
                    <a:pt x="758" y="973"/>
                    <a:pt x="610" y="733"/>
                  </a:cubicBezTo>
                  <a:cubicBezTo>
                    <a:pt x="536" y="616"/>
                    <a:pt x="456" y="493"/>
                    <a:pt x="358" y="388"/>
                  </a:cubicBezTo>
                  <a:cubicBezTo>
                    <a:pt x="235" y="265"/>
                    <a:pt x="105" y="148"/>
                    <a:pt x="13" y="6"/>
                  </a:cubicBezTo>
                  <a:cubicBezTo>
                    <a:pt x="7" y="0"/>
                    <a:pt x="1" y="6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5"/>
            <p:cNvSpPr/>
            <p:nvPr/>
          </p:nvSpPr>
          <p:spPr>
            <a:xfrm>
              <a:off x="3692821" y="-1387148"/>
              <a:ext cx="30385" cy="49227"/>
            </a:xfrm>
            <a:custGeom>
              <a:avLst/>
              <a:gdLst/>
              <a:ahLst/>
              <a:cxnLst/>
              <a:rect l="l" t="t" r="r" b="b"/>
              <a:pathLst>
                <a:path w="229" h="371" extrusionOk="0">
                  <a:moveTo>
                    <a:pt x="197" y="19"/>
                  </a:moveTo>
                  <a:cubicBezTo>
                    <a:pt x="179" y="81"/>
                    <a:pt x="154" y="142"/>
                    <a:pt x="117" y="198"/>
                  </a:cubicBezTo>
                  <a:cubicBezTo>
                    <a:pt x="86" y="253"/>
                    <a:pt x="37" y="296"/>
                    <a:pt x="6" y="352"/>
                  </a:cubicBezTo>
                  <a:cubicBezTo>
                    <a:pt x="0" y="358"/>
                    <a:pt x="13" y="370"/>
                    <a:pt x="25" y="364"/>
                  </a:cubicBezTo>
                  <a:cubicBezTo>
                    <a:pt x="148" y="309"/>
                    <a:pt x="197" y="155"/>
                    <a:pt x="228" y="25"/>
                  </a:cubicBezTo>
                  <a:cubicBezTo>
                    <a:pt x="228" y="7"/>
                    <a:pt x="203" y="1"/>
                    <a:pt x="19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5"/>
            <p:cNvSpPr/>
            <p:nvPr/>
          </p:nvSpPr>
          <p:spPr>
            <a:xfrm>
              <a:off x="3837451" y="-2199461"/>
              <a:ext cx="48298" cy="218271"/>
            </a:xfrm>
            <a:custGeom>
              <a:avLst/>
              <a:gdLst/>
              <a:ahLst/>
              <a:cxnLst/>
              <a:rect l="l" t="t" r="r" b="b"/>
              <a:pathLst>
                <a:path w="364" h="1645" extrusionOk="0">
                  <a:moveTo>
                    <a:pt x="296" y="7"/>
                  </a:moveTo>
                  <a:cubicBezTo>
                    <a:pt x="44" y="161"/>
                    <a:pt x="44" y="530"/>
                    <a:pt x="19" y="789"/>
                  </a:cubicBezTo>
                  <a:cubicBezTo>
                    <a:pt x="0" y="961"/>
                    <a:pt x="7" y="1128"/>
                    <a:pt x="62" y="1294"/>
                  </a:cubicBezTo>
                  <a:cubicBezTo>
                    <a:pt x="99" y="1423"/>
                    <a:pt x="185" y="1602"/>
                    <a:pt x="321" y="1639"/>
                  </a:cubicBezTo>
                  <a:cubicBezTo>
                    <a:pt x="345" y="1645"/>
                    <a:pt x="364" y="1614"/>
                    <a:pt x="345" y="1596"/>
                  </a:cubicBezTo>
                  <a:cubicBezTo>
                    <a:pt x="117" y="1380"/>
                    <a:pt x="56" y="1097"/>
                    <a:pt x="80" y="789"/>
                  </a:cubicBezTo>
                  <a:cubicBezTo>
                    <a:pt x="105" y="536"/>
                    <a:pt x="117" y="210"/>
                    <a:pt x="308" y="25"/>
                  </a:cubicBezTo>
                  <a:cubicBezTo>
                    <a:pt x="321" y="19"/>
                    <a:pt x="308" y="0"/>
                    <a:pt x="29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5"/>
            <p:cNvSpPr/>
            <p:nvPr/>
          </p:nvSpPr>
          <p:spPr>
            <a:xfrm>
              <a:off x="3870888" y="-2214985"/>
              <a:ext cx="126053" cy="19770"/>
            </a:xfrm>
            <a:custGeom>
              <a:avLst/>
              <a:gdLst/>
              <a:ahLst/>
              <a:cxnLst/>
              <a:rect l="l" t="t" r="r" b="b"/>
              <a:pathLst>
                <a:path w="950" h="149" extrusionOk="0">
                  <a:moveTo>
                    <a:pt x="19" y="124"/>
                  </a:moveTo>
                  <a:cubicBezTo>
                    <a:pt x="180" y="142"/>
                    <a:pt x="346" y="136"/>
                    <a:pt x="506" y="124"/>
                  </a:cubicBezTo>
                  <a:cubicBezTo>
                    <a:pt x="580" y="111"/>
                    <a:pt x="654" y="111"/>
                    <a:pt x="722" y="111"/>
                  </a:cubicBezTo>
                  <a:cubicBezTo>
                    <a:pt x="789" y="111"/>
                    <a:pt x="845" y="136"/>
                    <a:pt x="906" y="148"/>
                  </a:cubicBezTo>
                  <a:cubicBezTo>
                    <a:pt x="919" y="148"/>
                    <a:pt x="949" y="111"/>
                    <a:pt x="943" y="99"/>
                  </a:cubicBezTo>
                  <a:cubicBezTo>
                    <a:pt x="882" y="0"/>
                    <a:pt x="672" y="50"/>
                    <a:pt x="574" y="56"/>
                  </a:cubicBezTo>
                  <a:cubicBezTo>
                    <a:pt x="389" y="68"/>
                    <a:pt x="204" y="62"/>
                    <a:pt x="19" y="93"/>
                  </a:cubicBezTo>
                  <a:cubicBezTo>
                    <a:pt x="1" y="93"/>
                    <a:pt x="1" y="117"/>
                    <a:pt x="19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5"/>
            <p:cNvSpPr/>
            <p:nvPr/>
          </p:nvSpPr>
          <p:spPr>
            <a:xfrm>
              <a:off x="3986990" y="-2203574"/>
              <a:ext cx="19770" cy="28793"/>
            </a:xfrm>
            <a:custGeom>
              <a:avLst/>
              <a:gdLst/>
              <a:ahLst/>
              <a:cxnLst/>
              <a:rect l="l" t="t" r="r" b="b"/>
              <a:pathLst>
                <a:path w="149" h="217" extrusionOk="0">
                  <a:moveTo>
                    <a:pt x="31" y="13"/>
                  </a:moveTo>
                  <a:cubicBezTo>
                    <a:pt x="1" y="44"/>
                    <a:pt x="68" y="161"/>
                    <a:pt x="87" y="185"/>
                  </a:cubicBezTo>
                  <a:cubicBezTo>
                    <a:pt x="105" y="216"/>
                    <a:pt x="148" y="185"/>
                    <a:pt x="124" y="155"/>
                  </a:cubicBezTo>
                  <a:cubicBezTo>
                    <a:pt x="111" y="142"/>
                    <a:pt x="99" y="124"/>
                    <a:pt x="93" y="105"/>
                  </a:cubicBezTo>
                  <a:cubicBezTo>
                    <a:pt x="81" y="87"/>
                    <a:pt x="68" y="25"/>
                    <a:pt x="56" y="13"/>
                  </a:cubicBezTo>
                  <a:cubicBezTo>
                    <a:pt x="50" y="1"/>
                    <a:pt x="37" y="1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5"/>
            <p:cNvSpPr/>
            <p:nvPr/>
          </p:nvSpPr>
          <p:spPr>
            <a:xfrm>
              <a:off x="3951031" y="-2180619"/>
              <a:ext cx="56525" cy="188018"/>
            </a:xfrm>
            <a:custGeom>
              <a:avLst/>
              <a:gdLst/>
              <a:ahLst/>
              <a:cxnLst/>
              <a:rect l="l" t="t" r="r" b="b"/>
              <a:pathLst>
                <a:path w="426" h="1417" extrusionOk="0">
                  <a:moveTo>
                    <a:pt x="382" y="0"/>
                  </a:moveTo>
                  <a:cubicBezTo>
                    <a:pt x="124" y="37"/>
                    <a:pt x="68" y="437"/>
                    <a:pt x="37" y="647"/>
                  </a:cubicBezTo>
                  <a:cubicBezTo>
                    <a:pt x="1" y="862"/>
                    <a:pt x="50" y="1306"/>
                    <a:pt x="290" y="1404"/>
                  </a:cubicBezTo>
                  <a:cubicBezTo>
                    <a:pt x="321" y="1417"/>
                    <a:pt x="333" y="1374"/>
                    <a:pt x="321" y="1355"/>
                  </a:cubicBezTo>
                  <a:cubicBezTo>
                    <a:pt x="241" y="1250"/>
                    <a:pt x="173" y="1164"/>
                    <a:pt x="136" y="1035"/>
                  </a:cubicBezTo>
                  <a:cubicBezTo>
                    <a:pt x="105" y="912"/>
                    <a:pt x="93" y="782"/>
                    <a:pt x="105" y="653"/>
                  </a:cubicBezTo>
                  <a:cubicBezTo>
                    <a:pt x="130" y="431"/>
                    <a:pt x="173" y="136"/>
                    <a:pt x="401" y="37"/>
                  </a:cubicBezTo>
                  <a:cubicBezTo>
                    <a:pt x="426" y="31"/>
                    <a:pt x="407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5"/>
            <p:cNvSpPr/>
            <p:nvPr/>
          </p:nvSpPr>
          <p:spPr>
            <a:xfrm>
              <a:off x="3879115" y="-1988620"/>
              <a:ext cx="4246" cy="3450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13" y="0"/>
                  </a:moveTo>
                  <a:cubicBezTo>
                    <a:pt x="13" y="0"/>
                    <a:pt x="13" y="0"/>
                    <a:pt x="7" y="0"/>
                  </a:cubicBezTo>
                  <a:cubicBezTo>
                    <a:pt x="1" y="7"/>
                    <a:pt x="1" y="19"/>
                    <a:pt x="7" y="19"/>
                  </a:cubicBezTo>
                  <a:cubicBezTo>
                    <a:pt x="13" y="19"/>
                    <a:pt x="13" y="19"/>
                    <a:pt x="13" y="25"/>
                  </a:cubicBezTo>
                  <a:cubicBezTo>
                    <a:pt x="31" y="25"/>
                    <a:pt x="31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5"/>
            <p:cNvSpPr/>
            <p:nvPr/>
          </p:nvSpPr>
          <p:spPr>
            <a:xfrm>
              <a:off x="3876726" y="-1997643"/>
              <a:ext cx="114509" cy="23884"/>
            </a:xfrm>
            <a:custGeom>
              <a:avLst/>
              <a:gdLst/>
              <a:ahLst/>
              <a:cxnLst/>
              <a:rect l="l" t="t" r="r" b="b"/>
              <a:pathLst>
                <a:path w="863" h="180" extrusionOk="0">
                  <a:moveTo>
                    <a:pt x="25" y="118"/>
                  </a:moveTo>
                  <a:cubicBezTo>
                    <a:pt x="117" y="179"/>
                    <a:pt x="271" y="105"/>
                    <a:pt x="370" y="105"/>
                  </a:cubicBezTo>
                  <a:cubicBezTo>
                    <a:pt x="524" y="99"/>
                    <a:pt x="696" y="105"/>
                    <a:pt x="838" y="56"/>
                  </a:cubicBezTo>
                  <a:cubicBezTo>
                    <a:pt x="862" y="44"/>
                    <a:pt x="856" y="7"/>
                    <a:pt x="832" y="7"/>
                  </a:cubicBezTo>
                  <a:cubicBezTo>
                    <a:pt x="684" y="1"/>
                    <a:pt x="524" y="38"/>
                    <a:pt x="370" y="44"/>
                  </a:cubicBezTo>
                  <a:cubicBezTo>
                    <a:pt x="271" y="50"/>
                    <a:pt x="86" y="19"/>
                    <a:pt x="0" y="81"/>
                  </a:cubicBezTo>
                  <a:cubicBezTo>
                    <a:pt x="0" y="81"/>
                    <a:pt x="25" y="118"/>
                    <a:pt x="25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5"/>
            <p:cNvSpPr/>
            <p:nvPr/>
          </p:nvSpPr>
          <p:spPr>
            <a:xfrm>
              <a:off x="3855363" y="-2264079"/>
              <a:ext cx="46706" cy="36091"/>
            </a:xfrm>
            <a:custGeom>
              <a:avLst/>
              <a:gdLst/>
              <a:ahLst/>
              <a:cxnLst/>
              <a:rect l="l" t="t" r="r" b="b"/>
              <a:pathLst>
                <a:path w="352" h="272" extrusionOk="0">
                  <a:moveTo>
                    <a:pt x="56" y="259"/>
                  </a:moveTo>
                  <a:cubicBezTo>
                    <a:pt x="56" y="192"/>
                    <a:pt x="50" y="124"/>
                    <a:pt x="56" y="62"/>
                  </a:cubicBezTo>
                  <a:cubicBezTo>
                    <a:pt x="50" y="69"/>
                    <a:pt x="44" y="75"/>
                    <a:pt x="38" y="81"/>
                  </a:cubicBezTo>
                  <a:cubicBezTo>
                    <a:pt x="106" y="56"/>
                    <a:pt x="155" y="81"/>
                    <a:pt x="210" y="118"/>
                  </a:cubicBezTo>
                  <a:cubicBezTo>
                    <a:pt x="247" y="136"/>
                    <a:pt x="284" y="179"/>
                    <a:pt x="327" y="167"/>
                  </a:cubicBezTo>
                  <a:cubicBezTo>
                    <a:pt x="340" y="167"/>
                    <a:pt x="352" y="149"/>
                    <a:pt x="346" y="136"/>
                  </a:cubicBezTo>
                  <a:cubicBezTo>
                    <a:pt x="327" y="93"/>
                    <a:pt x="272" y="69"/>
                    <a:pt x="229" y="50"/>
                  </a:cubicBezTo>
                  <a:cubicBezTo>
                    <a:pt x="186" y="25"/>
                    <a:pt x="136" y="1"/>
                    <a:pt x="87" y="7"/>
                  </a:cubicBezTo>
                  <a:cubicBezTo>
                    <a:pt x="38" y="13"/>
                    <a:pt x="1" y="32"/>
                    <a:pt x="1" y="81"/>
                  </a:cubicBezTo>
                  <a:cubicBezTo>
                    <a:pt x="7" y="149"/>
                    <a:pt x="7" y="210"/>
                    <a:pt x="38" y="266"/>
                  </a:cubicBezTo>
                  <a:cubicBezTo>
                    <a:pt x="44" y="272"/>
                    <a:pt x="56" y="272"/>
                    <a:pt x="56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5"/>
            <p:cNvSpPr/>
            <p:nvPr/>
          </p:nvSpPr>
          <p:spPr>
            <a:xfrm>
              <a:off x="3894639" y="-2301630"/>
              <a:ext cx="48298" cy="58117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25" y="425"/>
                  </a:moveTo>
                  <a:cubicBezTo>
                    <a:pt x="87" y="376"/>
                    <a:pt x="136" y="315"/>
                    <a:pt x="185" y="259"/>
                  </a:cubicBezTo>
                  <a:cubicBezTo>
                    <a:pt x="241" y="198"/>
                    <a:pt x="309" y="136"/>
                    <a:pt x="345" y="68"/>
                  </a:cubicBezTo>
                  <a:cubicBezTo>
                    <a:pt x="364" y="37"/>
                    <a:pt x="321" y="0"/>
                    <a:pt x="290" y="25"/>
                  </a:cubicBezTo>
                  <a:cubicBezTo>
                    <a:pt x="235" y="87"/>
                    <a:pt x="191" y="154"/>
                    <a:pt x="142" y="216"/>
                  </a:cubicBezTo>
                  <a:cubicBezTo>
                    <a:pt x="93" y="278"/>
                    <a:pt x="44" y="339"/>
                    <a:pt x="7" y="413"/>
                  </a:cubicBezTo>
                  <a:cubicBezTo>
                    <a:pt x="1" y="425"/>
                    <a:pt x="13" y="438"/>
                    <a:pt x="2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5"/>
            <p:cNvSpPr/>
            <p:nvPr/>
          </p:nvSpPr>
          <p:spPr>
            <a:xfrm>
              <a:off x="3933118" y="-2300038"/>
              <a:ext cx="48298" cy="62230"/>
            </a:xfrm>
            <a:custGeom>
              <a:avLst/>
              <a:gdLst/>
              <a:ahLst/>
              <a:cxnLst/>
              <a:rect l="l" t="t" r="r" b="b"/>
              <a:pathLst>
                <a:path w="364" h="469" extrusionOk="0">
                  <a:moveTo>
                    <a:pt x="19" y="44"/>
                  </a:moveTo>
                  <a:cubicBezTo>
                    <a:pt x="74" y="118"/>
                    <a:pt x="123" y="186"/>
                    <a:pt x="166" y="259"/>
                  </a:cubicBezTo>
                  <a:cubicBezTo>
                    <a:pt x="203" y="327"/>
                    <a:pt x="246" y="426"/>
                    <a:pt x="320" y="463"/>
                  </a:cubicBezTo>
                  <a:cubicBezTo>
                    <a:pt x="339" y="469"/>
                    <a:pt x="363" y="457"/>
                    <a:pt x="357" y="438"/>
                  </a:cubicBezTo>
                  <a:cubicBezTo>
                    <a:pt x="333" y="364"/>
                    <a:pt x="265" y="296"/>
                    <a:pt x="222" y="229"/>
                  </a:cubicBezTo>
                  <a:cubicBezTo>
                    <a:pt x="172" y="155"/>
                    <a:pt x="129" y="75"/>
                    <a:pt x="55" y="13"/>
                  </a:cubicBezTo>
                  <a:cubicBezTo>
                    <a:pt x="37" y="1"/>
                    <a:pt x="0" y="19"/>
                    <a:pt x="19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5"/>
            <p:cNvSpPr/>
            <p:nvPr/>
          </p:nvSpPr>
          <p:spPr>
            <a:xfrm>
              <a:off x="3977171" y="-2269785"/>
              <a:ext cx="45114" cy="29589"/>
            </a:xfrm>
            <a:custGeom>
              <a:avLst/>
              <a:gdLst/>
              <a:ahLst/>
              <a:cxnLst/>
              <a:rect l="l" t="t" r="r" b="b"/>
              <a:pathLst>
                <a:path w="340" h="223" extrusionOk="0">
                  <a:moveTo>
                    <a:pt x="19" y="216"/>
                  </a:moveTo>
                  <a:cubicBezTo>
                    <a:pt x="62" y="204"/>
                    <a:pt x="105" y="173"/>
                    <a:pt x="148" y="155"/>
                  </a:cubicBezTo>
                  <a:cubicBezTo>
                    <a:pt x="198" y="136"/>
                    <a:pt x="247" y="118"/>
                    <a:pt x="296" y="93"/>
                  </a:cubicBezTo>
                  <a:cubicBezTo>
                    <a:pt x="339" y="75"/>
                    <a:pt x="302" y="1"/>
                    <a:pt x="259" y="25"/>
                  </a:cubicBezTo>
                  <a:cubicBezTo>
                    <a:pt x="210" y="56"/>
                    <a:pt x="155" y="81"/>
                    <a:pt x="105" y="112"/>
                  </a:cubicBezTo>
                  <a:cubicBezTo>
                    <a:pt x="68" y="130"/>
                    <a:pt x="1" y="155"/>
                    <a:pt x="1" y="204"/>
                  </a:cubicBezTo>
                  <a:cubicBezTo>
                    <a:pt x="1" y="210"/>
                    <a:pt x="13" y="222"/>
                    <a:pt x="19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5"/>
            <p:cNvSpPr/>
            <p:nvPr/>
          </p:nvSpPr>
          <p:spPr>
            <a:xfrm>
              <a:off x="4011537" y="-2261558"/>
              <a:ext cx="14861" cy="45114"/>
            </a:xfrm>
            <a:custGeom>
              <a:avLst/>
              <a:gdLst/>
              <a:ahLst/>
              <a:cxnLst/>
              <a:rect l="l" t="t" r="r" b="b"/>
              <a:pathLst>
                <a:path w="112" h="340" extrusionOk="0">
                  <a:moveTo>
                    <a:pt x="43" y="6"/>
                  </a:moveTo>
                  <a:cubicBezTo>
                    <a:pt x="43" y="6"/>
                    <a:pt x="43" y="6"/>
                    <a:pt x="43" y="6"/>
                  </a:cubicBezTo>
                  <a:cubicBezTo>
                    <a:pt x="31" y="6"/>
                    <a:pt x="25" y="13"/>
                    <a:pt x="19" y="19"/>
                  </a:cubicBezTo>
                  <a:cubicBezTo>
                    <a:pt x="0" y="80"/>
                    <a:pt x="19" y="160"/>
                    <a:pt x="25" y="222"/>
                  </a:cubicBezTo>
                  <a:cubicBezTo>
                    <a:pt x="25" y="240"/>
                    <a:pt x="25" y="339"/>
                    <a:pt x="68" y="321"/>
                  </a:cubicBezTo>
                  <a:cubicBezTo>
                    <a:pt x="111" y="296"/>
                    <a:pt x="80" y="173"/>
                    <a:pt x="74" y="136"/>
                  </a:cubicBezTo>
                  <a:cubicBezTo>
                    <a:pt x="74" y="117"/>
                    <a:pt x="80" y="0"/>
                    <a:pt x="4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5"/>
            <p:cNvSpPr/>
            <p:nvPr/>
          </p:nvSpPr>
          <p:spPr>
            <a:xfrm>
              <a:off x="4000126" y="-2226396"/>
              <a:ext cx="22159" cy="54800"/>
            </a:xfrm>
            <a:custGeom>
              <a:avLst/>
              <a:gdLst/>
              <a:ahLst/>
              <a:cxnLst/>
              <a:rect l="l" t="t" r="r" b="b"/>
              <a:pathLst>
                <a:path w="167" h="413" extrusionOk="0">
                  <a:moveTo>
                    <a:pt x="148" y="0"/>
                  </a:moveTo>
                  <a:cubicBezTo>
                    <a:pt x="74" y="49"/>
                    <a:pt x="31" y="277"/>
                    <a:pt x="12" y="357"/>
                  </a:cubicBezTo>
                  <a:cubicBezTo>
                    <a:pt x="0" y="394"/>
                    <a:pt x="62" y="413"/>
                    <a:pt x="74" y="376"/>
                  </a:cubicBezTo>
                  <a:cubicBezTo>
                    <a:pt x="80" y="333"/>
                    <a:pt x="86" y="290"/>
                    <a:pt x="92" y="253"/>
                  </a:cubicBezTo>
                  <a:cubicBezTo>
                    <a:pt x="99" y="203"/>
                    <a:pt x="148" y="56"/>
                    <a:pt x="160" y="12"/>
                  </a:cubicBezTo>
                  <a:cubicBezTo>
                    <a:pt x="166" y="6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5"/>
            <p:cNvSpPr/>
            <p:nvPr/>
          </p:nvSpPr>
          <p:spPr>
            <a:xfrm>
              <a:off x="3903662" y="-2232102"/>
              <a:ext cx="18842" cy="23751"/>
            </a:xfrm>
            <a:custGeom>
              <a:avLst/>
              <a:gdLst/>
              <a:ahLst/>
              <a:cxnLst/>
              <a:rect l="l" t="t" r="r" b="b"/>
              <a:pathLst>
                <a:path w="142" h="179" extrusionOk="0">
                  <a:moveTo>
                    <a:pt x="19" y="86"/>
                  </a:moveTo>
                  <a:cubicBezTo>
                    <a:pt x="25" y="74"/>
                    <a:pt x="43" y="55"/>
                    <a:pt x="56" y="62"/>
                  </a:cubicBezTo>
                  <a:cubicBezTo>
                    <a:pt x="68" y="62"/>
                    <a:pt x="80" y="80"/>
                    <a:pt x="87" y="86"/>
                  </a:cubicBezTo>
                  <a:cubicBezTo>
                    <a:pt x="93" y="99"/>
                    <a:pt x="93" y="111"/>
                    <a:pt x="87" y="123"/>
                  </a:cubicBezTo>
                  <a:cubicBezTo>
                    <a:pt x="87" y="129"/>
                    <a:pt x="50" y="117"/>
                    <a:pt x="37" y="117"/>
                  </a:cubicBezTo>
                  <a:cubicBezTo>
                    <a:pt x="19" y="123"/>
                    <a:pt x="13" y="148"/>
                    <a:pt x="25" y="160"/>
                  </a:cubicBezTo>
                  <a:cubicBezTo>
                    <a:pt x="50" y="179"/>
                    <a:pt x="105" y="179"/>
                    <a:pt x="123" y="148"/>
                  </a:cubicBezTo>
                  <a:cubicBezTo>
                    <a:pt x="142" y="129"/>
                    <a:pt x="136" y="92"/>
                    <a:pt x="123" y="68"/>
                  </a:cubicBezTo>
                  <a:cubicBezTo>
                    <a:pt x="93" y="12"/>
                    <a:pt x="19" y="0"/>
                    <a:pt x="0" y="74"/>
                  </a:cubicBezTo>
                  <a:cubicBezTo>
                    <a:pt x="0" y="80"/>
                    <a:pt x="13" y="92"/>
                    <a:pt x="19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5"/>
            <p:cNvSpPr/>
            <p:nvPr/>
          </p:nvSpPr>
          <p:spPr>
            <a:xfrm>
              <a:off x="3931394" y="-2260762"/>
              <a:ext cx="20567" cy="19770"/>
            </a:xfrm>
            <a:custGeom>
              <a:avLst/>
              <a:gdLst/>
              <a:ahLst/>
              <a:cxnLst/>
              <a:rect l="l" t="t" r="r" b="b"/>
              <a:pathLst>
                <a:path w="155" h="149" extrusionOk="0">
                  <a:moveTo>
                    <a:pt x="25" y="81"/>
                  </a:moveTo>
                  <a:cubicBezTo>
                    <a:pt x="25" y="74"/>
                    <a:pt x="32" y="56"/>
                    <a:pt x="38" y="44"/>
                  </a:cubicBezTo>
                  <a:cubicBezTo>
                    <a:pt x="38" y="44"/>
                    <a:pt x="44" y="44"/>
                    <a:pt x="50" y="50"/>
                  </a:cubicBezTo>
                  <a:cubicBezTo>
                    <a:pt x="68" y="56"/>
                    <a:pt x="81" y="81"/>
                    <a:pt x="87" y="93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8" y="99"/>
                    <a:pt x="50" y="87"/>
                    <a:pt x="38" y="93"/>
                  </a:cubicBezTo>
                  <a:cubicBezTo>
                    <a:pt x="13" y="93"/>
                    <a:pt x="7" y="117"/>
                    <a:pt x="25" y="130"/>
                  </a:cubicBezTo>
                  <a:cubicBezTo>
                    <a:pt x="38" y="142"/>
                    <a:pt x="68" y="148"/>
                    <a:pt x="87" y="142"/>
                  </a:cubicBezTo>
                  <a:cubicBezTo>
                    <a:pt x="155" y="136"/>
                    <a:pt x="130" y="62"/>
                    <a:pt x="93" y="31"/>
                  </a:cubicBezTo>
                  <a:cubicBezTo>
                    <a:pt x="75" y="13"/>
                    <a:pt x="50" y="0"/>
                    <a:pt x="32" y="13"/>
                  </a:cubicBezTo>
                  <a:cubicBezTo>
                    <a:pt x="1" y="25"/>
                    <a:pt x="7" y="56"/>
                    <a:pt x="7" y="81"/>
                  </a:cubicBezTo>
                  <a:cubicBezTo>
                    <a:pt x="7" y="93"/>
                    <a:pt x="25" y="93"/>
                    <a:pt x="25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5"/>
            <p:cNvSpPr/>
            <p:nvPr/>
          </p:nvSpPr>
          <p:spPr>
            <a:xfrm>
              <a:off x="3957533" y="-2228121"/>
              <a:ext cx="18178" cy="20567"/>
            </a:xfrm>
            <a:custGeom>
              <a:avLst/>
              <a:gdLst/>
              <a:ahLst/>
              <a:cxnLst/>
              <a:rect l="l" t="t" r="r" b="b"/>
              <a:pathLst>
                <a:path w="137" h="155" extrusionOk="0">
                  <a:moveTo>
                    <a:pt x="25" y="44"/>
                  </a:moveTo>
                  <a:cubicBezTo>
                    <a:pt x="44" y="32"/>
                    <a:pt x="75" y="25"/>
                    <a:pt x="81" y="50"/>
                  </a:cubicBezTo>
                  <a:cubicBezTo>
                    <a:pt x="87" y="62"/>
                    <a:pt x="81" y="81"/>
                    <a:pt x="75" y="87"/>
                  </a:cubicBezTo>
                  <a:cubicBezTo>
                    <a:pt x="75" y="87"/>
                    <a:pt x="62" y="87"/>
                    <a:pt x="56" y="87"/>
                  </a:cubicBezTo>
                  <a:cubicBezTo>
                    <a:pt x="44" y="81"/>
                    <a:pt x="25" y="69"/>
                    <a:pt x="13" y="75"/>
                  </a:cubicBezTo>
                  <a:cubicBezTo>
                    <a:pt x="1" y="81"/>
                    <a:pt x="1" y="93"/>
                    <a:pt x="7" y="106"/>
                  </a:cubicBezTo>
                  <a:cubicBezTo>
                    <a:pt x="13" y="124"/>
                    <a:pt x="32" y="130"/>
                    <a:pt x="44" y="136"/>
                  </a:cubicBezTo>
                  <a:cubicBezTo>
                    <a:pt x="99" y="155"/>
                    <a:pt x="136" y="106"/>
                    <a:pt x="124" y="56"/>
                  </a:cubicBezTo>
                  <a:cubicBezTo>
                    <a:pt x="118" y="38"/>
                    <a:pt x="106" y="19"/>
                    <a:pt x="87" y="13"/>
                  </a:cubicBezTo>
                  <a:cubicBezTo>
                    <a:pt x="62" y="1"/>
                    <a:pt x="38" y="19"/>
                    <a:pt x="19" y="32"/>
                  </a:cubicBezTo>
                  <a:cubicBezTo>
                    <a:pt x="13" y="38"/>
                    <a:pt x="19" y="44"/>
                    <a:pt x="25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5"/>
            <p:cNvSpPr/>
            <p:nvPr/>
          </p:nvSpPr>
          <p:spPr>
            <a:xfrm>
              <a:off x="3931394" y="-2204370"/>
              <a:ext cx="66344" cy="140649"/>
            </a:xfrm>
            <a:custGeom>
              <a:avLst/>
              <a:gdLst/>
              <a:ahLst/>
              <a:cxnLst/>
              <a:rect l="l" t="t" r="r" b="b"/>
              <a:pathLst>
                <a:path w="500" h="1060" extrusionOk="0">
                  <a:moveTo>
                    <a:pt x="87" y="1047"/>
                  </a:moveTo>
                  <a:cubicBezTo>
                    <a:pt x="44" y="850"/>
                    <a:pt x="62" y="653"/>
                    <a:pt x="136" y="475"/>
                  </a:cubicBezTo>
                  <a:cubicBezTo>
                    <a:pt x="173" y="388"/>
                    <a:pt x="222" y="308"/>
                    <a:pt x="278" y="234"/>
                  </a:cubicBezTo>
                  <a:cubicBezTo>
                    <a:pt x="339" y="161"/>
                    <a:pt x="420" y="117"/>
                    <a:pt x="481" y="50"/>
                  </a:cubicBezTo>
                  <a:cubicBezTo>
                    <a:pt x="500" y="31"/>
                    <a:pt x="481" y="0"/>
                    <a:pt x="456" y="7"/>
                  </a:cubicBezTo>
                  <a:cubicBezTo>
                    <a:pt x="278" y="44"/>
                    <a:pt x="161" y="265"/>
                    <a:pt x="99" y="413"/>
                  </a:cubicBezTo>
                  <a:cubicBezTo>
                    <a:pt x="19" y="610"/>
                    <a:pt x="1" y="857"/>
                    <a:pt x="75" y="1047"/>
                  </a:cubicBezTo>
                  <a:cubicBezTo>
                    <a:pt x="75" y="1060"/>
                    <a:pt x="87" y="1054"/>
                    <a:pt x="87" y="1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5"/>
            <p:cNvSpPr/>
            <p:nvPr/>
          </p:nvSpPr>
          <p:spPr>
            <a:xfrm>
              <a:off x="3947714" y="-2040899"/>
              <a:ext cx="23088" cy="34366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7" y="19"/>
                  </a:moveTo>
                  <a:cubicBezTo>
                    <a:pt x="1" y="68"/>
                    <a:pt x="26" y="111"/>
                    <a:pt x="50" y="154"/>
                  </a:cubicBezTo>
                  <a:cubicBezTo>
                    <a:pt x="69" y="191"/>
                    <a:pt x="106" y="253"/>
                    <a:pt x="155" y="259"/>
                  </a:cubicBezTo>
                  <a:cubicBezTo>
                    <a:pt x="167" y="259"/>
                    <a:pt x="173" y="253"/>
                    <a:pt x="173" y="240"/>
                  </a:cubicBezTo>
                  <a:cubicBezTo>
                    <a:pt x="167" y="204"/>
                    <a:pt x="124" y="173"/>
                    <a:pt x="99" y="142"/>
                  </a:cubicBezTo>
                  <a:cubicBezTo>
                    <a:pt x="69" y="99"/>
                    <a:pt x="56" y="56"/>
                    <a:pt x="32" y="13"/>
                  </a:cubicBezTo>
                  <a:cubicBezTo>
                    <a:pt x="26" y="0"/>
                    <a:pt x="7" y="6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5"/>
            <p:cNvSpPr/>
            <p:nvPr/>
          </p:nvSpPr>
          <p:spPr>
            <a:xfrm>
              <a:off x="3865182" y="-1990212"/>
              <a:ext cx="20567" cy="68732"/>
            </a:xfrm>
            <a:custGeom>
              <a:avLst/>
              <a:gdLst/>
              <a:ahLst/>
              <a:cxnLst/>
              <a:rect l="l" t="t" r="r" b="b"/>
              <a:pathLst>
                <a:path w="155" h="518" extrusionOk="0">
                  <a:moveTo>
                    <a:pt x="56" y="19"/>
                  </a:moveTo>
                  <a:cubicBezTo>
                    <a:pt x="13" y="154"/>
                    <a:pt x="1" y="376"/>
                    <a:pt x="93" y="493"/>
                  </a:cubicBezTo>
                  <a:cubicBezTo>
                    <a:pt x="112" y="518"/>
                    <a:pt x="155" y="493"/>
                    <a:pt x="142" y="462"/>
                  </a:cubicBezTo>
                  <a:cubicBezTo>
                    <a:pt x="118" y="394"/>
                    <a:pt x="87" y="327"/>
                    <a:pt x="81" y="247"/>
                  </a:cubicBezTo>
                  <a:cubicBezTo>
                    <a:pt x="81" y="173"/>
                    <a:pt x="93" y="99"/>
                    <a:pt x="87" y="25"/>
                  </a:cubicBezTo>
                  <a:cubicBezTo>
                    <a:pt x="87" y="6"/>
                    <a:pt x="62" y="0"/>
                    <a:pt x="5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5"/>
            <p:cNvSpPr/>
            <p:nvPr/>
          </p:nvSpPr>
          <p:spPr>
            <a:xfrm>
              <a:off x="3879115" y="-1947752"/>
              <a:ext cx="21363" cy="23884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31" y="167"/>
                  </a:moveTo>
                  <a:cubicBezTo>
                    <a:pt x="68" y="130"/>
                    <a:pt x="124" y="99"/>
                    <a:pt x="142" y="56"/>
                  </a:cubicBezTo>
                  <a:cubicBezTo>
                    <a:pt x="161" y="25"/>
                    <a:pt x="124" y="0"/>
                    <a:pt x="99" y="19"/>
                  </a:cubicBezTo>
                  <a:cubicBezTo>
                    <a:pt x="62" y="56"/>
                    <a:pt x="37" y="105"/>
                    <a:pt x="7" y="148"/>
                  </a:cubicBezTo>
                  <a:cubicBezTo>
                    <a:pt x="1" y="161"/>
                    <a:pt x="19" y="179"/>
                    <a:pt x="31" y="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5"/>
            <p:cNvSpPr/>
            <p:nvPr/>
          </p:nvSpPr>
          <p:spPr>
            <a:xfrm>
              <a:off x="3889730" y="-1947752"/>
              <a:ext cx="56525" cy="59842"/>
            </a:xfrm>
            <a:custGeom>
              <a:avLst/>
              <a:gdLst/>
              <a:ahLst/>
              <a:cxnLst/>
              <a:rect l="l" t="t" r="r" b="b"/>
              <a:pathLst>
                <a:path w="426" h="451" extrusionOk="0">
                  <a:moveTo>
                    <a:pt x="13" y="62"/>
                  </a:moveTo>
                  <a:cubicBezTo>
                    <a:pt x="50" y="148"/>
                    <a:pt x="130" y="222"/>
                    <a:pt x="192" y="284"/>
                  </a:cubicBezTo>
                  <a:cubicBezTo>
                    <a:pt x="235" y="327"/>
                    <a:pt x="339" y="450"/>
                    <a:pt x="407" y="425"/>
                  </a:cubicBezTo>
                  <a:cubicBezTo>
                    <a:pt x="419" y="425"/>
                    <a:pt x="426" y="413"/>
                    <a:pt x="426" y="401"/>
                  </a:cubicBezTo>
                  <a:cubicBezTo>
                    <a:pt x="419" y="364"/>
                    <a:pt x="389" y="351"/>
                    <a:pt x="358" y="339"/>
                  </a:cubicBezTo>
                  <a:cubicBezTo>
                    <a:pt x="321" y="308"/>
                    <a:pt x="278" y="271"/>
                    <a:pt x="241" y="234"/>
                  </a:cubicBezTo>
                  <a:cubicBezTo>
                    <a:pt x="173" y="173"/>
                    <a:pt x="130" y="87"/>
                    <a:pt x="62" y="25"/>
                  </a:cubicBezTo>
                  <a:cubicBezTo>
                    <a:pt x="44" y="0"/>
                    <a:pt x="1" y="37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5"/>
            <p:cNvSpPr/>
            <p:nvPr/>
          </p:nvSpPr>
          <p:spPr>
            <a:xfrm>
              <a:off x="3939620" y="-1957571"/>
              <a:ext cx="49094" cy="67140"/>
            </a:xfrm>
            <a:custGeom>
              <a:avLst/>
              <a:gdLst/>
              <a:ahLst/>
              <a:cxnLst/>
              <a:rect l="l" t="t" r="r" b="b"/>
              <a:pathLst>
                <a:path w="370" h="506" extrusionOk="0">
                  <a:moveTo>
                    <a:pt x="43" y="493"/>
                  </a:moveTo>
                  <a:cubicBezTo>
                    <a:pt x="93" y="425"/>
                    <a:pt x="339" y="111"/>
                    <a:pt x="370" y="50"/>
                  </a:cubicBezTo>
                  <a:cubicBezTo>
                    <a:pt x="370" y="44"/>
                    <a:pt x="364" y="13"/>
                    <a:pt x="351" y="13"/>
                  </a:cubicBezTo>
                  <a:cubicBezTo>
                    <a:pt x="253" y="1"/>
                    <a:pt x="6" y="444"/>
                    <a:pt x="0" y="481"/>
                  </a:cubicBezTo>
                  <a:cubicBezTo>
                    <a:pt x="0" y="499"/>
                    <a:pt x="37" y="506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5"/>
            <p:cNvSpPr/>
            <p:nvPr/>
          </p:nvSpPr>
          <p:spPr>
            <a:xfrm>
              <a:off x="3983672" y="-1952662"/>
              <a:ext cx="1061" cy="929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7"/>
                  </a:moveTo>
                  <a:cubicBezTo>
                    <a:pt x="7" y="7"/>
                    <a:pt x="7" y="0"/>
                    <a:pt x="7" y="0"/>
                  </a:cubicBezTo>
                  <a:cubicBezTo>
                    <a:pt x="1" y="0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5"/>
            <p:cNvSpPr/>
            <p:nvPr/>
          </p:nvSpPr>
          <p:spPr>
            <a:xfrm>
              <a:off x="3981284" y="-1955979"/>
              <a:ext cx="33570" cy="16586"/>
            </a:xfrm>
            <a:custGeom>
              <a:avLst/>
              <a:gdLst/>
              <a:ahLst/>
              <a:cxnLst/>
              <a:rect l="l" t="t" r="r" b="b"/>
              <a:pathLst>
                <a:path w="253" h="125" extrusionOk="0">
                  <a:moveTo>
                    <a:pt x="19" y="44"/>
                  </a:moveTo>
                  <a:cubicBezTo>
                    <a:pt x="74" y="75"/>
                    <a:pt x="154" y="124"/>
                    <a:pt x="222" y="118"/>
                  </a:cubicBezTo>
                  <a:cubicBezTo>
                    <a:pt x="247" y="112"/>
                    <a:pt x="253" y="69"/>
                    <a:pt x="228" y="56"/>
                  </a:cubicBezTo>
                  <a:cubicBezTo>
                    <a:pt x="198" y="44"/>
                    <a:pt x="161" y="38"/>
                    <a:pt x="130" y="25"/>
                  </a:cubicBezTo>
                  <a:cubicBezTo>
                    <a:pt x="99" y="13"/>
                    <a:pt x="62" y="1"/>
                    <a:pt x="31" y="1"/>
                  </a:cubicBezTo>
                  <a:cubicBezTo>
                    <a:pt x="13" y="7"/>
                    <a:pt x="0" y="32"/>
                    <a:pt x="19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5"/>
            <p:cNvSpPr/>
            <p:nvPr/>
          </p:nvSpPr>
          <p:spPr>
            <a:xfrm>
              <a:off x="3985397" y="-1994326"/>
              <a:ext cx="27068" cy="50819"/>
            </a:xfrm>
            <a:custGeom>
              <a:avLst/>
              <a:gdLst/>
              <a:ahLst/>
              <a:cxnLst/>
              <a:rect l="l" t="t" r="r" b="b"/>
              <a:pathLst>
                <a:path w="204" h="383" extrusionOk="0">
                  <a:moveTo>
                    <a:pt x="203" y="364"/>
                  </a:moveTo>
                  <a:cubicBezTo>
                    <a:pt x="185" y="302"/>
                    <a:pt x="167" y="241"/>
                    <a:pt x="130" y="179"/>
                  </a:cubicBezTo>
                  <a:cubicBezTo>
                    <a:pt x="105" y="130"/>
                    <a:pt x="80" y="43"/>
                    <a:pt x="31" y="7"/>
                  </a:cubicBezTo>
                  <a:cubicBezTo>
                    <a:pt x="19" y="0"/>
                    <a:pt x="6" y="7"/>
                    <a:pt x="6" y="19"/>
                  </a:cubicBezTo>
                  <a:cubicBezTo>
                    <a:pt x="0" y="74"/>
                    <a:pt x="43" y="124"/>
                    <a:pt x="68" y="167"/>
                  </a:cubicBezTo>
                  <a:cubicBezTo>
                    <a:pt x="111" y="234"/>
                    <a:pt x="160" y="296"/>
                    <a:pt x="185" y="370"/>
                  </a:cubicBezTo>
                  <a:cubicBezTo>
                    <a:pt x="191" y="382"/>
                    <a:pt x="203" y="376"/>
                    <a:pt x="203" y="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5"/>
            <p:cNvSpPr/>
            <p:nvPr/>
          </p:nvSpPr>
          <p:spPr>
            <a:xfrm>
              <a:off x="3906050" y="-1970707"/>
              <a:ext cx="20567" cy="16586"/>
            </a:xfrm>
            <a:custGeom>
              <a:avLst/>
              <a:gdLst/>
              <a:ahLst/>
              <a:cxnLst/>
              <a:rect l="l" t="t" r="r" b="b"/>
              <a:pathLst>
                <a:path w="155" h="125" extrusionOk="0">
                  <a:moveTo>
                    <a:pt x="56" y="1"/>
                  </a:moveTo>
                  <a:cubicBezTo>
                    <a:pt x="25" y="13"/>
                    <a:pt x="1" y="26"/>
                    <a:pt x="1" y="56"/>
                  </a:cubicBezTo>
                  <a:cubicBezTo>
                    <a:pt x="1" y="81"/>
                    <a:pt x="19" y="100"/>
                    <a:pt x="44" y="112"/>
                  </a:cubicBezTo>
                  <a:cubicBezTo>
                    <a:pt x="69" y="124"/>
                    <a:pt x="93" y="124"/>
                    <a:pt x="118" y="112"/>
                  </a:cubicBezTo>
                  <a:cubicBezTo>
                    <a:pt x="142" y="100"/>
                    <a:pt x="155" y="56"/>
                    <a:pt x="136" y="32"/>
                  </a:cubicBezTo>
                  <a:cubicBezTo>
                    <a:pt x="124" y="19"/>
                    <a:pt x="105" y="26"/>
                    <a:pt x="99" y="44"/>
                  </a:cubicBezTo>
                  <a:cubicBezTo>
                    <a:pt x="99" y="50"/>
                    <a:pt x="105" y="69"/>
                    <a:pt x="99" y="75"/>
                  </a:cubicBezTo>
                  <a:cubicBezTo>
                    <a:pt x="87" y="81"/>
                    <a:pt x="75" y="75"/>
                    <a:pt x="62" y="75"/>
                  </a:cubicBezTo>
                  <a:cubicBezTo>
                    <a:pt x="25" y="63"/>
                    <a:pt x="38" y="32"/>
                    <a:pt x="62" y="13"/>
                  </a:cubicBezTo>
                  <a:cubicBezTo>
                    <a:pt x="62" y="7"/>
                    <a:pt x="62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5"/>
            <p:cNvSpPr/>
            <p:nvPr/>
          </p:nvSpPr>
          <p:spPr>
            <a:xfrm>
              <a:off x="3923300" y="-1950273"/>
              <a:ext cx="24547" cy="28793"/>
            </a:xfrm>
            <a:custGeom>
              <a:avLst/>
              <a:gdLst/>
              <a:ahLst/>
              <a:cxnLst/>
              <a:rect l="l" t="t" r="r" b="b"/>
              <a:pathLst>
                <a:path w="185" h="217" extrusionOk="0">
                  <a:moveTo>
                    <a:pt x="25" y="63"/>
                  </a:moveTo>
                  <a:cubicBezTo>
                    <a:pt x="0" y="106"/>
                    <a:pt x="0" y="149"/>
                    <a:pt x="37" y="186"/>
                  </a:cubicBezTo>
                  <a:cubicBezTo>
                    <a:pt x="68" y="217"/>
                    <a:pt x="123" y="217"/>
                    <a:pt x="154" y="186"/>
                  </a:cubicBezTo>
                  <a:cubicBezTo>
                    <a:pt x="179" y="161"/>
                    <a:pt x="185" y="118"/>
                    <a:pt x="179" y="87"/>
                  </a:cubicBezTo>
                  <a:cubicBezTo>
                    <a:pt x="173" y="56"/>
                    <a:pt x="142" y="1"/>
                    <a:pt x="105" y="13"/>
                  </a:cubicBezTo>
                  <a:cubicBezTo>
                    <a:pt x="93" y="19"/>
                    <a:pt x="93" y="26"/>
                    <a:pt x="93" y="32"/>
                  </a:cubicBezTo>
                  <a:cubicBezTo>
                    <a:pt x="99" y="50"/>
                    <a:pt x="111" y="63"/>
                    <a:pt x="123" y="81"/>
                  </a:cubicBezTo>
                  <a:cubicBezTo>
                    <a:pt x="129" y="99"/>
                    <a:pt x="129" y="118"/>
                    <a:pt x="123" y="136"/>
                  </a:cubicBezTo>
                  <a:cubicBezTo>
                    <a:pt x="117" y="161"/>
                    <a:pt x="93" y="161"/>
                    <a:pt x="74" y="155"/>
                  </a:cubicBezTo>
                  <a:cubicBezTo>
                    <a:pt x="43" y="143"/>
                    <a:pt x="37" y="99"/>
                    <a:pt x="49" y="75"/>
                  </a:cubicBezTo>
                  <a:cubicBezTo>
                    <a:pt x="56" y="63"/>
                    <a:pt x="31" y="50"/>
                    <a:pt x="25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5"/>
            <p:cNvSpPr/>
            <p:nvPr/>
          </p:nvSpPr>
          <p:spPr>
            <a:xfrm>
              <a:off x="3944530" y="-1978801"/>
              <a:ext cx="15657" cy="18974"/>
            </a:xfrm>
            <a:custGeom>
              <a:avLst/>
              <a:gdLst/>
              <a:ahLst/>
              <a:cxnLst/>
              <a:rect l="l" t="t" r="r" b="b"/>
              <a:pathLst>
                <a:path w="118" h="143" extrusionOk="0">
                  <a:moveTo>
                    <a:pt x="50" y="0"/>
                  </a:moveTo>
                  <a:cubicBezTo>
                    <a:pt x="31" y="7"/>
                    <a:pt x="13" y="13"/>
                    <a:pt x="6" y="31"/>
                  </a:cubicBezTo>
                  <a:cubicBezTo>
                    <a:pt x="0" y="50"/>
                    <a:pt x="0" y="68"/>
                    <a:pt x="6" y="87"/>
                  </a:cubicBezTo>
                  <a:cubicBezTo>
                    <a:pt x="25" y="124"/>
                    <a:pt x="86" y="142"/>
                    <a:pt x="111" y="105"/>
                  </a:cubicBezTo>
                  <a:cubicBezTo>
                    <a:pt x="117" y="93"/>
                    <a:pt x="117" y="80"/>
                    <a:pt x="105" y="80"/>
                  </a:cubicBezTo>
                  <a:cubicBezTo>
                    <a:pt x="80" y="74"/>
                    <a:pt x="62" y="87"/>
                    <a:pt x="43" y="68"/>
                  </a:cubicBezTo>
                  <a:cubicBezTo>
                    <a:pt x="31" y="50"/>
                    <a:pt x="37" y="25"/>
                    <a:pt x="56" y="13"/>
                  </a:cubicBezTo>
                  <a:cubicBezTo>
                    <a:pt x="62" y="7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5"/>
            <p:cNvSpPr/>
            <p:nvPr/>
          </p:nvSpPr>
          <p:spPr>
            <a:xfrm>
              <a:off x="3796583" y="-2111223"/>
              <a:ext cx="23884" cy="14861"/>
            </a:xfrm>
            <a:custGeom>
              <a:avLst/>
              <a:gdLst/>
              <a:ahLst/>
              <a:cxnLst/>
              <a:rect l="l" t="t" r="r" b="b"/>
              <a:pathLst>
                <a:path w="180" h="112" extrusionOk="0">
                  <a:moveTo>
                    <a:pt x="13" y="13"/>
                  </a:moveTo>
                  <a:cubicBezTo>
                    <a:pt x="44" y="19"/>
                    <a:pt x="68" y="31"/>
                    <a:pt x="93" y="56"/>
                  </a:cubicBezTo>
                  <a:cubicBezTo>
                    <a:pt x="117" y="68"/>
                    <a:pt x="136" y="99"/>
                    <a:pt x="161" y="111"/>
                  </a:cubicBezTo>
                  <a:cubicBezTo>
                    <a:pt x="167" y="111"/>
                    <a:pt x="173" y="111"/>
                    <a:pt x="173" y="105"/>
                  </a:cubicBezTo>
                  <a:cubicBezTo>
                    <a:pt x="179" y="68"/>
                    <a:pt x="142" y="44"/>
                    <a:pt x="117" y="25"/>
                  </a:cubicBezTo>
                  <a:cubicBezTo>
                    <a:pt x="87" y="7"/>
                    <a:pt x="50" y="1"/>
                    <a:pt x="13" y="1"/>
                  </a:cubicBezTo>
                  <a:cubicBezTo>
                    <a:pt x="7" y="1"/>
                    <a:pt x="0" y="13"/>
                    <a:pt x="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5"/>
            <p:cNvSpPr/>
            <p:nvPr/>
          </p:nvSpPr>
          <p:spPr>
            <a:xfrm>
              <a:off x="3994287" y="-2184732"/>
              <a:ext cx="135076" cy="16453"/>
            </a:xfrm>
            <a:custGeom>
              <a:avLst/>
              <a:gdLst/>
              <a:ahLst/>
              <a:cxnLst/>
              <a:rect l="l" t="t" r="r" b="b"/>
              <a:pathLst>
                <a:path w="1018" h="124" extrusionOk="0">
                  <a:moveTo>
                    <a:pt x="19" y="74"/>
                  </a:moveTo>
                  <a:cubicBezTo>
                    <a:pt x="186" y="111"/>
                    <a:pt x="371" y="117"/>
                    <a:pt x="543" y="105"/>
                  </a:cubicBezTo>
                  <a:cubicBezTo>
                    <a:pt x="617" y="99"/>
                    <a:pt x="691" y="93"/>
                    <a:pt x="765" y="86"/>
                  </a:cubicBezTo>
                  <a:cubicBezTo>
                    <a:pt x="826" y="86"/>
                    <a:pt x="900" y="123"/>
                    <a:pt x="956" y="99"/>
                  </a:cubicBezTo>
                  <a:cubicBezTo>
                    <a:pt x="968" y="99"/>
                    <a:pt x="1017" y="105"/>
                    <a:pt x="1017" y="99"/>
                  </a:cubicBezTo>
                  <a:cubicBezTo>
                    <a:pt x="986" y="0"/>
                    <a:pt x="722" y="19"/>
                    <a:pt x="648" y="25"/>
                  </a:cubicBezTo>
                  <a:cubicBezTo>
                    <a:pt x="438" y="43"/>
                    <a:pt x="223" y="6"/>
                    <a:pt x="19" y="43"/>
                  </a:cubicBezTo>
                  <a:cubicBezTo>
                    <a:pt x="1" y="43"/>
                    <a:pt x="1" y="74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5"/>
            <p:cNvSpPr/>
            <p:nvPr/>
          </p:nvSpPr>
          <p:spPr>
            <a:xfrm>
              <a:off x="4121004" y="-2173321"/>
              <a:ext cx="13269" cy="14861"/>
            </a:xfrm>
            <a:custGeom>
              <a:avLst/>
              <a:gdLst/>
              <a:ahLst/>
              <a:cxnLst/>
              <a:rect l="l" t="t" r="r" b="b"/>
              <a:pathLst>
                <a:path w="100" h="112" extrusionOk="0">
                  <a:moveTo>
                    <a:pt x="1" y="7"/>
                  </a:moveTo>
                  <a:cubicBezTo>
                    <a:pt x="13" y="31"/>
                    <a:pt x="13" y="50"/>
                    <a:pt x="19" y="68"/>
                  </a:cubicBezTo>
                  <a:cubicBezTo>
                    <a:pt x="31" y="93"/>
                    <a:pt x="56" y="111"/>
                    <a:pt x="81" y="105"/>
                  </a:cubicBezTo>
                  <a:cubicBezTo>
                    <a:pt x="93" y="99"/>
                    <a:pt x="99" y="87"/>
                    <a:pt x="93" y="81"/>
                  </a:cubicBezTo>
                  <a:cubicBezTo>
                    <a:pt x="87" y="37"/>
                    <a:pt x="25" y="37"/>
                    <a:pt x="7" y="7"/>
                  </a:cubicBezTo>
                  <a:cubicBezTo>
                    <a:pt x="7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5"/>
            <p:cNvSpPr/>
            <p:nvPr/>
          </p:nvSpPr>
          <p:spPr>
            <a:xfrm>
              <a:off x="3969873" y="-2027099"/>
              <a:ext cx="158694" cy="16586"/>
            </a:xfrm>
            <a:custGeom>
              <a:avLst/>
              <a:gdLst/>
              <a:ahLst/>
              <a:cxnLst/>
              <a:rect l="l" t="t" r="r" b="b"/>
              <a:pathLst>
                <a:path w="1196" h="125" extrusionOk="0">
                  <a:moveTo>
                    <a:pt x="25" y="87"/>
                  </a:moveTo>
                  <a:cubicBezTo>
                    <a:pt x="240" y="124"/>
                    <a:pt x="986" y="124"/>
                    <a:pt x="1170" y="44"/>
                  </a:cubicBezTo>
                  <a:cubicBezTo>
                    <a:pt x="1195" y="32"/>
                    <a:pt x="1183" y="1"/>
                    <a:pt x="1158" y="1"/>
                  </a:cubicBezTo>
                  <a:cubicBezTo>
                    <a:pt x="1029" y="19"/>
                    <a:pt x="37" y="19"/>
                    <a:pt x="13" y="32"/>
                  </a:cubicBezTo>
                  <a:cubicBezTo>
                    <a:pt x="0" y="38"/>
                    <a:pt x="13" y="87"/>
                    <a:pt x="25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5"/>
            <p:cNvSpPr/>
            <p:nvPr/>
          </p:nvSpPr>
          <p:spPr>
            <a:xfrm>
              <a:off x="4116891" y="-2039307"/>
              <a:ext cx="20567" cy="18974"/>
            </a:xfrm>
            <a:custGeom>
              <a:avLst/>
              <a:gdLst/>
              <a:ahLst/>
              <a:cxnLst/>
              <a:rect l="l" t="t" r="r" b="b"/>
              <a:pathLst>
                <a:path w="155" h="143" extrusionOk="0">
                  <a:moveTo>
                    <a:pt x="56" y="136"/>
                  </a:moveTo>
                  <a:cubicBezTo>
                    <a:pt x="93" y="124"/>
                    <a:pt x="143" y="81"/>
                    <a:pt x="155" y="38"/>
                  </a:cubicBezTo>
                  <a:cubicBezTo>
                    <a:pt x="155" y="19"/>
                    <a:pt x="136" y="1"/>
                    <a:pt x="118" y="13"/>
                  </a:cubicBezTo>
                  <a:cubicBezTo>
                    <a:pt x="99" y="25"/>
                    <a:pt x="93" y="44"/>
                    <a:pt x="81" y="56"/>
                  </a:cubicBezTo>
                  <a:cubicBezTo>
                    <a:pt x="62" y="74"/>
                    <a:pt x="50" y="93"/>
                    <a:pt x="13" y="87"/>
                  </a:cubicBezTo>
                  <a:cubicBezTo>
                    <a:pt x="1" y="105"/>
                    <a:pt x="38" y="142"/>
                    <a:pt x="56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5"/>
            <p:cNvSpPr/>
            <p:nvPr/>
          </p:nvSpPr>
          <p:spPr>
            <a:xfrm>
              <a:off x="4120208" y="-2177434"/>
              <a:ext cx="23884" cy="27997"/>
            </a:xfrm>
            <a:custGeom>
              <a:avLst/>
              <a:gdLst/>
              <a:ahLst/>
              <a:cxnLst/>
              <a:rect l="l" t="t" r="r" b="b"/>
              <a:pathLst>
                <a:path w="180" h="211" extrusionOk="0">
                  <a:moveTo>
                    <a:pt x="13" y="13"/>
                  </a:moveTo>
                  <a:cubicBezTo>
                    <a:pt x="0" y="38"/>
                    <a:pt x="19" y="75"/>
                    <a:pt x="37" y="93"/>
                  </a:cubicBezTo>
                  <a:cubicBezTo>
                    <a:pt x="56" y="124"/>
                    <a:pt x="81" y="149"/>
                    <a:pt x="105" y="179"/>
                  </a:cubicBezTo>
                  <a:cubicBezTo>
                    <a:pt x="130" y="210"/>
                    <a:pt x="179" y="173"/>
                    <a:pt x="161" y="142"/>
                  </a:cubicBezTo>
                  <a:cubicBezTo>
                    <a:pt x="130" y="99"/>
                    <a:pt x="87" y="62"/>
                    <a:pt x="50" y="31"/>
                  </a:cubicBezTo>
                  <a:cubicBezTo>
                    <a:pt x="50" y="44"/>
                    <a:pt x="50" y="50"/>
                    <a:pt x="50" y="62"/>
                  </a:cubicBezTo>
                  <a:lnTo>
                    <a:pt x="50" y="62"/>
                  </a:lnTo>
                  <a:cubicBezTo>
                    <a:pt x="74" y="50"/>
                    <a:pt x="68" y="25"/>
                    <a:pt x="50" y="13"/>
                  </a:cubicBezTo>
                  <a:cubicBezTo>
                    <a:pt x="44" y="13"/>
                    <a:pt x="37" y="7"/>
                    <a:pt x="31" y="7"/>
                  </a:cubicBezTo>
                  <a:cubicBezTo>
                    <a:pt x="25" y="1"/>
                    <a:pt x="13" y="7"/>
                    <a:pt x="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5"/>
            <p:cNvSpPr/>
            <p:nvPr/>
          </p:nvSpPr>
          <p:spPr>
            <a:xfrm>
              <a:off x="4069521" y="-2174913"/>
              <a:ext cx="56525" cy="125920"/>
            </a:xfrm>
            <a:custGeom>
              <a:avLst/>
              <a:gdLst/>
              <a:ahLst/>
              <a:cxnLst/>
              <a:rect l="l" t="t" r="r" b="b"/>
              <a:pathLst>
                <a:path w="426" h="949" extrusionOk="0">
                  <a:moveTo>
                    <a:pt x="142" y="943"/>
                  </a:moveTo>
                  <a:cubicBezTo>
                    <a:pt x="50" y="801"/>
                    <a:pt x="81" y="474"/>
                    <a:pt x="155" y="333"/>
                  </a:cubicBezTo>
                  <a:cubicBezTo>
                    <a:pt x="235" y="203"/>
                    <a:pt x="315" y="148"/>
                    <a:pt x="407" y="43"/>
                  </a:cubicBezTo>
                  <a:cubicBezTo>
                    <a:pt x="426" y="25"/>
                    <a:pt x="407" y="0"/>
                    <a:pt x="389" y="6"/>
                  </a:cubicBezTo>
                  <a:cubicBezTo>
                    <a:pt x="247" y="43"/>
                    <a:pt x="148" y="228"/>
                    <a:pt x="87" y="351"/>
                  </a:cubicBezTo>
                  <a:cubicBezTo>
                    <a:pt x="7" y="505"/>
                    <a:pt x="1" y="838"/>
                    <a:pt x="136" y="949"/>
                  </a:cubicBezTo>
                  <a:cubicBezTo>
                    <a:pt x="142" y="949"/>
                    <a:pt x="142" y="949"/>
                    <a:pt x="142" y="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5"/>
            <p:cNvSpPr/>
            <p:nvPr/>
          </p:nvSpPr>
          <p:spPr>
            <a:xfrm>
              <a:off x="4093272" y="-2045808"/>
              <a:ext cx="15657" cy="12340"/>
            </a:xfrm>
            <a:custGeom>
              <a:avLst/>
              <a:gdLst/>
              <a:ahLst/>
              <a:cxnLst/>
              <a:rect l="l" t="t" r="r" b="b"/>
              <a:pathLst>
                <a:path w="118" h="93" extrusionOk="0">
                  <a:moveTo>
                    <a:pt x="13" y="25"/>
                  </a:moveTo>
                  <a:cubicBezTo>
                    <a:pt x="31" y="50"/>
                    <a:pt x="74" y="93"/>
                    <a:pt x="105" y="87"/>
                  </a:cubicBezTo>
                  <a:cubicBezTo>
                    <a:pt x="117" y="87"/>
                    <a:pt x="117" y="74"/>
                    <a:pt x="111" y="68"/>
                  </a:cubicBezTo>
                  <a:cubicBezTo>
                    <a:pt x="105" y="56"/>
                    <a:pt x="93" y="50"/>
                    <a:pt x="80" y="43"/>
                  </a:cubicBezTo>
                  <a:cubicBezTo>
                    <a:pt x="62" y="37"/>
                    <a:pt x="43" y="25"/>
                    <a:pt x="31" y="13"/>
                  </a:cubicBezTo>
                  <a:cubicBezTo>
                    <a:pt x="19" y="0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5"/>
            <p:cNvSpPr/>
            <p:nvPr/>
          </p:nvSpPr>
          <p:spPr>
            <a:xfrm>
              <a:off x="4127506" y="-2164298"/>
              <a:ext cx="42725" cy="13136"/>
            </a:xfrm>
            <a:custGeom>
              <a:avLst/>
              <a:gdLst/>
              <a:ahLst/>
              <a:cxnLst/>
              <a:rect l="l" t="t" r="r" b="b"/>
              <a:pathLst>
                <a:path w="322" h="99" extrusionOk="0">
                  <a:moveTo>
                    <a:pt x="19" y="68"/>
                  </a:moveTo>
                  <a:cubicBezTo>
                    <a:pt x="56" y="86"/>
                    <a:pt x="106" y="80"/>
                    <a:pt x="143" y="80"/>
                  </a:cubicBezTo>
                  <a:cubicBezTo>
                    <a:pt x="192" y="80"/>
                    <a:pt x="235" y="86"/>
                    <a:pt x="284" y="93"/>
                  </a:cubicBezTo>
                  <a:cubicBezTo>
                    <a:pt x="315" y="99"/>
                    <a:pt x="321" y="50"/>
                    <a:pt x="297" y="31"/>
                  </a:cubicBezTo>
                  <a:cubicBezTo>
                    <a:pt x="260" y="0"/>
                    <a:pt x="204" y="6"/>
                    <a:pt x="155" y="13"/>
                  </a:cubicBezTo>
                  <a:cubicBezTo>
                    <a:pt x="112" y="13"/>
                    <a:pt x="63" y="13"/>
                    <a:pt x="13" y="37"/>
                  </a:cubicBezTo>
                  <a:cubicBezTo>
                    <a:pt x="1" y="43"/>
                    <a:pt x="7" y="62"/>
                    <a:pt x="19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5"/>
            <p:cNvSpPr/>
            <p:nvPr/>
          </p:nvSpPr>
          <p:spPr>
            <a:xfrm>
              <a:off x="4089159" y="-2160185"/>
              <a:ext cx="47502" cy="101373"/>
            </a:xfrm>
            <a:custGeom>
              <a:avLst/>
              <a:gdLst/>
              <a:ahLst/>
              <a:cxnLst/>
              <a:rect l="l" t="t" r="r" b="b"/>
              <a:pathLst>
                <a:path w="358" h="764" extrusionOk="0">
                  <a:moveTo>
                    <a:pt x="136" y="751"/>
                  </a:moveTo>
                  <a:cubicBezTo>
                    <a:pt x="0" y="554"/>
                    <a:pt x="185" y="154"/>
                    <a:pt x="333" y="62"/>
                  </a:cubicBezTo>
                  <a:cubicBezTo>
                    <a:pt x="358" y="43"/>
                    <a:pt x="352" y="0"/>
                    <a:pt x="315" y="0"/>
                  </a:cubicBezTo>
                  <a:cubicBezTo>
                    <a:pt x="191" y="19"/>
                    <a:pt x="117" y="166"/>
                    <a:pt x="68" y="271"/>
                  </a:cubicBezTo>
                  <a:cubicBezTo>
                    <a:pt x="13" y="499"/>
                    <a:pt x="0" y="659"/>
                    <a:pt x="130" y="758"/>
                  </a:cubicBezTo>
                  <a:cubicBezTo>
                    <a:pt x="136" y="764"/>
                    <a:pt x="142" y="758"/>
                    <a:pt x="136" y="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5"/>
            <p:cNvSpPr/>
            <p:nvPr/>
          </p:nvSpPr>
          <p:spPr>
            <a:xfrm>
              <a:off x="4103887" y="-2058148"/>
              <a:ext cx="27068" cy="24680"/>
            </a:xfrm>
            <a:custGeom>
              <a:avLst/>
              <a:gdLst/>
              <a:ahLst/>
              <a:cxnLst/>
              <a:rect l="l" t="t" r="r" b="b"/>
              <a:pathLst>
                <a:path w="204" h="186" extrusionOk="0">
                  <a:moveTo>
                    <a:pt x="6" y="19"/>
                  </a:moveTo>
                  <a:cubicBezTo>
                    <a:pt x="25" y="50"/>
                    <a:pt x="43" y="75"/>
                    <a:pt x="68" y="99"/>
                  </a:cubicBezTo>
                  <a:cubicBezTo>
                    <a:pt x="93" y="124"/>
                    <a:pt x="123" y="161"/>
                    <a:pt x="154" y="173"/>
                  </a:cubicBezTo>
                  <a:cubicBezTo>
                    <a:pt x="179" y="186"/>
                    <a:pt x="204" y="167"/>
                    <a:pt x="191" y="143"/>
                  </a:cubicBezTo>
                  <a:cubicBezTo>
                    <a:pt x="179" y="106"/>
                    <a:pt x="136" y="81"/>
                    <a:pt x="111" y="56"/>
                  </a:cubicBezTo>
                  <a:cubicBezTo>
                    <a:pt x="80" y="32"/>
                    <a:pt x="56" y="13"/>
                    <a:pt x="19" y="7"/>
                  </a:cubicBezTo>
                  <a:cubicBezTo>
                    <a:pt x="6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5"/>
            <p:cNvSpPr/>
            <p:nvPr/>
          </p:nvSpPr>
          <p:spPr>
            <a:xfrm>
              <a:off x="4123525" y="-2043420"/>
              <a:ext cx="45910" cy="14065"/>
            </a:xfrm>
            <a:custGeom>
              <a:avLst/>
              <a:gdLst/>
              <a:ahLst/>
              <a:cxnLst/>
              <a:rect l="l" t="t" r="r" b="b"/>
              <a:pathLst>
                <a:path w="346" h="106" extrusionOk="0">
                  <a:moveTo>
                    <a:pt x="12" y="56"/>
                  </a:moveTo>
                  <a:cubicBezTo>
                    <a:pt x="68" y="62"/>
                    <a:pt x="123" y="69"/>
                    <a:pt x="179" y="69"/>
                  </a:cubicBezTo>
                  <a:cubicBezTo>
                    <a:pt x="222" y="69"/>
                    <a:pt x="296" y="105"/>
                    <a:pt x="333" y="81"/>
                  </a:cubicBezTo>
                  <a:cubicBezTo>
                    <a:pt x="339" y="75"/>
                    <a:pt x="345" y="69"/>
                    <a:pt x="339" y="56"/>
                  </a:cubicBezTo>
                  <a:cubicBezTo>
                    <a:pt x="327" y="7"/>
                    <a:pt x="240" y="7"/>
                    <a:pt x="197" y="7"/>
                  </a:cubicBezTo>
                  <a:cubicBezTo>
                    <a:pt x="136" y="1"/>
                    <a:pt x="62" y="7"/>
                    <a:pt x="12" y="44"/>
                  </a:cubicBezTo>
                  <a:cubicBezTo>
                    <a:pt x="0" y="50"/>
                    <a:pt x="6" y="56"/>
                    <a:pt x="1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5"/>
            <p:cNvSpPr/>
            <p:nvPr/>
          </p:nvSpPr>
          <p:spPr>
            <a:xfrm>
              <a:off x="4156166" y="-2048329"/>
              <a:ext cx="77755" cy="27997"/>
            </a:xfrm>
            <a:custGeom>
              <a:avLst/>
              <a:gdLst/>
              <a:ahLst/>
              <a:cxnLst/>
              <a:rect l="l" t="t" r="r" b="b"/>
              <a:pathLst>
                <a:path w="586" h="211" extrusionOk="0">
                  <a:moveTo>
                    <a:pt x="0" y="19"/>
                  </a:moveTo>
                  <a:cubicBezTo>
                    <a:pt x="31" y="112"/>
                    <a:pt x="105" y="149"/>
                    <a:pt x="191" y="161"/>
                  </a:cubicBezTo>
                  <a:cubicBezTo>
                    <a:pt x="247" y="173"/>
                    <a:pt x="302" y="173"/>
                    <a:pt x="352" y="173"/>
                  </a:cubicBezTo>
                  <a:cubicBezTo>
                    <a:pt x="413" y="179"/>
                    <a:pt x="499" y="210"/>
                    <a:pt x="561" y="210"/>
                  </a:cubicBezTo>
                  <a:cubicBezTo>
                    <a:pt x="586" y="210"/>
                    <a:pt x="586" y="186"/>
                    <a:pt x="573" y="173"/>
                  </a:cubicBezTo>
                  <a:cubicBezTo>
                    <a:pt x="518" y="130"/>
                    <a:pt x="395" y="118"/>
                    <a:pt x="327" y="118"/>
                  </a:cubicBezTo>
                  <a:cubicBezTo>
                    <a:pt x="204" y="112"/>
                    <a:pt x="118" y="93"/>
                    <a:pt x="19" y="7"/>
                  </a:cubicBezTo>
                  <a:cubicBezTo>
                    <a:pt x="13" y="1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5"/>
            <p:cNvSpPr/>
            <p:nvPr/>
          </p:nvSpPr>
          <p:spPr>
            <a:xfrm>
              <a:off x="4147940" y="-2166819"/>
              <a:ext cx="27201" cy="69661"/>
            </a:xfrm>
            <a:custGeom>
              <a:avLst/>
              <a:gdLst/>
              <a:ahLst/>
              <a:cxnLst/>
              <a:rect l="l" t="t" r="r" b="b"/>
              <a:pathLst>
                <a:path w="205" h="525" extrusionOk="0">
                  <a:moveTo>
                    <a:pt x="75" y="506"/>
                  </a:moveTo>
                  <a:cubicBezTo>
                    <a:pt x="75" y="432"/>
                    <a:pt x="81" y="352"/>
                    <a:pt x="87" y="278"/>
                  </a:cubicBezTo>
                  <a:cubicBezTo>
                    <a:pt x="93" y="229"/>
                    <a:pt x="106" y="179"/>
                    <a:pt x="130" y="136"/>
                  </a:cubicBezTo>
                  <a:cubicBezTo>
                    <a:pt x="155" y="105"/>
                    <a:pt x="180" y="62"/>
                    <a:pt x="198" y="32"/>
                  </a:cubicBezTo>
                  <a:cubicBezTo>
                    <a:pt x="204" y="19"/>
                    <a:pt x="186" y="19"/>
                    <a:pt x="180" y="19"/>
                  </a:cubicBezTo>
                  <a:cubicBezTo>
                    <a:pt x="87" y="1"/>
                    <a:pt x="56" y="112"/>
                    <a:pt x="38" y="186"/>
                  </a:cubicBezTo>
                  <a:cubicBezTo>
                    <a:pt x="1" y="296"/>
                    <a:pt x="32" y="401"/>
                    <a:pt x="56" y="512"/>
                  </a:cubicBezTo>
                  <a:cubicBezTo>
                    <a:pt x="56" y="524"/>
                    <a:pt x="81" y="518"/>
                    <a:pt x="75" y="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5"/>
            <p:cNvSpPr/>
            <p:nvPr/>
          </p:nvSpPr>
          <p:spPr>
            <a:xfrm>
              <a:off x="4163464" y="-2192163"/>
              <a:ext cx="79480" cy="39408"/>
            </a:xfrm>
            <a:custGeom>
              <a:avLst/>
              <a:gdLst/>
              <a:ahLst/>
              <a:cxnLst/>
              <a:rect l="l" t="t" r="r" b="b"/>
              <a:pathLst>
                <a:path w="599" h="297" extrusionOk="0">
                  <a:moveTo>
                    <a:pt x="32" y="284"/>
                  </a:moveTo>
                  <a:cubicBezTo>
                    <a:pt x="149" y="112"/>
                    <a:pt x="395" y="118"/>
                    <a:pt x="574" y="56"/>
                  </a:cubicBezTo>
                  <a:cubicBezTo>
                    <a:pt x="598" y="44"/>
                    <a:pt x="592" y="1"/>
                    <a:pt x="561" y="7"/>
                  </a:cubicBezTo>
                  <a:cubicBezTo>
                    <a:pt x="407" y="44"/>
                    <a:pt x="13" y="44"/>
                    <a:pt x="1" y="272"/>
                  </a:cubicBezTo>
                  <a:cubicBezTo>
                    <a:pt x="1" y="290"/>
                    <a:pt x="26" y="296"/>
                    <a:pt x="32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5"/>
            <p:cNvSpPr/>
            <p:nvPr/>
          </p:nvSpPr>
          <p:spPr>
            <a:xfrm>
              <a:off x="4214151" y="-2170004"/>
              <a:ext cx="50819" cy="86645"/>
            </a:xfrm>
            <a:custGeom>
              <a:avLst/>
              <a:gdLst/>
              <a:ahLst/>
              <a:cxnLst/>
              <a:rect l="l" t="t" r="r" b="b"/>
              <a:pathLst>
                <a:path w="383" h="653" extrusionOk="0">
                  <a:moveTo>
                    <a:pt x="13" y="43"/>
                  </a:moveTo>
                  <a:cubicBezTo>
                    <a:pt x="87" y="68"/>
                    <a:pt x="142" y="80"/>
                    <a:pt x="186" y="148"/>
                  </a:cubicBezTo>
                  <a:cubicBezTo>
                    <a:pt x="223" y="203"/>
                    <a:pt x="247" y="271"/>
                    <a:pt x="259" y="339"/>
                  </a:cubicBezTo>
                  <a:cubicBezTo>
                    <a:pt x="272" y="431"/>
                    <a:pt x="278" y="554"/>
                    <a:pt x="333" y="635"/>
                  </a:cubicBezTo>
                  <a:cubicBezTo>
                    <a:pt x="346" y="653"/>
                    <a:pt x="383" y="641"/>
                    <a:pt x="376" y="616"/>
                  </a:cubicBezTo>
                  <a:cubicBezTo>
                    <a:pt x="333" y="474"/>
                    <a:pt x="290" y="333"/>
                    <a:pt x="253" y="191"/>
                  </a:cubicBezTo>
                  <a:cubicBezTo>
                    <a:pt x="235" y="86"/>
                    <a:pt x="124" y="0"/>
                    <a:pt x="13" y="19"/>
                  </a:cubicBezTo>
                  <a:cubicBezTo>
                    <a:pt x="1" y="19"/>
                    <a:pt x="7" y="37"/>
                    <a:pt x="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5"/>
            <p:cNvSpPr/>
            <p:nvPr/>
          </p:nvSpPr>
          <p:spPr>
            <a:xfrm>
              <a:off x="4205261" y="-2123431"/>
              <a:ext cx="21363" cy="44185"/>
            </a:xfrm>
            <a:custGeom>
              <a:avLst/>
              <a:gdLst/>
              <a:ahLst/>
              <a:cxnLst/>
              <a:rect l="l" t="t" r="r" b="b"/>
              <a:pathLst>
                <a:path w="161" h="333" extrusionOk="0">
                  <a:moveTo>
                    <a:pt x="0" y="13"/>
                  </a:moveTo>
                  <a:cubicBezTo>
                    <a:pt x="0" y="74"/>
                    <a:pt x="6" y="148"/>
                    <a:pt x="31" y="197"/>
                  </a:cubicBezTo>
                  <a:cubicBezTo>
                    <a:pt x="49" y="240"/>
                    <a:pt x="86" y="333"/>
                    <a:pt x="148" y="314"/>
                  </a:cubicBezTo>
                  <a:cubicBezTo>
                    <a:pt x="148" y="314"/>
                    <a:pt x="154" y="308"/>
                    <a:pt x="154" y="308"/>
                  </a:cubicBezTo>
                  <a:cubicBezTo>
                    <a:pt x="160" y="265"/>
                    <a:pt x="105" y="222"/>
                    <a:pt x="86" y="185"/>
                  </a:cubicBezTo>
                  <a:cubicBezTo>
                    <a:pt x="55" y="130"/>
                    <a:pt x="31" y="74"/>
                    <a:pt x="19" y="13"/>
                  </a:cubicBezTo>
                  <a:cubicBezTo>
                    <a:pt x="12" y="0"/>
                    <a:pt x="0" y="6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5"/>
            <p:cNvSpPr/>
            <p:nvPr/>
          </p:nvSpPr>
          <p:spPr>
            <a:xfrm>
              <a:off x="4219856" y="-2090789"/>
              <a:ext cx="43521" cy="15657"/>
            </a:xfrm>
            <a:custGeom>
              <a:avLst/>
              <a:gdLst/>
              <a:ahLst/>
              <a:cxnLst/>
              <a:rect l="l" t="t" r="r" b="b"/>
              <a:pathLst>
                <a:path w="328" h="118" extrusionOk="0">
                  <a:moveTo>
                    <a:pt x="7" y="44"/>
                  </a:moveTo>
                  <a:cubicBezTo>
                    <a:pt x="19" y="111"/>
                    <a:pt x="99" y="118"/>
                    <a:pt x="161" y="118"/>
                  </a:cubicBezTo>
                  <a:cubicBezTo>
                    <a:pt x="210" y="111"/>
                    <a:pt x="327" y="93"/>
                    <a:pt x="327" y="25"/>
                  </a:cubicBezTo>
                  <a:cubicBezTo>
                    <a:pt x="327" y="19"/>
                    <a:pt x="321" y="13"/>
                    <a:pt x="315" y="13"/>
                  </a:cubicBezTo>
                  <a:cubicBezTo>
                    <a:pt x="272" y="1"/>
                    <a:pt x="229" y="31"/>
                    <a:pt x="192" y="44"/>
                  </a:cubicBezTo>
                  <a:cubicBezTo>
                    <a:pt x="136" y="62"/>
                    <a:pt x="75" y="62"/>
                    <a:pt x="26" y="25"/>
                  </a:cubicBezTo>
                  <a:cubicBezTo>
                    <a:pt x="13" y="19"/>
                    <a:pt x="1" y="31"/>
                    <a:pt x="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5"/>
            <p:cNvSpPr/>
            <p:nvPr/>
          </p:nvSpPr>
          <p:spPr>
            <a:xfrm>
              <a:off x="4170895" y="-2129136"/>
              <a:ext cx="41000" cy="26272"/>
            </a:xfrm>
            <a:custGeom>
              <a:avLst/>
              <a:gdLst/>
              <a:ahLst/>
              <a:cxnLst/>
              <a:rect l="l" t="t" r="r" b="b"/>
              <a:pathLst>
                <a:path w="309" h="198" extrusionOk="0">
                  <a:moveTo>
                    <a:pt x="7" y="19"/>
                  </a:moveTo>
                  <a:cubicBezTo>
                    <a:pt x="50" y="74"/>
                    <a:pt x="99" y="117"/>
                    <a:pt x="160" y="142"/>
                  </a:cubicBezTo>
                  <a:cubicBezTo>
                    <a:pt x="204" y="166"/>
                    <a:pt x="253" y="197"/>
                    <a:pt x="296" y="173"/>
                  </a:cubicBezTo>
                  <a:cubicBezTo>
                    <a:pt x="308" y="166"/>
                    <a:pt x="308" y="142"/>
                    <a:pt x="296" y="136"/>
                  </a:cubicBezTo>
                  <a:cubicBezTo>
                    <a:pt x="278" y="129"/>
                    <a:pt x="278" y="129"/>
                    <a:pt x="253" y="123"/>
                  </a:cubicBezTo>
                  <a:cubicBezTo>
                    <a:pt x="222" y="123"/>
                    <a:pt x="191" y="111"/>
                    <a:pt x="167" y="99"/>
                  </a:cubicBezTo>
                  <a:cubicBezTo>
                    <a:pt x="111" y="74"/>
                    <a:pt x="62" y="49"/>
                    <a:pt x="19" y="6"/>
                  </a:cubicBezTo>
                  <a:cubicBezTo>
                    <a:pt x="7" y="0"/>
                    <a:pt x="0" y="12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5"/>
            <p:cNvSpPr/>
            <p:nvPr/>
          </p:nvSpPr>
          <p:spPr>
            <a:xfrm>
              <a:off x="4229675" y="-2112019"/>
              <a:ext cx="18974" cy="12340"/>
            </a:xfrm>
            <a:custGeom>
              <a:avLst/>
              <a:gdLst/>
              <a:ahLst/>
              <a:cxnLst/>
              <a:rect l="l" t="t" r="r" b="b"/>
              <a:pathLst>
                <a:path w="143" h="93" extrusionOk="0">
                  <a:moveTo>
                    <a:pt x="19" y="93"/>
                  </a:moveTo>
                  <a:cubicBezTo>
                    <a:pt x="38" y="56"/>
                    <a:pt x="75" y="62"/>
                    <a:pt x="112" y="62"/>
                  </a:cubicBezTo>
                  <a:cubicBezTo>
                    <a:pt x="130" y="56"/>
                    <a:pt x="142" y="31"/>
                    <a:pt x="124" y="19"/>
                  </a:cubicBezTo>
                  <a:cubicBezTo>
                    <a:pt x="93" y="0"/>
                    <a:pt x="56" y="7"/>
                    <a:pt x="32" y="25"/>
                  </a:cubicBezTo>
                  <a:cubicBezTo>
                    <a:pt x="19" y="31"/>
                    <a:pt x="13" y="37"/>
                    <a:pt x="7" y="50"/>
                  </a:cubicBezTo>
                  <a:cubicBezTo>
                    <a:pt x="1" y="68"/>
                    <a:pt x="7" y="74"/>
                    <a:pt x="7" y="87"/>
                  </a:cubicBezTo>
                  <a:cubicBezTo>
                    <a:pt x="7" y="93"/>
                    <a:pt x="19" y="93"/>
                    <a:pt x="19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5"/>
            <p:cNvSpPr/>
            <p:nvPr/>
          </p:nvSpPr>
          <p:spPr>
            <a:xfrm>
              <a:off x="4272268" y="-2195347"/>
              <a:ext cx="49890" cy="20567"/>
            </a:xfrm>
            <a:custGeom>
              <a:avLst/>
              <a:gdLst/>
              <a:ahLst/>
              <a:cxnLst/>
              <a:rect l="l" t="t" r="r" b="b"/>
              <a:pathLst>
                <a:path w="376" h="155" extrusionOk="0">
                  <a:moveTo>
                    <a:pt x="12" y="56"/>
                  </a:moveTo>
                  <a:cubicBezTo>
                    <a:pt x="80" y="68"/>
                    <a:pt x="148" y="62"/>
                    <a:pt x="210" y="74"/>
                  </a:cubicBezTo>
                  <a:cubicBezTo>
                    <a:pt x="228" y="80"/>
                    <a:pt x="357" y="154"/>
                    <a:pt x="363" y="111"/>
                  </a:cubicBezTo>
                  <a:cubicBezTo>
                    <a:pt x="376" y="25"/>
                    <a:pt x="56" y="0"/>
                    <a:pt x="12" y="31"/>
                  </a:cubicBezTo>
                  <a:cubicBezTo>
                    <a:pt x="0" y="37"/>
                    <a:pt x="0" y="56"/>
                    <a:pt x="1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5"/>
            <p:cNvSpPr/>
            <p:nvPr/>
          </p:nvSpPr>
          <p:spPr>
            <a:xfrm>
              <a:off x="4313136" y="-2184732"/>
              <a:ext cx="32774" cy="38479"/>
            </a:xfrm>
            <a:custGeom>
              <a:avLst/>
              <a:gdLst/>
              <a:ahLst/>
              <a:cxnLst/>
              <a:rect l="l" t="t" r="r" b="b"/>
              <a:pathLst>
                <a:path w="247" h="290" extrusionOk="0">
                  <a:moveTo>
                    <a:pt x="12" y="43"/>
                  </a:moveTo>
                  <a:cubicBezTo>
                    <a:pt x="55" y="80"/>
                    <a:pt x="92" y="123"/>
                    <a:pt x="117" y="173"/>
                  </a:cubicBezTo>
                  <a:cubicBezTo>
                    <a:pt x="142" y="204"/>
                    <a:pt x="166" y="277"/>
                    <a:pt x="203" y="284"/>
                  </a:cubicBezTo>
                  <a:cubicBezTo>
                    <a:pt x="216" y="290"/>
                    <a:pt x="228" y="284"/>
                    <a:pt x="228" y="271"/>
                  </a:cubicBezTo>
                  <a:cubicBezTo>
                    <a:pt x="246" y="228"/>
                    <a:pt x="179" y="154"/>
                    <a:pt x="154" y="117"/>
                  </a:cubicBezTo>
                  <a:cubicBezTo>
                    <a:pt x="123" y="74"/>
                    <a:pt x="86" y="25"/>
                    <a:pt x="37" y="6"/>
                  </a:cubicBezTo>
                  <a:cubicBezTo>
                    <a:pt x="12" y="0"/>
                    <a:pt x="0" y="31"/>
                    <a:pt x="1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5"/>
            <p:cNvSpPr/>
            <p:nvPr/>
          </p:nvSpPr>
          <p:spPr>
            <a:xfrm>
              <a:off x="4235381" y="-2180619"/>
              <a:ext cx="63159" cy="30253"/>
            </a:xfrm>
            <a:custGeom>
              <a:avLst/>
              <a:gdLst/>
              <a:ahLst/>
              <a:cxnLst/>
              <a:rect l="l" t="t" r="r" b="b"/>
              <a:pathLst>
                <a:path w="476" h="228" extrusionOk="0">
                  <a:moveTo>
                    <a:pt x="469" y="55"/>
                  </a:moveTo>
                  <a:cubicBezTo>
                    <a:pt x="334" y="0"/>
                    <a:pt x="56" y="12"/>
                    <a:pt x="7" y="179"/>
                  </a:cubicBezTo>
                  <a:cubicBezTo>
                    <a:pt x="1" y="209"/>
                    <a:pt x="32" y="228"/>
                    <a:pt x="50" y="209"/>
                  </a:cubicBezTo>
                  <a:cubicBezTo>
                    <a:pt x="112" y="142"/>
                    <a:pt x="155" y="105"/>
                    <a:pt x="241" y="92"/>
                  </a:cubicBezTo>
                  <a:cubicBezTo>
                    <a:pt x="315" y="80"/>
                    <a:pt x="395" y="99"/>
                    <a:pt x="463" y="68"/>
                  </a:cubicBezTo>
                  <a:cubicBezTo>
                    <a:pt x="469" y="68"/>
                    <a:pt x="475" y="62"/>
                    <a:pt x="469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5"/>
            <p:cNvSpPr/>
            <p:nvPr/>
          </p:nvSpPr>
          <p:spPr>
            <a:xfrm>
              <a:off x="4326935" y="-2158593"/>
              <a:ext cx="18974" cy="29589"/>
            </a:xfrm>
            <a:custGeom>
              <a:avLst/>
              <a:gdLst/>
              <a:ahLst/>
              <a:cxnLst/>
              <a:rect l="l" t="t" r="r" b="b"/>
              <a:pathLst>
                <a:path w="143" h="223" extrusionOk="0">
                  <a:moveTo>
                    <a:pt x="81" y="19"/>
                  </a:moveTo>
                  <a:cubicBezTo>
                    <a:pt x="75" y="62"/>
                    <a:pt x="62" y="105"/>
                    <a:pt x="32" y="142"/>
                  </a:cubicBezTo>
                  <a:cubicBezTo>
                    <a:pt x="19" y="154"/>
                    <a:pt x="1" y="167"/>
                    <a:pt x="1" y="191"/>
                  </a:cubicBezTo>
                  <a:cubicBezTo>
                    <a:pt x="1" y="204"/>
                    <a:pt x="7" y="216"/>
                    <a:pt x="19" y="216"/>
                  </a:cubicBezTo>
                  <a:cubicBezTo>
                    <a:pt x="32" y="222"/>
                    <a:pt x="44" y="216"/>
                    <a:pt x="50" y="210"/>
                  </a:cubicBezTo>
                  <a:cubicBezTo>
                    <a:pt x="99" y="167"/>
                    <a:pt x="142" y="80"/>
                    <a:pt x="118" y="19"/>
                  </a:cubicBezTo>
                  <a:cubicBezTo>
                    <a:pt x="112" y="0"/>
                    <a:pt x="87" y="0"/>
                    <a:pt x="8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5"/>
            <p:cNvSpPr/>
            <p:nvPr/>
          </p:nvSpPr>
          <p:spPr>
            <a:xfrm>
              <a:off x="4259132" y="-2123431"/>
              <a:ext cx="22955" cy="4113"/>
            </a:xfrm>
            <a:custGeom>
              <a:avLst/>
              <a:gdLst/>
              <a:ahLst/>
              <a:cxnLst/>
              <a:rect l="l" t="t" r="r" b="b"/>
              <a:pathLst>
                <a:path w="173" h="31" extrusionOk="0">
                  <a:moveTo>
                    <a:pt x="7" y="19"/>
                  </a:moveTo>
                  <a:cubicBezTo>
                    <a:pt x="62" y="25"/>
                    <a:pt x="118" y="31"/>
                    <a:pt x="173" y="25"/>
                  </a:cubicBezTo>
                  <a:cubicBezTo>
                    <a:pt x="173" y="25"/>
                    <a:pt x="173" y="19"/>
                    <a:pt x="173" y="19"/>
                  </a:cubicBezTo>
                  <a:cubicBezTo>
                    <a:pt x="118" y="6"/>
                    <a:pt x="62" y="0"/>
                    <a:pt x="7" y="13"/>
                  </a:cubicBezTo>
                  <a:cubicBezTo>
                    <a:pt x="1" y="13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5"/>
            <p:cNvSpPr/>
            <p:nvPr/>
          </p:nvSpPr>
          <p:spPr>
            <a:xfrm>
              <a:off x="4285271" y="-2139751"/>
              <a:ext cx="54136" cy="19638"/>
            </a:xfrm>
            <a:custGeom>
              <a:avLst/>
              <a:gdLst/>
              <a:ahLst/>
              <a:cxnLst/>
              <a:rect l="l" t="t" r="r" b="b"/>
              <a:pathLst>
                <a:path w="408" h="148" extrusionOk="0">
                  <a:moveTo>
                    <a:pt x="7" y="148"/>
                  </a:moveTo>
                  <a:cubicBezTo>
                    <a:pt x="75" y="148"/>
                    <a:pt x="130" y="136"/>
                    <a:pt x="204" y="117"/>
                  </a:cubicBezTo>
                  <a:cubicBezTo>
                    <a:pt x="259" y="99"/>
                    <a:pt x="339" y="80"/>
                    <a:pt x="389" y="43"/>
                  </a:cubicBezTo>
                  <a:cubicBezTo>
                    <a:pt x="407" y="31"/>
                    <a:pt x="401" y="6"/>
                    <a:pt x="383" y="6"/>
                  </a:cubicBezTo>
                  <a:cubicBezTo>
                    <a:pt x="327" y="0"/>
                    <a:pt x="272" y="31"/>
                    <a:pt x="229" y="49"/>
                  </a:cubicBezTo>
                  <a:cubicBezTo>
                    <a:pt x="155" y="80"/>
                    <a:pt x="81" y="123"/>
                    <a:pt x="1" y="142"/>
                  </a:cubicBezTo>
                  <a:cubicBezTo>
                    <a:pt x="1" y="142"/>
                    <a:pt x="1" y="148"/>
                    <a:pt x="7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5"/>
            <p:cNvSpPr/>
            <p:nvPr/>
          </p:nvSpPr>
          <p:spPr>
            <a:xfrm>
              <a:off x="4325343" y="-2138159"/>
              <a:ext cx="16453" cy="30385"/>
            </a:xfrm>
            <a:custGeom>
              <a:avLst/>
              <a:gdLst/>
              <a:ahLst/>
              <a:cxnLst/>
              <a:rect l="l" t="t" r="r" b="b"/>
              <a:pathLst>
                <a:path w="124" h="229" extrusionOk="0">
                  <a:moveTo>
                    <a:pt x="13" y="37"/>
                  </a:moveTo>
                  <a:cubicBezTo>
                    <a:pt x="37" y="93"/>
                    <a:pt x="62" y="148"/>
                    <a:pt x="87" y="210"/>
                  </a:cubicBezTo>
                  <a:cubicBezTo>
                    <a:pt x="93" y="228"/>
                    <a:pt x="124" y="222"/>
                    <a:pt x="124" y="204"/>
                  </a:cubicBezTo>
                  <a:cubicBezTo>
                    <a:pt x="124" y="130"/>
                    <a:pt x="99" y="68"/>
                    <a:pt x="44" y="13"/>
                  </a:cubicBezTo>
                  <a:cubicBezTo>
                    <a:pt x="25" y="0"/>
                    <a:pt x="0" y="19"/>
                    <a:pt x="13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5"/>
            <p:cNvSpPr/>
            <p:nvPr/>
          </p:nvSpPr>
          <p:spPr>
            <a:xfrm>
              <a:off x="4339275" y="-2105518"/>
              <a:ext cx="1725" cy="929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6" y="7"/>
                  </a:moveTo>
                  <a:cubicBezTo>
                    <a:pt x="12" y="7"/>
                    <a:pt x="12" y="1"/>
                    <a:pt x="6" y="1"/>
                  </a:cubicBezTo>
                  <a:cubicBezTo>
                    <a:pt x="0" y="1"/>
                    <a:pt x="0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5"/>
            <p:cNvSpPr/>
            <p:nvPr/>
          </p:nvSpPr>
          <p:spPr>
            <a:xfrm>
              <a:off x="4223174" y="-2113612"/>
              <a:ext cx="118623" cy="54800"/>
            </a:xfrm>
            <a:custGeom>
              <a:avLst/>
              <a:gdLst/>
              <a:ahLst/>
              <a:cxnLst/>
              <a:rect l="l" t="t" r="r" b="b"/>
              <a:pathLst>
                <a:path w="894" h="413" extrusionOk="0">
                  <a:moveTo>
                    <a:pt x="1" y="259"/>
                  </a:moveTo>
                  <a:cubicBezTo>
                    <a:pt x="1" y="407"/>
                    <a:pt x="259" y="413"/>
                    <a:pt x="364" y="394"/>
                  </a:cubicBezTo>
                  <a:cubicBezTo>
                    <a:pt x="524" y="363"/>
                    <a:pt x="869" y="222"/>
                    <a:pt x="894" y="37"/>
                  </a:cubicBezTo>
                  <a:cubicBezTo>
                    <a:pt x="894" y="19"/>
                    <a:pt x="875" y="0"/>
                    <a:pt x="863" y="19"/>
                  </a:cubicBezTo>
                  <a:cubicBezTo>
                    <a:pt x="752" y="154"/>
                    <a:pt x="635" y="240"/>
                    <a:pt x="469" y="308"/>
                  </a:cubicBezTo>
                  <a:cubicBezTo>
                    <a:pt x="370" y="345"/>
                    <a:pt x="56" y="407"/>
                    <a:pt x="13" y="259"/>
                  </a:cubicBezTo>
                  <a:cubicBezTo>
                    <a:pt x="13" y="246"/>
                    <a:pt x="1" y="253"/>
                    <a:pt x="1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5"/>
            <p:cNvSpPr/>
            <p:nvPr/>
          </p:nvSpPr>
          <p:spPr>
            <a:xfrm>
              <a:off x="4219060" y="-2104722"/>
              <a:ext cx="139057" cy="68865"/>
            </a:xfrm>
            <a:custGeom>
              <a:avLst/>
              <a:gdLst/>
              <a:ahLst/>
              <a:cxnLst/>
              <a:rect l="l" t="t" r="r" b="b"/>
              <a:pathLst>
                <a:path w="1048" h="519" extrusionOk="0">
                  <a:moveTo>
                    <a:pt x="81" y="278"/>
                  </a:moveTo>
                  <a:cubicBezTo>
                    <a:pt x="1" y="321"/>
                    <a:pt x="44" y="407"/>
                    <a:pt x="105" y="444"/>
                  </a:cubicBezTo>
                  <a:cubicBezTo>
                    <a:pt x="210" y="512"/>
                    <a:pt x="333" y="500"/>
                    <a:pt x="450" y="475"/>
                  </a:cubicBezTo>
                  <a:cubicBezTo>
                    <a:pt x="641" y="426"/>
                    <a:pt x="1048" y="303"/>
                    <a:pt x="912" y="13"/>
                  </a:cubicBezTo>
                  <a:cubicBezTo>
                    <a:pt x="906" y="1"/>
                    <a:pt x="888" y="1"/>
                    <a:pt x="882" y="13"/>
                  </a:cubicBezTo>
                  <a:cubicBezTo>
                    <a:pt x="863" y="136"/>
                    <a:pt x="875" y="229"/>
                    <a:pt x="764" y="309"/>
                  </a:cubicBezTo>
                  <a:cubicBezTo>
                    <a:pt x="691" y="358"/>
                    <a:pt x="604" y="383"/>
                    <a:pt x="518" y="407"/>
                  </a:cubicBezTo>
                  <a:cubicBezTo>
                    <a:pt x="395" y="438"/>
                    <a:pt x="32" y="518"/>
                    <a:pt x="93" y="284"/>
                  </a:cubicBezTo>
                  <a:cubicBezTo>
                    <a:pt x="93" y="278"/>
                    <a:pt x="87" y="272"/>
                    <a:pt x="8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5"/>
            <p:cNvSpPr/>
            <p:nvPr/>
          </p:nvSpPr>
          <p:spPr>
            <a:xfrm>
              <a:off x="4224766" y="-2064650"/>
              <a:ext cx="101506" cy="57321"/>
            </a:xfrm>
            <a:custGeom>
              <a:avLst/>
              <a:gdLst/>
              <a:ahLst/>
              <a:cxnLst/>
              <a:rect l="l" t="t" r="r" b="b"/>
              <a:pathLst>
                <a:path w="765" h="432" extrusionOk="0">
                  <a:moveTo>
                    <a:pt x="112" y="155"/>
                  </a:moveTo>
                  <a:cubicBezTo>
                    <a:pt x="44" y="167"/>
                    <a:pt x="7" y="204"/>
                    <a:pt x="25" y="272"/>
                  </a:cubicBezTo>
                  <a:cubicBezTo>
                    <a:pt x="44" y="358"/>
                    <a:pt x="173" y="401"/>
                    <a:pt x="247" y="413"/>
                  </a:cubicBezTo>
                  <a:cubicBezTo>
                    <a:pt x="364" y="432"/>
                    <a:pt x="506" y="389"/>
                    <a:pt x="611" y="333"/>
                  </a:cubicBezTo>
                  <a:cubicBezTo>
                    <a:pt x="709" y="284"/>
                    <a:pt x="746" y="142"/>
                    <a:pt x="758" y="44"/>
                  </a:cubicBezTo>
                  <a:cubicBezTo>
                    <a:pt x="765" y="13"/>
                    <a:pt x="728" y="1"/>
                    <a:pt x="715" y="31"/>
                  </a:cubicBezTo>
                  <a:cubicBezTo>
                    <a:pt x="691" y="87"/>
                    <a:pt x="685" y="148"/>
                    <a:pt x="654" y="210"/>
                  </a:cubicBezTo>
                  <a:cubicBezTo>
                    <a:pt x="617" y="290"/>
                    <a:pt x="524" y="321"/>
                    <a:pt x="444" y="339"/>
                  </a:cubicBezTo>
                  <a:cubicBezTo>
                    <a:pt x="364" y="364"/>
                    <a:pt x="284" y="364"/>
                    <a:pt x="204" y="339"/>
                  </a:cubicBezTo>
                  <a:cubicBezTo>
                    <a:pt x="136" y="321"/>
                    <a:pt x="1" y="253"/>
                    <a:pt x="118" y="167"/>
                  </a:cubicBezTo>
                  <a:cubicBezTo>
                    <a:pt x="118" y="161"/>
                    <a:pt x="118" y="155"/>
                    <a:pt x="112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5"/>
            <p:cNvSpPr/>
            <p:nvPr/>
          </p:nvSpPr>
          <p:spPr>
            <a:xfrm>
              <a:off x="4161872" y="-2075265"/>
              <a:ext cx="28793" cy="51615"/>
            </a:xfrm>
            <a:custGeom>
              <a:avLst/>
              <a:gdLst/>
              <a:ahLst/>
              <a:cxnLst/>
              <a:rect l="l" t="t" r="r" b="b"/>
              <a:pathLst>
                <a:path w="217" h="389" extrusionOk="0">
                  <a:moveTo>
                    <a:pt x="13" y="7"/>
                  </a:moveTo>
                  <a:cubicBezTo>
                    <a:pt x="1" y="87"/>
                    <a:pt x="1" y="167"/>
                    <a:pt x="31" y="241"/>
                  </a:cubicBezTo>
                  <a:cubicBezTo>
                    <a:pt x="56" y="302"/>
                    <a:pt x="130" y="389"/>
                    <a:pt x="204" y="376"/>
                  </a:cubicBezTo>
                  <a:cubicBezTo>
                    <a:pt x="216" y="370"/>
                    <a:pt x="216" y="358"/>
                    <a:pt x="210" y="352"/>
                  </a:cubicBezTo>
                  <a:cubicBezTo>
                    <a:pt x="198" y="321"/>
                    <a:pt x="167" y="309"/>
                    <a:pt x="136" y="284"/>
                  </a:cubicBezTo>
                  <a:cubicBezTo>
                    <a:pt x="111" y="265"/>
                    <a:pt x="93" y="235"/>
                    <a:pt x="75" y="204"/>
                  </a:cubicBezTo>
                  <a:cubicBezTo>
                    <a:pt x="44" y="148"/>
                    <a:pt x="44" y="74"/>
                    <a:pt x="31" y="7"/>
                  </a:cubicBezTo>
                  <a:cubicBezTo>
                    <a:pt x="31" y="1"/>
                    <a:pt x="19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5"/>
            <p:cNvSpPr/>
            <p:nvPr/>
          </p:nvSpPr>
          <p:spPr>
            <a:xfrm>
              <a:off x="4179917" y="-2085880"/>
              <a:ext cx="48298" cy="22159"/>
            </a:xfrm>
            <a:custGeom>
              <a:avLst/>
              <a:gdLst/>
              <a:ahLst/>
              <a:cxnLst/>
              <a:rect l="l" t="t" r="r" b="b"/>
              <a:pathLst>
                <a:path w="364" h="167" extrusionOk="0">
                  <a:moveTo>
                    <a:pt x="12" y="142"/>
                  </a:moveTo>
                  <a:cubicBezTo>
                    <a:pt x="80" y="154"/>
                    <a:pt x="142" y="167"/>
                    <a:pt x="216" y="142"/>
                  </a:cubicBezTo>
                  <a:cubicBezTo>
                    <a:pt x="271" y="124"/>
                    <a:pt x="327" y="93"/>
                    <a:pt x="357" y="37"/>
                  </a:cubicBezTo>
                  <a:cubicBezTo>
                    <a:pt x="363" y="25"/>
                    <a:pt x="351" y="1"/>
                    <a:pt x="339" y="7"/>
                  </a:cubicBezTo>
                  <a:cubicBezTo>
                    <a:pt x="277" y="31"/>
                    <a:pt x="259" y="74"/>
                    <a:pt x="197" y="93"/>
                  </a:cubicBezTo>
                  <a:cubicBezTo>
                    <a:pt x="142" y="118"/>
                    <a:pt x="74" y="130"/>
                    <a:pt x="12" y="124"/>
                  </a:cubicBezTo>
                  <a:cubicBezTo>
                    <a:pt x="0" y="124"/>
                    <a:pt x="0" y="142"/>
                    <a:pt x="12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5"/>
            <p:cNvSpPr/>
            <p:nvPr/>
          </p:nvSpPr>
          <p:spPr>
            <a:xfrm>
              <a:off x="4229675" y="-2237940"/>
              <a:ext cx="17382" cy="73774"/>
            </a:xfrm>
            <a:custGeom>
              <a:avLst/>
              <a:gdLst/>
              <a:ahLst/>
              <a:cxnLst/>
              <a:rect l="l" t="t" r="r" b="b"/>
              <a:pathLst>
                <a:path w="131" h="556" extrusionOk="0">
                  <a:moveTo>
                    <a:pt x="112" y="7"/>
                  </a:moveTo>
                  <a:cubicBezTo>
                    <a:pt x="50" y="87"/>
                    <a:pt x="38" y="180"/>
                    <a:pt x="25" y="272"/>
                  </a:cubicBezTo>
                  <a:cubicBezTo>
                    <a:pt x="19" y="346"/>
                    <a:pt x="1" y="494"/>
                    <a:pt x="62" y="549"/>
                  </a:cubicBezTo>
                  <a:cubicBezTo>
                    <a:pt x="75" y="555"/>
                    <a:pt x="87" y="549"/>
                    <a:pt x="93" y="543"/>
                  </a:cubicBezTo>
                  <a:cubicBezTo>
                    <a:pt x="106" y="469"/>
                    <a:pt x="81" y="377"/>
                    <a:pt x="87" y="303"/>
                  </a:cubicBezTo>
                  <a:cubicBezTo>
                    <a:pt x="93" y="204"/>
                    <a:pt x="112" y="112"/>
                    <a:pt x="130" y="19"/>
                  </a:cubicBezTo>
                  <a:cubicBezTo>
                    <a:pt x="130" y="7"/>
                    <a:pt x="118" y="1"/>
                    <a:pt x="1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5"/>
            <p:cNvSpPr/>
            <p:nvPr/>
          </p:nvSpPr>
          <p:spPr>
            <a:xfrm>
              <a:off x="4240290" y="-2256649"/>
              <a:ext cx="50023" cy="25476"/>
            </a:xfrm>
            <a:custGeom>
              <a:avLst/>
              <a:gdLst/>
              <a:ahLst/>
              <a:cxnLst/>
              <a:rect l="l" t="t" r="r" b="b"/>
              <a:pathLst>
                <a:path w="377" h="192" extrusionOk="0">
                  <a:moveTo>
                    <a:pt x="19" y="179"/>
                  </a:moveTo>
                  <a:cubicBezTo>
                    <a:pt x="69" y="167"/>
                    <a:pt x="290" y="86"/>
                    <a:pt x="309" y="167"/>
                  </a:cubicBezTo>
                  <a:cubicBezTo>
                    <a:pt x="309" y="191"/>
                    <a:pt x="346" y="191"/>
                    <a:pt x="352" y="167"/>
                  </a:cubicBezTo>
                  <a:cubicBezTo>
                    <a:pt x="377" y="0"/>
                    <a:pt x="69" y="111"/>
                    <a:pt x="7" y="160"/>
                  </a:cubicBezTo>
                  <a:cubicBezTo>
                    <a:pt x="1" y="173"/>
                    <a:pt x="7" y="185"/>
                    <a:pt x="19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5"/>
            <p:cNvSpPr/>
            <p:nvPr/>
          </p:nvSpPr>
          <p:spPr>
            <a:xfrm>
              <a:off x="4264041" y="-2234623"/>
              <a:ext cx="22955" cy="64751"/>
            </a:xfrm>
            <a:custGeom>
              <a:avLst/>
              <a:gdLst/>
              <a:ahLst/>
              <a:cxnLst/>
              <a:rect l="l" t="t" r="r" b="b"/>
              <a:pathLst>
                <a:path w="173" h="488" extrusionOk="0">
                  <a:moveTo>
                    <a:pt x="148" y="13"/>
                  </a:moveTo>
                  <a:cubicBezTo>
                    <a:pt x="68" y="130"/>
                    <a:pt x="0" y="321"/>
                    <a:pt x="31" y="462"/>
                  </a:cubicBezTo>
                  <a:cubicBezTo>
                    <a:pt x="31" y="487"/>
                    <a:pt x="74" y="487"/>
                    <a:pt x="74" y="462"/>
                  </a:cubicBezTo>
                  <a:cubicBezTo>
                    <a:pt x="93" y="395"/>
                    <a:pt x="93" y="321"/>
                    <a:pt x="105" y="253"/>
                  </a:cubicBezTo>
                  <a:cubicBezTo>
                    <a:pt x="118" y="173"/>
                    <a:pt x="142" y="93"/>
                    <a:pt x="167" y="19"/>
                  </a:cubicBezTo>
                  <a:cubicBezTo>
                    <a:pt x="173" y="7"/>
                    <a:pt x="154" y="1"/>
                    <a:pt x="1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5"/>
            <p:cNvSpPr/>
            <p:nvPr/>
          </p:nvSpPr>
          <p:spPr>
            <a:xfrm>
              <a:off x="4258336" y="-2216577"/>
              <a:ext cx="9952" cy="31182"/>
            </a:xfrm>
            <a:custGeom>
              <a:avLst/>
              <a:gdLst/>
              <a:ahLst/>
              <a:cxnLst/>
              <a:rect l="l" t="t" r="r" b="b"/>
              <a:pathLst>
                <a:path w="75" h="235" extrusionOk="0">
                  <a:moveTo>
                    <a:pt x="43" y="19"/>
                  </a:moveTo>
                  <a:cubicBezTo>
                    <a:pt x="25" y="80"/>
                    <a:pt x="0" y="160"/>
                    <a:pt x="19" y="222"/>
                  </a:cubicBezTo>
                  <a:cubicBezTo>
                    <a:pt x="19" y="234"/>
                    <a:pt x="31" y="234"/>
                    <a:pt x="37" y="222"/>
                  </a:cubicBezTo>
                  <a:cubicBezTo>
                    <a:pt x="50" y="203"/>
                    <a:pt x="56" y="172"/>
                    <a:pt x="56" y="148"/>
                  </a:cubicBezTo>
                  <a:cubicBezTo>
                    <a:pt x="62" y="111"/>
                    <a:pt x="62" y="68"/>
                    <a:pt x="74" y="25"/>
                  </a:cubicBezTo>
                  <a:cubicBezTo>
                    <a:pt x="74" y="6"/>
                    <a:pt x="43" y="0"/>
                    <a:pt x="4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5"/>
            <p:cNvSpPr/>
            <p:nvPr/>
          </p:nvSpPr>
          <p:spPr>
            <a:xfrm>
              <a:off x="4216672" y="-2209279"/>
              <a:ext cx="25476" cy="7431"/>
            </a:xfrm>
            <a:custGeom>
              <a:avLst/>
              <a:gdLst/>
              <a:ahLst/>
              <a:cxnLst/>
              <a:rect l="l" t="t" r="r" b="b"/>
              <a:pathLst>
                <a:path w="192" h="56" extrusionOk="0">
                  <a:moveTo>
                    <a:pt x="19" y="50"/>
                  </a:moveTo>
                  <a:cubicBezTo>
                    <a:pt x="62" y="50"/>
                    <a:pt x="111" y="56"/>
                    <a:pt x="154" y="56"/>
                  </a:cubicBezTo>
                  <a:cubicBezTo>
                    <a:pt x="191" y="56"/>
                    <a:pt x="191" y="7"/>
                    <a:pt x="154" y="7"/>
                  </a:cubicBezTo>
                  <a:cubicBezTo>
                    <a:pt x="105" y="0"/>
                    <a:pt x="62" y="13"/>
                    <a:pt x="13" y="25"/>
                  </a:cubicBezTo>
                  <a:cubicBezTo>
                    <a:pt x="0" y="25"/>
                    <a:pt x="0" y="50"/>
                    <a:pt x="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5"/>
            <p:cNvSpPr/>
            <p:nvPr/>
          </p:nvSpPr>
          <p:spPr>
            <a:xfrm>
              <a:off x="4209241" y="-2262354"/>
              <a:ext cx="14065" cy="61434"/>
            </a:xfrm>
            <a:custGeom>
              <a:avLst/>
              <a:gdLst/>
              <a:ahLst/>
              <a:cxnLst/>
              <a:rect l="l" t="t" r="r" b="b"/>
              <a:pathLst>
                <a:path w="106" h="463" extrusionOk="0">
                  <a:moveTo>
                    <a:pt x="93" y="437"/>
                  </a:moveTo>
                  <a:cubicBezTo>
                    <a:pt x="93" y="382"/>
                    <a:pt x="106" y="271"/>
                    <a:pt x="93" y="222"/>
                  </a:cubicBezTo>
                  <a:cubicBezTo>
                    <a:pt x="75" y="154"/>
                    <a:pt x="75" y="86"/>
                    <a:pt x="56" y="19"/>
                  </a:cubicBezTo>
                  <a:cubicBezTo>
                    <a:pt x="50" y="0"/>
                    <a:pt x="19" y="0"/>
                    <a:pt x="13" y="19"/>
                  </a:cubicBezTo>
                  <a:cubicBezTo>
                    <a:pt x="1" y="74"/>
                    <a:pt x="19" y="129"/>
                    <a:pt x="32" y="185"/>
                  </a:cubicBezTo>
                  <a:cubicBezTo>
                    <a:pt x="44" y="253"/>
                    <a:pt x="38" y="376"/>
                    <a:pt x="56" y="444"/>
                  </a:cubicBezTo>
                  <a:cubicBezTo>
                    <a:pt x="62" y="462"/>
                    <a:pt x="93" y="456"/>
                    <a:pt x="93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5"/>
            <p:cNvSpPr/>
            <p:nvPr/>
          </p:nvSpPr>
          <p:spPr>
            <a:xfrm>
              <a:off x="4208445" y="-2272173"/>
              <a:ext cx="102302" cy="21363"/>
            </a:xfrm>
            <a:custGeom>
              <a:avLst/>
              <a:gdLst/>
              <a:ahLst/>
              <a:cxnLst/>
              <a:rect l="l" t="t" r="r" b="b"/>
              <a:pathLst>
                <a:path w="771" h="161" extrusionOk="0">
                  <a:moveTo>
                    <a:pt x="31" y="154"/>
                  </a:moveTo>
                  <a:cubicBezTo>
                    <a:pt x="148" y="130"/>
                    <a:pt x="272" y="80"/>
                    <a:pt x="395" y="80"/>
                  </a:cubicBezTo>
                  <a:cubicBezTo>
                    <a:pt x="500" y="80"/>
                    <a:pt x="654" y="123"/>
                    <a:pt x="752" y="93"/>
                  </a:cubicBezTo>
                  <a:cubicBezTo>
                    <a:pt x="771" y="86"/>
                    <a:pt x="771" y="43"/>
                    <a:pt x="758" y="37"/>
                  </a:cubicBezTo>
                  <a:cubicBezTo>
                    <a:pt x="647" y="0"/>
                    <a:pt x="469" y="19"/>
                    <a:pt x="352" y="19"/>
                  </a:cubicBezTo>
                  <a:cubicBezTo>
                    <a:pt x="235" y="19"/>
                    <a:pt x="124" y="37"/>
                    <a:pt x="19" y="86"/>
                  </a:cubicBezTo>
                  <a:cubicBezTo>
                    <a:pt x="1" y="93"/>
                    <a:pt x="13" y="160"/>
                    <a:pt x="31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5"/>
            <p:cNvSpPr/>
            <p:nvPr/>
          </p:nvSpPr>
          <p:spPr>
            <a:xfrm>
              <a:off x="4270543" y="-2268060"/>
              <a:ext cx="46706" cy="64619"/>
            </a:xfrm>
            <a:custGeom>
              <a:avLst/>
              <a:gdLst/>
              <a:ahLst/>
              <a:cxnLst/>
              <a:rect l="l" t="t" r="r" b="b"/>
              <a:pathLst>
                <a:path w="352" h="487" extrusionOk="0">
                  <a:moveTo>
                    <a:pt x="259" y="25"/>
                  </a:moveTo>
                  <a:cubicBezTo>
                    <a:pt x="253" y="154"/>
                    <a:pt x="235" y="289"/>
                    <a:pt x="278" y="419"/>
                  </a:cubicBezTo>
                  <a:lnTo>
                    <a:pt x="309" y="376"/>
                  </a:lnTo>
                  <a:cubicBezTo>
                    <a:pt x="210" y="388"/>
                    <a:pt x="136" y="407"/>
                    <a:pt x="38" y="431"/>
                  </a:cubicBezTo>
                  <a:cubicBezTo>
                    <a:pt x="1" y="437"/>
                    <a:pt x="13" y="487"/>
                    <a:pt x="44" y="487"/>
                  </a:cubicBezTo>
                  <a:cubicBezTo>
                    <a:pt x="142" y="487"/>
                    <a:pt x="210" y="456"/>
                    <a:pt x="309" y="443"/>
                  </a:cubicBezTo>
                  <a:cubicBezTo>
                    <a:pt x="333" y="443"/>
                    <a:pt x="352" y="425"/>
                    <a:pt x="346" y="400"/>
                  </a:cubicBezTo>
                  <a:cubicBezTo>
                    <a:pt x="309" y="277"/>
                    <a:pt x="309" y="154"/>
                    <a:pt x="303" y="25"/>
                  </a:cubicBezTo>
                  <a:cubicBezTo>
                    <a:pt x="303" y="0"/>
                    <a:pt x="266" y="0"/>
                    <a:pt x="25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5"/>
            <p:cNvSpPr/>
            <p:nvPr/>
          </p:nvSpPr>
          <p:spPr>
            <a:xfrm>
              <a:off x="4228879" y="-2027099"/>
              <a:ext cx="27997" cy="87706"/>
            </a:xfrm>
            <a:custGeom>
              <a:avLst/>
              <a:gdLst/>
              <a:ahLst/>
              <a:cxnLst/>
              <a:rect l="l" t="t" r="r" b="b"/>
              <a:pathLst>
                <a:path w="211" h="661" extrusionOk="0">
                  <a:moveTo>
                    <a:pt x="7" y="19"/>
                  </a:moveTo>
                  <a:cubicBezTo>
                    <a:pt x="1" y="130"/>
                    <a:pt x="19" y="241"/>
                    <a:pt x="50" y="346"/>
                  </a:cubicBezTo>
                  <a:cubicBezTo>
                    <a:pt x="68" y="438"/>
                    <a:pt x="99" y="592"/>
                    <a:pt x="173" y="648"/>
                  </a:cubicBezTo>
                  <a:cubicBezTo>
                    <a:pt x="185" y="660"/>
                    <a:pt x="210" y="654"/>
                    <a:pt x="204" y="635"/>
                  </a:cubicBezTo>
                  <a:cubicBezTo>
                    <a:pt x="204" y="543"/>
                    <a:pt x="142" y="420"/>
                    <a:pt x="118" y="327"/>
                  </a:cubicBezTo>
                  <a:cubicBezTo>
                    <a:pt x="81" y="223"/>
                    <a:pt x="62" y="118"/>
                    <a:pt x="31" y="13"/>
                  </a:cubicBezTo>
                  <a:cubicBezTo>
                    <a:pt x="25" y="1"/>
                    <a:pt x="7" y="1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5"/>
            <p:cNvSpPr/>
            <p:nvPr/>
          </p:nvSpPr>
          <p:spPr>
            <a:xfrm>
              <a:off x="4260724" y="-2011442"/>
              <a:ext cx="23088" cy="74438"/>
            </a:xfrm>
            <a:custGeom>
              <a:avLst/>
              <a:gdLst/>
              <a:ahLst/>
              <a:cxnLst/>
              <a:rect l="l" t="t" r="r" b="b"/>
              <a:pathLst>
                <a:path w="174" h="561" extrusionOk="0">
                  <a:moveTo>
                    <a:pt x="7" y="18"/>
                  </a:moveTo>
                  <a:cubicBezTo>
                    <a:pt x="1" y="129"/>
                    <a:pt x="1" y="234"/>
                    <a:pt x="32" y="345"/>
                  </a:cubicBezTo>
                  <a:cubicBezTo>
                    <a:pt x="44" y="394"/>
                    <a:pt x="87" y="560"/>
                    <a:pt x="155" y="536"/>
                  </a:cubicBezTo>
                  <a:cubicBezTo>
                    <a:pt x="167" y="530"/>
                    <a:pt x="167" y="530"/>
                    <a:pt x="167" y="517"/>
                  </a:cubicBezTo>
                  <a:cubicBezTo>
                    <a:pt x="173" y="499"/>
                    <a:pt x="167" y="462"/>
                    <a:pt x="155" y="450"/>
                  </a:cubicBezTo>
                  <a:cubicBezTo>
                    <a:pt x="118" y="407"/>
                    <a:pt x="99" y="357"/>
                    <a:pt x="87" y="308"/>
                  </a:cubicBezTo>
                  <a:cubicBezTo>
                    <a:pt x="62" y="216"/>
                    <a:pt x="44" y="111"/>
                    <a:pt x="38" y="18"/>
                  </a:cubicBezTo>
                  <a:cubicBezTo>
                    <a:pt x="38" y="0"/>
                    <a:pt x="7" y="0"/>
                    <a:pt x="7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5"/>
            <p:cNvSpPr/>
            <p:nvPr/>
          </p:nvSpPr>
          <p:spPr>
            <a:xfrm>
              <a:off x="4250109" y="-1946956"/>
              <a:ext cx="32907" cy="9952"/>
            </a:xfrm>
            <a:custGeom>
              <a:avLst/>
              <a:gdLst/>
              <a:ahLst/>
              <a:cxnLst/>
              <a:rect l="l" t="t" r="r" b="b"/>
              <a:pathLst>
                <a:path w="248" h="75" extrusionOk="0">
                  <a:moveTo>
                    <a:pt x="13" y="44"/>
                  </a:moveTo>
                  <a:cubicBezTo>
                    <a:pt x="44" y="68"/>
                    <a:pt x="118" y="68"/>
                    <a:pt x="155" y="74"/>
                  </a:cubicBezTo>
                  <a:cubicBezTo>
                    <a:pt x="186" y="74"/>
                    <a:pt x="235" y="74"/>
                    <a:pt x="247" y="38"/>
                  </a:cubicBezTo>
                  <a:cubicBezTo>
                    <a:pt x="247" y="25"/>
                    <a:pt x="241" y="19"/>
                    <a:pt x="235" y="19"/>
                  </a:cubicBezTo>
                  <a:cubicBezTo>
                    <a:pt x="210" y="1"/>
                    <a:pt x="186" y="13"/>
                    <a:pt x="155" y="19"/>
                  </a:cubicBezTo>
                  <a:cubicBezTo>
                    <a:pt x="124" y="19"/>
                    <a:pt x="50" y="19"/>
                    <a:pt x="19" y="19"/>
                  </a:cubicBezTo>
                  <a:cubicBezTo>
                    <a:pt x="7" y="19"/>
                    <a:pt x="1" y="38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5"/>
            <p:cNvSpPr/>
            <p:nvPr/>
          </p:nvSpPr>
          <p:spPr>
            <a:xfrm>
              <a:off x="4266430" y="-1984507"/>
              <a:ext cx="49227" cy="9952"/>
            </a:xfrm>
            <a:custGeom>
              <a:avLst/>
              <a:gdLst/>
              <a:ahLst/>
              <a:cxnLst/>
              <a:rect l="l" t="t" r="r" b="b"/>
              <a:pathLst>
                <a:path w="371" h="75" extrusionOk="0">
                  <a:moveTo>
                    <a:pt x="7" y="37"/>
                  </a:moveTo>
                  <a:cubicBezTo>
                    <a:pt x="63" y="56"/>
                    <a:pt x="136" y="62"/>
                    <a:pt x="192" y="62"/>
                  </a:cubicBezTo>
                  <a:cubicBezTo>
                    <a:pt x="247" y="62"/>
                    <a:pt x="309" y="74"/>
                    <a:pt x="364" y="50"/>
                  </a:cubicBezTo>
                  <a:cubicBezTo>
                    <a:pt x="371" y="43"/>
                    <a:pt x="371" y="31"/>
                    <a:pt x="364" y="25"/>
                  </a:cubicBezTo>
                  <a:cubicBezTo>
                    <a:pt x="321" y="0"/>
                    <a:pt x="266" y="6"/>
                    <a:pt x="217" y="6"/>
                  </a:cubicBezTo>
                  <a:cubicBezTo>
                    <a:pt x="155" y="13"/>
                    <a:pt x="69" y="19"/>
                    <a:pt x="13" y="19"/>
                  </a:cubicBezTo>
                  <a:cubicBezTo>
                    <a:pt x="1" y="19"/>
                    <a:pt x="1" y="31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5"/>
            <p:cNvSpPr/>
            <p:nvPr/>
          </p:nvSpPr>
          <p:spPr>
            <a:xfrm>
              <a:off x="4304909" y="-1982118"/>
              <a:ext cx="20567" cy="67140"/>
            </a:xfrm>
            <a:custGeom>
              <a:avLst/>
              <a:gdLst/>
              <a:ahLst/>
              <a:cxnLst/>
              <a:rect l="l" t="t" r="r" b="b"/>
              <a:pathLst>
                <a:path w="155" h="506" extrusionOk="0">
                  <a:moveTo>
                    <a:pt x="62" y="7"/>
                  </a:moveTo>
                  <a:cubicBezTo>
                    <a:pt x="0" y="50"/>
                    <a:pt x="31" y="179"/>
                    <a:pt x="37" y="247"/>
                  </a:cubicBezTo>
                  <a:cubicBezTo>
                    <a:pt x="37" y="315"/>
                    <a:pt x="50" y="457"/>
                    <a:pt x="111" y="493"/>
                  </a:cubicBezTo>
                  <a:cubicBezTo>
                    <a:pt x="130" y="506"/>
                    <a:pt x="154" y="493"/>
                    <a:pt x="154" y="469"/>
                  </a:cubicBezTo>
                  <a:cubicBezTo>
                    <a:pt x="148" y="407"/>
                    <a:pt x="111" y="346"/>
                    <a:pt x="99" y="284"/>
                  </a:cubicBezTo>
                  <a:cubicBezTo>
                    <a:pt x="87" y="204"/>
                    <a:pt x="62" y="99"/>
                    <a:pt x="81" y="19"/>
                  </a:cubicBezTo>
                  <a:cubicBezTo>
                    <a:pt x="81" y="13"/>
                    <a:pt x="74" y="1"/>
                    <a:pt x="6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5"/>
            <p:cNvSpPr/>
            <p:nvPr/>
          </p:nvSpPr>
          <p:spPr>
            <a:xfrm>
              <a:off x="4215876" y="-1979597"/>
              <a:ext cx="18046" cy="70324"/>
            </a:xfrm>
            <a:custGeom>
              <a:avLst/>
              <a:gdLst/>
              <a:ahLst/>
              <a:cxnLst/>
              <a:rect l="l" t="t" r="r" b="b"/>
              <a:pathLst>
                <a:path w="136" h="530" extrusionOk="0">
                  <a:moveTo>
                    <a:pt x="19" y="19"/>
                  </a:moveTo>
                  <a:cubicBezTo>
                    <a:pt x="6" y="99"/>
                    <a:pt x="0" y="228"/>
                    <a:pt x="12" y="314"/>
                  </a:cubicBezTo>
                  <a:cubicBezTo>
                    <a:pt x="19" y="376"/>
                    <a:pt x="37" y="487"/>
                    <a:pt x="99" y="518"/>
                  </a:cubicBezTo>
                  <a:cubicBezTo>
                    <a:pt x="117" y="530"/>
                    <a:pt x="136" y="511"/>
                    <a:pt x="129" y="493"/>
                  </a:cubicBezTo>
                  <a:cubicBezTo>
                    <a:pt x="123" y="462"/>
                    <a:pt x="105" y="438"/>
                    <a:pt x="92" y="407"/>
                  </a:cubicBezTo>
                  <a:cubicBezTo>
                    <a:pt x="80" y="376"/>
                    <a:pt x="74" y="333"/>
                    <a:pt x="68" y="296"/>
                  </a:cubicBezTo>
                  <a:cubicBezTo>
                    <a:pt x="56" y="222"/>
                    <a:pt x="37" y="93"/>
                    <a:pt x="37" y="19"/>
                  </a:cubicBezTo>
                  <a:cubicBezTo>
                    <a:pt x="37" y="0"/>
                    <a:pt x="19" y="0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5"/>
            <p:cNvSpPr/>
            <p:nvPr/>
          </p:nvSpPr>
          <p:spPr>
            <a:xfrm>
              <a:off x="4216672" y="-1983711"/>
              <a:ext cx="22159" cy="9155"/>
            </a:xfrm>
            <a:custGeom>
              <a:avLst/>
              <a:gdLst/>
              <a:ahLst/>
              <a:cxnLst/>
              <a:rect l="l" t="t" r="r" b="b"/>
              <a:pathLst>
                <a:path w="167" h="69" extrusionOk="0">
                  <a:moveTo>
                    <a:pt x="25" y="68"/>
                  </a:moveTo>
                  <a:cubicBezTo>
                    <a:pt x="56" y="62"/>
                    <a:pt x="86" y="56"/>
                    <a:pt x="117" y="50"/>
                  </a:cubicBezTo>
                  <a:cubicBezTo>
                    <a:pt x="136" y="50"/>
                    <a:pt x="154" y="50"/>
                    <a:pt x="167" y="31"/>
                  </a:cubicBezTo>
                  <a:cubicBezTo>
                    <a:pt x="167" y="25"/>
                    <a:pt x="167" y="19"/>
                    <a:pt x="167" y="19"/>
                  </a:cubicBezTo>
                  <a:cubicBezTo>
                    <a:pt x="148" y="0"/>
                    <a:pt x="130" y="7"/>
                    <a:pt x="111" y="13"/>
                  </a:cubicBezTo>
                  <a:cubicBezTo>
                    <a:pt x="80" y="19"/>
                    <a:pt x="43" y="25"/>
                    <a:pt x="19" y="37"/>
                  </a:cubicBezTo>
                  <a:cubicBezTo>
                    <a:pt x="0" y="44"/>
                    <a:pt x="6" y="68"/>
                    <a:pt x="25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5"/>
            <p:cNvSpPr/>
            <p:nvPr/>
          </p:nvSpPr>
          <p:spPr>
            <a:xfrm>
              <a:off x="4125914" y="-2085880"/>
              <a:ext cx="18974" cy="8359"/>
            </a:xfrm>
            <a:custGeom>
              <a:avLst/>
              <a:gdLst/>
              <a:ahLst/>
              <a:cxnLst/>
              <a:rect l="l" t="t" r="r" b="b"/>
              <a:pathLst>
                <a:path w="143" h="63" extrusionOk="0">
                  <a:moveTo>
                    <a:pt x="19" y="31"/>
                  </a:moveTo>
                  <a:cubicBezTo>
                    <a:pt x="44" y="31"/>
                    <a:pt x="62" y="37"/>
                    <a:pt x="87" y="50"/>
                  </a:cubicBezTo>
                  <a:cubicBezTo>
                    <a:pt x="99" y="56"/>
                    <a:pt x="111" y="62"/>
                    <a:pt x="130" y="62"/>
                  </a:cubicBezTo>
                  <a:cubicBezTo>
                    <a:pt x="136" y="56"/>
                    <a:pt x="142" y="50"/>
                    <a:pt x="136" y="50"/>
                  </a:cubicBezTo>
                  <a:cubicBezTo>
                    <a:pt x="124" y="7"/>
                    <a:pt x="56" y="1"/>
                    <a:pt x="19" y="1"/>
                  </a:cubicBezTo>
                  <a:cubicBezTo>
                    <a:pt x="1" y="1"/>
                    <a:pt x="1" y="25"/>
                    <a:pt x="1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5"/>
            <p:cNvSpPr/>
            <p:nvPr/>
          </p:nvSpPr>
          <p:spPr>
            <a:xfrm>
              <a:off x="3464731" y="-1983711"/>
              <a:ext cx="36887" cy="31182"/>
            </a:xfrm>
            <a:custGeom>
              <a:avLst/>
              <a:gdLst/>
              <a:ahLst/>
              <a:cxnLst/>
              <a:rect l="l" t="t" r="r" b="b"/>
              <a:pathLst>
                <a:path w="278" h="235" extrusionOk="0">
                  <a:moveTo>
                    <a:pt x="167" y="37"/>
                  </a:moveTo>
                  <a:cubicBezTo>
                    <a:pt x="186" y="56"/>
                    <a:pt x="210" y="74"/>
                    <a:pt x="204" y="105"/>
                  </a:cubicBezTo>
                  <a:cubicBezTo>
                    <a:pt x="198" y="117"/>
                    <a:pt x="179" y="130"/>
                    <a:pt x="167" y="136"/>
                  </a:cubicBezTo>
                  <a:cubicBezTo>
                    <a:pt x="149" y="142"/>
                    <a:pt x="130" y="148"/>
                    <a:pt x="106" y="148"/>
                  </a:cubicBezTo>
                  <a:cubicBezTo>
                    <a:pt x="81" y="148"/>
                    <a:pt x="56" y="142"/>
                    <a:pt x="32" y="148"/>
                  </a:cubicBezTo>
                  <a:cubicBezTo>
                    <a:pt x="7" y="154"/>
                    <a:pt x="1" y="185"/>
                    <a:pt x="13" y="198"/>
                  </a:cubicBezTo>
                  <a:cubicBezTo>
                    <a:pt x="62" y="234"/>
                    <a:pt x="167" y="216"/>
                    <a:pt x="210" y="179"/>
                  </a:cubicBezTo>
                  <a:cubicBezTo>
                    <a:pt x="278" y="130"/>
                    <a:pt x="241" y="62"/>
                    <a:pt x="192" y="13"/>
                  </a:cubicBezTo>
                  <a:cubicBezTo>
                    <a:pt x="173" y="0"/>
                    <a:pt x="155" y="25"/>
                    <a:pt x="16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5"/>
            <p:cNvSpPr/>
            <p:nvPr/>
          </p:nvSpPr>
          <p:spPr>
            <a:xfrm>
              <a:off x="3472162" y="-2004941"/>
              <a:ext cx="50819" cy="67936"/>
            </a:xfrm>
            <a:custGeom>
              <a:avLst/>
              <a:gdLst/>
              <a:ahLst/>
              <a:cxnLst/>
              <a:rect l="l" t="t" r="r" b="b"/>
              <a:pathLst>
                <a:path w="383" h="512" extrusionOk="0">
                  <a:moveTo>
                    <a:pt x="6" y="358"/>
                  </a:moveTo>
                  <a:cubicBezTo>
                    <a:pt x="31" y="419"/>
                    <a:pt x="86" y="511"/>
                    <a:pt x="173" y="511"/>
                  </a:cubicBezTo>
                  <a:cubicBezTo>
                    <a:pt x="259" y="511"/>
                    <a:pt x="290" y="450"/>
                    <a:pt x="321" y="370"/>
                  </a:cubicBezTo>
                  <a:cubicBezTo>
                    <a:pt x="382" y="197"/>
                    <a:pt x="240" y="25"/>
                    <a:pt x="56" y="0"/>
                  </a:cubicBezTo>
                  <a:cubicBezTo>
                    <a:pt x="43" y="0"/>
                    <a:pt x="37" y="19"/>
                    <a:pt x="43" y="25"/>
                  </a:cubicBezTo>
                  <a:cubicBezTo>
                    <a:pt x="105" y="117"/>
                    <a:pt x="228" y="130"/>
                    <a:pt x="265" y="240"/>
                  </a:cubicBezTo>
                  <a:cubicBezTo>
                    <a:pt x="284" y="290"/>
                    <a:pt x="253" y="364"/>
                    <a:pt x="228" y="407"/>
                  </a:cubicBezTo>
                  <a:cubicBezTo>
                    <a:pt x="179" y="511"/>
                    <a:pt x="68" y="401"/>
                    <a:pt x="31" y="345"/>
                  </a:cubicBezTo>
                  <a:cubicBezTo>
                    <a:pt x="25" y="333"/>
                    <a:pt x="0" y="339"/>
                    <a:pt x="6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5"/>
            <p:cNvSpPr/>
            <p:nvPr/>
          </p:nvSpPr>
          <p:spPr>
            <a:xfrm>
              <a:off x="3484369" y="-1940455"/>
              <a:ext cx="214290" cy="223313"/>
            </a:xfrm>
            <a:custGeom>
              <a:avLst/>
              <a:gdLst/>
              <a:ahLst/>
              <a:cxnLst/>
              <a:rect l="l" t="t" r="r" b="b"/>
              <a:pathLst>
                <a:path w="1615" h="1683" extrusionOk="0">
                  <a:moveTo>
                    <a:pt x="7" y="32"/>
                  </a:moveTo>
                  <a:cubicBezTo>
                    <a:pt x="210" y="346"/>
                    <a:pt x="444" y="654"/>
                    <a:pt x="703" y="919"/>
                  </a:cubicBezTo>
                  <a:cubicBezTo>
                    <a:pt x="844" y="1060"/>
                    <a:pt x="998" y="1190"/>
                    <a:pt x="1146" y="1319"/>
                  </a:cubicBezTo>
                  <a:cubicBezTo>
                    <a:pt x="1282" y="1430"/>
                    <a:pt x="1411" y="1578"/>
                    <a:pt x="1565" y="1670"/>
                  </a:cubicBezTo>
                  <a:cubicBezTo>
                    <a:pt x="1584" y="1682"/>
                    <a:pt x="1614" y="1652"/>
                    <a:pt x="1602" y="1633"/>
                  </a:cubicBezTo>
                  <a:cubicBezTo>
                    <a:pt x="1510" y="1498"/>
                    <a:pt x="1362" y="1393"/>
                    <a:pt x="1245" y="1294"/>
                  </a:cubicBezTo>
                  <a:cubicBezTo>
                    <a:pt x="1091" y="1165"/>
                    <a:pt x="937" y="1036"/>
                    <a:pt x="795" y="900"/>
                  </a:cubicBezTo>
                  <a:cubicBezTo>
                    <a:pt x="506" y="629"/>
                    <a:pt x="290" y="303"/>
                    <a:pt x="31" y="13"/>
                  </a:cubicBezTo>
                  <a:cubicBezTo>
                    <a:pt x="19" y="1"/>
                    <a:pt x="1" y="19"/>
                    <a:pt x="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5"/>
            <p:cNvSpPr/>
            <p:nvPr/>
          </p:nvSpPr>
          <p:spPr>
            <a:xfrm>
              <a:off x="3487686" y="-1722184"/>
              <a:ext cx="206860" cy="288595"/>
            </a:xfrm>
            <a:custGeom>
              <a:avLst/>
              <a:gdLst/>
              <a:ahLst/>
              <a:cxnLst/>
              <a:rect l="l" t="t" r="r" b="b"/>
              <a:pathLst>
                <a:path w="1559" h="2175" extrusionOk="0">
                  <a:moveTo>
                    <a:pt x="1534" y="0"/>
                  </a:moveTo>
                  <a:cubicBezTo>
                    <a:pt x="1392" y="19"/>
                    <a:pt x="1257" y="56"/>
                    <a:pt x="1115" y="80"/>
                  </a:cubicBezTo>
                  <a:cubicBezTo>
                    <a:pt x="967" y="111"/>
                    <a:pt x="819" y="148"/>
                    <a:pt x="684" y="222"/>
                  </a:cubicBezTo>
                  <a:cubicBezTo>
                    <a:pt x="493" y="327"/>
                    <a:pt x="370" y="499"/>
                    <a:pt x="290" y="703"/>
                  </a:cubicBezTo>
                  <a:cubicBezTo>
                    <a:pt x="111" y="1158"/>
                    <a:pt x="210" y="1688"/>
                    <a:pt x="6" y="2138"/>
                  </a:cubicBezTo>
                  <a:cubicBezTo>
                    <a:pt x="0" y="2162"/>
                    <a:pt x="25" y="2175"/>
                    <a:pt x="43" y="2156"/>
                  </a:cubicBezTo>
                  <a:cubicBezTo>
                    <a:pt x="290" y="1811"/>
                    <a:pt x="222" y="1300"/>
                    <a:pt x="314" y="906"/>
                  </a:cubicBezTo>
                  <a:cubicBezTo>
                    <a:pt x="364" y="672"/>
                    <a:pt x="468" y="462"/>
                    <a:pt x="665" y="327"/>
                  </a:cubicBezTo>
                  <a:cubicBezTo>
                    <a:pt x="924" y="136"/>
                    <a:pt x="1275" y="197"/>
                    <a:pt x="1546" y="31"/>
                  </a:cubicBezTo>
                  <a:cubicBezTo>
                    <a:pt x="1559" y="25"/>
                    <a:pt x="1552" y="0"/>
                    <a:pt x="1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5"/>
            <p:cNvSpPr/>
            <p:nvPr/>
          </p:nvSpPr>
          <p:spPr>
            <a:xfrm>
              <a:off x="3402633" y="-1575033"/>
              <a:ext cx="107211" cy="451138"/>
            </a:xfrm>
            <a:custGeom>
              <a:avLst/>
              <a:gdLst/>
              <a:ahLst/>
              <a:cxnLst/>
              <a:rect l="l" t="t" r="r" b="b"/>
              <a:pathLst>
                <a:path w="808" h="3400" extrusionOk="0">
                  <a:moveTo>
                    <a:pt x="456" y="18"/>
                  </a:moveTo>
                  <a:cubicBezTo>
                    <a:pt x="450" y="203"/>
                    <a:pt x="500" y="376"/>
                    <a:pt x="530" y="561"/>
                  </a:cubicBezTo>
                  <a:cubicBezTo>
                    <a:pt x="574" y="776"/>
                    <a:pt x="586" y="1010"/>
                    <a:pt x="604" y="1232"/>
                  </a:cubicBezTo>
                  <a:cubicBezTo>
                    <a:pt x="629" y="1435"/>
                    <a:pt x="635" y="1645"/>
                    <a:pt x="660" y="1848"/>
                  </a:cubicBezTo>
                  <a:cubicBezTo>
                    <a:pt x="678" y="2020"/>
                    <a:pt x="740" y="2211"/>
                    <a:pt x="715" y="2384"/>
                  </a:cubicBezTo>
                  <a:cubicBezTo>
                    <a:pt x="697" y="2507"/>
                    <a:pt x="561" y="2575"/>
                    <a:pt x="463" y="2642"/>
                  </a:cubicBezTo>
                  <a:cubicBezTo>
                    <a:pt x="370" y="2704"/>
                    <a:pt x="296" y="2778"/>
                    <a:pt x="229" y="2870"/>
                  </a:cubicBezTo>
                  <a:cubicBezTo>
                    <a:pt x="130" y="3000"/>
                    <a:pt x="1" y="3308"/>
                    <a:pt x="222" y="3388"/>
                  </a:cubicBezTo>
                  <a:cubicBezTo>
                    <a:pt x="247" y="3400"/>
                    <a:pt x="259" y="3369"/>
                    <a:pt x="253" y="3351"/>
                  </a:cubicBezTo>
                  <a:cubicBezTo>
                    <a:pt x="222" y="3295"/>
                    <a:pt x="185" y="3252"/>
                    <a:pt x="179" y="3184"/>
                  </a:cubicBezTo>
                  <a:cubicBezTo>
                    <a:pt x="179" y="3104"/>
                    <a:pt x="222" y="3030"/>
                    <a:pt x="259" y="2963"/>
                  </a:cubicBezTo>
                  <a:cubicBezTo>
                    <a:pt x="327" y="2852"/>
                    <a:pt x="426" y="2765"/>
                    <a:pt x="537" y="2692"/>
                  </a:cubicBezTo>
                  <a:cubicBezTo>
                    <a:pt x="703" y="2581"/>
                    <a:pt x="808" y="2488"/>
                    <a:pt x="801" y="2273"/>
                  </a:cubicBezTo>
                  <a:cubicBezTo>
                    <a:pt x="789" y="2100"/>
                    <a:pt x="752" y="1922"/>
                    <a:pt x="734" y="1743"/>
                  </a:cubicBezTo>
                  <a:cubicBezTo>
                    <a:pt x="709" y="1558"/>
                    <a:pt x="703" y="1367"/>
                    <a:pt x="684" y="1176"/>
                  </a:cubicBezTo>
                  <a:cubicBezTo>
                    <a:pt x="666" y="985"/>
                    <a:pt x="635" y="788"/>
                    <a:pt x="604" y="597"/>
                  </a:cubicBezTo>
                  <a:cubicBezTo>
                    <a:pt x="580" y="400"/>
                    <a:pt x="506" y="216"/>
                    <a:pt x="487" y="18"/>
                  </a:cubicBezTo>
                  <a:cubicBezTo>
                    <a:pt x="487" y="0"/>
                    <a:pt x="456" y="0"/>
                    <a:pt x="456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5"/>
            <p:cNvSpPr/>
            <p:nvPr/>
          </p:nvSpPr>
          <p:spPr>
            <a:xfrm>
              <a:off x="3244868" y="-1255522"/>
              <a:ext cx="188151" cy="127645"/>
            </a:xfrm>
            <a:custGeom>
              <a:avLst/>
              <a:gdLst/>
              <a:ahLst/>
              <a:cxnLst/>
              <a:rect l="l" t="t" r="r" b="b"/>
              <a:pathLst>
                <a:path w="1418" h="962" extrusionOk="0">
                  <a:moveTo>
                    <a:pt x="1405" y="924"/>
                  </a:moveTo>
                  <a:cubicBezTo>
                    <a:pt x="1073" y="826"/>
                    <a:pt x="728" y="776"/>
                    <a:pt x="389" y="696"/>
                  </a:cubicBezTo>
                  <a:cubicBezTo>
                    <a:pt x="235" y="665"/>
                    <a:pt x="93" y="622"/>
                    <a:pt x="93" y="438"/>
                  </a:cubicBezTo>
                  <a:cubicBezTo>
                    <a:pt x="100" y="302"/>
                    <a:pt x="180" y="148"/>
                    <a:pt x="118" y="19"/>
                  </a:cubicBezTo>
                  <a:cubicBezTo>
                    <a:pt x="106" y="0"/>
                    <a:pt x="75" y="6"/>
                    <a:pt x="69" y="25"/>
                  </a:cubicBezTo>
                  <a:cubicBezTo>
                    <a:pt x="32" y="173"/>
                    <a:pt x="1" y="351"/>
                    <a:pt x="7" y="505"/>
                  </a:cubicBezTo>
                  <a:cubicBezTo>
                    <a:pt x="13" y="628"/>
                    <a:pt x="106" y="696"/>
                    <a:pt x="210" y="739"/>
                  </a:cubicBezTo>
                  <a:cubicBezTo>
                    <a:pt x="352" y="795"/>
                    <a:pt x="525" y="813"/>
                    <a:pt x="672" y="838"/>
                  </a:cubicBezTo>
                  <a:cubicBezTo>
                    <a:pt x="913" y="881"/>
                    <a:pt x="1159" y="961"/>
                    <a:pt x="1399" y="949"/>
                  </a:cubicBezTo>
                  <a:cubicBezTo>
                    <a:pt x="1418" y="949"/>
                    <a:pt x="1418" y="930"/>
                    <a:pt x="1405" y="9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5"/>
            <p:cNvSpPr/>
            <p:nvPr/>
          </p:nvSpPr>
          <p:spPr>
            <a:xfrm>
              <a:off x="3088827" y="-1351189"/>
              <a:ext cx="215883" cy="109600"/>
            </a:xfrm>
            <a:custGeom>
              <a:avLst/>
              <a:gdLst/>
              <a:ahLst/>
              <a:cxnLst/>
              <a:rect l="l" t="t" r="r" b="b"/>
              <a:pathLst>
                <a:path w="1627" h="826" extrusionOk="0">
                  <a:moveTo>
                    <a:pt x="1602" y="641"/>
                  </a:moveTo>
                  <a:cubicBezTo>
                    <a:pt x="1282" y="771"/>
                    <a:pt x="924" y="777"/>
                    <a:pt x="592" y="697"/>
                  </a:cubicBezTo>
                  <a:cubicBezTo>
                    <a:pt x="222" y="610"/>
                    <a:pt x="265" y="241"/>
                    <a:pt x="44" y="13"/>
                  </a:cubicBezTo>
                  <a:cubicBezTo>
                    <a:pt x="31" y="1"/>
                    <a:pt x="1" y="13"/>
                    <a:pt x="7" y="38"/>
                  </a:cubicBezTo>
                  <a:cubicBezTo>
                    <a:pt x="118" y="327"/>
                    <a:pt x="204" y="660"/>
                    <a:pt x="530" y="764"/>
                  </a:cubicBezTo>
                  <a:cubicBezTo>
                    <a:pt x="697" y="820"/>
                    <a:pt x="881" y="826"/>
                    <a:pt x="1054" y="820"/>
                  </a:cubicBezTo>
                  <a:cubicBezTo>
                    <a:pt x="1245" y="820"/>
                    <a:pt x="1454" y="783"/>
                    <a:pt x="1614" y="672"/>
                  </a:cubicBezTo>
                  <a:cubicBezTo>
                    <a:pt x="1627" y="666"/>
                    <a:pt x="1620" y="635"/>
                    <a:pt x="160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5"/>
            <p:cNvSpPr/>
            <p:nvPr/>
          </p:nvSpPr>
          <p:spPr>
            <a:xfrm>
              <a:off x="2833801" y="-1642969"/>
              <a:ext cx="262456" cy="323758"/>
            </a:xfrm>
            <a:custGeom>
              <a:avLst/>
              <a:gdLst/>
              <a:ahLst/>
              <a:cxnLst/>
              <a:rect l="l" t="t" r="r" b="b"/>
              <a:pathLst>
                <a:path w="1978" h="2440" extrusionOk="0">
                  <a:moveTo>
                    <a:pt x="1941" y="2249"/>
                  </a:moveTo>
                  <a:cubicBezTo>
                    <a:pt x="1627" y="2409"/>
                    <a:pt x="1337" y="2304"/>
                    <a:pt x="1159" y="2003"/>
                  </a:cubicBezTo>
                  <a:cubicBezTo>
                    <a:pt x="1011" y="1744"/>
                    <a:pt x="1011" y="1417"/>
                    <a:pt x="980" y="1128"/>
                  </a:cubicBezTo>
                  <a:cubicBezTo>
                    <a:pt x="949" y="875"/>
                    <a:pt x="894" y="617"/>
                    <a:pt x="740" y="420"/>
                  </a:cubicBezTo>
                  <a:cubicBezTo>
                    <a:pt x="580" y="216"/>
                    <a:pt x="303" y="44"/>
                    <a:pt x="50" y="7"/>
                  </a:cubicBezTo>
                  <a:cubicBezTo>
                    <a:pt x="19" y="1"/>
                    <a:pt x="1" y="38"/>
                    <a:pt x="32" y="56"/>
                  </a:cubicBezTo>
                  <a:cubicBezTo>
                    <a:pt x="155" y="142"/>
                    <a:pt x="309" y="186"/>
                    <a:pt x="438" y="266"/>
                  </a:cubicBezTo>
                  <a:cubicBezTo>
                    <a:pt x="592" y="358"/>
                    <a:pt x="703" y="481"/>
                    <a:pt x="783" y="641"/>
                  </a:cubicBezTo>
                  <a:cubicBezTo>
                    <a:pt x="925" y="931"/>
                    <a:pt x="906" y="1270"/>
                    <a:pt x="949" y="1584"/>
                  </a:cubicBezTo>
                  <a:cubicBezTo>
                    <a:pt x="986" y="1836"/>
                    <a:pt x="1073" y="2113"/>
                    <a:pt x="1288" y="2274"/>
                  </a:cubicBezTo>
                  <a:cubicBezTo>
                    <a:pt x="1498" y="2434"/>
                    <a:pt x="1750" y="2440"/>
                    <a:pt x="1960" y="2280"/>
                  </a:cubicBezTo>
                  <a:cubicBezTo>
                    <a:pt x="1978" y="2267"/>
                    <a:pt x="1966" y="2237"/>
                    <a:pt x="1941" y="22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5"/>
            <p:cNvSpPr/>
            <p:nvPr/>
          </p:nvSpPr>
          <p:spPr>
            <a:xfrm>
              <a:off x="2717832" y="-1672293"/>
              <a:ext cx="124328" cy="65415"/>
            </a:xfrm>
            <a:custGeom>
              <a:avLst/>
              <a:gdLst/>
              <a:ahLst/>
              <a:cxnLst/>
              <a:rect l="l" t="t" r="r" b="b"/>
              <a:pathLst>
                <a:path w="937" h="493" extrusionOk="0">
                  <a:moveTo>
                    <a:pt x="912" y="234"/>
                  </a:moveTo>
                  <a:cubicBezTo>
                    <a:pt x="733" y="160"/>
                    <a:pt x="542" y="0"/>
                    <a:pt x="345" y="80"/>
                  </a:cubicBezTo>
                  <a:cubicBezTo>
                    <a:pt x="271" y="111"/>
                    <a:pt x="216" y="179"/>
                    <a:pt x="167" y="240"/>
                  </a:cubicBezTo>
                  <a:cubicBezTo>
                    <a:pt x="117" y="308"/>
                    <a:pt x="43" y="376"/>
                    <a:pt x="13" y="456"/>
                  </a:cubicBezTo>
                  <a:cubicBezTo>
                    <a:pt x="0" y="468"/>
                    <a:pt x="13" y="493"/>
                    <a:pt x="31" y="487"/>
                  </a:cubicBezTo>
                  <a:cubicBezTo>
                    <a:pt x="173" y="431"/>
                    <a:pt x="228" y="246"/>
                    <a:pt x="345" y="160"/>
                  </a:cubicBezTo>
                  <a:cubicBezTo>
                    <a:pt x="542" y="12"/>
                    <a:pt x="709" y="302"/>
                    <a:pt x="906" y="277"/>
                  </a:cubicBezTo>
                  <a:cubicBezTo>
                    <a:pt x="930" y="271"/>
                    <a:pt x="936" y="240"/>
                    <a:pt x="912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5"/>
            <p:cNvSpPr/>
            <p:nvPr/>
          </p:nvSpPr>
          <p:spPr>
            <a:xfrm>
              <a:off x="2712127" y="-1712365"/>
              <a:ext cx="58117" cy="105487"/>
            </a:xfrm>
            <a:custGeom>
              <a:avLst/>
              <a:gdLst/>
              <a:ahLst/>
              <a:cxnLst/>
              <a:rect l="l" t="t" r="r" b="b"/>
              <a:pathLst>
                <a:path w="438" h="795" extrusionOk="0">
                  <a:moveTo>
                    <a:pt x="49" y="776"/>
                  </a:moveTo>
                  <a:cubicBezTo>
                    <a:pt x="49" y="629"/>
                    <a:pt x="99" y="481"/>
                    <a:pt x="173" y="351"/>
                  </a:cubicBezTo>
                  <a:cubicBezTo>
                    <a:pt x="234" y="228"/>
                    <a:pt x="345" y="148"/>
                    <a:pt x="425" y="43"/>
                  </a:cubicBezTo>
                  <a:cubicBezTo>
                    <a:pt x="437" y="31"/>
                    <a:pt x="431" y="0"/>
                    <a:pt x="407" y="6"/>
                  </a:cubicBezTo>
                  <a:cubicBezTo>
                    <a:pt x="123" y="111"/>
                    <a:pt x="0" y="505"/>
                    <a:pt x="19" y="776"/>
                  </a:cubicBezTo>
                  <a:cubicBezTo>
                    <a:pt x="19" y="795"/>
                    <a:pt x="49" y="795"/>
                    <a:pt x="49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5"/>
            <p:cNvSpPr/>
            <p:nvPr/>
          </p:nvSpPr>
          <p:spPr>
            <a:xfrm>
              <a:off x="3079804" y="-1464770"/>
              <a:ext cx="27201" cy="126053"/>
            </a:xfrm>
            <a:custGeom>
              <a:avLst/>
              <a:gdLst/>
              <a:ahLst/>
              <a:cxnLst/>
              <a:rect l="l" t="t" r="r" b="b"/>
              <a:pathLst>
                <a:path w="205" h="950" extrusionOk="0">
                  <a:moveTo>
                    <a:pt x="118" y="924"/>
                  </a:moveTo>
                  <a:cubicBezTo>
                    <a:pt x="93" y="623"/>
                    <a:pt x="204" y="315"/>
                    <a:pt x="161" y="19"/>
                  </a:cubicBezTo>
                  <a:cubicBezTo>
                    <a:pt x="161" y="1"/>
                    <a:pt x="130" y="1"/>
                    <a:pt x="124" y="19"/>
                  </a:cubicBezTo>
                  <a:cubicBezTo>
                    <a:pt x="75" y="302"/>
                    <a:pt x="1" y="647"/>
                    <a:pt x="81" y="924"/>
                  </a:cubicBezTo>
                  <a:cubicBezTo>
                    <a:pt x="87" y="949"/>
                    <a:pt x="118" y="943"/>
                    <a:pt x="118" y="9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5"/>
            <p:cNvSpPr/>
            <p:nvPr/>
          </p:nvSpPr>
          <p:spPr>
            <a:xfrm>
              <a:off x="3234253" y="-1308729"/>
              <a:ext cx="152193" cy="139985"/>
            </a:xfrm>
            <a:custGeom>
              <a:avLst/>
              <a:gdLst/>
              <a:ahLst/>
              <a:cxnLst/>
              <a:rect l="l" t="t" r="r" b="b"/>
              <a:pathLst>
                <a:path w="1147" h="1055" extrusionOk="0">
                  <a:moveTo>
                    <a:pt x="518" y="358"/>
                  </a:moveTo>
                  <a:cubicBezTo>
                    <a:pt x="617" y="210"/>
                    <a:pt x="407" y="186"/>
                    <a:pt x="370" y="69"/>
                  </a:cubicBezTo>
                  <a:cubicBezTo>
                    <a:pt x="364" y="87"/>
                    <a:pt x="358" y="99"/>
                    <a:pt x="352" y="112"/>
                  </a:cubicBezTo>
                  <a:cubicBezTo>
                    <a:pt x="500" y="69"/>
                    <a:pt x="678" y="81"/>
                    <a:pt x="826" y="130"/>
                  </a:cubicBezTo>
                  <a:cubicBezTo>
                    <a:pt x="1060" y="210"/>
                    <a:pt x="919" y="401"/>
                    <a:pt x="777" y="481"/>
                  </a:cubicBezTo>
                  <a:cubicBezTo>
                    <a:pt x="672" y="543"/>
                    <a:pt x="1" y="826"/>
                    <a:pt x="216" y="1036"/>
                  </a:cubicBezTo>
                  <a:cubicBezTo>
                    <a:pt x="235" y="1054"/>
                    <a:pt x="272" y="1042"/>
                    <a:pt x="266" y="1017"/>
                  </a:cubicBezTo>
                  <a:cubicBezTo>
                    <a:pt x="253" y="814"/>
                    <a:pt x="512" y="709"/>
                    <a:pt x="660" y="623"/>
                  </a:cubicBezTo>
                  <a:cubicBezTo>
                    <a:pt x="802" y="543"/>
                    <a:pt x="956" y="475"/>
                    <a:pt x="1017" y="315"/>
                  </a:cubicBezTo>
                  <a:cubicBezTo>
                    <a:pt x="1147" y="1"/>
                    <a:pt x="487" y="1"/>
                    <a:pt x="334" y="50"/>
                  </a:cubicBezTo>
                  <a:cubicBezTo>
                    <a:pt x="315" y="50"/>
                    <a:pt x="303" y="69"/>
                    <a:pt x="309" y="87"/>
                  </a:cubicBezTo>
                  <a:cubicBezTo>
                    <a:pt x="340" y="192"/>
                    <a:pt x="531" y="229"/>
                    <a:pt x="494" y="346"/>
                  </a:cubicBezTo>
                  <a:cubicBezTo>
                    <a:pt x="487" y="358"/>
                    <a:pt x="512" y="370"/>
                    <a:pt x="518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5"/>
            <p:cNvSpPr/>
            <p:nvPr/>
          </p:nvSpPr>
          <p:spPr>
            <a:xfrm>
              <a:off x="3357652" y="-1417400"/>
              <a:ext cx="13269" cy="144762"/>
            </a:xfrm>
            <a:custGeom>
              <a:avLst/>
              <a:gdLst/>
              <a:ahLst/>
              <a:cxnLst/>
              <a:rect l="l" t="t" r="r" b="b"/>
              <a:pathLst>
                <a:path w="100" h="1091" extrusionOk="0">
                  <a:moveTo>
                    <a:pt x="75" y="1072"/>
                  </a:moveTo>
                  <a:cubicBezTo>
                    <a:pt x="99" y="882"/>
                    <a:pt x="93" y="684"/>
                    <a:pt x="87" y="493"/>
                  </a:cubicBezTo>
                  <a:cubicBezTo>
                    <a:pt x="87" y="296"/>
                    <a:pt x="99" y="210"/>
                    <a:pt x="63" y="19"/>
                  </a:cubicBezTo>
                  <a:cubicBezTo>
                    <a:pt x="63" y="1"/>
                    <a:pt x="32" y="1"/>
                    <a:pt x="26" y="19"/>
                  </a:cubicBezTo>
                  <a:cubicBezTo>
                    <a:pt x="1" y="198"/>
                    <a:pt x="19" y="259"/>
                    <a:pt x="19" y="438"/>
                  </a:cubicBezTo>
                  <a:cubicBezTo>
                    <a:pt x="26" y="647"/>
                    <a:pt x="19" y="863"/>
                    <a:pt x="44" y="1072"/>
                  </a:cubicBezTo>
                  <a:cubicBezTo>
                    <a:pt x="50" y="1091"/>
                    <a:pt x="75" y="1091"/>
                    <a:pt x="75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5"/>
            <p:cNvSpPr/>
            <p:nvPr/>
          </p:nvSpPr>
          <p:spPr>
            <a:xfrm>
              <a:off x="3390426" y="-1360212"/>
              <a:ext cx="39275" cy="233132"/>
            </a:xfrm>
            <a:custGeom>
              <a:avLst/>
              <a:gdLst/>
              <a:ahLst/>
              <a:cxnLst/>
              <a:rect l="l" t="t" r="r" b="b"/>
              <a:pathLst>
                <a:path w="296" h="1757" extrusionOk="0">
                  <a:moveTo>
                    <a:pt x="99" y="13"/>
                  </a:moveTo>
                  <a:cubicBezTo>
                    <a:pt x="93" y="333"/>
                    <a:pt x="19" y="654"/>
                    <a:pt x="6" y="974"/>
                  </a:cubicBezTo>
                  <a:cubicBezTo>
                    <a:pt x="0" y="1214"/>
                    <a:pt x="13" y="1602"/>
                    <a:pt x="241" y="1744"/>
                  </a:cubicBezTo>
                  <a:cubicBezTo>
                    <a:pt x="265" y="1756"/>
                    <a:pt x="296" y="1725"/>
                    <a:pt x="284" y="1707"/>
                  </a:cubicBezTo>
                  <a:cubicBezTo>
                    <a:pt x="210" y="1578"/>
                    <a:pt x="136" y="1479"/>
                    <a:pt x="105" y="1331"/>
                  </a:cubicBezTo>
                  <a:cubicBezTo>
                    <a:pt x="74" y="1177"/>
                    <a:pt x="74" y="1017"/>
                    <a:pt x="80" y="863"/>
                  </a:cubicBezTo>
                  <a:cubicBezTo>
                    <a:pt x="87" y="580"/>
                    <a:pt x="142" y="297"/>
                    <a:pt x="123" y="13"/>
                  </a:cubicBezTo>
                  <a:cubicBezTo>
                    <a:pt x="117" y="1"/>
                    <a:pt x="99" y="1"/>
                    <a:pt x="9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5"/>
            <p:cNvSpPr/>
            <p:nvPr/>
          </p:nvSpPr>
          <p:spPr>
            <a:xfrm>
              <a:off x="3412452" y="-1532573"/>
              <a:ext cx="23088" cy="163604"/>
            </a:xfrm>
            <a:custGeom>
              <a:avLst/>
              <a:gdLst/>
              <a:ahLst/>
              <a:cxnLst/>
              <a:rect l="l" t="t" r="r" b="b"/>
              <a:pathLst>
                <a:path w="174" h="1233" extrusionOk="0">
                  <a:moveTo>
                    <a:pt x="173" y="1214"/>
                  </a:moveTo>
                  <a:cubicBezTo>
                    <a:pt x="148" y="998"/>
                    <a:pt x="62" y="234"/>
                    <a:pt x="56" y="25"/>
                  </a:cubicBezTo>
                  <a:cubicBezTo>
                    <a:pt x="50" y="0"/>
                    <a:pt x="19" y="6"/>
                    <a:pt x="19" y="25"/>
                  </a:cubicBezTo>
                  <a:cubicBezTo>
                    <a:pt x="1" y="234"/>
                    <a:pt x="111" y="1004"/>
                    <a:pt x="148" y="1214"/>
                  </a:cubicBezTo>
                  <a:cubicBezTo>
                    <a:pt x="148" y="1232"/>
                    <a:pt x="173" y="1226"/>
                    <a:pt x="173" y="1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5"/>
            <p:cNvSpPr/>
            <p:nvPr/>
          </p:nvSpPr>
          <p:spPr>
            <a:xfrm>
              <a:off x="3111782" y="-2059741"/>
              <a:ext cx="221588" cy="107212"/>
            </a:xfrm>
            <a:custGeom>
              <a:avLst/>
              <a:gdLst/>
              <a:ahLst/>
              <a:cxnLst/>
              <a:rect l="l" t="t" r="r" b="b"/>
              <a:pathLst>
                <a:path w="1670" h="808" extrusionOk="0">
                  <a:moveTo>
                    <a:pt x="1651" y="7"/>
                  </a:moveTo>
                  <a:cubicBezTo>
                    <a:pt x="1337" y="81"/>
                    <a:pt x="1041" y="198"/>
                    <a:pt x="751" y="346"/>
                  </a:cubicBezTo>
                  <a:cubicBezTo>
                    <a:pt x="610" y="419"/>
                    <a:pt x="480" y="506"/>
                    <a:pt x="339" y="580"/>
                  </a:cubicBezTo>
                  <a:cubicBezTo>
                    <a:pt x="228" y="641"/>
                    <a:pt x="105" y="666"/>
                    <a:pt x="19" y="758"/>
                  </a:cubicBezTo>
                  <a:cubicBezTo>
                    <a:pt x="0" y="777"/>
                    <a:pt x="25" y="807"/>
                    <a:pt x="43" y="795"/>
                  </a:cubicBezTo>
                  <a:cubicBezTo>
                    <a:pt x="142" y="721"/>
                    <a:pt x="253" y="684"/>
                    <a:pt x="370" y="635"/>
                  </a:cubicBezTo>
                  <a:cubicBezTo>
                    <a:pt x="499" y="573"/>
                    <a:pt x="616" y="493"/>
                    <a:pt x="739" y="426"/>
                  </a:cubicBezTo>
                  <a:cubicBezTo>
                    <a:pt x="1035" y="265"/>
                    <a:pt x="1343" y="142"/>
                    <a:pt x="1657" y="25"/>
                  </a:cubicBezTo>
                  <a:cubicBezTo>
                    <a:pt x="1669" y="19"/>
                    <a:pt x="1663" y="1"/>
                    <a:pt x="165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5"/>
            <p:cNvSpPr/>
            <p:nvPr/>
          </p:nvSpPr>
          <p:spPr>
            <a:xfrm>
              <a:off x="3008684" y="-1969778"/>
              <a:ext cx="89299" cy="43389"/>
            </a:xfrm>
            <a:custGeom>
              <a:avLst/>
              <a:gdLst/>
              <a:ahLst/>
              <a:cxnLst/>
              <a:rect l="l" t="t" r="r" b="b"/>
              <a:pathLst>
                <a:path w="673" h="327" extrusionOk="0">
                  <a:moveTo>
                    <a:pt x="672" y="0"/>
                  </a:moveTo>
                  <a:cubicBezTo>
                    <a:pt x="574" y="0"/>
                    <a:pt x="512" y="93"/>
                    <a:pt x="432" y="142"/>
                  </a:cubicBezTo>
                  <a:cubicBezTo>
                    <a:pt x="303" y="216"/>
                    <a:pt x="149" y="234"/>
                    <a:pt x="13" y="296"/>
                  </a:cubicBezTo>
                  <a:cubicBezTo>
                    <a:pt x="1" y="302"/>
                    <a:pt x="7" y="327"/>
                    <a:pt x="19" y="327"/>
                  </a:cubicBezTo>
                  <a:cubicBezTo>
                    <a:pt x="136" y="320"/>
                    <a:pt x="247" y="283"/>
                    <a:pt x="352" y="240"/>
                  </a:cubicBezTo>
                  <a:cubicBezTo>
                    <a:pt x="414" y="210"/>
                    <a:pt x="469" y="179"/>
                    <a:pt x="524" y="136"/>
                  </a:cubicBezTo>
                  <a:cubicBezTo>
                    <a:pt x="580" y="93"/>
                    <a:pt x="611" y="37"/>
                    <a:pt x="672" y="6"/>
                  </a:cubicBezTo>
                  <a:cubicBezTo>
                    <a:pt x="672" y="6"/>
                    <a:pt x="672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5"/>
            <p:cNvSpPr/>
            <p:nvPr/>
          </p:nvSpPr>
          <p:spPr>
            <a:xfrm>
              <a:off x="3255615" y="-2138159"/>
              <a:ext cx="18842" cy="50819"/>
            </a:xfrm>
            <a:custGeom>
              <a:avLst/>
              <a:gdLst/>
              <a:ahLst/>
              <a:cxnLst/>
              <a:rect l="l" t="t" r="r" b="b"/>
              <a:pathLst>
                <a:path w="142" h="383" extrusionOk="0">
                  <a:moveTo>
                    <a:pt x="129" y="6"/>
                  </a:moveTo>
                  <a:cubicBezTo>
                    <a:pt x="80" y="31"/>
                    <a:pt x="68" y="111"/>
                    <a:pt x="49" y="154"/>
                  </a:cubicBezTo>
                  <a:cubicBezTo>
                    <a:pt x="25" y="228"/>
                    <a:pt x="0" y="302"/>
                    <a:pt x="25" y="376"/>
                  </a:cubicBezTo>
                  <a:cubicBezTo>
                    <a:pt x="25" y="382"/>
                    <a:pt x="37" y="382"/>
                    <a:pt x="37" y="376"/>
                  </a:cubicBezTo>
                  <a:cubicBezTo>
                    <a:pt x="74" y="321"/>
                    <a:pt x="80" y="259"/>
                    <a:pt x="99" y="191"/>
                  </a:cubicBezTo>
                  <a:cubicBezTo>
                    <a:pt x="111" y="130"/>
                    <a:pt x="136" y="74"/>
                    <a:pt x="142" y="19"/>
                  </a:cubicBezTo>
                  <a:cubicBezTo>
                    <a:pt x="142" y="6"/>
                    <a:pt x="136" y="0"/>
                    <a:pt x="12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5"/>
            <p:cNvSpPr/>
            <p:nvPr/>
          </p:nvSpPr>
          <p:spPr>
            <a:xfrm>
              <a:off x="3262117" y="-2087472"/>
              <a:ext cx="133" cy="1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5"/>
            <p:cNvSpPr/>
            <p:nvPr/>
          </p:nvSpPr>
          <p:spPr>
            <a:xfrm>
              <a:off x="3194314" y="-2082563"/>
              <a:ext cx="52412" cy="39276"/>
            </a:xfrm>
            <a:custGeom>
              <a:avLst/>
              <a:gdLst/>
              <a:ahLst/>
              <a:cxnLst/>
              <a:rect l="l" t="t" r="r" b="b"/>
              <a:pathLst>
                <a:path w="395" h="296" extrusionOk="0">
                  <a:moveTo>
                    <a:pt x="382" y="6"/>
                  </a:moveTo>
                  <a:cubicBezTo>
                    <a:pt x="253" y="86"/>
                    <a:pt x="123" y="166"/>
                    <a:pt x="12" y="271"/>
                  </a:cubicBezTo>
                  <a:cubicBezTo>
                    <a:pt x="0" y="283"/>
                    <a:pt x="19" y="296"/>
                    <a:pt x="31" y="290"/>
                  </a:cubicBezTo>
                  <a:cubicBezTo>
                    <a:pt x="166" y="234"/>
                    <a:pt x="271" y="105"/>
                    <a:pt x="388" y="19"/>
                  </a:cubicBezTo>
                  <a:cubicBezTo>
                    <a:pt x="394" y="12"/>
                    <a:pt x="388" y="0"/>
                    <a:pt x="38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5"/>
            <p:cNvSpPr/>
            <p:nvPr/>
          </p:nvSpPr>
          <p:spPr>
            <a:xfrm>
              <a:off x="3261321" y="-2371954"/>
              <a:ext cx="31182" cy="83593"/>
            </a:xfrm>
            <a:custGeom>
              <a:avLst/>
              <a:gdLst/>
              <a:ahLst/>
              <a:cxnLst/>
              <a:rect l="l" t="t" r="r" b="b"/>
              <a:pathLst>
                <a:path w="235" h="630" extrusionOk="0">
                  <a:moveTo>
                    <a:pt x="203" y="13"/>
                  </a:moveTo>
                  <a:cubicBezTo>
                    <a:pt x="117" y="69"/>
                    <a:pt x="86" y="179"/>
                    <a:pt x="62" y="272"/>
                  </a:cubicBezTo>
                  <a:cubicBezTo>
                    <a:pt x="37" y="364"/>
                    <a:pt x="0" y="506"/>
                    <a:pt x="25" y="604"/>
                  </a:cubicBezTo>
                  <a:cubicBezTo>
                    <a:pt x="31" y="629"/>
                    <a:pt x="56" y="623"/>
                    <a:pt x="68" y="604"/>
                  </a:cubicBezTo>
                  <a:cubicBezTo>
                    <a:pt x="99" y="518"/>
                    <a:pt x="86" y="407"/>
                    <a:pt x="105" y="315"/>
                  </a:cubicBezTo>
                  <a:cubicBezTo>
                    <a:pt x="123" y="210"/>
                    <a:pt x="166" y="124"/>
                    <a:pt x="222" y="32"/>
                  </a:cubicBezTo>
                  <a:cubicBezTo>
                    <a:pt x="234" y="19"/>
                    <a:pt x="216" y="1"/>
                    <a:pt x="20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5"/>
            <p:cNvSpPr/>
            <p:nvPr/>
          </p:nvSpPr>
          <p:spPr>
            <a:xfrm>
              <a:off x="3334034" y="-2493629"/>
              <a:ext cx="75234" cy="19638"/>
            </a:xfrm>
            <a:custGeom>
              <a:avLst/>
              <a:gdLst/>
              <a:ahLst/>
              <a:cxnLst/>
              <a:rect l="l" t="t" r="r" b="b"/>
              <a:pathLst>
                <a:path w="567" h="148" extrusionOk="0">
                  <a:moveTo>
                    <a:pt x="25" y="62"/>
                  </a:moveTo>
                  <a:cubicBezTo>
                    <a:pt x="117" y="56"/>
                    <a:pt x="204" y="74"/>
                    <a:pt x="290" y="92"/>
                  </a:cubicBezTo>
                  <a:cubicBezTo>
                    <a:pt x="370" y="111"/>
                    <a:pt x="450" y="148"/>
                    <a:pt x="536" y="136"/>
                  </a:cubicBezTo>
                  <a:cubicBezTo>
                    <a:pt x="555" y="136"/>
                    <a:pt x="567" y="111"/>
                    <a:pt x="542" y="99"/>
                  </a:cubicBezTo>
                  <a:cubicBezTo>
                    <a:pt x="388" y="31"/>
                    <a:pt x="185" y="0"/>
                    <a:pt x="19" y="31"/>
                  </a:cubicBezTo>
                  <a:cubicBezTo>
                    <a:pt x="0" y="31"/>
                    <a:pt x="6" y="62"/>
                    <a:pt x="25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5"/>
            <p:cNvSpPr/>
            <p:nvPr/>
          </p:nvSpPr>
          <p:spPr>
            <a:xfrm>
              <a:off x="3578312" y="-2481422"/>
              <a:ext cx="99118" cy="52412"/>
            </a:xfrm>
            <a:custGeom>
              <a:avLst/>
              <a:gdLst/>
              <a:ahLst/>
              <a:cxnLst/>
              <a:rect l="l" t="t" r="r" b="b"/>
              <a:pathLst>
                <a:path w="747" h="395" extrusionOk="0">
                  <a:moveTo>
                    <a:pt x="26" y="388"/>
                  </a:moveTo>
                  <a:cubicBezTo>
                    <a:pt x="229" y="179"/>
                    <a:pt x="457" y="136"/>
                    <a:pt x="734" y="111"/>
                  </a:cubicBezTo>
                  <a:cubicBezTo>
                    <a:pt x="746" y="111"/>
                    <a:pt x="746" y="93"/>
                    <a:pt x="734" y="87"/>
                  </a:cubicBezTo>
                  <a:cubicBezTo>
                    <a:pt x="469" y="0"/>
                    <a:pt x="143" y="136"/>
                    <a:pt x="7" y="370"/>
                  </a:cubicBezTo>
                  <a:cubicBezTo>
                    <a:pt x="1" y="382"/>
                    <a:pt x="19" y="395"/>
                    <a:pt x="26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5"/>
            <p:cNvSpPr/>
            <p:nvPr/>
          </p:nvSpPr>
          <p:spPr>
            <a:xfrm>
              <a:off x="4396464" y="-444801"/>
              <a:ext cx="22159" cy="16453"/>
            </a:xfrm>
            <a:custGeom>
              <a:avLst/>
              <a:gdLst/>
              <a:ahLst/>
              <a:cxnLst/>
              <a:rect l="l" t="t" r="r" b="b"/>
              <a:pathLst>
                <a:path w="167" h="124" extrusionOk="0">
                  <a:moveTo>
                    <a:pt x="6" y="19"/>
                  </a:moveTo>
                  <a:cubicBezTo>
                    <a:pt x="31" y="68"/>
                    <a:pt x="80" y="111"/>
                    <a:pt x="136" y="123"/>
                  </a:cubicBezTo>
                  <a:cubicBezTo>
                    <a:pt x="154" y="123"/>
                    <a:pt x="167" y="105"/>
                    <a:pt x="148" y="99"/>
                  </a:cubicBezTo>
                  <a:cubicBezTo>
                    <a:pt x="123" y="86"/>
                    <a:pt x="105" y="74"/>
                    <a:pt x="80" y="62"/>
                  </a:cubicBezTo>
                  <a:cubicBezTo>
                    <a:pt x="56" y="49"/>
                    <a:pt x="37" y="31"/>
                    <a:pt x="19" y="13"/>
                  </a:cubicBezTo>
                  <a:cubicBezTo>
                    <a:pt x="13" y="0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5"/>
            <p:cNvSpPr/>
            <p:nvPr/>
          </p:nvSpPr>
          <p:spPr>
            <a:xfrm>
              <a:off x="4398852" y="-434186"/>
              <a:ext cx="21363" cy="36091"/>
            </a:xfrm>
            <a:custGeom>
              <a:avLst/>
              <a:gdLst/>
              <a:ahLst/>
              <a:cxnLst/>
              <a:rect l="l" t="t" r="r" b="b"/>
              <a:pathLst>
                <a:path w="161" h="272" extrusionOk="0">
                  <a:moveTo>
                    <a:pt x="124" y="13"/>
                  </a:moveTo>
                  <a:cubicBezTo>
                    <a:pt x="124" y="6"/>
                    <a:pt x="124" y="13"/>
                    <a:pt x="118" y="13"/>
                  </a:cubicBezTo>
                  <a:cubicBezTo>
                    <a:pt x="112" y="19"/>
                    <a:pt x="112" y="25"/>
                    <a:pt x="112" y="31"/>
                  </a:cubicBezTo>
                  <a:cubicBezTo>
                    <a:pt x="105" y="43"/>
                    <a:pt x="105" y="56"/>
                    <a:pt x="105" y="68"/>
                  </a:cubicBezTo>
                  <a:cubicBezTo>
                    <a:pt x="112" y="93"/>
                    <a:pt x="112" y="123"/>
                    <a:pt x="105" y="154"/>
                  </a:cubicBezTo>
                  <a:cubicBezTo>
                    <a:pt x="99" y="185"/>
                    <a:pt x="87" y="191"/>
                    <a:pt x="56" y="197"/>
                  </a:cubicBezTo>
                  <a:cubicBezTo>
                    <a:pt x="38" y="204"/>
                    <a:pt x="1" y="228"/>
                    <a:pt x="32" y="240"/>
                  </a:cubicBezTo>
                  <a:cubicBezTo>
                    <a:pt x="87" y="271"/>
                    <a:pt x="149" y="222"/>
                    <a:pt x="161" y="167"/>
                  </a:cubicBezTo>
                  <a:cubicBezTo>
                    <a:pt x="161" y="136"/>
                    <a:pt x="161" y="111"/>
                    <a:pt x="161" y="80"/>
                  </a:cubicBezTo>
                  <a:cubicBezTo>
                    <a:pt x="155" y="68"/>
                    <a:pt x="155" y="56"/>
                    <a:pt x="155" y="43"/>
                  </a:cubicBezTo>
                  <a:cubicBezTo>
                    <a:pt x="155" y="37"/>
                    <a:pt x="149" y="31"/>
                    <a:pt x="149" y="25"/>
                  </a:cubicBezTo>
                  <a:cubicBezTo>
                    <a:pt x="149" y="19"/>
                    <a:pt x="142" y="6"/>
                    <a:pt x="142" y="13"/>
                  </a:cubicBezTo>
                  <a:cubicBezTo>
                    <a:pt x="142" y="6"/>
                    <a:pt x="130" y="0"/>
                    <a:pt x="12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5"/>
            <p:cNvSpPr/>
            <p:nvPr/>
          </p:nvSpPr>
          <p:spPr>
            <a:xfrm>
              <a:off x="4402965" y="-461121"/>
              <a:ext cx="21363" cy="17249"/>
            </a:xfrm>
            <a:custGeom>
              <a:avLst/>
              <a:gdLst/>
              <a:ahLst/>
              <a:cxnLst/>
              <a:rect l="l" t="t" r="r" b="b"/>
              <a:pathLst>
                <a:path w="161" h="130" extrusionOk="0">
                  <a:moveTo>
                    <a:pt x="7" y="25"/>
                  </a:moveTo>
                  <a:cubicBezTo>
                    <a:pt x="31" y="62"/>
                    <a:pt x="74" y="129"/>
                    <a:pt x="130" y="123"/>
                  </a:cubicBezTo>
                  <a:cubicBezTo>
                    <a:pt x="155" y="117"/>
                    <a:pt x="161" y="92"/>
                    <a:pt x="142" y="80"/>
                  </a:cubicBezTo>
                  <a:cubicBezTo>
                    <a:pt x="124" y="68"/>
                    <a:pt x="105" y="62"/>
                    <a:pt x="87" y="55"/>
                  </a:cubicBezTo>
                  <a:cubicBezTo>
                    <a:pt x="62" y="43"/>
                    <a:pt x="44" y="25"/>
                    <a:pt x="25" y="12"/>
                  </a:cubicBezTo>
                  <a:cubicBezTo>
                    <a:pt x="19" y="0"/>
                    <a:pt x="1" y="12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5"/>
            <p:cNvSpPr/>
            <p:nvPr/>
          </p:nvSpPr>
          <p:spPr>
            <a:xfrm>
              <a:off x="4347369" y="-468552"/>
              <a:ext cx="20567" cy="19770"/>
            </a:xfrm>
            <a:custGeom>
              <a:avLst/>
              <a:gdLst/>
              <a:ahLst/>
              <a:cxnLst/>
              <a:rect l="l" t="t" r="r" b="b"/>
              <a:pathLst>
                <a:path w="155" h="149" extrusionOk="0">
                  <a:moveTo>
                    <a:pt x="7" y="25"/>
                  </a:moveTo>
                  <a:cubicBezTo>
                    <a:pt x="25" y="50"/>
                    <a:pt x="50" y="74"/>
                    <a:pt x="68" y="99"/>
                  </a:cubicBezTo>
                  <a:cubicBezTo>
                    <a:pt x="87" y="124"/>
                    <a:pt x="112" y="148"/>
                    <a:pt x="142" y="148"/>
                  </a:cubicBezTo>
                  <a:cubicBezTo>
                    <a:pt x="149" y="148"/>
                    <a:pt x="155" y="142"/>
                    <a:pt x="155" y="136"/>
                  </a:cubicBezTo>
                  <a:cubicBezTo>
                    <a:pt x="149" y="111"/>
                    <a:pt x="118" y="93"/>
                    <a:pt x="93" y="74"/>
                  </a:cubicBezTo>
                  <a:cubicBezTo>
                    <a:pt x="75" y="56"/>
                    <a:pt x="50" y="31"/>
                    <a:pt x="32" y="7"/>
                  </a:cubicBezTo>
                  <a:cubicBezTo>
                    <a:pt x="19" y="1"/>
                    <a:pt x="1" y="13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5"/>
            <p:cNvSpPr/>
            <p:nvPr/>
          </p:nvSpPr>
          <p:spPr>
            <a:xfrm>
              <a:off x="4372713" y="-475054"/>
              <a:ext cx="18974" cy="11544"/>
            </a:xfrm>
            <a:custGeom>
              <a:avLst/>
              <a:gdLst/>
              <a:ahLst/>
              <a:cxnLst/>
              <a:rect l="l" t="t" r="r" b="b"/>
              <a:pathLst>
                <a:path w="143" h="87" extrusionOk="0">
                  <a:moveTo>
                    <a:pt x="25" y="50"/>
                  </a:moveTo>
                  <a:cubicBezTo>
                    <a:pt x="56" y="62"/>
                    <a:pt x="99" y="87"/>
                    <a:pt x="136" y="74"/>
                  </a:cubicBezTo>
                  <a:cubicBezTo>
                    <a:pt x="142" y="68"/>
                    <a:pt x="142" y="56"/>
                    <a:pt x="142" y="50"/>
                  </a:cubicBezTo>
                  <a:cubicBezTo>
                    <a:pt x="118" y="19"/>
                    <a:pt x="68" y="19"/>
                    <a:pt x="38" y="6"/>
                  </a:cubicBezTo>
                  <a:cubicBezTo>
                    <a:pt x="13" y="0"/>
                    <a:pt x="1" y="43"/>
                    <a:pt x="25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5"/>
            <p:cNvSpPr/>
            <p:nvPr/>
          </p:nvSpPr>
          <p:spPr>
            <a:xfrm>
              <a:off x="4300000" y="-422775"/>
              <a:ext cx="31978" cy="7431"/>
            </a:xfrm>
            <a:custGeom>
              <a:avLst/>
              <a:gdLst/>
              <a:ahLst/>
              <a:cxnLst/>
              <a:rect l="l" t="t" r="r" b="b"/>
              <a:pathLst>
                <a:path w="241" h="56" extrusionOk="0">
                  <a:moveTo>
                    <a:pt x="241" y="7"/>
                  </a:moveTo>
                  <a:cubicBezTo>
                    <a:pt x="198" y="19"/>
                    <a:pt x="154" y="25"/>
                    <a:pt x="111" y="25"/>
                  </a:cubicBezTo>
                  <a:cubicBezTo>
                    <a:pt x="81" y="25"/>
                    <a:pt x="44" y="19"/>
                    <a:pt x="13" y="25"/>
                  </a:cubicBezTo>
                  <a:cubicBezTo>
                    <a:pt x="1" y="25"/>
                    <a:pt x="1" y="44"/>
                    <a:pt x="13" y="44"/>
                  </a:cubicBezTo>
                  <a:cubicBezTo>
                    <a:pt x="81" y="56"/>
                    <a:pt x="173" y="31"/>
                    <a:pt x="241" y="7"/>
                  </a:cubicBezTo>
                  <a:cubicBezTo>
                    <a:pt x="241" y="7"/>
                    <a:pt x="241" y="0"/>
                    <a:pt x="24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5"/>
            <p:cNvSpPr/>
            <p:nvPr/>
          </p:nvSpPr>
          <p:spPr>
            <a:xfrm>
              <a:off x="4006627" y="-1177103"/>
              <a:ext cx="20567" cy="96597"/>
            </a:xfrm>
            <a:custGeom>
              <a:avLst/>
              <a:gdLst/>
              <a:ahLst/>
              <a:cxnLst/>
              <a:rect l="l" t="t" r="r" b="b"/>
              <a:pathLst>
                <a:path w="155" h="728" extrusionOk="0">
                  <a:moveTo>
                    <a:pt x="68" y="13"/>
                  </a:moveTo>
                  <a:cubicBezTo>
                    <a:pt x="7" y="228"/>
                    <a:pt x="0" y="518"/>
                    <a:pt x="117" y="715"/>
                  </a:cubicBezTo>
                  <a:cubicBezTo>
                    <a:pt x="130" y="727"/>
                    <a:pt x="154" y="727"/>
                    <a:pt x="148" y="709"/>
                  </a:cubicBezTo>
                  <a:cubicBezTo>
                    <a:pt x="124" y="475"/>
                    <a:pt x="50" y="259"/>
                    <a:pt x="87" y="19"/>
                  </a:cubicBezTo>
                  <a:cubicBezTo>
                    <a:pt x="93" y="7"/>
                    <a:pt x="74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5"/>
            <p:cNvSpPr/>
            <p:nvPr/>
          </p:nvSpPr>
          <p:spPr>
            <a:xfrm>
              <a:off x="4036084" y="-1036587"/>
              <a:ext cx="121807" cy="260068"/>
            </a:xfrm>
            <a:custGeom>
              <a:avLst/>
              <a:gdLst/>
              <a:ahLst/>
              <a:cxnLst/>
              <a:rect l="l" t="t" r="r" b="b"/>
              <a:pathLst>
                <a:path w="918" h="1960" extrusionOk="0">
                  <a:moveTo>
                    <a:pt x="0" y="13"/>
                  </a:moveTo>
                  <a:cubicBezTo>
                    <a:pt x="123" y="377"/>
                    <a:pt x="308" y="715"/>
                    <a:pt x="456" y="1073"/>
                  </a:cubicBezTo>
                  <a:cubicBezTo>
                    <a:pt x="567" y="1356"/>
                    <a:pt x="671" y="1726"/>
                    <a:pt x="893" y="1947"/>
                  </a:cubicBezTo>
                  <a:cubicBezTo>
                    <a:pt x="905" y="1960"/>
                    <a:pt x="918" y="1941"/>
                    <a:pt x="912" y="1929"/>
                  </a:cubicBezTo>
                  <a:cubicBezTo>
                    <a:pt x="850" y="1775"/>
                    <a:pt x="758" y="1633"/>
                    <a:pt x="690" y="1479"/>
                  </a:cubicBezTo>
                  <a:cubicBezTo>
                    <a:pt x="610" y="1313"/>
                    <a:pt x="548" y="1140"/>
                    <a:pt x="474" y="974"/>
                  </a:cubicBezTo>
                  <a:cubicBezTo>
                    <a:pt x="339" y="641"/>
                    <a:pt x="160" y="334"/>
                    <a:pt x="6" y="7"/>
                  </a:cubicBezTo>
                  <a:cubicBezTo>
                    <a:pt x="6" y="1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5"/>
            <p:cNvSpPr/>
            <p:nvPr/>
          </p:nvSpPr>
          <p:spPr>
            <a:xfrm>
              <a:off x="4047495" y="-766833"/>
              <a:ext cx="43389" cy="27864"/>
            </a:xfrm>
            <a:custGeom>
              <a:avLst/>
              <a:gdLst/>
              <a:ahLst/>
              <a:cxnLst/>
              <a:rect l="l" t="t" r="r" b="b"/>
              <a:pathLst>
                <a:path w="327" h="210" extrusionOk="0">
                  <a:moveTo>
                    <a:pt x="19" y="204"/>
                  </a:moveTo>
                  <a:cubicBezTo>
                    <a:pt x="56" y="161"/>
                    <a:pt x="99" y="130"/>
                    <a:pt x="154" y="99"/>
                  </a:cubicBezTo>
                  <a:cubicBezTo>
                    <a:pt x="204" y="74"/>
                    <a:pt x="259" y="56"/>
                    <a:pt x="314" y="25"/>
                  </a:cubicBezTo>
                  <a:cubicBezTo>
                    <a:pt x="327" y="19"/>
                    <a:pt x="321" y="7"/>
                    <a:pt x="308" y="0"/>
                  </a:cubicBezTo>
                  <a:cubicBezTo>
                    <a:pt x="179" y="0"/>
                    <a:pt x="74" y="105"/>
                    <a:pt x="6" y="198"/>
                  </a:cubicBezTo>
                  <a:cubicBezTo>
                    <a:pt x="0" y="204"/>
                    <a:pt x="13" y="210"/>
                    <a:pt x="19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5"/>
            <p:cNvSpPr/>
            <p:nvPr/>
          </p:nvSpPr>
          <p:spPr>
            <a:xfrm>
              <a:off x="3615199" y="-2300834"/>
              <a:ext cx="31978" cy="54933"/>
            </a:xfrm>
            <a:custGeom>
              <a:avLst/>
              <a:gdLst/>
              <a:ahLst/>
              <a:cxnLst/>
              <a:rect l="l" t="t" r="r" b="b"/>
              <a:pathLst>
                <a:path w="241" h="414" extrusionOk="0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close/>
                  <a:moveTo>
                    <a:pt x="12" y="7"/>
                  </a:moveTo>
                  <a:cubicBezTo>
                    <a:pt x="0" y="38"/>
                    <a:pt x="6" y="81"/>
                    <a:pt x="19" y="112"/>
                  </a:cubicBezTo>
                  <a:cubicBezTo>
                    <a:pt x="25" y="155"/>
                    <a:pt x="37" y="192"/>
                    <a:pt x="56" y="235"/>
                  </a:cubicBezTo>
                  <a:cubicBezTo>
                    <a:pt x="56" y="241"/>
                    <a:pt x="74" y="272"/>
                    <a:pt x="80" y="284"/>
                  </a:cubicBezTo>
                  <a:cubicBezTo>
                    <a:pt x="92" y="309"/>
                    <a:pt x="105" y="327"/>
                    <a:pt x="123" y="352"/>
                  </a:cubicBezTo>
                  <a:cubicBezTo>
                    <a:pt x="136" y="364"/>
                    <a:pt x="160" y="383"/>
                    <a:pt x="179" y="395"/>
                  </a:cubicBezTo>
                  <a:cubicBezTo>
                    <a:pt x="197" y="401"/>
                    <a:pt x="228" y="413"/>
                    <a:pt x="234" y="383"/>
                  </a:cubicBezTo>
                  <a:cubicBezTo>
                    <a:pt x="240" y="352"/>
                    <a:pt x="234" y="346"/>
                    <a:pt x="222" y="315"/>
                  </a:cubicBezTo>
                  <a:cubicBezTo>
                    <a:pt x="216" y="302"/>
                    <a:pt x="210" y="296"/>
                    <a:pt x="203" y="284"/>
                  </a:cubicBezTo>
                  <a:cubicBezTo>
                    <a:pt x="185" y="253"/>
                    <a:pt x="160" y="222"/>
                    <a:pt x="136" y="185"/>
                  </a:cubicBezTo>
                  <a:cubicBezTo>
                    <a:pt x="136" y="185"/>
                    <a:pt x="136" y="179"/>
                    <a:pt x="129" y="173"/>
                  </a:cubicBezTo>
                  <a:cubicBezTo>
                    <a:pt x="105" y="136"/>
                    <a:pt x="86" y="93"/>
                    <a:pt x="62" y="50"/>
                  </a:cubicBezTo>
                  <a:cubicBezTo>
                    <a:pt x="56" y="31"/>
                    <a:pt x="43" y="25"/>
                    <a:pt x="31" y="7"/>
                  </a:cubicBezTo>
                  <a:cubicBezTo>
                    <a:pt x="25" y="1"/>
                    <a:pt x="19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5"/>
            <p:cNvSpPr/>
            <p:nvPr/>
          </p:nvSpPr>
          <p:spPr>
            <a:xfrm>
              <a:off x="3589855" y="-2420120"/>
              <a:ext cx="18842" cy="75367"/>
            </a:xfrm>
            <a:custGeom>
              <a:avLst/>
              <a:gdLst/>
              <a:ahLst/>
              <a:cxnLst/>
              <a:rect l="l" t="t" r="r" b="b"/>
              <a:pathLst>
                <a:path w="142" h="568" extrusionOk="0">
                  <a:moveTo>
                    <a:pt x="56" y="530"/>
                  </a:moveTo>
                  <a:lnTo>
                    <a:pt x="56" y="530"/>
                  </a:lnTo>
                  <a:lnTo>
                    <a:pt x="56" y="530"/>
                  </a:lnTo>
                  <a:close/>
                  <a:moveTo>
                    <a:pt x="62" y="561"/>
                  </a:moveTo>
                  <a:cubicBezTo>
                    <a:pt x="62" y="505"/>
                    <a:pt x="68" y="462"/>
                    <a:pt x="74" y="407"/>
                  </a:cubicBezTo>
                  <a:cubicBezTo>
                    <a:pt x="86" y="345"/>
                    <a:pt x="99" y="290"/>
                    <a:pt x="117" y="228"/>
                  </a:cubicBezTo>
                  <a:cubicBezTo>
                    <a:pt x="130" y="191"/>
                    <a:pt x="142" y="117"/>
                    <a:pt x="136" y="80"/>
                  </a:cubicBezTo>
                  <a:cubicBezTo>
                    <a:pt x="130" y="80"/>
                    <a:pt x="130" y="68"/>
                    <a:pt x="130" y="68"/>
                  </a:cubicBezTo>
                  <a:cubicBezTo>
                    <a:pt x="130" y="62"/>
                    <a:pt x="130" y="50"/>
                    <a:pt x="130" y="44"/>
                  </a:cubicBezTo>
                  <a:cubicBezTo>
                    <a:pt x="130" y="37"/>
                    <a:pt x="130" y="25"/>
                    <a:pt x="123" y="19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93" y="0"/>
                    <a:pt x="93" y="0"/>
                    <a:pt x="111" y="7"/>
                  </a:cubicBezTo>
                  <a:lnTo>
                    <a:pt x="111" y="7"/>
                  </a:lnTo>
                  <a:lnTo>
                    <a:pt x="111" y="7"/>
                  </a:lnTo>
                  <a:lnTo>
                    <a:pt x="111" y="7"/>
                  </a:lnTo>
                  <a:cubicBezTo>
                    <a:pt x="111" y="7"/>
                    <a:pt x="111" y="7"/>
                    <a:pt x="111" y="7"/>
                  </a:cubicBezTo>
                  <a:lnTo>
                    <a:pt x="111" y="7"/>
                  </a:ln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99" y="7"/>
                    <a:pt x="99" y="7"/>
                  </a:cubicBezTo>
                  <a:cubicBezTo>
                    <a:pt x="99" y="7"/>
                    <a:pt x="93" y="7"/>
                    <a:pt x="86" y="7"/>
                  </a:cubicBezTo>
                  <a:cubicBezTo>
                    <a:pt x="80" y="13"/>
                    <a:pt x="74" y="19"/>
                    <a:pt x="68" y="25"/>
                  </a:cubicBezTo>
                  <a:cubicBezTo>
                    <a:pt x="62" y="31"/>
                    <a:pt x="49" y="68"/>
                    <a:pt x="49" y="68"/>
                  </a:cubicBezTo>
                  <a:cubicBezTo>
                    <a:pt x="49" y="68"/>
                    <a:pt x="43" y="80"/>
                    <a:pt x="43" y="87"/>
                  </a:cubicBezTo>
                  <a:cubicBezTo>
                    <a:pt x="19" y="154"/>
                    <a:pt x="12" y="216"/>
                    <a:pt x="6" y="290"/>
                  </a:cubicBezTo>
                  <a:cubicBezTo>
                    <a:pt x="0" y="345"/>
                    <a:pt x="0" y="401"/>
                    <a:pt x="6" y="456"/>
                  </a:cubicBezTo>
                  <a:cubicBezTo>
                    <a:pt x="19" y="493"/>
                    <a:pt x="31" y="524"/>
                    <a:pt x="43" y="555"/>
                  </a:cubicBezTo>
                  <a:cubicBezTo>
                    <a:pt x="49" y="561"/>
                    <a:pt x="56" y="567"/>
                    <a:pt x="6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5"/>
            <p:cNvSpPr/>
            <p:nvPr/>
          </p:nvSpPr>
          <p:spPr>
            <a:xfrm>
              <a:off x="3549784" y="-1758142"/>
              <a:ext cx="47502" cy="53208"/>
            </a:xfrm>
            <a:custGeom>
              <a:avLst/>
              <a:gdLst/>
              <a:ahLst/>
              <a:cxnLst/>
              <a:rect l="l" t="t" r="r" b="b"/>
              <a:pathLst>
                <a:path w="358" h="401" extrusionOk="0">
                  <a:moveTo>
                    <a:pt x="37" y="388"/>
                  </a:moveTo>
                  <a:cubicBezTo>
                    <a:pt x="111" y="339"/>
                    <a:pt x="173" y="278"/>
                    <a:pt x="228" y="216"/>
                  </a:cubicBezTo>
                  <a:cubicBezTo>
                    <a:pt x="278" y="173"/>
                    <a:pt x="358" y="105"/>
                    <a:pt x="351" y="37"/>
                  </a:cubicBezTo>
                  <a:cubicBezTo>
                    <a:pt x="351" y="19"/>
                    <a:pt x="333" y="0"/>
                    <a:pt x="321" y="13"/>
                  </a:cubicBezTo>
                  <a:cubicBezTo>
                    <a:pt x="265" y="56"/>
                    <a:pt x="241" y="130"/>
                    <a:pt x="197" y="179"/>
                  </a:cubicBezTo>
                  <a:cubicBezTo>
                    <a:pt x="136" y="241"/>
                    <a:pt x="68" y="290"/>
                    <a:pt x="13" y="358"/>
                  </a:cubicBezTo>
                  <a:cubicBezTo>
                    <a:pt x="0" y="370"/>
                    <a:pt x="19" y="401"/>
                    <a:pt x="37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5"/>
            <p:cNvSpPr/>
            <p:nvPr/>
          </p:nvSpPr>
          <p:spPr>
            <a:xfrm>
              <a:off x="3468048" y="-1923205"/>
              <a:ext cx="130034" cy="174219"/>
            </a:xfrm>
            <a:custGeom>
              <a:avLst/>
              <a:gdLst/>
              <a:ahLst/>
              <a:cxnLst/>
              <a:rect l="l" t="t" r="r" b="b"/>
              <a:pathLst>
                <a:path w="980" h="1313" extrusionOk="0">
                  <a:moveTo>
                    <a:pt x="974" y="1281"/>
                  </a:moveTo>
                  <a:cubicBezTo>
                    <a:pt x="906" y="1053"/>
                    <a:pt x="315" y="253"/>
                    <a:pt x="87" y="0"/>
                  </a:cubicBezTo>
                  <a:cubicBezTo>
                    <a:pt x="68" y="0"/>
                    <a:pt x="0" y="86"/>
                    <a:pt x="13" y="99"/>
                  </a:cubicBezTo>
                  <a:cubicBezTo>
                    <a:pt x="352" y="487"/>
                    <a:pt x="659" y="875"/>
                    <a:pt x="943" y="1300"/>
                  </a:cubicBezTo>
                  <a:cubicBezTo>
                    <a:pt x="949" y="1312"/>
                    <a:pt x="980" y="1306"/>
                    <a:pt x="974" y="1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5"/>
            <p:cNvSpPr/>
            <p:nvPr/>
          </p:nvSpPr>
          <p:spPr>
            <a:xfrm>
              <a:off x="3559603" y="-1767165"/>
              <a:ext cx="27068" cy="31182"/>
            </a:xfrm>
            <a:custGeom>
              <a:avLst/>
              <a:gdLst/>
              <a:ahLst/>
              <a:cxnLst/>
              <a:rect l="l" t="t" r="r" b="b"/>
              <a:pathLst>
                <a:path w="204" h="235" extrusionOk="0">
                  <a:moveTo>
                    <a:pt x="13" y="228"/>
                  </a:moveTo>
                  <a:cubicBezTo>
                    <a:pt x="50" y="192"/>
                    <a:pt x="93" y="167"/>
                    <a:pt x="130" y="136"/>
                  </a:cubicBezTo>
                  <a:cubicBezTo>
                    <a:pt x="160" y="105"/>
                    <a:pt x="204" y="62"/>
                    <a:pt x="204" y="19"/>
                  </a:cubicBezTo>
                  <a:cubicBezTo>
                    <a:pt x="204" y="7"/>
                    <a:pt x="191" y="1"/>
                    <a:pt x="179" y="7"/>
                  </a:cubicBezTo>
                  <a:cubicBezTo>
                    <a:pt x="142" y="31"/>
                    <a:pt x="117" y="75"/>
                    <a:pt x="86" y="111"/>
                  </a:cubicBezTo>
                  <a:cubicBezTo>
                    <a:pt x="56" y="142"/>
                    <a:pt x="31" y="179"/>
                    <a:pt x="6" y="216"/>
                  </a:cubicBezTo>
                  <a:cubicBezTo>
                    <a:pt x="0" y="222"/>
                    <a:pt x="6" y="235"/>
                    <a:pt x="13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5"/>
            <p:cNvSpPr/>
            <p:nvPr/>
          </p:nvSpPr>
          <p:spPr>
            <a:xfrm>
              <a:off x="3879115" y="-2487923"/>
              <a:ext cx="929" cy="92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6"/>
                  </a:moveTo>
                  <a:cubicBezTo>
                    <a:pt x="7" y="6"/>
                    <a:pt x="7" y="0"/>
                    <a:pt x="7" y="0"/>
                  </a:cubicBezTo>
                  <a:cubicBezTo>
                    <a:pt x="1" y="0"/>
                    <a:pt x="1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5"/>
            <p:cNvSpPr/>
            <p:nvPr/>
          </p:nvSpPr>
          <p:spPr>
            <a:xfrm>
              <a:off x="3197498" y="-1827670"/>
              <a:ext cx="114642" cy="480727"/>
            </a:xfrm>
            <a:custGeom>
              <a:avLst/>
              <a:gdLst/>
              <a:ahLst/>
              <a:cxnLst/>
              <a:rect l="l" t="t" r="r" b="b"/>
              <a:pathLst>
                <a:path w="864" h="3623" extrusionOk="0">
                  <a:moveTo>
                    <a:pt x="87" y="2341"/>
                  </a:moveTo>
                  <a:cubicBezTo>
                    <a:pt x="68" y="2711"/>
                    <a:pt x="68" y="3013"/>
                    <a:pt x="118" y="3228"/>
                  </a:cubicBezTo>
                  <a:cubicBezTo>
                    <a:pt x="155" y="3425"/>
                    <a:pt x="241" y="3542"/>
                    <a:pt x="389" y="3549"/>
                  </a:cubicBezTo>
                  <a:cubicBezTo>
                    <a:pt x="407" y="3555"/>
                    <a:pt x="426" y="3555"/>
                    <a:pt x="444" y="3555"/>
                  </a:cubicBezTo>
                  <a:cubicBezTo>
                    <a:pt x="574" y="3555"/>
                    <a:pt x="660" y="3524"/>
                    <a:pt x="715" y="3487"/>
                  </a:cubicBezTo>
                  <a:cubicBezTo>
                    <a:pt x="764" y="3450"/>
                    <a:pt x="789" y="3407"/>
                    <a:pt x="795" y="3358"/>
                  </a:cubicBezTo>
                  <a:lnTo>
                    <a:pt x="795" y="3351"/>
                  </a:lnTo>
                  <a:cubicBezTo>
                    <a:pt x="795" y="3228"/>
                    <a:pt x="500" y="13"/>
                    <a:pt x="500" y="7"/>
                  </a:cubicBezTo>
                  <a:lnTo>
                    <a:pt x="574" y="1"/>
                  </a:lnTo>
                  <a:cubicBezTo>
                    <a:pt x="574" y="7"/>
                    <a:pt x="863" y="3228"/>
                    <a:pt x="863" y="3351"/>
                  </a:cubicBezTo>
                  <a:lnTo>
                    <a:pt x="863" y="3364"/>
                  </a:lnTo>
                  <a:cubicBezTo>
                    <a:pt x="857" y="3431"/>
                    <a:pt x="826" y="3493"/>
                    <a:pt x="758" y="3549"/>
                  </a:cubicBezTo>
                  <a:cubicBezTo>
                    <a:pt x="691" y="3592"/>
                    <a:pt x="592" y="3622"/>
                    <a:pt x="444" y="3622"/>
                  </a:cubicBezTo>
                  <a:cubicBezTo>
                    <a:pt x="426" y="3622"/>
                    <a:pt x="407" y="3622"/>
                    <a:pt x="383" y="3622"/>
                  </a:cubicBezTo>
                  <a:cubicBezTo>
                    <a:pt x="198" y="3610"/>
                    <a:pt x="93" y="3475"/>
                    <a:pt x="44" y="3241"/>
                  </a:cubicBezTo>
                  <a:cubicBezTo>
                    <a:pt x="1" y="3025"/>
                    <a:pt x="1" y="2711"/>
                    <a:pt x="19" y="2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5"/>
            <p:cNvSpPr/>
            <p:nvPr/>
          </p:nvSpPr>
          <p:spPr>
            <a:xfrm>
              <a:off x="3307098" y="-1840674"/>
              <a:ext cx="90758" cy="442247"/>
            </a:xfrm>
            <a:custGeom>
              <a:avLst/>
              <a:gdLst/>
              <a:ahLst/>
              <a:cxnLst/>
              <a:rect l="l" t="t" r="r" b="b"/>
              <a:pathLst>
                <a:path w="684" h="3333" extrusionOk="0">
                  <a:moveTo>
                    <a:pt x="6" y="3252"/>
                  </a:moveTo>
                  <a:cubicBezTo>
                    <a:pt x="12" y="3252"/>
                    <a:pt x="19" y="3252"/>
                    <a:pt x="25" y="3252"/>
                  </a:cubicBezTo>
                  <a:cubicBezTo>
                    <a:pt x="117" y="3258"/>
                    <a:pt x="253" y="3240"/>
                    <a:pt x="370" y="3185"/>
                  </a:cubicBezTo>
                  <a:cubicBezTo>
                    <a:pt x="480" y="3135"/>
                    <a:pt x="573" y="3043"/>
                    <a:pt x="591" y="2901"/>
                  </a:cubicBezTo>
                  <a:cubicBezTo>
                    <a:pt x="591" y="2895"/>
                    <a:pt x="591" y="2883"/>
                    <a:pt x="591" y="2877"/>
                  </a:cubicBezTo>
                  <a:cubicBezTo>
                    <a:pt x="610" y="2532"/>
                    <a:pt x="37" y="19"/>
                    <a:pt x="31" y="13"/>
                  </a:cubicBezTo>
                  <a:lnTo>
                    <a:pt x="105" y="0"/>
                  </a:lnTo>
                  <a:cubicBezTo>
                    <a:pt x="105" y="6"/>
                    <a:pt x="684" y="2526"/>
                    <a:pt x="659" y="2883"/>
                  </a:cubicBezTo>
                  <a:cubicBezTo>
                    <a:pt x="659" y="2889"/>
                    <a:pt x="659" y="2895"/>
                    <a:pt x="659" y="2907"/>
                  </a:cubicBezTo>
                  <a:cubicBezTo>
                    <a:pt x="641" y="3080"/>
                    <a:pt x="530" y="3185"/>
                    <a:pt x="400" y="3252"/>
                  </a:cubicBezTo>
                  <a:cubicBezTo>
                    <a:pt x="271" y="3314"/>
                    <a:pt x="123" y="3332"/>
                    <a:pt x="25" y="3326"/>
                  </a:cubicBezTo>
                  <a:cubicBezTo>
                    <a:pt x="12" y="3326"/>
                    <a:pt x="6" y="3326"/>
                    <a:pt x="0" y="3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5"/>
            <p:cNvSpPr/>
            <p:nvPr/>
          </p:nvSpPr>
          <p:spPr>
            <a:xfrm>
              <a:off x="3368400" y="-1857923"/>
              <a:ext cx="94075" cy="384263"/>
            </a:xfrm>
            <a:custGeom>
              <a:avLst/>
              <a:gdLst/>
              <a:ahLst/>
              <a:cxnLst/>
              <a:rect l="l" t="t" r="r" b="b"/>
              <a:pathLst>
                <a:path w="709" h="2896" extrusionOk="0">
                  <a:moveTo>
                    <a:pt x="166" y="2822"/>
                  </a:moveTo>
                  <a:cubicBezTo>
                    <a:pt x="302" y="2797"/>
                    <a:pt x="425" y="2729"/>
                    <a:pt x="511" y="2643"/>
                  </a:cubicBezTo>
                  <a:cubicBezTo>
                    <a:pt x="591" y="2563"/>
                    <a:pt x="641" y="2452"/>
                    <a:pt x="641" y="2341"/>
                  </a:cubicBezTo>
                  <a:cubicBezTo>
                    <a:pt x="641" y="2089"/>
                    <a:pt x="0" y="32"/>
                    <a:pt x="0" y="26"/>
                  </a:cubicBezTo>
                  <a:lnTo>
                    <a:pt x="68" y="1"/>
                  </a:lnTo>
                  <a:cubicBezTo>
                    <a:pt x="68" y="7"/>
                    <a:pt x="708" y="2077"/>
                    <a:pt x="708" y="2341"/>
                  </a:cubicBezTo>
                  <a:cubicBezTo>
                    <a:pt x="708" y="2477"/>
                    <a:pt x="653" y="2594"/>
                    <a:pt x="561" y="2693"/>
                  </a:cubicBezTo>
                  <a:cubicBezTo>
                    <a:pt x="468" y="2791"/>
                    <a:pt x="333" y="2865"/>
                    <a:pt x="179" y="28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5"/>
            <p:cNvSpPr/>
            <p:nvPr/>
          </p:nvSpPr>
          <p:spPr>
            <a:xfrm>
              <a:off x="3407543" y="-1869334"/>
              <a:ext cx="116234" cy="311550"/>
            </a:xfrm>
            <a:custGeom>
              <a:avLst/>
              <a:gdLst/>
              <a:ahLst/>
              <a:cxnLst/>
              <a:rect l="l" t="t" r="r" b="b"/>
              <a:pathLst>
                <a:path w="876" h="2348" extrusionOk="0">
                  <a:moveTo>
                    <a:pt x="370" y="2298"/>
                  </a:moveTo>
                  <a:cubicBezTo>
                    <a:pt x="493" y="2200"/>
                    <a:pt x="635" y="2113"/>
                    <a:pt x="703" y="2033"/>
                  </a:cubicBezTo>
                  <a:cubicBezTo>
                    <a:pt x="771" y="1953"/>
                    <a:pt x="801" y="1885"/>
                    <a:pt x="789" y="1805"/>
                  </a:cubicBezTo>
                  <a:cubicBezTo>
                    <a:pt x="764" y="1633"/>
                    <a:pt x="1" y="31"/>
                    <a:pt x="1" y="31"/>
                  </a:cubicBezTo>
                  <a:lnTo>
                    <a:pt x="62" y="1"/>
                  </a:lnTo>
                  <a:cubicBezTo>
                    <a:pt x="62" y="1"/>
                    <a:pt x="832" y="1608"/>
                    <a:pt x="857" y="1793"/>
                  </a:cubicBezTo>
                  <a:cubicBezTo>
                    <a:pt x="875" y="1898"/>
                    <a:pt x="838" y="1984"/>
                    <a:pt x="758" y="2076"/>
                  </a:cubicBezTo>
                  <a:cubicBezTo>
                    <a:pt x="684" y="2163"/>
                    <a:pt x="580" y="2249"/>
                    <a:pt x="450" y="2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5"/>
            <p:cNvSpPr/>
            <p:nvPr/>
          </p:nvSpPr>
          <p:spPr>
            <a:xfrm>
              <a:off x="3514622" y="-1732002"/>
              <a:ext cx="55729" cy="95800"/>
            </a:xfrm>
            <a:custGeom>
              <a:avLst/>
              <a:gdLst/>
              <a:ahLst/>
              <a:cxnLst/>
              <a:rect l="l" t="t" r="r" b="b"/>
              <a:pathLst>
                <a:path w="420" h="722" extrusionOk="0">
                  <a:moveTo>
                    <a:pt x="1" y="659"/>
                  </a:moveTo>
                  <a:cubicBezTo>
                    <a:pt x="105" y="598"/>
                    <a:pt x="198" y="530"/>
                    <a:pt x="259" y="462"/>
                  </a:cubicBezTo>
                  <a:cubicBezTo>
                    <a:pt x="315" y="407"/>
                    <a:pt x="345" y="352"/>
                    <a:pt x="333" y="302"/>
                  </a:cubicBezTo>
                  <a:cubicBezTo>
                    <a:pt x="308" y="185"/>
                    <a:pt x="198" y="44"/>
                    <a:pt x="198" y="37"/>
                  </a:cubicBezTo>
                  <a:lnTo>
                    <a:pt x="253" y="0"/>
                  </a:lnTo>
                  <a:cubicBezTo>
                    <a:pt x="253" y="0"/>
                    <a:pt x="370" y="154"/>
                    <a:pt x="401" y="284"/>
                  </a:cubicBezTo>
                  <a:cubicBezTo>
                    <a:pt x="419" y="358"/>
                    <a:pt x="382" y="438"/>
                    <a:pt x="308" y="512"/>
                  </a:cubicBezTo>
                  <a:cubicBezTo>
                    <a:pt x="247" y="586"/>
                    <a:pt x="148" y="653"/>
                    <a:pt x="37" y="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5"/>
            <p:cNvSpPr/>
            <p:nvPr/>
          </p:nvSpPr>
          <p:spPr>
            <a:xfrm>
              <a:off x="3100238" y="-1817055"/>
              <a:ext cx="114642" cy="445565"/>
            </a:xfrm>
            <a:custGeom>
              <a:avLst/>
              <a:gdLst/>
              <a:ahLst/>
              <a:cxnLst/>
              <a:rect l="l" t="t" r="r" b="b"/>
              <a:pathLst>
                <a:path w="864" h="3358" extrusionOk="0">
                  <a:moveTo>
                    <a:pt x="771" y="2255"/>
                  </a:moveTo>
                  <a:cubicBezTo>
                    <a:pt x="801" y="1670"/>
                    <a:pt x="832" y="974"/>
                    <a:pt x="845" y="648"/>
                  </a:cubicBezTo>
                  <a:cubicBezTo>
                    <a:pt x="857" y="229"/>
                    <a:pt x="863" y="62"/>
                    <a:pt x="863" y="1"/>
                  </a:cubicBezTo>
                  <a:cubicBezTo>
                    <a:pt x="678" y="13"/>
                    <a:pt x="500" y="19"/>
                    <a:pt x="327" y="13"/>
                  </a:cubicBezTo>
                  <a:cubicBezTo>
                    <a:pt x="370" y="106"/>
                    <a:pt x="364" y="229"/>
                    <a:pt x="358" y="327"/>
                  </a:cubicBezTo>
                  <a:cubicBezTo>
                    <a:pt x="358" y="333"/>
                    <a:pt x="358" y="333"/>
                    <a:pt x="358" y="340"/>
                  </a:cubicBezTo>
                  <a:cubicBezTo>
                    <a:pt x="358" y="364"/>
                    <a:pt x="352" y="395"/>
                    <a:pt x="352" y="426"/>
                  </a:cubicBezTo>
                  <a:cubicBezTo>
                    <a:pt x="346" y="537"/>
                    <a:pt x="346" y="654"/>
                    <a:pt x="333" y="765"/>
                  </a:cubicBezTo>
                  <a:cubicBezTo>
                    <a:pt x="296" y="1165"/>
                    <a:pt x="173" y="1547"/>
                    <a:pt x="112" y="1947"/>
                  </a:cubicBezTo>
                  <a:cubicBezTo>
                    <a:pt x="87" y="2113"/>
                    <a:pt x="87" y="2280"/>
                    <a:pt x="81" y="2446"/>
                  </a:cubicBezTo>
                  <a:cubicBezTo>
                    <a:pt x="75" y="2532"/>
                    <a:pt x="75" y="2649"/>
                    <a:pt x="25" y="2723"/>
                  </a:cubicBezTo>
                  <a:lnTo>
                    <a:pt x="44" y="2723"/>
                  </a:lnTo>
                  <a:cubicBezTo>
                    <a:pt x="44" y="2785"/>
                    <a:pt x="38" y="2834"/>
                    <a:pt x="38" y="2883"/>
                  </a:cubicBezTo>
                  <a:cubicBezTo>
                    <a:pt x="13" y="3198"/>
                    <a:pt x="1" y="3302"/>
                    <a:pt x="253" y="3327"/>
                  </a:cubicBezTo>
                  <a:cubicBezTo>
                    <a:pt x="407" y="3345"/>
                    <a:pt x="518" y="3358"/>
                    <a:pt x="592" y="3345"/>
                  </a:cubicBezTo>
                  <a:cubicBezTo>
                    <a:pt x="654" y="3333"/>
                    <a:pt x="691" y="3296"/>
                    <a:pt x="703" y="3216"/>
                  </a:cubicBezTo>
                  <a:cubicBezTo>
                    <a:pt x="715" y="3167"/>
                    <a:pt x="728" y="3013"/>
                    <a:pt x="740" y="2797"/>
                  </a:cubicBezTo>
                  <a:cubicBezTo>
                    <a:pt x="734" y="2637"/>
                    <a:pt x="740" y="2458"/>
                    <a:pt x="752" y="22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5"/>
            <p:cNvSpPr/>
            <p:nvPr/>
          </p:nvSpPr>
          <p:spPr>
            <a:xfrm>
              <a:off x="3208113" y="-1822761"/>
              <a:ext cx="95004" cy="466795"/>
            </a:xfrm>
            <a:custGeom>
              <a:avLst/>
              <a:gdLst/>
              <a:ahLst/>
              <a:cxnLst/>
              <a:rect l="l" t="t" r="r" b="b"/>
              <a:pathLst>
                <a:path w="716" h="3518" extrusionOk="0">
                  <a:moveTo>
                    <a:pt x="106" y="697"/>
                  </a:moveTo>
                  <a:cubicBezTo>
                    <a:pt x="93" y="1036"/>
                    <a:pt x="56" y="1781"/>
                    <a:pt x="25" y="2384"/>
                  </a:cubicBezTo>
                  <a:cubicBezTo>
                    <a:pt x="19" y="2551"/>
                    <a:pt x="7" y="2705"/>
                    <a:pt x="1" y="2840"/>
                  </a:cubicBezTo>
                  <a:cubicBezTo>
                    <a:pt x="1" y="2976"/>
                    <a:pt x="13" y="3093"/>
                    <a:pt x="38" y="3191"/>
                  </a:cubicBezTo>
                  <a:cubicBezTo>
                    <a:pt x="75" y="3388"/>
                    <a:pt x="161" y="3505"/>
                    <a:pt x="309" y="3512"/>
                  </a:cubicBezTo>
                  <a:cubicBezTo>
                    <a:pt x="327" y="3518"/>
                    <a:pt x="346" y="3518"/>
                    <a:pt x="364" y="3518"/>
                  </a:cubicBezTo>
                  <a:cubicBezTo>
                    <a:pt x="494" y="3518"/>
                    <a:pt x="580" y="3487"/>
                    <a:pt x="635" y="3450"/>
                  </a:cubicBezTo>
                  <a:cubicBezTo>
                    <a:pt x="684" y="3413"/>
                    <a:pt x="709" y="3370"/>
                    <a:pt x="715" y="3321"/>
                  </a:cubicBezTo>
                  <a:lnTo>
                    <a:pt x="715" y="3314"/>
                  </a:lnTo>
                  <a:cubicBezTo>
                    <a:pt x="715" y="3197"/>
                    <a:pt x="450" y="340"/>
                    <a:pt x="420" y="1"/>
                  </a:cubicBezTo>
                  <a:cubicBezTo>
                    <a:pt x="321" y="19"/>
                    <a:pt x="223" y="32"/>
                    <a:pt x="124" y="38"/>
                  </a:cubicBezTo>
                  <a:cubicBezTo>
                    <a:pt x="118" y="93"/>
                    <a:pt x="118" y="253"/>
                    <a:pt x="106" y="6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5"/>
            <p:cNvSpPr/>
            <p:nvPr/>
          </p:nvSpPr>
          <p:spPr>
            <a:xfrm>
              <a:off x="3273528" y="-1831651"/>
              <a:ext cx="114509" cy="423406"/>
            </a:xfrm>
            <a:custGeom>
              <a:avLst/>
              <a:gdLst/>
              <a:ahLst/>
              <a:cxnLst/>
              <a:rect l="l" t="t" r="r" b="b"/>
              <a:pathLst>
                <a:path w="863" h="3191" extrusionOk="0">
                  <a:moveTo>
                    <a:pt x="1" y="55"/>
                  </a:moveTo>
                  <a:cubicBezTo>
                    <a:pt x="25" y="326"/>
                    <a:pt x="222" y="2513"/>
                    <a:pt x="278" y="3184"/>
                  </a:cubicBezTo>
                  <a:cubicBezTo>
                    <a:pt x="278" y="3184"/>
                    <a:pt x="278" y="3184"/>
                    <a:pt x="278" y="3184"/>
                  </a:cubicBezTo>
                  <a:cubicBezTo>
                    <a:pt x="370" y="3190"/>
                    <a:pt x="506" y="3172"/>
                    <a:pt x="623" y="3117"/>
                  </a:cubicBezTo>
                  <a:cubicBezTo>
                    <a:pt x="635" y="3110"/>
                    <a:pt x="647" y="3104"/>
                    <a:pt x="653" y="3098"/>
                  </a:cubicBezTo>
                  <a:cubicBezTo>
                    <a:pt x="660" y="3073"/>
                    <a:pt x="660" y="3049"/>
                    <a:pt x="666" y="3024"/>
                  </a:cubicBezTo>
                  <a:cubicBezTo>
                    <a:pt x="672" y="3006"/>
                    <a:pt x="703" y="3006"/>
                    <a:pt x="703" y="3024"/>
                  </a:cubicBezTo>
                  <a:cubicBezTo>
                    <a:pt x="703" y="3037"/>
                    <a:pt x="709" y="3049"/>
                    <a:pt x="709" y="3067"/>
                  </a:cubicBezTo>
                  <a:cubicBezTo>
                    <a:pt x="777" y="3012"/>
                    <a:pt x="832" y="2932"/>
                    <a:pt x="844" y="2833"/>
                  </a:cubicBezTo>
                  <a:cubicBezTo>
                    <a:pt x="844" y="2827"/>
                    <a:pt x="844" y="2815"/>
                    <a:pt x="844" y="2809"/>
                  </a:cubicBezTo>
                  <a:cubicBezTo>
                    <a:pt x="863" y="2495"/>
                    <a:pt x="382" y="357"/>
                    <a:pt x="296" y="0"/>
                  </a:cubicBezTo>
                  <a:cubicBezTo>
                    <a:pt x="198" y="19"/>
                    <a:pt x="99" y="43"/>
                    <a:pt x="1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5"/>
            <p:cNvSpPr/>
            <p:nvPr/>
          </p:nvSpPr>
          <p:spPr>
            <a:xfrm>
              <a:off x="3322623" y="-1848104"/>
              <a:ext cx="130830" cy="364625"/>
            </a:xfrm>
            <a:custGeom>
              <a:avLst/>
              <a:gdLst/>
              <a:ahLst/>
              <a:cxnLst/>
              <a:rect l="l" t="t" r="r" b="b"/>
              <a:pathLst>
                <a:path w="986" h="2748" extrusionOk="0">
                  <a:moveTo>
                    <a:pt x="0" y="106"/>
                  </a:moveTo>
                  <a:cubicBezTo>
                    <a:pt x="68" y="420"/>
                    <a:pt x="450" y="2120"/>
                    <a:pt x="530" y="2748"/>
                  </a:cubicBezTo>
                  <a:cubicBezTo>
                    <a:pt x="604" y="2729"/>
                    <a:pt x="813" y="2612"/>
                    <a:pt x="856" y="2569"/>
                  </a:cubicBezTo>
                  <a:cubicBezTo>
                    <a:pt x="936" y="2489"/>
                    <a:pt x="986" y="2378"/>
                    <a:pt x="986" y="2267"/>
                  </a:cubicBezTo>
                  <a:cubicBezTo>
                    <a:pt x="986" y="2040"/>
                    <a:pt x="456" y="315"/>
                    <a:pt x="357" y="1"/>
                  </a:cubicBezTo>
                  <a:cubicBezTo>
                    <a:pt x="240" y="38"/>
                    <a:pt x="123" y="75"/>
                    <a:pt x="0" y="1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5"/>
            <p:cNvSpPr/>
            <p:nvPr/>
          </p:nvSpPr>
          <p:spPr>
            <a:xfrm>
              <a:off x="3379015" y="-1863628"/>
              <a:ext cx="134943" cy="296822"/>
            </a:xfrm>
            <a:custGeom>
              <a:avLst/>
              <a:gdLst/>
              <a:ahLst/>
              <a:cxnLst/>
              <a:rect l="l" t="t" r="r" b="b"/>
              <a:pathLst>
                <a:path w="1017" h="2237" extrusionOk="0">
                  <a:moveTo>
                    <a:pt x="0" y="93"/>
                  </a:moveTo>
                  <a:cubicBezTo>
                    <a:pt x="86" y="364"/>
                    <a:pt x="511" y="1744"/>
                    <a:pt x="610" y="2237"/>
                  </a:cubicBezTo>
                  <a:cubicBezTo>
                    <a:pt x="616" y="2230"/>
                    <a:pt x="628" y="2224"/>
                    <a:pt x="634" y="2218"/>
                  </a:cubicBezTo>
                  <a:cubicBezTo>
                    <a:pt x="634" y="2212"/>
                    <a:pt x="634" y="2206"/>
                    <a:pt x="634" y="2193"/>
                  </a:cubicBezTo>
                  <a:cubicBezTo>
                    <a:pt x="634" y="2175"/>
                    <a:pt x="659" y="2175"/>
                    <a:pt x="665" y="2193"/>
                  </a:cubicBezTo>
                  <a:cubicBezTo>
                    <a:pt x="764" y="2120"/>
                    <a:pt x="869" y="2052"/>
                    <a:pt x="918" y="1990"/>
                  </a:cubicBezTo>
                  <a:cubicBezTo>
                    <a:pt x="986" y="1910"/>
                    <a:pt x="1016" y="1842"/>
                    <a:pt x="1004" y="1762"/>
                  </a:cubicBezTo>
                  <a:cubicBezTo>
                    <a:pt x="979" y="1602"/>
                    <a:pt x="296" y="161"/>
                    <a:pt x="222" y="1"/>
                  </a:cubicBezTo>
                  <a:cubicBezTo>
                    <a:pt x="148" y="32"/>
                    <a:pt x="74" y="62"/>
                    <a:pt x="0" y="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5"/>
            <p:cNvSpPr/>
            <p:nvPr/>
          </p:nvSpPr>
          <p:spPr>
            <a:xfrm>
              <a:off x="3416565" y="-1881541"/>
              <a:ext cx="143966" cy="235520"/>
            </a:xfrm>
            <a:custGeom>
              <a:avLst/>
              <a:gdLst/>
              <a:ahLst/>
              <a:cxnLst/>
              <a:rect l="l" t="t" r="r" b="b"/>
              <a:pathLst>
                <a:path w="1085" h="1775" extrusionOk="0">
                  <a:moveTo>
                    <a:pt x="0" y="105"/>
                  </a:moveTo>
                  <a:cubicBezTo>
                    <a:pt x="68" y="247"/>
                    <a:pt x="610" y="1386"/>
                    <a:pt x="758" y="1774"/>
                  </a:cubicBezTo>
                  <a:cubicBezTo>
                    <a:pt x="857" y="1713"/>
                    <a:pt x="943" y="1651"/>
                    <a:pt x="998" y="1589"/>
                  </a:cubicBezTo>
                  <a:cubicBezTo>
                    <a:pt x="1054" y="1534"/>
                    <a:pt x="1084" y="1479"/>
                    <a:pt x="1072" y="1429"/>
                  </a:cubicBezTo>
                  <a:cubicBezTo>
                    <a:pt x="1066" y="1398"/>
                    <a:pt x="1054" y="1361"/>
                    <a:pt x="1035" y="1331"/>
                  </a:cubicBezTo>
                  <a:cubicBezTo>
                    <a:pt x="1023" y="1331"/>
                    <a:pt x="1011" y="1331"/>
                    <a:pt x="998" y="1318"/>
                  </a:cubicBezTo>
                  <a:cubicBezTo>
                    <a:pt x="820" y="1127"/>
                    <a:pt x="740" y="850"/>
                    <a:pt x="598" y="635"/>
                  </a:cubicBezTo>
                  <a:cubicBezTo>
                    <a:pt x="462" y="425"/>
                    <a:pt x="315" y="216"/>
                    <a:pt x="191" y="0"/>
                  </a:cubicBezTo>
                  <a:cubicBezTo>
                    <a:pt x="130" y="37"/>
                    <a:pt x="68" y="74"/>
                    <a:pt x="0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5"/>
            <p:cNvSpPr/>
            <p:nvPr/>
          </p:nvSpPr>
          <p:spPr>
            <a:xfrm>
              <a:off x="3447614" y="-1905292"/>
              <a:ext cx="143170" cy="188151"/>
            </a:xfrm>
            <a:custGeom>
              <a:avLst/>
              <a:gdLst/>
              <a:ahLst/>
              <a:cxnLst/>
              <a:rect l="l" t="t" r="r" b="b"/>
              <a:pathLst>
                <a:path w="1079" h="1418" extrusionOk="0">
                  <a:moveTo>
                    <a:pt x="185" y="413"/>
                  </a:moveTo>
                  <a:cubicBezTo>
                    <a:pt x="259" y="543"/>
                    <a:pt x="345" y="654"/>
                    <a:pt x="425" y="783"/>
                  </a:cubicBezTo>
                  <a:cubicBezTo>
                    <a:pt x="512" y="918"/>
                    <a:pt x="586" y="1060"/>
                    <a:pt x="672" y="1196"/>
                  </a:cubicBezTo>
                  <a:cubicBezTo>
                    <a:pt x="690" y="1233"/>
                    <a:pt x="721" y="1269"/>
                    <a:pt x="752" y="1313"/>
                  </a:cubicBezTo>
                  <a:lnTo>
                    <a:pt x="758" y="1306"/>
                  </a:lnTo>
                  <a:cubicBezTo>
                    <a:pt x="758" y="1306"/>
                    <a:pt x="795" y="1350"/>
                    <a:pt x="832" y="1417"/>
                  </a:cubicBezTo>
                  <a:cubicBezTo>
                    <a:pt x="875" y="1374"/>
                    <a:pt x="924" y="1337"/>
                    <a:pt x="967" y="1288"/>
                  </a:cubicBezTo>
                  <a:cubicBezTo>
                    <a:pt x="1004" y="1245"/>
                    <a:pt x="1029" y="1177"/>
                    <a:pt x="1078" y="1134"/>
                  </a:cubicBezTo>
                  <a:cubicBezTo>
                    <a:pt x="1066" y="1116"/>
                    <a:pt x="1054" y="1103"/>
                    <a:pt x="1041" y="1085"/>
                  </a:cubicBezTo>
                  <a:cubicBezTo>
                    <a:pt x="1035" y="1122"/>
                    <a:pt x="1004" y="1152"/>
                    <a:pt x="974" y="1177"/>
                  </a:cubicBezTo>
                  <a:cubicBezTo>
                    <a:pt x="937" y="1208"/>
                    <a:pt x="894" y="1233"/>
                    <a:pt x="857" y="1269"/>
                  </a:cubicBezTo>
                  <a:cubicBezTo>
                    <a:pt x="850" y="1276"/>
                    <a:pt x="844" y="1263"/>
                    <a:pt x="850" y="1257"/>
                  </a:cubicBezTo>
                  <a:cubicBezTo>
                    <a:pt x="875" y="1220"/>
                    <a:pt x="900" y="1183"/>
                    <a:pt x="930" y="1152"/>
                  </a:cubicBezTo>
                  <a:cubicBezTo>
                    <a:pt x="961" y="1122"/>
                    <a:pt x="986" y="1072"/>
                    <a:pt x="1017" y="1048"/>
                  </a:cubicBezTo>
                  <a:cubicBezTo>
                    <a:pt x="764" y="684"/>
                    <a:pt x="493" y="339"/>
                    <a:pt x="198" y="1"/>
                  </a:cubicBezTo>
                  <a:cubicBezTo>
                    <a:pt x="142" y="50"/>
                    <a:pt x="74" y="105"/>
                    <a:pt x="0" y="155"/>
                  </a:cubicBezTo>
                  <a:cubicBezTo>
                    <a:pt x="68" y="235"/>
                    <a:pt x="130" y="327"/>
                    <a:pt x="185" y="4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5"/>
            <p:cNvSpPr/>
            <p:nvPr/>
          </p:nvSpPr>
          <p:spPr>
            <a:xfrm>
              <a:off x="3479459" y="-1934749"/>
              <a:ext cx="142374" cy="157102"/>
            </a:xfrm>
            <a:custGeom>
              <a:avLst/>
              <a:gdLst/>
              <a:ahLst/>
              <a:cxnLst/>
              <a:rect l="l" t="t" r="r" b="b"/>
              <a:pathLst>
                <a:path w="1073" h="1184" extrusionOk="0">
                  <a:moveTo>
                    <a:pt x="777" y="1184"/>
                  </a:moveTo>
                  <a:cubicBezTo>
                    <a:pt x="937" y="1140"/>
                    <a:pt x="1072" y="1036"/>
                    <a:pt x="1072" y="1036"/>
                  </a:cubicBezTo>
                  <a:lnTo>
                    <a:pt x="124" y="1"/>
                  </a:lnTo>
                  <a:lnTo>
                    <a:pt x="1" y="1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5"/>
            <p:cNvSpPr/>
            <p:nvPr/>
          </p:nvSpPr>
          <p:spPr>
            <a:xfrm>
              <a:off x="3473754" y="-1942047"/>
              <a:ext cx="154581" cy="170105"/>
            </a:xfrm>
            <a:custGeom>
              <a:avLst/>
              <a:gdLst/>
              <a:ahLst/>
              <a:cxnLst/>
              <a:rect l="l" t="t" r="r" b="b"/>
              <a:pathLst>
                <a:path w="1165" h="1282" extrusionOk="0">
                  <a:moveTo>
                    <a:pt x="1134" y="1115"/>
                  </a:moveTo>
                  <a:cubicBezTo>
                    <a:pt x="1134" y="1115"/>
                    <a:pt x="998" y="1226"/>
                    <a:pt x="832" y="1275"/>
                  </a:cubicBezTo>
                  <a:lnTo>
                    <a:pt x="807" y="1282"/>
                  </a:lnTo>
                  <a:cubicBezTo>
                    <a:pt x="536" y="924"/>
                    <a:pt x="272" y="573"/>
                    <a:pt x="1" y="216"/>
                  </a:cubicBezTo>
                  <a:lnTo>
                    <a:pt x="167" y="1"/>
                  </a:lnTo>
                  <a:lnTo>
                    <a:pt x="1165" y="1091"/>
                  </a:lnTo>
                  <a:close/>
                  <a:moveTo>
                    <a:pt x="832" y="1202"/>
                  </a:moveTo>
                  <a:cubicBezTo>
                    <a:pt x="931" y="1165"/>
                    <a:pt x="1017" y="1115"/>
                    <a:pt x="1060" y="1085"/>
                  </a:cubicBezTo>
                  <a:lnTo>
                    <a:pt x="173" y="111"/>
                  </a:lnTo>
                  <a:lnTo>
                    <a:pt x="93" y="2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5"/>
            <p:cNvSpPr/>
            <p:nvPr/>
          </p:nvSpPr>
          <p:spPr>
            <a:xfrm>
              <a:off x="3156630" y="-2775590"/>
              <a:ext cx="47635" cy="198633"/>
            </a:xfrm>
            <a:custGeom>
              <a:avLst/>
              <a:gdLst/>
              <a:ahLst/>
              <a:cxnLst/>
              <a:rect l="l" t="t" r="r" b="b"/>
              <a:pathLst>
                <a:path w="359" h="1497" extrusionOk="0">
                  <a:moveTo>
                    <a:pt x="340" y="0"/>
                  </a:moveTo>
                  <a:cubicBezTo>
                    <a:pt x="210" y="12"/>
                    <a:pt x="173" y="370"/>
                    <a:pt x="161" y="450"/>
                  </a:cubicBezTo>
                  <a:cubicBezTo>
                    <a:pt x="99" y="776"/>
                    <a:pt x="1" y="1115"/>
                    <a:pt x="13" y="1454"/>
                  </a:cubicBezTo>
                  <a:cubicBezTo>
                    <a:pt x="13" y="1497"/>
                    <a:pt x="81" y="1497"/>
                    <a:pt x="81" y="1454"/>
                  </a:cubicBezTo>
                  <a:cubicBezTo>
                    <a:pt x="81" y="1170"/>
                    <a:pt x="124" y="875"/>
                    <a:pt x="173" y="604"/>
                  </a:cubicBezTo>
                  <a:cubicBezTo>
                    <a:pt x="204" y="437"/>
                    <a:pt x="204" y="148"/>
                    <a:pt x="352" y="25"/>
                  </a:cubicBezTo>
                  <a:cubicBezTo>
                    <a:pt x="358" y="19"/>
                    <a:pt x="352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5"/>
            <p:cNvSpPr/>
            <p:nvPr/>
          </p:nvSpPr>
          <p:spPr>
            <a:xfrm>
              <a:off x="3161540" y="-2671828"/>
              <a:ext cx="57321" cy="99781"/>
            </a:xfrm>
            <a:custGeom>
              <a:avLst/>
              <a:gdLst/>
              <a:ahLst/>
              <a:cxnLst/>
              <a:rect l="l" t="t" r="r" b="b"/>
              <a:pathLst>
                <a:path w="432" h="752" extrusionOk="0">
                  <a:moveTo>
                    <a:pt x="413" y="13"/>
                  </a:moveTo>
                  <a:cubicBezTo>
                    <a:pt x="346" y="259"/>
                    <a:pt x="173" y="468"/>
                    <a:pt x="32" y="678"/>
                  </a:cubicBezTo>
                  <a:cubicBezTo>
                    <a:pt x="1" y="715"/>
                    <a:pt x="62" y="752"/>
                    <a:pt x="93" y="715"/>
                  </a:cubicBezTo>
                  <a:cubicBezTo>
                    <a:pt x="241" y="493"/>
                    <a:pt x="383" y="284"/>
                    <a:pt x="426" y="13"/>
                  </a:cubicBezTo>
                  <a:cubicBezTo>
                    <a:pt x="432" y="7"/>
                    <a:pt x="420" y="0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5"/>
            <p:cNvSpPr/>
            <p:nvPr/>
          </p:nvSpPr>
          <p:spPr>
            <a:xfrm>
              <a:off x="2771703" y="-1861107"/>
              <a:ext cx="167717" cy="170105"/>
            </a:xfrm>
            <a:custGeom>
              <a:avLst/>
              <a:gdLst/>
              <a:ahLst/>
              <a:cxnLst/>
              <a:rect l="l" t="t" r="r" b="b"/>
              <a:pathLst>
                <a:path w="1264" h="1282" extrusionOk="0">
                  <a:moveTo>
                    <a:pt x="321" y="1152"/>
                  </a:moveTo>
                  <a:cubicBezTo>
                    <a:pt x="333" y="1158"/>
                    <a:pt x="327" y="1171"/>
                    <a:pt x="321" y="1171"/>
                  </a:cubicBezTo>
                  <a:cubicBezTo>
                    <a:pt x="266" y="1214"/>
                    <a:pt x="179" y="1140"/>
                    <a:pt x="124" y="1115"/>
                  </a:cubicBezTo>
                  <a:cubicBezTo>
                    <a:pt x="118" y="1109"/>
                    <a:pt x="124" y="1097"/>
                    <a:pt x="130" y="1103"/>
                  </a:cubicBezTo>
                  <a:cubicBezTo>
                    <a:pt x="161" y="1115"/>
                    <a:pt x="192" y="1127"/>
                    <a:pt x="229" y="1134"/>
                  </a:cubicBezTo>
                  <a:cubicBezTo>
                    <a:pt x="259" y="1146"/>
                    <a:pt x="296" y="1140"/>
                    <a:pt x="321" y="1152"/>
                  </a:cubicBezTo>
                  <a:close/>
                  <a:moveTo>
                    <a:pt x="857" y="518"/>
                  </a:moveTo>
                  <a:cubicBezTo>
                    <a:pt x="721" y="684"/>
                    <a:pt x="580" y="844"/>
                    <a:pt x="500" y="930"/>
                  </a:cubicBezTo>
                  <a:cubicBezTo>
                    <a:pt x="352" y="1090"/>
                    <a:pt x="229" y="1121"/>
                    <a:pt x="75" y="1035"/>
                  </a:cubicBezTo>
                  <a:cubicBezTo>
                    <a:pt x="50" y="1066"/>
                    <a:pt x="25" y="1097"/>
                    <a:pt x="1" y="1127"/>
                  </a:cubicBezTo>
                  <a:cubicBezTo>
                    <a:pt x="50" y="1158"/>
                    <a:pt x="99" y="1189"/>
                    <a:pt x="155" y="1220"/>
                  </a:cubicBezTo>
                  <a:cubicBezTo>
                    <a:pt x="210" y="1244"/>
                    <a:pt x="284" y="1251"/>
                    <a:pt x="333" y="1281"/>
                  </a:cubicBezTo>
                  <a:cubicBezTo>
                    <a:pt x="518" y="1072"/>
                    <a:pt x="703" y="875"/>
                    <a:pt x="875" y="659"/>
                  </a:cubicBezTo>
                  <a:cubicBezTo>
                    <a:pt x="968" y="542"/>
                    <a:pt x="1072" y="431"/>
                    <a:pt x="1146" y="302"/>
                  </a:cubicBezTo>
                  <a:cubicBezTo>
                    <a:pt x="1202" y="210"/>
                    <a:pt x="1220" y="105"/>
                    <a:pt x="1263" y="6"/>
                  </a:cubicBezTo>
                  <a:cubicBezTo>
                    <a:pt x="1245" y="6"/>
                    <a:pt x="1226" y="0"/>
                    <a:pt x="1202" y="0"/>
                  </a:cubicBezTo>
                  <a:cubicBezTo>
                    <a:pt x="1196" y="19"/>
                    <a:pt x="1183" y="43"/>
                    <a:pt x="1177" y="74"/>
                  </a:cubicBezTo>
                  <a:cubicBezTo>
                    <a:pt x="1146" y="142"/>
                    <a:pt x="1042" y="290"/>
                    <a:pt x="919" y="438"/>
                  </a:cubicBezTo>
                  <a:cubicBezTo>
                    <a:pt x="955" y="401"/>
                    <a:pt x="986" y="364"/>
                    <a:pt x="1017" y="327"/>
                  </a:cubicBezTo>
                  <a:cubicBezTo>
                    <a:pt x="1079" y="259"/>
                    <a:pt x="1128" y="185"/>
                    <a:pt x="1171" y="111"/>
                  </a:cubicBezTo>
                  <a:cubicBezTo>
                    <a:pt x="1177" y="105"/>
                    <a:pt x="1190" y="111"/>
                    <a:pt x="1183" y="117"/>
                  </a:cubicBezTo>
                  <a:cubicBezTo>
                    <a:pt x="1134" y="277"/>
                    <a:pt x="1011" y="431"/>
                    <a:pt x="869" y="524"/>
                  </a:cubicBezTo>
                  <a:cubicBezTo>
                    <a:pt x="863" y="530"/>
                    <a:pt x="857" y="524"/>
                    <a:pt x="857" y="5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5"/>
            <p:cNvSpPr/>
            <p:nvPr/>
          </p:nvSpPr>
          <p:spPr>
            <a:xfrm>
              <a:off x="2851051" y="-1877428"/>
              <a:ext cx="154581" cy="242022"/>
            </a:xfrm>
            <a:custGeom>
              <a:avLst/>
              <a:gdLst/>
              <a:ahLst/>
              <a:cxnLst/>
              <a:rect l="l" t="t" r="r" b="b"/>
              <a:pathLst>
                <a:path w="1165" h="1824" extrusionOk="0">
                  <a:moveTo>
                    <a:pt x="1097" y="179"/>
                  </a:moveTo>
                  <a:cubicBezTo>
                    <a:pt x="1097" y="376"/>
                    <a:pt x="1017" y="554"/>
                    <a:pt x="893" y="708"/>
                  </a:cubicBezTo>
                  <a:cubicBezTo>
                    <a:pt x="887" y="715"/>
                    <a:pt x="875" y="708"/>
                    <a:pt x="881" y="696"/>
                  </a:cubicBezTo>
                  <a:cubicBezTo>
                    <a:pt x="961" y="530"/>
                    <a:pt x="1066" y="376"/>
                    <a:pt x="1090" y="179"/>
                  </a:cubicBezTo>
                  <a:cubicBezTo>
                    <a:pt x="1090" y="179"/>
                    <a:pt x="1097" y="179"/>
                    <a:pt x="1097" y="179"/>
                  </a:cubicBezTo>
                  <a:close/>
                  <a:moveTo>
                    <a:pt x="277" y="1663"/>
                  </a:moveTo>
                  <a:cubicBezTo>
                    <a:pt x="321" y="1675"/>
                    <a:pt x="376" y="1669"/>
                    <a:pt x="413" y="1688"/>
                  </a:cubicBezTo>
                  <a:cubicBezTo>
                    <a:pt x="425" y="1694"/>
                    <a:pt x="425" y="1712"/>
                    <a:pt x="413" y="1719"/>
                  </a:cubicBezTo>
                  <a:cubicBezTo>
                    <a:pt x="376" y="1743"/>
                    <a:pt x="321" y="1725"/>
                    <a:pt x="284" y="1712"/>
                  </a:cubicBezTo>
                  <a:cubicBezTo>
                    <a:pt x="234" y="1700"/>
                    <a:pt x="191" y="1675"/>
                    <a:pt x="142" y="1663"/>
                  </a:cubicBezTo>
                  <a:cubicBezTo>
                    <a:pt x="130" y="1657"/>
                    <a:pt x="136" y="1645"/>
                    <a:pt x="142" y="1645"/>
                  </a:cubicBezTo>
                  <a:cubicBezTo>
                    <a:pt x="185" y="1651"/>
                    <a:pt x="234" y="1657"/>
                    <a:pt x="277" y="1663"/>
                  </a:cubicBezTo>
                  <a:close/>
                  <a:moveTo>
                    <a:pt x="980" y="56"/>
                  </a:moveTo>
                  <a:cubicBezTo>
                    <a:pt x="973" y="493"/>
                    <a:pt x="887" y="647"/>
                    <a:pt x="659" y="1096"/>
                  </a:cubicBezTo>
                  <a:cubicBezTo>
                    <a:pt x="413" y="1589"/>
                    <a:pt x="376" y="1632"/>
                    <a:pt x="314" y="1651"/>
                  </a:cubicBezTo>
                  <a:cubicBezTo>
                    <a:pt x="271" y="1657"/>
                    <a:pt x="136" y="1626"/>
                    <a:pt x="25" y="1602"/>
                  </a:cubicBezTo>
                  <a:cubicBezTo>
                    <a:pt x="25" y="1602"/>
                    <a:pt x="25" y="1602"/>
                    <a:pt x="25" y="1602"/>
                  </a:cubicBezTo>
                  <a:cubicBezTo>
                    <a:pt x="6" y="1645"/>
                    <a:pt x="0" y="1682"/>
                    <a:pt x="43" y="1712"/>
                  </a:cubicBezTo>
                  <a:cubicBezTo>
                    <a:pt x="80" y="1737"/>
                    <a:pt x="117" y="1755"/>
                    <a:pt x="160" y="1774"/>
                  </a:cubicBezTo>
                  <a:cubicBezTo>
                    <a:pt x="216" y="1805"/>
                    <a:pt x="284" y="1817"/>
                    <a:pt x="345" y="1817"/>
                  </a:cubicBezTo>
                  <a:cubicBezTo>
                    <a:pt x="370" y="1817"/>
                    <a:pt x="401" y="1817"/>
                    <a:pt x="425" y="1823"/>
                  </a:cubicBezTo>
                  <a:cubicBezTo>
                    <a:pt x="431" y="1823"/>
                    <a:pt x="431" y="1823"/>
                    <a:pt x="431" y="1823"/>
                  </a:cubicBezTo>
                  <a:cubicBezTo>
                    <a:pt x="487" y="1688"/>
                    <a:pt x="573" y="1571"/>
                    <a:pt x="641" y="1441"/>
                  </a:cubicBezTo>
                  <a:cubicBezTo>
                    <a:pt x="721" y="1287"/>
                    <a:pt x="795" y="1133"/>
                    <a:pt x="869" y="979"/>
                  </a:cubicBezTo>
                  <a:cubicBezTo>
                    <a:pt x="936" y="819"/>
                    <a:pt x="1017" y="665"/>
                    <a:pt x="1066" y="499"/>
                  </a:cubicBezTo>
                  <a:cubicBezTo>
                    <a:pt x="1109" y="364"/>
                    <a:pt x="1164" y="179"/>
                    <a:pt x="1134" y="25"/>
                  </a:cubicBezTo>
                  <a:cubicBezTo>
                    <a:pt x="1127" y="19"/>
                    <a:pt x="1115" y="6"/>
                    <a:pt x="1109" y="0"/>
                  </a:cubicBezTo>
                  <a:cubicBezTo>
                    <a:pt x="1097" y="6"/>
                    <a:pt x="1084" y="12"/>
                    <a:pt x="1072" y="19"/>
                  </a:cubicBezTo>
                  <a:cubicBezTo>
                    <a:pt x="1041" y="31"/>
                    <a:pt x="1010" y="43"/>
                    <a:pt x="980" y="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5"/>
            <p:cNvSpPr/>
            <p:nvPr/>
          </p:nvSpPr>
          <p:spPr>
            <a:xfrm>
              <a:off x="2943401" y="-1837489"/>
              <a:ext cx="113713" cy="278909"/>
            </a:xfrm>
            <a:custGeom>
              <a:avLst/>
              <a:gdLst/>
              <a:ahLst/>
              <a:cxnLst/>
              <a:rect l="l" t="t" r="r" b="b"/>
              <a:pathLst>
                <a:path w="857" h="2102" extrusionOk="0">
                  <a:moveTo>
                    <a:pt x="327" y="1978"/>
                  </a:moveTo>
                  <a:cubicBezTo>
                    <a:pt x="339" y="1984"/>
                    <a:pt x="339" y="1996"/>
                    <a:pt x="333" y="2003"/>
                  </a:cubicBezTo>
                  <a:cubicBezTo>
                    <a:pt x="296" y="2040"/>
                    <a:pt x="228" y="2027"/>
                    <a:pt x="179" y="2015"/>
                  </a:cubicBezTo>
                  <a:cubicBezTo>
                    <a:pt x="130" y="2003"/>
                    <a:pt x="80" y="1978"/>
                    <a:pt x="50" y="1935"/>
                  </a:cubicBezTo>
                  <a:cubicBezTo>
                    <a:pt x="43" y="1923"/>
                    <a:pt x="62" y="1910"/>
                    <a:pt x="74" y="1916"/>
                  </a:cubicBezTo>
                  <a:cubicBezTo>
                    <a:pt x="117" y="1935"/>
                    <a:pt x="160" y="1960"/>
                    <a:pt x="210" y="1966"/>
                  </a:cubicBezTo>
                  <a:cubicBezTo>
                    <a:pt x="247" y="1972"/>
                    <a:pt x="290" y="1966"/>
                    <a:pt x="327" y="1978"/>
                  </a:cubicBezTo>
                  <a:close/>
                  <a:moveTo>
                    <a:pt x="702" y="1"/>
                  </a:moveTo>
                  <a:cubicBezTo>
                    <a:pt x="678" y="555"/>
                    <a:pt x="598" y="1060"/>
                    <a:pt x="481" y="1467"/>
                  </a:cubicBezTo>
                  <a:cubicBezTo>
                    <a:pt x="357" y="1904"/>
                    <a:pt x="296" y="1972"/>
                    <a:pt x="203" y="1947"/>
                  </a:cubicBezTo>
                  <a:cubicBezTo>
                    <a:pt x="154" y="1935"/>
                    <a:pt x="86" y="1910"/>
                    <a:pt x="31" y="1892"/>
                  </a:cubicBezTo>
                  <a:cubicBezTo>
                    <a:pt x="25" y="1910"/>
                    <a:pt x="19" y="1929"/>
                    <a:pt x="13" y="1947"/>
                  </a:cubicBezTo>
                  <a:cubicBezTo>
                    <a:pt x="6" y="1953"/>
                    <a:pt x="0" y="1960"/>
                    <a:pt x="0" y="1960"/>
                  </a:cubicBezTo>
                  <a:cubicBezTo>
                    <a:pt x="37" y="2033"/>
                    <a:pt x="160" y="2070"/>
                    <a:pt x="228" y="2083"/>
                  </a:cubicBezTo>
                  <a:cubicBezTo>
                    <a:pt x="271" y="2095"/>
                    <a:pt x="327" y="2101"/>
                    <a:pt x="370" y="2089"/>
                  </a:cubicBezTo>
                  <a:cubicBezTo>
                    <a:pt x="376" y="2089"/>
                    <a:pt x="388" y="2089"/>
                    <a:pt x="394" y="2089"/>
                  </a:cubicBezTo>
                  <a:cubicBezTo>
                    <a:pt x="518" y="1756"/>
                    <a:pt x="616" y="1430"/>
                    <a:pt x="684" y="1079"/>
                  </a:cubicBezTo>
                  <a:cubicBezTo>
                    <a:pt x="721" y="888"/>
                    <a:pt x="745" y="691"/>
                    <a:pt x="776" y="494"/>
                  </a:cubicBezTo>
                  <a:cubicBezTo>
                    <a:pt x="789" y="370"/>
                    <a:pt x="856" y="192"/>
                    <a:pt x="819" y="69"/>
                  </a:cubicBezTo>
                  <a:cubicBezTo>
                    <a:pt x="813" y="63"/>
                    <a:pt x="819" y="56"/>
                    <a:pt x="819" y="50"/>
                  </a:cubicBezTo>
                  <a:cubicBezTo>
                    <a:pt x="776" y="38"/>
                    <a:pt x="739" y="19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5"/>
            <p:cNvSpPr/>
            <p:nvPr/>
          </p:nvSpPr>
          <p:spPr>
            <a:xfrm>
              <a:off x="3010408" y="-1817851"/>
              <a:ext cx="129238" cy="365421"/>
            </a:xfrm>
            <a:custGeom>
              <a:avLst/>
              <a:gdLst/>
              <a:ahLst/>
              <a:cxnLst/>
              <a:rect l="l" t="t" r="r" b="b"/>
              <a:pathLst>
                <a:path w="974" h="2754" extrusionOk="0">
                  <a:moveTo>
                    <a:pt x="425" y="2698"/>
                  </a:moveTo>
                  <a:cubicBezTo>
                    <a:pt x="438" y="2698"/>
                    <a:pt x="431" y="2717"/>
                    <a:pt x="425" y="2717"/>
                  </a:cubicBezTo>
                  <a:cubicBezTo>
                    <a:pt x="358" y="2729"/>
                    <a:pt x="290" y="2705"/>
                    <a:pt x="228" y="2686"/>
                  </a:cubicBezTo>
                  <a:cubicBezTo>
                    <a:pt x="179" y="2668"/>
                    <a:pt x="123" y="2655"/>
                    <a:pt x="80" y="2625"/>
                  </a:cubicBezTo>
                  <a:cubicBezTo>
                    <a:pt x="74" y="2618"/>
                    <a:pt x="80" y="2606"/>
                    <a:pt x="87" y="2606"/>
                  </a:cubicBezTo>
                  <a:cubicBezTo>
                    <a:pt x="148" y="2606"/>
                    <a:pt x="204" y="2631"/>
                    <a:pt x="259" y="2649"/>
                  </a:cubicBezTo>
                  <a:cubicBezTo>
                    <a:pt x="314" y="2662"/>
                    <a:pt x="376" y="2668"/>
                    <a:pt x="425" y="2698"/>
                  </a:cubicBezTo>
                  <a:close/>
                  <a:moveTo>
                    <a:pt x="783" y="1"/>
                  </a:moveTo>
                  <a:cubicBezTo>
                    <a:pt x="826" y="654"/>
                    <a:pt x="783" y="1282"/>
                    <a:pt x="678" y="1892"/>
                  </a:cubicBezTo>
                  <a:cubicBezTo>
                    <a:pt x="561" y="2526"/>
                    <a:pt x="450" y="2563"/>
                    <a:pt x="450" y="2563"/>
                  </a:cubicBezTo>
                  <a:lnTo>
                    <a:pt x="0" y="2532"/>
                  </a:lnTo>
                  <a:cubicBezTo>
                    <a:pt x="6" y="2600"/>
                    <a:pt x="31" y="2668"/>
                    <a:pt x="80" y="2705"/>
                  </a:cubicBezTo>
                  <a:cubicBezTo>
                    <a:pt x="148" y="2711"/>
                    <a:pt x="228" y="2729"/>
                    <a:pt x="302" y="2748"/>
                  </a:cubicBezTo>
                  <a:cubicBezTo>
                    <a:pt x="394" y="2754"/>
                    <a:pt x="487" y="2754"/>
                    <a:pt x="561" y="2742"/>
                  </a:cubicBezTo>
                  <a:cubicBezTo>
                    <a:pt x="616" y="2723"/>
                    <a:pt x="659" y="2674"/>
                    <a:pt x="678" y="2581"/>
                  </a:cubicBezTo>
                  <a:cubicBezTo>
                    <a:pt x="696" y="2464"/>
                    <a:pt x="690" y="2347"/>
                    <a:pt x="690" y="2230"/>
                  </a:cubicBezTo>
                  <a:cubicBezTo>
                    <a:pt x="696" y="2076"/>
                    <a:pt x="721" y="1929"/>
                    <a:pt x="752" y="1781"/>
                  </a:cubicBezTo>
                  <a:cubicBezTo>
                    <a:pt x="819" y="1430"/>
                    <a:pt x="924" y="1079"/>
                    <a:pt x="936" y="721"/>
                  </a:cubicBezTo>
                  <a:cubicBezTo>
                    <a:pt x="936" y="604"/>
                    <a:pt x="943" y="487"/>
                    <a:pt x="949" y="370"/>
                  </a:cubicBezTo>
                  <a:cubicBezTo>
                    <a:pt x="955" y="259"/>
                    <a:pt x="973" y="124"/>
                    <a:pt x="924" y="25"/>
                  </a:cubicBezTo>
                  <a:cubicBezTo>
                    <a:pt x="918" y="19"/>
                    <a:pt x="918" y="13"/>
                    <a:pt x="918" y="13"/>
                  </a:cubicBezTo>
                  <a:cubicBezTo>
                    <a:pt x="875" y="7"/>
                    <a:pt x="826" y="7"/>
                    <a:pt x="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5"/>
            <p:cNvSpPr/>
            <p:nvPr/>
          </p:nvSpPr>
          <p:spPr>
            <a:xfrm>
              <a:off x="3105147" y="-1817055"/>
              <a:ext cx="109733" cy="445565"/>
            </a:xfrm>
            <a:custGeom>
              <a:avLst/>
              <a:gdLst/>
              <a:ahLst/>
              <a:cxnLst/>
              <a:rect l="l" t="t" r="r" b="b"/>
              <a:pathLst>
                <a:path w="827" h="3358" extrusionOk="0">
                  <a:moveTo>
                    <a:pt x="740" y="7"/>
                  </a:moveTo>
                  <a:cubicBezTo>
                    <a:pt x="740" y="678"/>
                    <a:pt x="647" y="2853"/>
                    <a:pt x="530" y="3099"/>
                  </a:cubicBezTo>
                  <a:cubicBezTo>
                    <a:pt x="450" y="3265"/>
                    <a:pt x="179" y="3241"/>
                    <a:pt x="1" y="3198"/>
                  </a:cubicBezTo>
                  <a:cubicBezTo>
                    <a:pt x="25" y="3278"/>
                    <a:pt x="81" y="3315"/>
                    <a:pt x="216" y="3327"/>
                  </a:cubicBezTo>
                  <a:cubicBezTo>
                    <a:pt x="370" y="3345"/>
                    <a:pt x="481" y="3358"/>
                    <a:pt x="555" y="3345"/>
                  </a:cubicBezTo>
                  <a:cubicBezTo>
                    <a:pt x="617" y="3333"/>
                    <a:pt x="654" y="3296"/>
                    <a:pt x="666" y="3216"/>
                  </a:cubicBezTo>
                  <a:cubicBezTo>
                    <a:pt x="678" y="3167"/>
                    <a:pt x="691" y="3013"/>
                    <a:pt x="703" y="2797"/>
                  </a:cubicBezTo>
                  <a:cubicBezTo>
                    <a:pt x="697" y="2637"/>
                    <a:pt x="703" y="2458"/>
                    <a:pt x="715" y="2255"/>
                  </a:cubicBezTo>
                  <a:lnTo>
                    <a:pt x="734" y="2255"/>
                  </a:lnTo>
                  <a:cubicBezTo>
                    <a:pt x="764" y="1670"/>
                    <a:pt x="795" y="974"/>
                    <a:pt x="808" y="648"/>
                  </a:cubicBezTo>
                  <a:cubicBezTo>
                    <a:pt x="820" y="229"/>
                    <a:pt x="826" y="62"/>
                    <a:pt x="826" y="1"/>
                  </a:cubicBezTo>
                  <a:cubicBezTo>
                    <a:pt x="795" y="1"/>
                    <a:pt x="764" y="7"/>
                    <a:pt x="740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5"/>
            <p:cNvSpPr/>
            <p:nvPr/>
          </p:nvSpPr>
          <p:spPr>
            <a:xfrm>
              <a:off x="3222841" y="-1822761"/>
              <a:ext cx="80276" cy="466795"/>
            </a:xfrm>
            <a:custGeom>
              <a:avLst/>
              <a:gdLst/>
              <a:ahLst/>
              <a:cxnLst/>
              <a:rect l="l" t="t" r="r" b="b"/>
              <a:pathLst>
                <a:path w="605" h="3518" extrusionOk="0">
                  <a:moveTo>
                    <a:pt x="222" y="13"/>
                  </a:moveTo>
                  <a:cubicBezTo>
                    <a:pt x="438" y="2637"/>
                    <a:pt x="530" y="3154"/>
                    <a:pt x="383" y="3284"/>
                  </a:cubicBezTo>
                  <a:cubicBezTo>
                    <a:pt x="290" y="3364"/>
                    <a:pt x="118" y="3388"/>
                    <a:pt x="1" y="3394"/>
                  </a:cubicBezTo>
                  <a:cubicBezTo>
                    <a:pt x="44" y="3468"/>
                    <a:pt x="112" y="3512"/>
                    <a:pt x="198" y="3512"/>
                  </a:cubicBezTo>
                  <a:cubicBezTo>
                    <a:pt x="216" y="3518"/>
                    <a:pt x="235" y="3518"/>
                    <a:pt x="253" y="3518"/>
                  </a:cubicBezTo>
                  <a:cubicBezTo>
                    <a:pt x="383" y="3518"/>
                    <a:pt x="469" y="3487"/>
                    <a:pt x="524" y="3450"/>
                  </a:cubicBezTo>
                  <a:cubicBezTo>
                    <a:pt x="573" y="3413"/>
                    <a:pt x="598" y="3370"/>
                    <a:pt x="604" y="3321"/>
                  </a:cubicBezTo>
                  <a:lnTo>
                    <a:pt x="604" y="3314"/>
                  </a:lnTo>
                  <a:cubicBezTo>
                    <a:pt x="604" y="3197"/>
                    <a:pt x="339" y="340"/>
                    <a:pt x="309" y="1"/>
                  </a:cubicBezTo>
                  <a:cubicBezTo>
                    <a:pt x="284" y="7"/>
                    <a:pt x="253" y="13"/>
                    <a:pt x="222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5"/>
            <p:cNvSpPr/>
            <p:nvPr/>
          </p:nvSpPr>
          <p:spPr>
            <a:xfrm>
              <a:off x="3298075" y="-1831651"/>
              <a:ext cx="89962" cy="423406"/>
            </a:xfrm>
            <a:custGeom>
              <a:avLst/>
              <a:gdLst/>
              <a:ahLst/>
              <a:cxnLst/>
              <a:rect l="l" t="t" r="r" b="b"/>
              <a:pathLst>
                <a:path w="678" h="3191" extrusionOk="0">
                  <a:moveTo>
                    <a:pt x="0" y="25"/>
                  </a:moveTo>
                  <a:cubicBezTo>
                    <a:pt x="314" y="1201"/>
                    <a:pt x="585" y="2568"/>
                    <a:pt x="512" y="2802"/>
                  </a:cubicBezTo>
                  <a:cubicBezTo>
                    <a:pt x="462" y="2956"/>
                    <a:pt x="241" y="3037"/>
                    <a:pt x="80" y="3073"/>
                  </a:cubicBezTo>
                  <a:cubicBezTo>
                    <a:pt x="87" y="3117"/>
                    <a:pt x="87" y="3154"/>
                    <a:pt x="93" y="3184"/>
                  </a:cubicBezTo>
                  <a:cubicBezTo>
                    <a:pt x="93" y="3184"/>
                    <a:pt x="93" y="3184"/>
                    <a:pt x="93" y="3184"/>
                  </a:cubicBezTo>
                  <a:cubicBezTo>
                    <a:pt x="185" y="3190"/>
                    <a:pt x="321" y="3172"/>
                    <a:pt x="438" y="3117"/>
                  </a:cubicBezTo>
                  <a:cubicBezTo>
                    <a:pt x="450" y="3110"/>
                    <a:pt x="462" y="3104"/>
                    <a:pt x="468" y="3098"/>
                  </a:cubicBezTo>
                  <a:cubicBezTo>
                    <a:pt x="475" y="3073"/>
                    <a:pt x="475" y="3049"/>
                    <a:pt x="481" y="3024"/>
                  </a:cubicBezTo>
                  <a:cubicBezTo>
                    <a:pt x="487" y="3006"/>
                    <a:pt x="518" y="3006"/>
                    <a:pt x="518" y="3024"/>
                  </a:cubicBezTo>
                  <a:cubicBezTo>
                    <a:pt x="518" y="3037"/>
                    <a:pt x="524" y="3049"/>
                    <a:pt x="524" y="3067"/>
                  </a:cubicBezTo>
                  <a:cubicBezTo>
                    <a:pt x="592" y="3012"/>
                    <a:pt x="647" y="2932"/>
                    <a:pt x="659" y="2833"/>
                  </a:cubicBezTo>
                  <a:cubicBezTo>
                    <a:pt x="659" y="2827"/>
                    <a:pt x="659" y="2815"/>
                    <a:pt x="659" y="2809"/>
                  </a:cubicBezTo>
                  <a:cubicBezTo>
                    <a:pt x="678" y="2495"/>
                    <a:pt x="197" y="357"/>
                    <a:pt x="111" y="0"/>
                  </a:cubicBezTo>
                  <a:cubicBezTo>
                    <a:pt x="74" y="6"/>
                    <a:pt x="37" y="12"/>
                    <a:pt x="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5"/>
            <p:cNvSpPr/>
            <p:nvPr/>
          </p:nvSpPr>
          <p:spPr>
            <a:xfrm>
              <a:off x="3362562" y="-1848104"/>
              <a:ext cx="90891" cy="364625"/>
            </a:xfrm>
            <a:custGeom>
              <a:avLst/>
              <a:gdLst/>
              <a:ahLst/>
              <a:cxnLst/>
              <a:rect l="l" t="t" r="r" b="b"/>
              <a:pathLst>
                <a:path w="685" h="2748" extrusionOk="0">
                  <a:moveTo>
                    <a:pt x="1" y="19"/>
                  </a:moveTo>
                  <a:cubicBezTo>
                    <a:pt x="93" y="364"/>
                    <a:pt x="198" y="703"/>
                    <a:pt x="297" y="1017"/>
                  </a:cubicBezTo>
                  <a:cubicBezTo>
                    <a:pt x="494" y="1645"/>
                    <a:pt x="654" y="2150"/>
                    <a:pt x="586" y="2323"/>
                  </a:cubicBezTo>
                  <a:cubicBezTo>
                    <a:pt x="555" y="2409"/>
                    <a:pt x="500" y="2477"/>
                    <a:pt x="438" y="2532"/>
                  </a:cubicBezTo>
                  <a:cubicBezTo>
                    <a:pt x="426" y="2545"/>
                    <a:pt x="407" y="2557"/>
                    <a:pt x="395" y="2569"/>
                  </a:cubicBezTo>
                  <a:cubicBezTo>
                    <a:pt x="333" y="2619"/>
                    <a:pt x="272" y="2649"/>
                    <a:pt x="223" y="2674"/>
                  </a:cubicBezTo>
                  <a:cubicBezTo>
                    <a:pt x="223" y="2699"/>
                    <a:pt x="229" y="2723"/>
                    <a:pt x="229" y="2748"/>
                  </a:cubicBezTo>
                  <a:cubicBezTo>
                    <a:pt x="266" y="2736"/>
                    <a:pt x="333" y="2705"/>
                    <a:pt x="401" y="2668"/>
                  </a:cubicBezTo>
                  <a:cubicBezTo>
                    <a:pt x="420" y="2662"/>
                    <a:pt x="432" y="2649"/>
                    <a:pt x="451" y="2643"/>
                  </a:cubicBezTo>
                  <a:cubicBezTo>
                    <a:pt x="500" y="2612"/>
                    <a:pt x="537" y="2588"/>
                    <a:pt x="555" y="2569"/>
                  </a:cubicBezTo>
                  <a:cubicBezTo>
                    <a:pt x="635" y="2489"/>
                    <a:pt x="685" y="2378"/>
                    <a:pt x="685" y="2267"/>
                  </a:cubicBezTo>
                  <a:cubicBezTo>
                    <a:pt x="685" y="2040"/>
                    <a:pt x="155" y="315"/>
                    <a:pt x="56" y="1"/>
                  </a:cubicBezTo>
                  <a:cubicBezTo>
                    <a:pt x="38" y="7"/>
                    <a:pt x="19" y="13"/>
                    <a:pt x="1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5"/>
            <p:cNvSpPr/>
            <p:nvPr/>
          </p:nvSpPr>
          <p:spPr>
            <a:xfrm>
              <a:off x="3401041" y="-1863628"/>
              <a:ext cx="112917" cy="296822"/>
            </a:xfrm>
            <a:custGeom>
              <a:avLst/>
              <a:gdLst/>
              <a:ahLst/>
              <a:cxnLst/>
              <a:rect l="l" t="t" r="r" b="b"/>
              <a:pathLst>
                <a:path w="851" h="2237" extrusionOk="0">
                  <a:moveTo>
                    <a:pt x="709" y="1805"/>
                  </a:moveTo>
                  <a:cubicBezTo>
                    <a:pt x="709" y="1910"/>
                    <a:pt x="530" y="2058"/>
                    <a:pt x="419" y="2138"/>
                  </a:cubicBezTo>
                  <a:cubicBezTo>
                    <a:pt x="432" y="2175"/>
                    <a:pt x="438" y="2206"/>
                    <a:pt x="444" y="2237"/>
                  </a:cubicBezTo>
                  <a:cubicBezTo>
                    <a:pt x="450" y="2230"/>
                    <a:pt x="462" y="2224"/>
                    <a:pt x="468" y="2218"/>
                  </a:cubicBezTo>
                  <a:cubicBezTo>
                    <a:pt x="468" y="2212"/>
                    <a:pt x="468" y="2206"/>
                    <a:pt x="468" y="2193"/>
                  </a:cubicBezTo>
                  <a:cubicBezTo>
                    <a:pt x="468" y="2175"/>
                    <a:pt x="493" y="2175"/>
                    <a:pt x="499" y="2193"/>
                  </a:cubicBezTo>
                  <a:cubicBezTo>
                    <a:pt x="598" y="2120"/>
                    <a:pt x="703" y="2052"/>
                    <a:pt x="752" y="1990"/>
                  </a:cubicBezTo>
                  <a:cubicBezTo>
                    <a:pt x="820" y="1910"/>
                    <a:pt x="850" y="1842"/>
                    <a:pt x="838" y="1762"/>
                  </a:cubicBezTo>
                  <a:cubicBezTo>
                    <a:pt x="813" y="1602"/>
                    <a:pt x="130" y="161"/>
                    <a:pt x="56" y="1"/>
                  </a:cubicBezTo>
                  <a:cubicBezTo>
                    <a:pt x="37" y="7"/>
                    <a:pt x="19" y="19"/>
                    <a:pt x="0" y="25"/>
                  </a:cubicBezTo>
                  <a:cubicBezTo>
                    <a:pt x="265" y="715"/>
                    <a:pt x="709" y="1658"/>
                    <a:pt x="709" y="18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5"/>
            <p:cNvSpPr/>
            <p:nvPr/>
          </p:nvSpPr>
          <p:spPr>
            <a:xfrm>
              <a:off x="3431294" y="-1881541"/>
              <a:ext cx="129238" cy="235520"/>
            </a:xfrm>
            <a:custGeom>
              <a:avLst/>
              <a:gdLst/>
              <a:ahLst/>
              <a:cxnLst/>
              <a:rect l="l" t="t" r="r" b="b"/>
              <a:pathLst>
                <a:path w="974" h="1775" extrusionOk="0">
                  <a:moveTo>
                    <a:pt x="0" y="50"/>
                  </a:moveTo>
                  <a:cubicBezTo>
                    <a:pt x="702" y="1084"/>
                    <a:pt x="838" y="1343"/>
                    <a:pt x="832" y="1448"/>
                  </a:cubicBezTo>
                  <a:cubicBezTo>
                    <a:pt x="832" y="1528"/>
                    <a:pt x="684" y="1651"/>
                    <a:pt x="616" y="1706"/>
                  </a:cubicBezTo>
                  <a:cubicBezTo>
                    <a:pt x="629" y="1731"/>
                    <a:pt x="635" y="1756"/>
                    <a:pt x="647" y="1774"/>
                  </a:cubicBezTo>
                  <a:cubicBezTo>
                    <a:pt x="746" y="1713"/>
                    <a:pt x="832" y="1651"/>
                    <a:pt x="887" y="1589"/>
                  </a:cubicBezTo>
                  <a:cubicBezTo>
                    <a:pt x="943" y="1534"/>
                    <a:pt x="973" y="1479"/>
                    <a:pt x="961" y="1429"/>
                  </a:cubicBezTo>
                  <a:cubicBezTo>
                    <a:pt x="955" y="1398"/>
                    <a:pt x="943" y="1361"/>
                    <a:pt x="924" y="1331"/>
                  </a:cubicBezTo>
                  <a:cubicBezTo>
                    <a:pt x="912" y="1331"/>
                    <a:pt x="900" y="1331"/>
                    <a:pt x="887" y="1318"/>
                  </a:cubicBezTo>
                  <a:cubicBezTo>
                    <a:pt x="709" y="1127"/>
                    <a:pt x="629" y="850"/>
                    <a:pt x="487" y="635"/>
                  </a:cubicBezTo>
                  <a:cubicBezTo>
                    <a:pt x="351" y="425"/>
                    <a:pt x="204" y="216"/>
                    <a:pt x="80" y="0"/>
                  </a:cubicBezTo>
                  <a:cubicBezTo>
                    <a:pt x="56" y="19"/>
                    <a:pt x="25" y="31"/>
                    <a:pt x="0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5"/>
            <p:cNvSpPr/>
            <p:nvPr/>
          </p:nvSpPr>
          <p:spPr>
            <a:xfrm>
              <a:off x="3551376" y="-1761459"/>
              <a:ext cx="39408" cy="44318"/>
            </a:xfrm>
            <a:custGeom>
              <a:avLst/>
              <a:gdLst/>
              <a:ahLst/>
              <a:cxnLst/>
              <a:rect l="l" t="t" r="r" b="b"/>
              <a:pathLst>
                <a:path w="297" h="334" extrusionOk="0">
                  <a:moveTo>
                    <a:pt x="192" y="93"/>
                  </a:moveTo>
                  <a:cubicBezTo>
                    <a:pt x="155" y="124"/>
                    <a:pt x="112" y="149"/>
                    <a:pt x="75" y="185"/>
                  </a:cubicBezTo>
                  <a:cubicBezTo>
                    <a:pt x="75" y="185"/>
                    <a:pt x="68" y="185"/>
                    <a:pt x="68" y="185"/>
                  </a:cubicBezTo>
                  <a:cubicBezTo>
                    <a:pt x="44" y="210"/>
                    <a:pt x="19" y="235"/>
                    <a:pt x="1" y="253"/>
                  </a:cubicBezTo>
                  <a:cubicBezTo>
                    <a:pt x="13" y="278"/>
                    <a:pt x="31" y="303"/>
                    <a:pt x="50" y="333"/>
                  </a:cubicBezTo>
                  <a:cubicBezTo>
                    <a:pt x="93" y="290"/>
                    <a:pt x="142" y="253"/>
                    <a:pt x="185" y="204"/>
                  </a:cubicBezTo>
                  <a:cubicBezTo>
                    <a:pt x="222" y="161"/>
                    <a:pt x="247" y="93"/>
                    <a:pt x="296" y="50"/>
                  </a:cubicBezTo>
                  <a:cubicBezTo>
                    <a:pt x="284" y="32"/>
                    <a:pt x="272" y="19"/>
                    <a:pt x="259" y="1"/>
                  </a:cubicBezTo>
                  <a:cubicBezTo>
                    <a:pt x="253" y="38"/>
                    <a:pt x="222" y="68"/>
                    <a:pt x="192" y="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5"/>
            <p:cNvSpPr/>
            <p:nvPr/>
          </p:nvSpPr>
          <p:spPr>
            <a:xfrm>
              <a:off x="3466456" y="-1905292"/>
              <a:ext cx="116102" cy="152193"/>
            </a:xfrm>
            <a:custGeom>
              <a:avLst/>
              <a:gdLst/>
              <a:ahLst/>
              <a:cxnLst/>
              <a:rect l="l" t="t" r="r" b="b"/>
              <a:pathLst>
                <a:path w="875" h="1147" extrusionOk="0">
                  <a:moveTo>
                    <a:pt x="0" y="50"/>
                  </a:moveTo>
                  <a:cubicBezTo>
                    <a:pt x="456" y="598"/>
                    <a:pt x="819" y="1060"/>
                    <a:pt x="801" y="1128"/>
                  </a:cubicBezTo>
                  <a:cubicBezTo>
                    <a:pt x="801" y="1134"/>
                    <a:pt x="801" y="1140"/>
                    <a:pt x="795" y="1146"/>
                  </a:cubicBezTo>
                  <a:cubicBezTo>
                    <a:pt x="819" y="1116"/>
                    <a:pt x="844" y="1072"/>
                    <a:pt x="875" y="1048"/>
                  </a:cubicBezTo>
                  <a:cubicBezTo>
                    <a:pt x="622" y="684"/>
                    <a:pt x="351" y="339"/>
                    <a:pt x="56" y="1"/>
                  </a:cubicBezTo>
                  <a:cubicBezTo>
                    <a:pt x="37" y="19"/>
                    <a:pt x="19" y="31"/>
                    <a:pt x="0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5"/>
            <p:cNvSpPr/>
            <p:nvPr/>
          </p:nvSpPr>
          <p:spPr>
            <a:xfrm>
              <a:off x="3490870" y="-1927318"/>
              <a:ext cx="123532" cy="144762"/>
            </a:xfrm>
            <a:custGeom>
              <a:avLst/>
              <a:gdLst/>
              <a:ahLst/>
              <a:cxnLst/>
              <a:rect l="l" t="t" r="r" b="b"/>
              <a:pathLst>
                <a:path w="931" h="1091" extrusionOk="0">
                  <a:moveTo>
                    <a:pt x="272" y="376"/>
                  </a:moveTo>
                  <a:cubicBezTo>
                    <a:pt x="321" y="438"/>
                    <a:pt x="377" y="499"/>
                    <a:pt x="426" y="555"/>
                  </a:cubicBezTo>
                  <a:cubicBezTo>
                    <a:pt x="494" y="635"/>
                    <a:pt x="561" y="709"/>
                    <a:pt x="611" y="770"/>
                  </a:cubicBezTo>
                  <a:cubicBezTo>
                    <a:pt x="623" y="783"/>
                    <a:pt x="629" y="801"/>
                    <a:pt x="641" y="813"/>
                  </a:cubicBezTo>
                  <a:cubicBezTo>
                    <a:pt x="691" y="875"/>
                    <a:pt x="722" y="924"/>
                    <a:pt x="715" y="943"/>
                  </a:cubicBezTo>
                  <a:cubicBezTo>
                    <a:pt x="709" y="974"/>
                    <a:pt x="685" y="1004"/>
                    <a:pt x="660" y="1029"/>
                  </a:cubicBezTo>
                  <a:lnTo>
                    <a:pt x="703" y="1091"/>
                  </a:lnTo>
                  <a:cubicBezTo>
                    <a:pt x="746" y="1072"/>
                    <a:pt x="777" y="1060"/>
                    <a:pt x="814" y="1041"/>
                  </a:cubicBezTo>
                  <a:cubicBezTo>
                    <a:pt x="826" y="1035"/>
                    <a:pt x="845" y="1029"/>
                    <a:pt x="857" y="1023"/>
                  </a:cubicBezTo>
                  <a:cubicBezTo>
                    <a:pt x="857" y="1017"/>
                    <a:pt x="857" y="1017"/>
                    <a:pt x="857" y="1017"/>
                  </a:cubicBezTo>
                  <a:cubicBezTo>
                    <a:pt x="857" y="1017"/>
                    <a:pt x="863" y="1017"/>
                    <a:pt x="863" y="1017"/>
                  </a:cubicBezTo>
                  <a:cubicBezTo>
                    <a:pt x="876" y="1011"/>
                    <a:pt x="882" y="1004"/>
                    <a:pt x="894" y="998"/>
                  </a:cubicBezTo>
                  <a:cubicBezTo>
                    <a:pt x="894" y="998"/>
                    <a:pt x="900" y="992"/>
                    <a:pt x="900" y="992"/>
                  </a:cubicBezTo>
                  <a:cubicBezTo>
                    <a:pt x="912" y="986"/>
                    <a:pt x="925" y="980"/>
                    <a:pt x="931" y="974"/>
                  </a:cubicBezTo>
                  <a:cubicBezTo>
                    <a:pt x="931" y="974"/>
                    <a:pt x="931" y="974"/>
                    <a:pt x="931" y="974"/>
                  </a:cubicBezTo>
                  <a:lnTo>
                    <a:pt x="906" y="949"/>
                  </a:lnTo>
                  <a:lnTo>
                    <a:pt x="857" y="887"/>
                  </a:lnTo>
                  <a:lnTo>
                    <a:pt x="752" y="776"/>
                  </a:lnTo>
                  <a:lnTo>
                    <a:pt x="660" y="678"/>
                  </a:lnTo>
                  <a:lnTo>
                    <a:pt x="469" y="468"/>
                  </a:lnTo>
                  <a:lnTo>
                    <a:pt x="216" y="191"/>
                  </a:lnTo>
                  <a:lnTo>
                    <a:pt x="210" y="191"/>
                  </a:lnTo>
                  <a:lnTo>
                    <a:pt x="44" y="0"/>
                  </a:lnTo>
                  <a:lnTo>
                    <a:pt x="32" y="13"/>
                  </a:lnTo>
                  <a:lnTo>
                    <a:pt x="19" y="31"/>
                  </a:lnTo>
                  <a:lnTo>
                    <a:pt x="1" y="56"/>
                  </a:lnTo>
                  <a:cubicBezTo>
                    <a:pt x="75" y="148"/>
                    <a:pt x="173" y="265"/>
                    <a:pt x="272" y="3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5"/>
            <p:cNvSpPr/>
            <p:nvPr/>
          </p:nvSpPr>
          <p:spPr>
            <a:xfrm>
              <a:off x="3090419" y="-1821036"/>
              <a:ext cx="134147" cy="459364"/>
            </a:xfrm>
            <a:custGeom>
              <a:avLst/>
              <a:gdLst/>
              <a:ahLst/>
              <a:cxnLst/>
              <a:rect l="l" t="t" r="r" b="b"/>
              <a:pathLst>
                <a:path w="1011" h="3462" extrusionOk="0">
                  <a:moveTo>
                    <a:pt x="118" y="2753"/>
                  </a:moveTo>
                  <a:cubicBezTo>
                    <a:pt x="118" y="2815"/>
                    <a:pt x="112" y="2864"/>
                    <a:pt x="112" y="2913"/>
                  </a:cubicBezTo>
                  <a:cubicBezTo>
                    <a:pt x="87" y="3228"/>
                    <a:pt x="75" y="3332"/>
                    <a:pt x="327" y="3357"/>
                  </a:cubicBezTo>
                  <a:cubicBezTo>
                    <a:pt x="481" y="3375"/>
                    <a:pt x="592" y="3388"/>
                    <a:pt x="666" y="3375"/>
                  </a:cubicBezTo>
                  <a:cubicBezTo>
                    <a:pt x="728" y="3363"/>
                    <a:pt x="765" y="3326"/>
                    <a:pt x="777" y="3246"/>
                  </a:cubicBezTo>
                  <a:cubicBezTo>
                    <a:pt x="795" y="3166"/>
                    <a:pt x="802" y="2784"/>
                    <a:pt x="826" y="2347"/>
                  </a:cubicBezTo>
                  <a:cubicBezTo>
                    <a:pt x="857" y="1743"/>
                    <a:pt x="906" y="1016"/>
                    <a:pt x="919" y="678"/>
                  </a:cubicBezTo>
                  <a:cubicBezTo>
                    <a:pt x="937" y="99"/>
                    <a:pt x="937" y="0"/>
                    <a:pt x="937" y="0"/>
                  </a:cubicBezTo>
                  <a:lnTo>
                    <a:pt x="1011" y="0"/>
                  </a:lnTo>
                  <a:cubicBezTo>
                    <a:pt x="1011" y="0"/>
                    <a:pt x="1011" y="92"/>
                    <a:pt x="993" y="684"/>
                  </a:cubicBezTo>
                  <a:cubicBezTo>
                    <a:pt x="980" y="1023"/>
                    <a:pt x="943" y="1768"/>
                    <a:pt x="912" y="2371"/>
                  </a:cubicBezTo>
                  <a:cubicBezTo>
                    <a:pt x="888" y="2815"/>
                    <a:pt x="863" y="3178"/>
                    <a:pt x="845" y="3258"/>
                  </a:cubicBezTo>
                  <a:cubicBezTo>
                    <a:pt x="826" y="3369"/>
                    <a:pt x="777" y="3425"/>
                    <a:pt x="678" y="3443"/>
                  </a:cubicBezTo>
                  <a:cubicBezTo>
                    <a:pt x="598" y="3462"/>
                    <a:pt x="481" y="3449"/>
                    <a:pt x="315" y="3431"/>
                  </a:cubicBezTo>
                  <a:cubicBezTo>
                    <a:pt x="1" y="3394"/>
                    <a:pt x="13" y="3271"/>
                    <a:pt x="38" y="2907"/>
                  </a:cubicBezTo>
                  <a:cubicBezTo>
                    <a:pt x="44" y="2858"/>
                    <a:pt x="44" y="2803"/>
                    <a:pt x="50" y="27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5"/>
            <p:cNvSpPr/>
            <p:nvPr/>
          </p:nvSpPr>
          <p:spPr>
            <a:xfrm>
              <a:off x="4219856" y="-2539406"/>
              <a:ext cx="58250" cy="41797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389" y="12"/>
                  </a:moveTo>
                  <a:cubicBezTo>
                    <a:pt x="315" y="37"/>
                    <a:pt x="247" y="86"/>
                    <a:pt x="180" y="130"/>
                  </a:cubicBezTo>
                  <a:cubicBezTo>
                    <a:pt x="118" y="173"/>
                    <a:pt x="44" y="228"/>
                    <a:pt x="7" y="296"/>
                  </a:cubicBezTo>
                  <a:cubicBezTo>
                    <a:pt x="1" y="302"/>
                    <a:pt x="7" y="314"/>
                    <a:pt x="13" y="308"/>
                  </a:cubicBezTo>
                  <a:cubicBezTo>
                    <a:pt x="81" y="302"/>
                    <a:pt x="143" y="247"/>
                    <a:pt x="198" y="210"/>
                  </a:cubicBezTo>
                  <a:cubicBezTo>
                    <a:pt x="266" y="160"/>
                    <a:pt x="346" y="117"/>
                    <a:pt x="414" y="62"/>
                  </a:cubicBezTo>
                  <a:cubicBezTo>
                    <a:pt x="438" y="43"/>
                    <a:pt x="426" y="0"/>
                    <a:pt x="389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5"/>
            <p:cNvSpPr/>
            <p:nvPr/>
          </p:nvSpPr>
          <p:spPr>
            <a:xfrm>
              <a:off x="4094865" y="-2490444"/>
              <a:ext cx="108008" cy="57321"/>
            </a:xfrm>
            <a:custGeom>
              <a:avLst/>
              <a:gdLst/>
              <a:ahLst/>
              <a:cxnLst/>
              <a:rect l="l" t="t" r="r" b="b"/>
              <a:pathLst>
                <a:path w="814" h="432" extrusionOk="0">
                  <a:moveTo>
                    <a:pt x="795" y="7"/>
                  </a:moveTo>
                  <a:cubicBezTo>
                    <a:pt x="666" y="44"/>
                    <a:pt x="555" y="112"/>
                    <a:pt x="450" y="185"/>
                  </a:cubicBezTo>
                  <a:cubicBezTo>
                    <a:pt x="309" y="284"/>
                    <a:pt x="173" y="358"/>
                    <a:pt x="7" y="420"/>
                  </a:cubicBezTo>
                  <a:cubicBezTo>
                    <a:pt x="1" y="420"/>
                    <a:pt x="1" y="432"/>
                    <a:pt x="7" y="432"/>
                  </a:cubicBezTo>
                  <a:cubicBezTo>
                    <a:pt x="315" y="401"/>
                    <a:pt x="518" y="124"/>
                    <a:pt x="801" y="32"/>
                  </a:cubicBezTo>
                  <a:cubicBezTo>
                    <a:pt x="814" y="25"/>
                    <a:pt x="807" y="1"/>
                    <a:pt x="79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5"/>
            <p:cNvSpPr/>
            <p:nvPr/>
          </p:nvSpPr>
          <p:spPr>
            <a:xfrm>
              <a:off x="1695861" y="-2521032"/>
              <a:ext cx="2714919" cy="775691"/>
            </a:xfrm>
            <a:custGeom>
              <a:avLst/>
              <a:gdLst/>
              <a:ahLst/>
              <a:cxnLst/>
              <a:rect l="l" t="t" r="r" b="b"/>
              <a:pathLst>
                <a:path w="20461" h="5846" extrusionOk="0">
                  <a:moveTo>
                    <a:pt x="20461" y="351"/>
                  </a:moveTo>
                  <a:cubicBezTo>
                    <a:pt x="13809" y="2144"/>
                    <a:pt x="7151" y="3942"/>
                    <a:pt x="499" y="5741"/>
                  </a:cubicBezTo>
                  <a:cubicBezTo>
                    <a:pt x="117" y="5845"/>
                    <a:pt x="0" y="5507"/>
                    <a:pt x="437" y="5384"/>
                  </a:cubicBezTo>
                  <a:lnTo>
                    <a:pt x="203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5"/>
            <p:cNvSpPr/>
            <p:nvPr/>
          </p:nvSpPr>
          <p:spPr>
            <a:xfrm>
              <a:off x="1709273" y="-2536221"/>
              <a:ext cx="2709346" cy="782326"/>
            </a:xfrm>
            <a:custGeom>
              <a:avLst/>
              <a:gdLst/>
              <a:ahLst/>
              <a:cxnLst/>
              <a:rect l="l" t="t" r="r" b="b"/>
              <a:pathLst>
                <a:path w="20419" h="5896" extrusionOk="0">
                  <a:moveTo>
                    <a:pt x="377" y="5753"/>
                  </a:moveTo>
                  <a:lnTo>
                    <a:pt x="20295" y="377"/>
                  </a:lnTo>
                  <a:lnTo>
                    <a:pt x="20234" y="130"/>
                  </a:lnTo>
                  <a:lnTo>
                    <a:pt x="346" y="5495"/>
                  </a:lnTo>
                  <a:cubicBezTo>
                    <a:pt x="204" y="5538"/>
                    <a:pt x="130" y="5593"/>
                    <a:pt x="112" y="5649"/>
                  </a:cubicBezTo>
                  <a:cubicBezTo>
                    <a:pt x="106" y="5667"/>
                    <a:pt x="99" y="5680"/>
                    <a:pt x="106" y="5698"/>
                  </a:cubicBezTo>
                  <a:cubicBezTo>
                    <a:pt x="112" y="5710"/>
                    <a:pt x="118" y="5723"/>
                    <a:pt x="130" y="5735"/>
                  </a:cubicBezTo>
                  <a:cubicBezTo>
                    <a:pt x="173" y="5772"/>
                    <a:pt x="260" y="5784"/>
                    <a:pt x="377" y="5753"/>
                  </a:cubicBezTo>
                  <a:close/>
                  <a:moveTo>
                    <a:pt x="20375" y="463"/>
                  </a:moveTo>
                  <a:lnTo>
                    <a:pt x="407" y="5852"/>
                  </a:lnTo>
                  <a:cubicBezTo>
                    <a:pt x="253" y="5895"/>
                    <a:pt x="130" y="5871"/>
                    <a:pt x="69" y="5815"/>
                  </a:cubicBezTo>
                  <a:cubicBezTo>
                    <a:pt x="38" y="5790"/>
                    <a:pt x="19" y="5760"/>
                    <a:pt x="7" y="5723"/>
                  </a:cubicBezTo>
                  <a:cubicBezTo>
                    <a:pt x="1" y="5686"/>
                    <a:pt x="1" y="5649"/>
                    <a:pt x="13" y="5612"/>
                  </a:cubicBezTo>
                  <a:cubicBezTo>
                    <a:pt x="44" y="5532"/>
                    <a:pt x="142" y="5446"/>
                    <a:pt x="321" y="5396"/>
                  </a:cubicBezTo>
                  <a:lnTo>
                    <a:pt x="20302" y="1"/>
                  </a:lnTo>
                  <a:lnTo>
                    <a:pt x="20419" y="4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5"/>
            <p:cNvSpPr/>
            <p:nvPr/>
          </p:nvSpPr>
          <p:spPr>
            <a:xfrm>
              <a:off x="4286068" y="-2629368"/>
              <a:ext cx="512572" cy="207789"/>
            </a:xfrm>
            <a:custGeom>
              <a:avLst/>
              <a:gdLst/>
              <a:ahLst/>
              <a:cxnLst/>
              <a:rect l="l" t="t" r="r" b="b"/>
              <a:pathLst>
                <a:path w="3863" h="1566" extrusionOk="0">
                  <a:moveTo>
                    <a:pt x="142" y="1343"/>
                  </a:moveTo>
                  <a:lnTo>
                    <a:pt x="999" y="1565"/>
                  </a:lnTo>
                  <a:lnTo>
                    <a:pt x="3863" y="1"/>
                  </a:lnTo>
                  <a:lnTo>
                    <a:pt x="524" y="31"/>
                  </a:lnTo>
                  <a:lnTo>
                    <a:pt x="1" y="8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5"/>
            <p:cNvSpPr/>
            <p:nvPr/>
          </p:nvSpPr>
          <p:spPr>
            <a:xfrm>
              <a:off x="4278770" y="-2635870"/>
              <a:ext cx="523187" cy="220792"/>
            </a:xfrm>
            <a:custGeom>
              <a:avLst/>
              <a:gdLst/>
              <a:ahLst/>
              <a:cxnLst/>
              <a:rect l="l" t="t" r="r" b="b"/>
              <a:pathLst>
                <a:path w="3943" h="1664" extrusionOk="0">
                  <a:moveTo>
                    <a:pt x="1041" y="1663"/>
                  </a:moveTo>
                  <a:lnTo>
                    <a:pt x="154" y="1435"/>
                  </a:lnTo>
                  <a:lnTo>
                    <a:pt x="0" y="887"/>
                  </a:lnTo>
                  <a:lnTo>
                    <a:pt x="549" y="31"/>
                  </a:lnTo>
                  <a:lnTo>
                    <a:pt x="3918" y="0"/>
                  </a:lnTo>
                  <a:lnTo>
                    <a:pt x="3942" y="93"/>
                  </a:lnTo>
                  <a:lnTo>
                    <a:pt x="1078" y="1657"/>
                  </a:lnTo>
                  <a:close/>
                  <a:moveTo>
                    <a:pt x="234" y="1349"/>
                  </a:moveTo>
                  <a:lnTo>
                    <a:pt x="1047" y="1559"/>
                  </a:lnTo>
                  <a:lnTo>
                    <a:pt x="3714" y="105"/>
                  </a:lnTo>
                  <a:lnTo>
                    <a:pt x="604" y="130"/>
                  </a:lnTo>
                  <a:lnTo>
                    <a:pt x="111" y="9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5"/>
            <p:cNvSpPr/>
            <p:nvPr/>
          </p:nvSpPr>
          <p:spPr>
            <a:xfrm>
              <a:off x="4105480" y="-2610526"/>
              <a:ext cx="231407" cy="329463"/>
            </a:xfrm>
            <a:custGeom>
              <a:avLst/>
              <a:gdLst/>
              <a:ahLst/>
              <a:cxnLst/>
              <a:rect l="l" t="t" r="r" b="b"/>
              <a:pathLst>
                <a:path w="1744" h="2483" extrusionOk="0">
                  <a:moveTo>
                    <a:pt x="1159" y="641"/>
                  </a:moveTo>
                  <a:cubicBezTo>
                    <a:pt x="1159" y="641"/>
                    <a:pt x="561" y="327"/>
                    <a:pt x="684" y="0"/>
                  </a:cubicBezTo>
                  <a:cubicBezTo>
                    <a:pt x="370" y="99"/>
                    <a:pt x="339" y="401"/>
                    <a:pt x="229" y="265"/>
                  </a:cubicBezTo>
                  <a:cubicBezTo>
                    <a:pt x="309" y="598"/>
                    <a:pt x="118" y="592"/>
                    <a:pt x="148" y="752"/>
                  </a:cubicBezTo>
                  <a:cubicBezTo>
                    <a:pt x="179" y="918"/>
                    <a:pt x="487" y="943"/>
                    <a:pt x="487" y="943"/>
                  </a:cubicBezTo>
                  <a:cubicBezTo>
                    <a:pt x="487" y="943"/>
                    <a:pt x="173" y="1171"/>
                    <a:pt x="87" y="1152"/>
                  </a:cubicBezTo>
                  <a:cubicBezTo>
                    <a:pt x="1" y="1127"/>
                    <a:pt x="210" y="1306"/>
                    <a:pt x="198" y="1620"/>
                  </a:cubicBezTo>
                  <a:cubicBezTo>
                    <a:pt x="192" y="1928"/>
                    <a:pt x="426" y="2328"/>
                    <a:pt x="426" y="2328"/>
                  </a:cubicBezTo>
                  <a:cubicBezTo>
                    <a:pt x="426" y="2328"/>
                    <a:pt x="475" y="1984"/>
                    <a:pt x="740" y="1848"/>
                  </a:cubicBezTo>
                  <a:cubicBezTo>
                    <a:pt x="1005" y="1719"/>
                    <a:pt x="1054" y="1614"/>
                    <a:pt x="1054" y="1614"/>
                  </a:cubicBezTo>
                  <a:cubicBezTo>
                    <a:pt x="1054" y="1614"/>
                    <a:pt x="1078" y="1786"/>
                    <a:pt x="918" y="1916"/>
                  </a:cubicBezTo>
                  <a:cubicBezTo>
                    <a:pt x="758" y="2045"/>
                    <a:pt x="764" y="2359"/>
                    <a:pt x="795" y="2421"/>
                  </a:cubicBezTo>
                  <a:cubicBezTo>
                    <a:pt x="826" y="2482"/>
                    <a:pt x="1300" y="2365"/>
                    <a:pt x="1300" y="2365"/>
                  </a:cubicBezTo>
                  <a:cubicBezTo>
                    <a:pt x="1300" y="2365"/>
                    <a:pt x="1177" y="1990"/>
                    <a:pt x="1282" y="1885"/>
                  </a:cubicBezTo>
                  <a:cubicBezTo>
                    <a:pt x="1393" y="1786"/>
                    <a:pt x="1473" y="1984"/>
                    <a:pt x="1491" y="2150"/>
                  </a:cubicBezTo>
                  <a:cubicBezTo>
                    <a:pt x="1516" y="2316"/>
                    <a:pt x="1744" y="2304"/>
                    <a:pt x="1744" y="2304"/>
                  </a:cubicBezTo>
                  <a:cubicBezTo>
                    <a:pt x="1744" y="2304"/>
                    <a:pt x="1571" y="2113"/>
                    <a:pt x="1577" y="1922"/>
                  </a:cubicBezTo>
                  <a:cubicBezTo>
                    <a:pt x="1577" y="1731"/>
                    <a:pt x="1553" y="1540"/>
                    <a:pt x="1386" y="1423"/>
                  </a:cubicBezTo>
                  <a:cubicBezTo>
                    <a:pt x="1214" y="1300"/>
                    <a:pt x="1159" y="641"/>
                    <a:pt x="1159" y="6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5"/>
            <p:cNvSpPr/>
            <p:nvPr/>
          </p:nvSpPr>
          <p:spPr>
            <a:xfrm>
              <a:off x="4107072" y="-2621141"/>
              <a:ext cx="244543" cy="347376"/>
            </a:xfrm>
            <a:custGeom>
              <a:avLst/>
              <a:gdLst/>
              <a:ahLst/>
              <a:cxnLst/>
              <a:rect l="l" t="t" r="r" b="b"/>
              <a:pathLst>
                <a:path w="1843" h="2618" extrusionOk="0">
                  <a:moveTo>
                    <a:pt x="722" y="99"/>
                  </a:moveTo>
                  <a:cubicBezTo>
                    <a:pt x="617" y="382"/>
                    <a:pt x="1171" y="678"/>
                    <a:pt x="1171" y="678"/>
                  </a:cubicBezTo>
                  <a:lnTo>
                    <a:pt x="1196" y="690"/>
                  </a:lnTo>
                  <a:lnTo>
                    <a:pt x="1202" y="715"/>
                  </a:lnTo>
                  <a:cubicBezTo>
                    <a:pt x="1202" y="721"/>
                    <a:pt x="1251" y="1349"/>
                    <a:pt x="1399" y="1460"/>
                  </a:cubicBezTo>
                  <a:cubicBezTo>
                    <a:pt x="1498" y="1528"/>
                    <a:pt x="1553" y="1614"/>
                    <a:pt x="1584" y="1712"/>
                  </a:cubicBezTo>
                  <a:cubicBezTo>
                    <a:pt x="1608" y="1805"/>
                    <a:pt x="1615" y="1903"/>
                    <a:pt x="1615" y="2008"/>
                  </a:cubicBezTo>
                  <a:cubicBezTo>
                    <a:pt x="1615" y="2174"/>
                    <a:pt x="1769" y="2353"/>
                    <a:pt x="1775" y="2353"/>
                  </a:cubicBezTo>
                  <a:lnTo>
                    <a:pt x="1843" y="2433"/>
                  </a:lnTo>
                  <a:lnTo>
                    <a:pt x="1738" y="2439"/>
                  </a:lnTo>
                  <a:cubicBezTo>
                    <a:pt x="1732" y="2439"/>
                    <a:pt x="1461" y="2445"/>
                    <a:pt x="1430" y="2236"/>
                  </a:cubicBezTo>
                  <a:cubicBezTo>
                    <a:pt x="1424" y="2168"/>
                    <a:pt x="1405" y="2101"/>
                    <a:pt x="1381" y="2045"/>
                  </a:cubicBezTo>
                  <a:cubicBezTo>
                    <a:pt x="1368" y="2027"/>
                    <a:pt x="1356" y="2008"/>
                    <a:pt x="1344" y="1996"/>
                  </a:cubicBezTo>
                  <a:cubicBezTo>
                    <a:pt x="1337" y="1990"/>
                    <a:pt x="1331" y="1990"/>
                    <a:pt x="1325" y="1990"/>
                  </a:cubicBezTo>
                  <a:cubicBezTo>
                    <a:pt x="1319" y="1996"/>
                    <a:pt x="1313" y="1996"/>
                    <a:pt x="1307" y="2002"/>
                  </a:cubicBezTo>
                  <a:cubicBezTo>
                    <a:pt x="1220" y="2082"/>
                    <a:pt x="1337" y="2427"/>
                    <a:pt x="1337" y="2427"/>
                  </a:cubicBezTo>
                  <a:lnTo>
                    <a:pt x="1350" y="2482"/>
                  </a:lnTo>
                  <a:lnTo>
                    <a:pt x="1301" y="2495"/>
                  </a:lnTo>
                  <a:cubicBezTo>
                    <a:pt x="1294" y="2495"/>
                    <a:pt x="789" y="2618"/>
                    <a:pt x="740" y="2526"/>
                  </a:cubicBezTo>
                  <a:cubicBezTo>
                    <a:pt x="715" y="2476"/>
                    <a:pt x="703" y="2335"/>
                    <a:pt x="740" y="2199"/>
                  </a:cubicBezTo>
                  <a:cubicBezTo>
                    <a:pt x="759" y="2107"/>
                    <a:pt x="802" y="2014"/>
                    <a:pt x="876" y="1959"/>
                  </a:cubicBezTo>
                  <a:cubicBezTo>
                    <a:pt x="919" y="1922"/>
                    <a:pt x="949" y="1885"/>
                    <a:pt x="962" y="1848"/>
                  </a:cubicBezTo>
                  <a:cubicBezTo>
                    <a:pt x="912" y="1885"/>
                    <a:pt x="845" y="1928"/>
                    <a:pt x="752" y="1977"/>
                  </a:cubicBezTo>
                  <a:cubicBezTo>
                    <a:pt x="506" y="2094"/>
                    <a:pt x="463" y="2415"/>
                    <a:pt x="463" y="2415"/>
                  </a:cubicBezTo>
                  <a:lnTo>
                    <a:pt x="370" y="2433"/>
                  </a:lnTo>
                  <a:cubicBezTo>
                    <a:pt x="370" y="2433"/>
                    <a:pt x="124" y="2027"/>
                    <a:pt x="136" y="1694"/>
                  </a:cubicBezTo>
                  <a:cubicBezTo>
                    <a:pt x="143" y="1522"/>
                    <a:pt x="75" y="1392"/>
                    <a:pt x="38" y="1318"/>
                  </a:cubicBezTo>
                  <a:cubicBezTo>
                    <a:pt x="13" y="1275"/>
                    <a:pt x="1" y="1251"/>
                    <a:pt x="7" y="1220"/>
                  </a:cubicBezTo>
                  <a:cubicBezTo>
                    <a:pt x="19" y="1183"/>
                    <a:pt x="44" y="1170"/>
                    <a:pt x="87" y="1183"/>
                  </a:cubicBezTo>
                  <a:cubicBezTo>
                    <a:pt x="130" y="1189"/>
                    <a:pt x="260" y="1115"/>
                    <a:pt x="352" y="1053"/>
                  </a:cubicBezTo>
                  <a:cubicBezTo>
                    <a:pt x="247" y="1023"/>
                    <a:pt x="112" y="961"/>
                    <a:pt x="87" y="844"/>
                  </a:cubicBezTo>
                  <a:cubicBezTo>
                    <a:pt x="69" y="758"/>
                    <a:pt x="99" y="709"/>
                    <a:pt x="130" y="659"/>
                  </a:cubicBezTo>
                  <a:cubicBezTo>
                    <a:pt x="167" y="604"/>
                    <a:pt x="210" y="536"/>
                    <a:pt x="167" y="357"/>
                  </a:cubicBezTo>
                  <a:lnTo>
                    <a:pt x="260" y="314"/>
                  </a:lnTo>
                  <a:cubicBezTo>
                    <a:pt x="266" y="327"/>
                    <a:pt x="272" y="327"/>
                    <a:pt x="272" y="327"/>
                  </a:cubicBezTo>
                  <a:cubicBezTo>
                    <a:pt x="290" y="314"/>
                    <a:pt x="309" y="296"/>
                    <a:pt x="327" y="271"/>
                  </a:cubicBezTo>
                  <a:cubicBezTo>
                    <a:pt x="395" y="197"/>
                    <a:pt x="488" y="86"/>
                    <a:pt x="660" y="31"/>
                  </a:cubicBezTo>
                  <a:lnTo>
                    <a:pt x="752" y="0"/>
                  </a:lnTo>
                  <a:close/>
                  <a:moveTo>
                    <a:pt x="1103" y="752"/>
                  </a:moveTo>
                  <a:cubicBezTo>
                    <a:pt x="999" y="690"/>
                    <a:pt x="598" y="450"/>
                    <a:pt x="605" y="160"/>
                  </a:cubicBezTo>
                  <a:cubicBezTo>
                    <a:pt x="512" y="210"/>
                    <a:pt x="451" y="284"/>
                    <a:pt x="401" y="339"/>
                  </a:cubicBezTo>
                  <a:cubicBezTo>
                    <a:pt x="377" y="364"/>
                    <a:pt x="358" y="388"/>
                    <a:pt x="340" y="407"/>
                  </a:cubicBezTo>
                  <a:cubicBezTo>
                    <a:pt x="321" y="419"/>
                    <a:pt x="303" y="431"/>
                    <a:pt x="284" y="431"/>
                  </a:cubicBezTo>
                  <a:cubicBezTo>
                    <a:pt x="303" y="579"/>
                    <a:pt x="253" y="653"/>
                    <a:pt x="217" y="715"/>
                  </a:cubicBezTo>
                  <a:cubicBezTo>
                    <a:pt x="198" y="746"/>
                    <a:pt x="180" y="776"/>
                    <a:pt x="186" y="826"/>
                  </a:cubicBezTo>
                  <a:cubicBezTo>
                    <a:pt x="210" y="949"/>
                    <a:pt x="481" y="973"/>
                    <a:pt x="481" y="973"/>
                  </a:cubicBezTo>
                  <a:lnTo>
                    <a:pt x="506" y="1066"/>
                  </a:lnTo>
                  <a:cubicBezTo>
                    <a:pt x="506" y="1066"/>
                    <a:pt x="266" y="1238"/>
                    <a:pt x="130" y="1275"/>
                  </a:cubicBezTo>
                  <a:cubicBezTo>
                    <a:pt x="173" y="1355"/>
                    <a:pt x="247" y="1503"/>
                    <a:pt x="241" y="1700"/>
                  </a:cubicBezTo>
                  <a:cubicBezTo>
                    <a:pt x="229" y="1897"/>
                    <a:pt x="327" y="2131"/>
                    <a:pt x="395" y="2267"/>
                  </a:cubicBezTo>
                  <a:cubicBezTo>
                    <a:pt x="438" y="2150"/>
                    <a:pt x="524" y="1971"/>
                    <a:pt x="709" y="1885"/>
                  </a:cubicBezTo>
                  <a:cubicBezTo>
                    <a:pt x="956" y="1762"/>
                    <a:pt x="999" y="1676"/>
                    <a:pt x="999" y="1676"/>
                  </a:cubicBezTo>
                  <a:lnTo>
                    <a:pt x="1091" y="1688"/>
                  </a:lnTo>
                  <a:cubicBezTo>
                    <a:pt x="1091" y="1688"/>
                    <a:pt x="1122" y="1885"/>
                    <a:pt x="943" y="2033"/>
                  </a:cubicBezTo>
                  <a:cubicBezTo>
                    <a:pt x="888" y="2082"/>
                    <a:pt x="857" y="2150"/>
                    <a:pt x="839" y="2224"/>
                  </a:cubicBezTo>
                  <a:cubicBezTo>
                    <a:pt x="808" y="2335"/>
                    <a:pt x="814" y="2445"/>
                    <a:pt x="826" y="2476"/>
                  </a:cubicBezTo>
                  <a:cubicBezTo>
                    <a:pt x="839" y="2495"/>
                    <a:pt x="1110" y="2433"/>
                    <a:pt x="1220" y="2408"/>
                  </a:cubicBezTo>
                  <a:cubicBezTo>
                    <a:pt x="1190" y="2291"/>
                    <a:pt x="1134" y="2027"/>
                    <a:pt x="1239" y="1934"/>
                  </a:cubicBezTo>
                  <a:cubicBezTo>
                    <a:pt x="1257" y="1916"/>
                    <a:pt x="1276" y="1903"/>
                    <a:pt x="1294" y="1897"/>
                  </a:cubicBezTo>
                  <a:cubicBezTo>
                    <a:pt x="1331" y="1879"/>
                    <a:pt x="1368" y="1891"/>
                    <a:pt x="1405" y="1916"/>
                  </a:cubicBezTo>
                  <a:cubicBezTo>
                    <a:pt x="1430" y="1934"/>
                    <a:pt x="1448" y="1965"/>
                    <a:pt x="1467" y="2002"/>
                  </a:cubicBezTo>
                  <a:cubicBezTo>
                    <a:pt x="1498" y="2064"/>
                    <a:pt x="1522" y="2144"/>
                    <a:pt x="1535" y="2224"/>
                  </a:cubicBezTo>
                  <a:cubicBezTo>
                    <a:pt x="1541" y="2273"/>
                    <a:pt x="1578" y="2304"/>
                    <a:pt x="1621" y="2316"/>
                  </a:cubicBezTo>
                  <a:cubicBezTo>
                    <a:pt x="1572" y="2236"/>
                    <a:pt x="1510" y="2119"/>
                    <a:pt x="1516" y="2002"/>
                  </a:cubicBezTo>
                  <a:cubicBezTo>
                    <a:pt x="1516" y="1916"/>
                    <a:pt x="1510" y="1823"/>
                    <a:pt x="1485" y="1743"/>
                  </a:cubicBezTo>
                  <a:cubicBezTo>
                    <a:pt x="1461" y="1663"/>
                    <a:pt x="1418" y="1595"/>
                    <a:pt x="1344" y="1540"/>
                  </a:cubicBezTo>
                  <a:cubicBezTo>
                    <a:pt x="1177" y="1423"/>
                    <a:pt x="1116" y="881"/>
                    <a:pt x="1103" y="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5"/>
            <p:cNvSpPr/>
            <p:nvPr/>
          </p:nvSpPr>
          <p:spPr>
            <a:xfrm>
              <a:off x="4239494" y="-2553338"/>
              <a:ext cx="75367" cy="161083"/>
            </a:xfrm>
            <a:custGeom>
              <a:avLst/>
              <a:gdLst/>
              <a:ahLst/>
              <a:cxnLst/>
              <a:rect l="l" t="t" r="r" b="b"/>
              <a:pathLst>
                <a:path w="568" h="1214" extrusionOk="0">
                  <a:moveTo>
                    <a:pt x="124" y="31"/>
                  </a:moveTo>
                  <a:cubicBezTo>
                    <a:pt x="19" y="62"/>
                    <a:pt x="1" y="345"/>
                    <a:pt x="87" y="659"/>
                  </a:cubicBezTo>
                  <a:cubicBezTo>
                    <a:pt x="173" y="980"/>
                    <a:pt x="333" y="1214"/>
                    <a:pt x="444" y="1183"/>
                  </a:cubicBezTo>
                  <a:cubicBezTo>
                    <a:pt x="549" y="1152"/>
                    <a:pt x="567" y="869"/>
                    <a:pt x="481" y="555"/>
                  </a:cubicBezTo>
                  <a:cubicBezTo>
                    <a:pt x="395" y="235"/>
                    <a:pt x="235" y="0"/>
                    <a:pt x="124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5"/>
            <p:cNvSpPr/>
            <p:nvPr/>
          </p:nvSpPr>
          <p:spPr>
            <a:xfrm>
              <a:off x="4236310" y="-2558248"/>
              <a:ext cx="81736" cy="170901"/>
            </a:xfrm>
            <a:custGeom>
              <a:avLst/>
              <a:gdLst/>
              <a:ahLst/>
              <a:cxnLst/>
              <a:rect l="l" t="t" r="r" b="b"/>
              <a:pathLst>
                <a:path w="616" h="1288" extrusionOk="0">
                  <a:moveTo>
                    <a:pt x="6" y="272"/>
                  </a:moveTo>
                  <a:cubicBezTo>
                    <a:pt x="12" y="136"/>
                    <a:pt x="62" y="37"/>
                    <a:pt x="136" y="19"/>
                  </a:cubicBezTo>
                  <a:cubicBezTo>
                    <a:pt x="216" y="0"/>
                    <a:pt x="302" y="56"/>
                    <a:pt x="376" y="167"/>
                  </a:cubicBezTo>
                  <a:cubicBezTo>
                    <a:pt x="444" y="265"/>
                    <a:pt x="511" y="413"/>
                    <a:pt x="554" y="573"/>
                  </a:cubicBezTo>
                  <a:cubicBezTo>
                    <a:pt x="598" y="740"/>
                    <a:pt x="616" y="894"/>
                    <a:pt x="610" y="1017"/>
                  </a:cubicBezTo>
                  <a:cubicBezTo>
                    <a:pt x="604" y="1152"/>
                    <a:pt x="554" y="1245"/>
                    <a:pt x="481" y="1269"/>
                  </a:cubicBezTo>
                  <a:cubicBezTo>
                    <a:pt x="400" y="1288"/>
                    <a:pt x="314" y="1232"/>
                    <a:pt x="240" y="1115"/>
                  </a:cubicBezTo>
                  <a:cubicBezTo>
                    <a:pt x="173" y="1017"/>
                    <a:pt x="105" y="875"/>
                    <a:pt x="62" y="709"/>
                  </a:cubicBezTo>
                  <a:lnTo>
                    <a:pt x="62" y="709"/>
                  </a:lnTo>
                  <a:lnTo>
                    <a:pt x="62" y="709"/>
                  </a:lnTo>
                  <a:cubicBezTo>
                    <a:pt x="19" y="543"/>
                    <a:pt x="0" y="389"/>
                    <a:pt x="6" y="272"/>
                  </a:cubicBezTo>
                  <a:close/>
                  <a:moveTo>
                    <a:pt x="160" y="118"/>
                  </a:moveTo>
                  <a:cubicBezTo>
                    <a:pt x="129" y="124"/>
                    <a:pt x="111" y="185"/>
                    <a:pt x="105" y="278"/>
                  </a:cubicBezTo>
                  <a:cubicBezTo>
                    <a:pt x="99" y="389"/>
                    <a:pt x="117" y="530"/>
                    <a:pt x="160" y="684"/>
                  </a:cubicBezTo>
                  <a:lnTo>
                    <a:pt x="160" y="684"/>
                  </a:lnTo>
                  <a:cubicBezTo>
                    <a:pt x="160" y="684"/>
                    <a:pt x="160" y="684"/>
                    <a:pt x="160" y="684"/>
                  </a:cubicBezTo>
                  <a:cubicBezTo>
                    <a:pt x="203" y="838"/>
                    <a:pt x="259" y="967"/>
                    <a:pt x="320" y="1060"/>
                  </a:cubicBezTo>
                  <a:cubicBezTo>
                    <a:pt x="376" y="1134"/>
                    <a:pt x="419" y="1177"/>
                    <a:pt x="450" y="1171"/>
                  </a:cubicBezTo>
                  <a:cubicBezTo>
                    <a:pt x="481" y="1158"/>
                    <a:pt x="505" y="1097"/>
                    <a:pt x="511" y="1011"/>
                  </a:cubicBezTo>
                  <a:cubicBezTo>
                    <a:pt x="517" y="900"/>
                    <a:pt x="499" y="758"/>
                    <a:pt x="456" y="604"/>
                  </a:cubicBezTo>
                  <a:cubicBezTo>
                    <a:pt x="413" y="450"/>
                    <a:pt x="357" y="315"/>
                    <a:pt x="296" y="228"/>
                  </a:cubicBezTo>
                  <a:cubicBezTo>
                    <a:pt x="240" y="148"/>
                    <a:pt x="197" y="105"/>
                    <a:pt x="160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5"/>
            <p:cNvSpPr/>
            <p:nvPr/>
          </p:nvSpPr>
          <p:spPr>
            <a:xfrm>
              <a:off x="4184827" y="-2564749"/>
              <a:ext cx="66211" cy="49890"/>
            </a:xfrm>
            <a:custGeom>
              <a:avLst/>
              <a:gdLst/>
              <a:ahLst/>
              <a:cxnLst/>
              <a:rect l="l" t="t" r="r" b="b"/>
              <a:pathLst>
                <a:path w="499" h="376" extrusionOk="0">
                  <a:moveTo>
                    <a:pt x="6" y="0"/>
                  </a:moveTo>
                  <a:cubicBezTo>
                    <a:pt x="136" y="148"/>
                    <a:pt x="302" y="247"/>
                    <a:pt x="474" y="321"/>
                  </a:cubicBezTo>
                  <a:cubicBezTo>
                    <a:pt x="499" y="333"/>
                    <a:pt x="480" y="376"/>
                    <a:pt x="450" y="364"/>
                  </a:cubicBezTo>
                  <a:cubicBezTo>
                    <a:pt x="265" y="284"/>
                    <a:pt x="123" y="173"/>
                    <a:pt x="0" y="6"/>
                  </a:cubicBezTo>
                  <a:cubicBezTo>
                    <a:pt x="0" y="6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5"/>
            <p:cNvSpPr/>
            <p:nvPr/>
          </p:nvSpPr>
          <p:spPr>
            <a:xfrm>
              <a:off x="4178193" y="-2548429"/>
              <a:ext cx="67936" cy="42593"/>
            </a:xfrm>
            <a:custGeom>
              <a:avLst/>
              <a:gdLst/>
              <a:ahLst/>
              <a:cxnLst/>
              <a:rect l="l" t="t" r="r" b="b"/>
              <a:pathLst>
                <a:path w="512" h="321" extrusionOk="0">
                  <a:moveTo>
                    <a:pt x="7" y="13"/>
                  </a:moveTo>
                  <a:cubicBezTo>
                    <a:pt x="69" y="0"/>
                    <a:pt x="155" y="80"/>
                    <a:pt x="204" y="111"/>
                  </a:cubicBezTo>
                  <a:cubicBezTo>
                    <a:pt x="259" y="148"/>
                    <a:pt x="315" y="185"/>
                    <a:pt x="376" y="222"/>
                  </a:cubicBezTo>
                  <a:cubicBezTo>
                    <a:pt x="413" y="247"/>
                    <a:pt x="469" y="253"/>
                    <a:pt x="506" y="284"/>
                  </a:cubicBezTo>
                  <a:cubicBezTo>
                    <a:pt x="512" y="290"/>
                    <a:pt x="512" y="308"/>
                    <a:pt x="500" y="308"/>
                  </a:cubicBezTo>
                  <a:cubicBezTo>
                    <a:pt x="463" y="321"/>
                    <a:pt x="426" y="296"/>
                    <a:pt x="401" y="284"/>
                  </a:cubicBezTo>
                  <a:cubicBezTo>
                    <a:pt x="340" y="253"/>
                    <a:pt x="284" y="216"/>
                    <a:pt x="229" y="179"/>
                  </a:cubicBezTo>
                  <a:cubicBezTo>
                    <a:pt x="186" y="148"/>
                    <a:pt x="142" y="117"/>
                    <a:pt x="99" y="87"/>
                  </a:cubicBezTo>
                  <a:cubicBezTo>
                    <a:pt x="81" y="74"/>
                    <a:pt x="32" y="25"/>
                    <a:pt x="13" y="25"/>
                  </a:cubicBezTo>
                  <a:cubicBezTo>
                    <a:pt x="7" y="25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5"/>
            <p:cNvSpPr/>
            <p:nvPr/>
          </p:nvSpPr>
          <p:spPr>
            <a:xfrm>
              <a:off x="4129231" y="-2570455"/>
              <a:ext cx="58117" cy="46706"/>
            </a:xfrm>
            <a:custGeom>
              <a:avLst/>
              <a:gdLst/>
              <a:ahLst/>
              <a:cxnLst/>
              <a:rect l="l" t="t" r="r" b="b"/>
              <a:pathLst>
                <a:path w="438" h="352" extrusionOk="0">
                  <a:moveTo>
                    <a:pt x="431" y="351"/>
                  </a:moveTo>
                  <a:cubicBezTo>
                    <a:pt x="364" y="308"/>
                    <a:pt x="302" y="265"/>
                    <a:pt x="240" y="216"/>
                  </a:cubicBezTo>
                  <a:cubicBezTo>
                    <a:pt x="210" y="185"/>
                    <a:pt x="179" y="154"/>
                    <a:pt x="142" y="123"/>
                  </a:cubicBezTo>
                  <a:cubicBezTo>
                    <a:pt x="105" y="92"/>
                    <a:pt x="56" y="68"/>
                    <a:pt x="19" y="31"/>
                  </a:cubicBezTo>
                  <a:cubicBezTo>
                    <a:pt x="0" y="19"/>
                    <a:pt x="13" y="0"/>
                    <a:pt x="31" y="0"/>
                  </a:cubicBezTo>
                  <a:cubicBezTo>
                    <a:pt x="203" y="49"/>
                    <a:pt x="290" y="253"/>
                    <a:pt x="431" y="345"/>
                  </a:cubicBezTo>
                  <a:cubicBezTo>
                    <a:pt x="438" y="345"/>
                    <a:pt x="431" y="351"/>
                    <a:pt x="431" y="3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5"/>
            <p:cNvSpPr/>
            <p:nvPr/>
          </p:nvSpPr>
          <p:spPr>
            <a:xfrm>
              <a:off x="4147940" y="-2534497"/>
              <a:ext cx="97393" cy="36887"/>
            </a:xfrm>
            <a:custGeom>
              <a:avLst/>
              <a:gdLst/>
              <a:ahLst/>
              <a:cxnLst/>
              <a:rect l="l" t="t" r="r" b="b"/>
              <a:pathLst>
                <a:path w="734" h="278" extrusionOk="0">
                  <a:moveTo>
                    <a:pt x="13" y="6"/>
                  </a:moveTo>
                  <a:cubicBezTo>
                    <a:pt x="229" y="129"/>
                    <a:pt x="451" y="210"/>
                    <a:pt x="697" y="222"/>
                  </a:cubicBezTo>
                  <a:cubicBezTo>
                    <a:pt x="728" y="228"/>
                    <a:pt x="734" y="277"/>
                    <a:pt x="697" y="271"/>
                  </a:cubicBezTo>
                  <a:cubicBezTo>
                    <a:pt x="432" y="265"/>
                    <a:pt x="216" y="173"/>
                    <a:pt x="7" y="12"/>
                  </a:cubicBezTo>
                  <a:cubicBezTo>
                    <a:pt x="1" y="12"/>
                    <a:pt x="7" y="0"/>
                    <a:pt x="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5"/>
            <p:cNvSpPr/>
            <p:nvPr/>
          </p:nvSpPr>
          <p:spPr>
            <a:xfrm>
              <a:off x="4136529" y="-2496150"/>
              <a:ext cx="111325" cy="47502"/>
            </a:xfrm>
            <a:custGeom>
              <a:avLst/>
              <a:gdLst/>
              <a:ahLst/>
              <a:cxnLst/>
              <a:rect l="l" t="t" r="r" b="b"/>
              <a:pathLst>
                <a:path w="839" h="358" extrusionOk="0">
                  <a:moveTo>
                    <a:pt x="19" y="333"/>
                  </a:moveTo>
                  <a:cubicBezTo>
                    <a:pt x="296" y="265"/>
                    <a:pt x="512" y="44"/>
                    <a:pt x="808" y="7"/>
                  </a:cubicBezTo>
                  <a:cubicBezTo>
                    <a:pt x="838" y="1"/>
                    <a:pt x="838" y="50"/>
                    <a:pt x="808" y="56"/>
                  </a:cubicBezTo>
                  <a:cubicBezTo>
                    <a:pt x="524" y="93"/>
                    <a:pt x="302" y="315"/>
                    <a:pt x="19" y="358"/>
                  </a:cubicBezTo>
                  <a:cubicBezTo>
                    <a:pt x="7" y="358"/>
                    <a:pt x="1" y="339"/>
                    <a:pt x="19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5"/>
            <p:cNvSpPr/>
            <p:nvPr/>
          </p:nvSpPr>
          <p:spPr>
            <a:xfrm>
              <a:off x="4146348" y="-2499467"/>
              <a:ext cx="70457" cy="29589"/>
            </a:xfrm>
            <a:custGeom>
              <a:avLst/>
              <a:gdLst/>
              <a:ahLst/>
              <a:cxnLst/>
              <a:rect l="l" t="t" r="r" b="b"/>
              <a:pathLst>
                <a:path w="531" h="223" extrusionOk="0">
                  <a:moveTo>
                    <a:pt x="518" y="26"/>
                  </a:moveTo>
                  <a:cubicBezTo>
                    <a:pt x="432" y="44"/>
                    <a:pt x="352" y="75"/>
                    <a:pt x="272" y="106"/>
                  </a:cubicBezTo>
                  <a:cubicBezTo>
                    <a:pt x="192" y="143"/>
                    <a:pt x="118" y="192"/>
                    <a:pt x="38" y="217"/>
                  </a:cubicBezTo>
                  <a:cubicBezTo>
                    <a:pt x="19" y="223"/>
                    <a:pt x="1" y="198"/>
                    <a:pt x="13" y="186"/>
                  </a:cubicBezTo>
                  <a:cubicBezTo>
                    <a:pt x="130" y="56"/>
                    <a:pt x="345" y="13"/>
                    <a:pt x="512" y="1"/>
                  </a:cubicBezTo>
                  <a:cubicBezTo>
                    <a:pt x="524" y="1"/>
                    <a:pt x="530" y="19"/>
                    <a:pt x="518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5"/>
            <p:cNvSpPr/>
            <p:nvPr/>
          </p:nvSpPr>
          <p:spPr>
            <a:xfrm>
              <a:off x="4160280" y="-2483943"/>
              <a:ext cx="84257" cy="44318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0" y="327"/>
                  </a:moveTo>
                  <a:cubicBezTo>
                    <a:pt x="222" y="260"/>
                    <a:pt x="388" y="93"/>
                    <a:pt x="598" y="13"/>
                  </a:cubicBezTo>
                  <a:cubicBezTo>
                    <a:pt x="622" y="1"/>
                    <a:pt x="635" y="38"/>
                    <a:pt x="616" y="50"/>
                  </a:cubicBezTo>
                  <a:cubicBezTo>
                    <a:pt x="431" y="173"/>
                    <a:pt x="222" y="290"/>
                    <a:pt x="6" y="334"/>
                  </a:cubicBezTo>
                  <a:cubicBezTo>
                    <a:pt x="0" y="334"/>
                    <a:pt x="0" y="327"/>
                    <a:pt x="0" y="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5"/>
            <p:cNvSpPr/>
            <p:nvPr/>
          </p:nvSpPr>
          <p:spPr>
            <a:xfrm>
              <a:off x="4170099" y="-2443871"/>
              <a:ext cx="97393" cy="75367"/>
            </a:xfrm>
            <a:custGeom>
              <a:avLst/>
              <a:gdLst/>
              <a:ahLst/>
              <a:cxnLst/>
              <a:rect l="l" t="t" r="r" b="b"/>
              <a:pathLst>
                <a:path w="734" h="568" extrusionOk="0">
                  <a:moveTo>
                    <a:pt x="6" y="549"/>
                  </a:moveTo>
                  <a:cubicBezTo>
                    <a:pt x="99" y="444"/>
                    <a:pt x="216" y="389"/>
                    <a:pt x="333" y="333"/>
                  </a:cubicBezTo>
                  <a:cubicBezTo>
                    <a:pt x="407" y="303"/>
                    <a:pt x="474" y="266"/>
                    <a:pt x="536" y="223"/>
                  </a:cubicBezTo>
                  <a:cubicBezTo>
                    <a:pt x="616" y="167"/>
                    <a:pt x="641" y="99"/>
                    <a:pt x="684" y="19"/>
                  </a:cubicBezTo>
                  <a:cubicBezTo>
                    <a:pt x="696" y="1"/>
                    <a:pt x="721" y="7"/>
                    <a:pt x="721" y="25"/>
                  </a:cubicBezTo>
                  <a:cubicBezTo>
                    <a:pt x="733" y="333"/>
                    <a:pt x="185" y="401"/>
                    <a:pt x="13" y="561"/>
                  </a:cubicBezTo>
                  <a:cubicBezTo>
                    <a:pt x="6" y="567"/>
                    <a:pt x="0" y="555"/>
                    <a:pt x="6" y="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5"/>
            <p:cNvSpPr/>
            <p:nvPr/>
          </p:nvSpPr>
          <p:spPr>
            <a:xfrm>
              <a:off x="4139846" y="-2429939"/>
              <a:ext cx="101506" cy="76163"/>
            </a:xfrm>
            <a:custGeom>
              <a:avLst/>
              <a:gdLst/>
              <a:ahLst/>
              <a:cxnLst/>
              <a:rect l="l" t="t" r="r" b="b"/>
              <a:pathLst>
                <a:path w="765" h="574" extrusionOk="0">
                  <a:moveTo>
                    <a:pt x="758" y="19"/>
                  </a:moveTo>
                  <a:cubicBezTo>
                    <a:pt x="659" y="111"/>
                    <a:pt x="555" y="185"/>
                    <a:pt x="438" y="253"/>
                  </a:cubicBezTo>
                  <a:cubicBezTo>
                    <a:pt x="290" y="339"/>
                    <a:pt x="173" y="444"/>
                    <a:pt x="43" y="561"/>
                  </a:cubicBezTo>
                  <a:cubicBezTo>
                    <a:pt x="25" y="573"/>
                    <a:pt x="0" y="561"/>
                    <a:pt x="13" y="542"/>
                  </a:cubicBezTo>
                  <a:cubicBezTo>
                    <a:pt x="148" y="271"/>
                    <a:pt x="530" y="198"/>
                    <a:pt x="746" y="7"/>
                  </a:cubicBezTo>
                  <a:cubicBezTo>
                    <a:pt x="752" y="0"/>
                    <a:pt x="764" y="13"/>
                    <a:pt x="7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5"/>
            <p:cNvSpPr/>
            <p:nvPr/>
          </p:nvSpPr>
          <p:spPr>
            <a:xfrm>
              <a:off x="4169302" y="-2459395"/>
              <a:ext cx="82664" cy="53340"/>
            </a:xfrm>
            <a:custGeom>
              <a:avLst/>
              <a:gdLst/>
              <a:ahLst/>
              <a:cxnLst/>
              <a:rect l="l" t="t" r="r" b="b"/>
              <a:pathLst>
                <a:path w="623" h="402" extrusionOk="0">
                  <a:moveTo>
                    <a:pt x="19" y="376"/>
                  </a:moveTo>
                  <a:cubicBezTo>
                    <a:pt x="129" y="333"/>
                    <a:pt x="240" y="290"/>
                    <a:pt x="345" y="235"/>
                  </a:cubicBezTo>
                  <a:cubicBezTo>
                    <a:pt x="456" y="173"/>
                    <a:pt x="517" y="99"/>
                    <a:pt x="597" y="7"/>
                  </a:cubicBezTo>
                  <a:cubicBezTo>
                    <a:pt x="604" y="1"/>
                    <a:pt x="622" y="7"/>
                    <a:pt x="622" y="19"/>
                  </a:cubicBezTo>
                  <a:cubicBezTo>
                    <a:pt x="622" y="118"/>
                    <a:pt x="493" y="192"/>
                    <a:pt x="419" y="235"/>
                  </a:cubicBezTo>
                  <a:cubicBezTo>
                    <a:pt x="296" y="309"/>
                    <a:pt x="160" y="358"/>
                    <a:pt x="25" y="401"/>
                  </a:cubicBezTo>
                  <a:cubicBezTo>
                    <a:pt x="6" y="401"/>
                    <a:pt x="0" y="383"/>
                    <a:pt x="19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5"/>
            <p:cNvSpPr/>
            <p:nvPr/>
          </p:nvSpPr>
          <p:spPr>
            <a:xfrm>
              <a:off x="4216672" y="-2474124"/>
              <a:ext cx="31978" cy="30385"/>
            </a:xfrm>
            <a:custGeom>
              <a:avLst/>
              <a:gdLst/>
              <a:ahLst/>
              <a:cxnLst/>
              <a:rect l="l" t="t" r="r" b="b"/>
              <a:pathLst>
                <a:path w="241" h="229" extrusionOk="0">
                  <a:moveTo>
                    <a:pt x="13" y="204"/>
                  </a:moveTo>
                  <a:cubicBezTo>
                    <a:pt x="68" y="173"/>
                    <a:pt x="123" y="136"/>
                    <a:pt x="160" y="87"/>
                  </a:cubicBezTo>
                  <a:cubicBezTo>
                    <a:pt x="185" y="62"/>
                    <a:pt x="191" y="38"/>
                    <a:pt x="204" y="13"/>
                  </a:cubicBezTo>
                  <a:cubicBezTo>
                    <a:pt x="210" y="1"/>
                    <a:pt x="222" y="1"/>
                    <a:pt x="228" y="7"/>
                  </a:cubicBezTo>
                  <a:cubicBezTo>
                    <a:pt x="240" y="7"/>
                    <a:pt x="240" y="19"/>
                    <a:pt x="240" y="26"/>
                  </a:cubicBezTo>
                  <a:cubicBezTo>
                    <a:pt x="228" y="124"/>
                    <a:pt x="99" y="180"/>
                    <a:pt x="25" y="223"/>
                  </a:cubicBezTo>
                  <a:cubicBezTo>
                    <a:pt x="13" y="229"/>
                    <a:pt x="0" y="210"/>
                    <a:pt x="13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5"/>
            <p:cNvSpPr/>
            <p:nvPr/>
          </p:nvSpPr>
          <p:spPr>
            <a:xfrm>
              <a:off x="4228083" y="-2418528"/>
              <a:ext cx="53208" cy="96597"/>
            </a:xfrm>
            <a:custGeom>
              <a:avLst/>
              <a:gdLst/>
              <a:ahLst/>
              <a:cxnLst/>
              <a:rect l="l" t="t" r="r" b="b"/>
              <a:pathLst>
                <a:path w="401" h="728" extrusionOk="0">
                  <a:moveTo>
                    <a:pt x="0" y="709"/>
                  </a:moveTo>
                  <a:cubicBezTo>
                    <a:pt x="93" y="487"/>
                    <a:pt x="352" y="290"/>
                    <a:pt x="315" y="32"/>
                  </a:cubicBezTo>
                  <a:cubicBezTo>
                    <a:pt x="308" y="7"/>
                    <a:pt x="345" y="1"/>
                    <a:pt x="352" y="25"/>
                  </a:cubicBezTo>
                  <a:cubicBezTo>
                    <a:pt x="401" y="130"/>
                    <a:pt x="321" y="266"/>
                    <a:pt x="265" y="352"/>
                  </a:cubicBezTo>
                  <a:cubicBezTo>
                    <a:pt x="191" y="481"/>
                    <a:pt x="81" y="586"/>
                    <a:pt x="13" y="715"/>
                  </a:cubicBezTo>
                  <a:cubicBezTo>
                    <a:pt x="13" y="728"/>
                    <a:pt x="0" y="721"/>
                    <a:pt x="0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5"/>
            <p:cNvSpPr/>
            <p:nvPr/>
          </p:nvSpPr>
          <p:spPr>
            <a:xfrm>
              <a:off x="4245200" y="-2403799"/>
              <a:ext cx="41000" cy="77755"/>
            </a:xfrm>
            <a:custGeom>
              <a:avLst/>
              <a:gdLst/>
              <a:ahLst/>
              <a:cxnLst/>
              <a:rect l="l" t="t" r="r" b="b"/>
              <a:pathLst>
                <a:path w="309" h="586" extrusionOk="0">
                  <a:moveTo>
                    <a:pt x="7" y="580"/>
                  </a:moveTo>
                  <a:cubicBezTo>
                    <a:pt x="32" y="475"/>
                    <a:pt x="62" y="382"/>
                    <a:pt x="118" y="290"/>
                  </a:cubicBezTo>
                  <a:cubicBezTo>
                    <a:pt x="173" y="198"/>
                    <a:pt x="229" y="118"/>
                    <a:pt x="266" y="19"/>
                  </a:cubicBezTo>
                  <a:cubicBezTo>
                    <a:pt x="272" y="1"/>
                    <a:pt x="290" y="13"/>
                    <a:pt x="296" y="25"/>
                  </a:cubicBezTo>
                  <a:cubicBezTo>
                    <a:pt x="309" y="99"/>
                    <a:pt x="247" y="161"/>
                    <a:pt x="204" y="222"/>
                  </a:cubicBezTo>
                  <a:cubicBezTo>
                    <a:pt x="118" y="327"/>
                    <a:pt x="56" y="450"/>
                    <a:pt x="13" y="580"/>
                  </a:cubicBezTo>
                  <a:cubicBezTo>
                    <a:pt x="13" y="586"/>
                    <a:pt x="1" y="586"/>
                    <a:pt x="7" y="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5"/>
            <p:cNvSpPr/>
            <p:nvPr/>
          </p:nvSpPr>
          <p:spPr>
            <a:xfrm>
              <a:off x="4256744" y="-2395573"/>
              <a:ext cx="44981" cy="53208"/>
            </a:xfrm>
            <a:custGeom>
              <a:avLst/>
              <a:gdLst/>
              <a:ahLst/>
              <a:cxnLst/>
              <a:rect l="l" t="t" r="r" b="b"/>
              <a:pathLst>
                <a:path w="339" h="401" extrusionOk="0">
                  <a:moveTo>
                    <a:pt x="314" y="19"/>
                  </a:moveTo>
                  <a:cubicBezTo>
                    <a:pt x="339" y="93"/>
                    <a:pt x="290" y="154"/>
                    <a:pt x="234" y="203"/>
                  </a:cubicBezTo>
                  <a:cubicBezTo>
                    <a:pt x="203" y="234"/>
                    <a:pt x="166" y="259"/>
                    <a:pt x="136" y="290"/>
                  </a:cubicBezTo>
                  <a:cubicBezTo>
                    <a:pt x="105" y="320"/>
                    <a:pt x="99" y="364"/>
                    <a:pt x="74" y="394"/>
                  </a:cubicBezTo>
                  <a:cubicBezTo>
                    <a:pt x="62" y="401"/>
                    <a:pt x="49" y="401"/>
                    <a:pt x="43" y="388"/>
                  </a:cubicBezTo>
                  <a:cubicBezTo>
                    <a:pt x="0" y="333"/>
                    <a:pt x="86" y="253"/>
                    <a:pt x="123" y="222"/>
                  </a:cubicBezTo>
                  <a:cubicBezTo>
                    <a:pt x="197" y="160"/>
                    <a:pt x="271" y="123"/>
                    <a:pt x="283" y="19"/>
                  </a:cubicBezTo>
                  <a:cubicBezTo>
                    <a:pt x="283" y="0"/>
                    <a:pt x="308" y="0"/>
                    <a:pt x="31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5"/>
            <p:cNvSpPr/>
            <p:nvPr/>
          </p:nvSpPr>
          <p:spPr>
            <a:xfrm>
              <a:off x="4255815" y="-2341702"/>
              <a:ext cx="9155" cy="47502"/>
            </a:xfrm>
            <a:custGeom>
              <a:avLst/>
              <a:gdLst/>
              <a:ahLst/>
              <a:cxnLst/>
              <a:rect l="l" t="t" r="r" b="b"/>
              <a:pathLst>
                <a:path w="69" h="358" extrusionOk="0">
                  <a:moveTo>
                    <a:pt x="26" y="7"/>
                  </a:moveTo>
                  <a:cubicBezTo>
                    <a:pt x="38" y="68"/>
                    <a:pt x="50" y="118"/>
                    <a:pt x="50" y="185"/>
                  </a:cubicBezTo>
                  <a:cubicBezTo>
                    <a:pt x="50" y="235"/>
                    <a:pt x="69" y="302"/>
                    <a:pt x="44" y="352"/>
                  </a:cubicBezTo>
                  <a:cubicBezTo>
                    <a:pt x="44" y="358"/>
                    <a:pt x="32" y="358"/>
                    <a:pt x="32" y="352"/>
                  </a:cubicBezTo>
                  <a:cubicBezTo>
                    <a:pt x="1" y="309"/>
                    <a:pt x="13" y="253"/>
                    <a:pt x="13" y="210"/>
                  </a:cubicBezTo>
                  <a:cubicBezTo>
                    <a:pt x="19" y="142"/>
                    <a:pt x="26" y="68"/>
                    <a:pt x="26" y="7"/>
                  </a:cubicBezTo>
                  <a:cubicBezTo>
                    <a:pt x="26" y="1"/>
                    <a:pt x="26" y="1"/>
                    <a:pt x="2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5"/>
            <p:cNvSpPr/>
            <p:nvPr/>
          </p:nvSpPr>
          <p:spPr>
            <a:xfrm>
              <a:off x="4237106" y="-2327769"/>
              <a:ext cx="7431" cy="40204"/>
            </a:xfrm>
            <a:custGeom>
              <a:avLst/>
              <a:gdLst/>
              <a:ahLst/>
              <a:cxnLst/>
              <a:rect l="l" t="t" r="r" b="b"/>
              <a:pathLst>
                <a:path w="56" h="303" extrusionOk="0">
                  <a:moveTo>
                    <a:pt x="37" y="13"/>
                  </a:moveTo>
                  <a:cubicBezTo>
                    <a:pt x="25" y="105"/>
                    <a:pt x="43" y="185"/>
                    <a:pt x="56" y="278"/>
                  </a:cubicBezTo>
                  <a:cubicBezTo>
                    <a:pt x="56" y="302"/>
                    <a:pt x="19" y="302"/>
                    <a:pt x="19" y="278"/>
                  </a:cubicBezTo>
                  <a:cubicBezTo>
                    <a:pt x="6" y="185"/>
                    <a:pt x="0" y="99"/>
                    <a:pt x="19" y="13"/>
                  </a:cubicBezTo>
                  <a:cubicBezTo>
                    <a:pt x="25" y="0"/>
                    <a:pt x="37" y="0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5"/>
            <p:cNvSpPr/>
            <p:nvPr/>
          </p:nvSpPr>
          <p:spPr>
            <a:xfrm>
              <a:off x="4249313" y="-2315562"/>
              <a:ext cx="5838" cy="23088"/>
            </a:xfrm>
            <a:custGeom>
              <a:avLst/>
              <a:gdLst/>
              <a:ahLst/>
              <a:cxnLst/>
              <a:rect l="l" t="t" r="r" b="b"/>
              <a:pathLst>
                <a:path w="44" h="174" extrusionOk="0">
                  <a:moveTo>
                    <a:pt x="13" y="7"/>
                  </a:moveTo>
                  <a:cubicBezTo>
                    <a:pt x="19" y="38"/>
                    <a:pt x="25" y="69"/>
                    <a:pt x="31" y="99"/>
                  </a:cubicBezTo>
                  <a:cubicBezTo>
                    <a:pt x="38" y="124"/>
                    <a:pt x="44" y="149"/>
                    <a:pt x="25" y="167"/>
                  </a:cubicBezTo>
                  <a:cubicBezTo>
                    <a:pt x="25" y="173"/>
                    <a:pt x="19" y="167"/>
                    <a:pt x="13" y="167"/>
                  </a:cubicBezTo>
                  <a:cubicBezTo>
                    <a:pt x="1" y="142"/>
                    <a:pt x="7" y="118"/>
                    <a:pt x="7" y="93"/>
                  </a:cubicBezTo>
                  <a:cubicBezTo>
                    <a:pt x="7" y="69"/>
                    <a:pt x="7" y="38"/>
                    <a:pt x="7" y="7"/>
                  </a:cubicBezTo>
                  <a:cubicBezTo>
                    <a:pt x="7" y="7"/>
                    <a:pt x="13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5"/>
            <p:cNvSpPr/>
            <p:nvPr/>
          </p:nvSpPr>
          <p:spPr>
            <a:xfrm>
              <a:off x="4221581" y="-2312245"/>
              <a:ext cx="6634" cy="22159"/>
            </a:xfrm>
            <a:custGeom>
              <a:avLst/>
              <a:gdLst/>
              <a:ahLst/>
              <a:cxnLst/>
              <a:rect l="l" t="t" r="r" b="b"/>
              <a:pathLst>
                <a:path w="50" h="167" extrusionOk="0">
                  <a:moveTo>
                    <a:pt x="49" y="7"/>
                  </a:moveTo>
                  <a:cubicBezTo>
                    <a:pt x="37" y="31"/>
                    <a:pt x="31" y="56"/>
                    <a:pt x="31" y="87"/>
                  </a:cubicBezTo>
                  <a:cubicBezTo>
                    <a:pt x="25" y="111"/>
                    <a:pt x="37" y="136"/>
                    <a:pt x="31" y="161"/>
                  </a:cubicBezTo>
                  <a:cubicBezTo>
                    <a:pt x="31" y="167"/>
                    <a:pt x="19" y="167"/>
                    <a:pt x="19" y="161"/>
                  </a:cubicBezTo>
                  <a:cubicBezTo>
                    <a:pt x="0" y="142"/>
                    <a:pt x="13" y="105"/>
                    <a:pt x="13" y="87"/>
                  </a:cubicBezTo>
                  <a:cubicBezTo>
                    <a:pt x="19" y="56"/>
                    <a:pt x="31" y="31"/>
                    <a:pt x="37" y="0"/>
                  </a:cubicBezTo>
                  <a:cubicBezTo>
                    <a:pt x="43" y="0"/>
                    <a:pt x="49" y="0"/>
                    <a:pt x="4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5"/>
            <p:cNvSpPr/>
            <p:nvPr/>
          </p:nvSpPr>
          <p:spPr>
            <a:xfrm>
              <a:off x="4147940" y="-2376864"/>
              <a:ext cx="48431" cy="51615"/>
            </a:xfrm>
            <a:custGeom>
              <a:avLst/>
              <a:gdLst/>
              <a:ahLst/>
              <a:cxnLst/>
              <a:rect l="l" t="t" r="r" b="b"/>
              <a:pathLst>
                <a:path w="365" h="389" extrusionOk="0">
                  <a:moveTo>
                    <a:pt x="358" y="19"/>
                  </a:moveTo>
                  <a:cubicBezTo>
                    <a:pt x="284" y="62"/>
                    <a:pt x="223" y="118"/>
                    <a:pt x="167" y="186"/>
                  </a:cubicBezTo>
                  <a:cubicBezTo>
                    <a:pt x="124" y="247"/>
                    <a:pt x="93" y="321"/>
                    <a:pt x="38" y="377"/>
                  </a:cubicBezTo>
                  <a:cubicBezTo>
                    <a:pt x="26" y="389"/>
                    <a:pt x="1" y="370"/>
                    <a:pt x="7" y="352"/>
                  </a:cubicBezTo>
                  <a:cubicBezTo>
                    <a:pt x="87" y="210"/>
                    <a:pt x="198" y="69"/>
                    <a:pt x="352" y="1"/>
                  </a:cubicBezTo>
                  <a:cubicBezTo>
                    <a:pt x="358" y="1"/>
                    <a:pt x="364" y="13"/>
                    <a:pt x="35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5"/>
            <p:cNvSpPr/>
            <p:nvPr/>
          </p:nvSpPr>
          <p:spPr>
            <a:xfrm>
              <a:off x="4130027" y="-2428347"/>
              <a:ext cx="56525" cy="37816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419" y="13"/>
                  </a:moveTo>
                  <a:cubicBezTo>
                    <a:pt x="278" y="87"/>
                    <a:pt x="154" y="167"/>
                    <a:pt x="37" y="272"/>
                  </a:cubicBezTo>
                  <a:cubicBezTo>
                    <a:pt x="19" y="284"/>
                    <a:pt x="0" y="266"/>
                    <a:pt x="13" y="253"/>
                  </a:cubicBezTo>
                  <a:cubicBezTo>
                    <a:pt x="117" y="124"/>
                    <a:pt x="265" y="56"/>
                    <a:pt x="413" y="1"/>
                  </a:cubicBezTo>
                  <a:cubicBezTo>
                    <a:pt x="419" y="1"/>
                    <a:pt x="425" y="13"/>
                    <a:pt x="4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5"/>
            <p:cNvSpPr/>
            <p:nvPr/>
          </p:nvSpPr>
          <p:spPr>
            <a:xfrm>
              <a:off x="4141438" y="-2398890"/>
              <a:ext cx="31978" cy="18974"/>
            </a:xfrm>
            <a:custGeom>
              <a:avLst/>
              <a:gdLst/>
              <a:ahLst/>
              <a:cxnLst/>
              <a:rect l="l" t="t" r="r" b="b"/>
              <a:pathLst>
                <a:path w="241" h="143" extrusionOk="0">
                  <a:moveTo>
                    <a:pt x="229" y="19"/>
                  </a:moveTo>
                  <a:cubicBezTo>
                    <a:pt x="192" y="37"/>
                    <a:pt x="161" y="56"/>
                    <a:pt x="124" y="74"/>
                  </a:cubicBezTo>
                  <a:cubicBezTo>
                    <a:pt x="93" y="93"/>
                    <a:pt x="56" y="124"/>
                    <a:pt x="19" y="142"/>
                  </a:cubicBezTo>
                  <a:cubicBezTo>
                    <a:pt x="7" y="142"/>
                    <a:pt x="1" y="124"/>
                    <a:pt x="7" y="118"/>
                  </a:cubicBezTo>
                  <a:cubicBezTo>
                    <a:pt x="56" y="62"/>
                    <a:pt x="148" y="19"/>
                    <a:pt x="216" y="1"/>
                  </a:cubicBezTo>
                  <a:cubicBezTo>
                    <a:pt x="229" y="1"/>
                    <a:pt x="241" y="13"/>
                    <a:pt x="22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5"/>
            <p:cNvSpPr/>
            <p:nvPr/>
          </p:nvSpPr>
          <p:spPr>
            <a:xfrm>
              <a:off x="4131619" y="-2439758"/>
              <a:ext cx="66344" cy="26272"/>
            </a:xfrm>
            <a:custGeom>
              <a:avLst/>
              <a:gdLst/>
              <a:ahLst/>
              <a:cxnLst/>
              <a:rect l="l" t="t" r="r" b="b"/>
              <a:pathLst>
                <a:path w="500" h="198" extrusionOk="0">
                  <a:moveTo>
                    <a:pt x="500" y="7"/>
                  </a:moveTo>
                  <a:cubicBezTo>
                    <a:pt x="426" y="38"/>
                    <a:pt x="370" y="81"/>
                    <a:pt x="296" y="105"/>
                  </a:cubicBezTo>
                  <a:cubicBezTo>
                    <a:pt x="204" y="130"/>
                    <a:pt x="118" y="130"/>
                    <a:pt x="32" y="185"/>
                  </a:cubicBezTo>
                  <a:cubicBezTo>
                    <a:pt x="19" y="198"/>
                    <a:pt x="1" y="173"/>
                    <a:pt x="13" y="161"/>
                  </a:cubicBezTo>
                  <a:cubicBezTo>
                    <a:pt x="62" y="118"/>
                    <a:pt x="118" y="99"/>
                    <a:pt x="185" y="87"/>
                  </a:cubicBezTo>
                  <a:cubicBezTo>
                    <a:pt x="296" y="68"/>
                    <a:pt x="389" y="38"/>
                    <a:pt x="493" y="1"/>
                  </a:cubicBezTo>
                  <a:cubicBezTo>
                    <a:pt x="500" y="1"/>
                    <a:pt x="500" y="7"/>
                    <a:pt x="50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5"/>
            <p:cNvSpPr/>
            <p:nvPr/>
          </p:nvSpPr>
          <p:spPr>
            <a:xfrm>
              <a:off x="4126710" y="-2446259"/>
              <a:ext cx="33703" cy="14065"/>
            </a:xfrm>
            <a:custGeom>
              <a:avLst/>
              <a:gdLst/>
              <a:ahLst/>
              <a:cxnLst/>
              <a:rect l="l" t="t" r="r" b="b"/>
              <a:pathLst>
                <a:path w="254" h="106" extrusionOk="0">
                  <a:moveTo>
                    <a:pt x="247" y="13"/>
                  </a:moveTo>
                  <a:cubicBezTo>
                    <a:pt x="179" y="43"/>
                    <a:pt x="87" y="105"/>
                    <a:pt x="7" y="93"/>
                  </a:cubicBezTo>
                  <a:cubicBezTo>
                    <a:pt x="1" y="87"/>
                    <a:pt x="1" y="80"/>
                    <a:pt x="7" y="74"/>
                  </a:cubicBezTo>
                  <a:cubicBezTo>
                    <a:pt x="44" y="62"/>
                    <a:pt x="81" y="56"/>
                    <a:pt x="118" y="50"/>
                  </a:cubicBezTo>
                  <a:cubicBezTo>
                    <a:pt x="161" y="37"/>
                    <a:pt x="204" y="19"/>
                    <a:pt x="241" y="6"/>
                  </a:cubicBezTo>
                  <a:cubicBezTo>
                    <a:pt x="247" y="0"/>
                    <a:pt x="253" y="13"/>
                    <a:pt x="24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5"/>
            <p:cNvSpPr/>
            <p:nvPr/>
          </p:nvSpPr>
          <p:spPr>
            <a:xfrm>
              <a:off x="4128435" y="-2530516"/>
              <a:ext cx="60506" cy="28793"/>
            </a:xfrm>
            <a:custGeom>
              <a:avLst/>
              <a:gdLst/>
              <a:ahLst/>
              <a:cxnLst/>
              <a:rect l="l" t="t" r="r" b="b"/>
              <a:pathLst>
                <a:path w="456" h="217" extrusionOk="0">
                  <a:moveTo>
                    <a:pt x="444" y="216"/>
                  </a:moveTo>
                  <a:cubicBezTo>
                    <a:pt x="357" y="210"/>
                    <a:pt x="283" y="198"/>
                    <a:pt x="203" y="161"/>
                  </a:cubicBezTo>
                  <a:cubicBezTo>
                    <a:pt x="173" y="143"/>
                    <a:pt x="142" y="118"/>
                    <a:pt x="111" y="93"/>
                  </a:cubicBezTo>
                  <a:cubicBezTo>
                    <a:pt x="74" y="69"/>
                    <a:pt x="31" y="50"/>
                    <a:pt x="6" y="13"/>
                  </a:cubicBezTo>
                  <a:cubicBezTo>
                    <a:pt x="0" y="7"/>
                    <a:pt x="6" y="1"/>
                    <a:pt x="12" y="1"/>
                  </a:cubicBezTo>
                  <a:cubicBezTo>
                    <a:pt x="74" y="1"/>
                    <a:pt x="123" y="63"/>
                    <a:pt x="173" y="93"/>
                  </a:cubicBezTo>
                  <a:cubicBezTo>
                    <a:pt x="253" y="161"/>
                    <a:pt x="351" y="173"/>
                    <a:pt x="450" y="198"/>
                  </a:cubicBezTo>
                  <a:cubicBezTo>
                    <a:pt x="456" y="198"/>
                    <a:pt x="456" y="216"/>
                    <a:pt x="444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5"/>
            <p:cNvSpPr/>
            <p:nvPr/>
          </p:nvSpPr>
          <p:spPr>
            <a:xfrm>
              <a:off x="4158555" y="-2590889"/>
              <a:ext cx="32110" cy="37683"/>
            </a:xfrm>
            <a:custGeom>
              <a:avLst/>
              <a:gdLst/>
              <a:ahLst/>
              <a:cxnLst/>
              <a:rect l="l" t="t" r="r" b="b"/>
              <a:pathLst>
                <a:path w="242" h="284" extrusionOk="0">
                  <a:moveTo>
                    <a:pt x="223" y="283"/>
                  </a:moveTo>
                  <a:cubicBezTo>
                    <a:pt x="124" y="234"/>
                    <a:pt x="26" y="136"/>
                    <a:pt x="7" y="25"/>
                  </a:cubicBezTo>
                  <a:cubicBezTo>
                    <a:pt x="1" y="12"/>
                    <a:pt x="19" y="0"/>
                    <a:pt x="26" y="12"/>
                  </a:cubicBezTo>
                  <a:cubicBezTo>
                    <a:pt x="81" y="117"/>
                    <a:pt x="124" y="210"/>
                    <a:pt x="229" y="265"/>
                  </a:cubicBezTo>
                  <a:cubicBezTo>
                    <a:pt x="241" y="271"/>
                    <a:pt x="229" y="283"/>
                    <a:pt x="223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5"/>
            <p:cNvSpPr/>
            <p:nvPr/>
          </p:nvSpPr>
          <p:spPr>
            <a:xfrm>
              <a:off x="4176600" y="-2601504"/>
              <a:ext cx="13269" cy="24547"/>
            </a:xfrm>
            <a:custGeom>
              <a:avLst/>
              <a:gdLst/>
              <a:ahLst/>
              <a:cxnLst/>
              <a:rect l="l" t="t" r="r" b="b"/>
              <a:pathLst>
                <a:path w="100" h="185" extrusionOk="0">
                  <a:moveTo>
                    <a:pt x="87" y="179"/>
                  </a:moveTo>
                  <a:cubicBezTo>
                    <a:pt x="56" y="136"/>
                    <a:pt x="0" y="68"/>
                    <a:pt x="13" y="12"/>
                  </a:cubicBezTo>
                  <a:cubicBezTo>
                    <a:pt x="19" y="0"/>
                    <a:pt x="25" y="0"/>
                    <a:pt x="31" y="6"/>
                  </a:cubicBezTo>
                  <a:cubicBezTo>
                    <a:pt x="50" y="25"/>
                    <a:pt x="50" y="55"/>
                    <a:pt x="62" y="80"/>
                  </a:cubicBezTo>
                  <a:cubicBezTo>
                    <a:pt x="68" y="111"/>
                    <a:pt x="81" y="142"/>
                    <a:pt x="99" y="166"/>
                  </a:cubicBezTo>
                  <a:cubicBezTo>
                    <a:pt x="99" y="179"/>
                    <a:pt x="93" y="185"/>
                    <a:pt x="8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5"/>
            <p:cNvSpPr/>
            <p:nvPr/>
          </p:nvSpPr>
          <p:spPr>
            <a:xfrm>
              <a:off x="4223970" y="-2429143"/>
              <a:ext cx="50023" cy="50023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327" y="7"/>
                  </a:moveTo>
                  <a:cubicBezTo>
                    <a:pt x="376" y="81"/>
                    <a:pt x="296" y="185"/>
                    <a:pt x="247" y="241"/>
                  </a:cubicBezTo>
                  <a:cubicBezTo>
                    <a:pt x="198" y="284"/>
                    <a:pt x="81" y="376"/>
                    <a:pt x="13" y="346"/>
                  </a:cubicBezTo>
                  <a:cubicBezTo>
                    <a:pt x="7" y="339"/>
                    <a:pt x="1" y="327"/>
                    <a:pt x="7" y="321"/>
                  </a:cubicBezTo>
                  <a:cubicBezTo>
                    <a:pt x="19" y="296"/>
                    <a:pt x="44" y="290"/>
                    <a:pt x="68" y="278"/>
                  </a:cubicBezTo>
                  <a:cubicBezTo>
                    <a:pt x="105" y="265"/>
                    <a:pt x="142" y="241"/>
                    <a:pt x="179" y="216"/>
                  </a:cubicBezTo>
                  <a:cubicBezTo>
                    <a:pt x="216" y="185"/>
                    <a:pt x="247" y="148"/>
                    <a:pt x="272" y="112"/>
                  </a:cubicBezTo>
                  <a:cubicBezTo>
                    <a:pt x="290" y="81"/>
                    <a:pt x="296" y="44"/>
                    <a:pt x="309" y="7"/>
                  </a:cubicBezTo>
                  <a:cubicBezTo>
                    <a:pt x="309" y="1"/>
                    <a:pt x="321" y="1"/>
                    <a:pt x="32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5"/>
            <p:cNvSpPr/>
            <p:nvPr/>
          </p:nvSpPr>
          <p:spPr>
            <a:xfrm>
              <a:off x="4301592" y="-2399686"/>
              <a:ext cx="7563" cy="36091"/>
            </a:xfrm>
            <a:custGeom>
              <a:avLst/>
              <a:gdLst/>
              <a:ahLst/>
              <a:cxnLst/>
              <a:rect l="l" t="t" r="r" b="b"/>
              <a:pathLst>
                <a:path w="57" h="272" extrusionOk="0">
                  <a:moveTo>
                    <a:pt x="13" y="259"/>
                  </a:moveTo>
                  <a:cubicBezTo>
                    <a:pt x="7" y="216"/>
                    <a:pt x="7" y="179"/>
                    <a:pt x="7" y="136"/>
                  </a:cubicBezTo>
                  <a:cubicBezTo>
                    <a:pt x="7" y="99"/>
                    <a:pt x="1" y="56"/>
                    <a:pt x="13" y="19"/>
                  </a:cubicBezTo>
                  <a:cubicBezTo>
                    <a:pt x="19" y="7"/>
                    <a:pt x="38" y="0"/>
                    <a:pt x="44" y="13"/>
                  </a:cubicBezTo>
                  <a:cubicBezTo>
                    <a:pt x="56" y="43"/>
                    <a:pt x="50" y="80"/>
                    <a:pt x="44" y="111"/>
                  </a:cubicBezTo>
                  <a:cubicBezTo>
                    <a:pt x="44" y="161"/>
                    <a:pt x="32" y="210"/>
                    <a:pt x="38" y="253"/>
                  </a:cubicBezTo>
                  <a:cubicBezTo>
                    <a:pt x="38" y="271"/>
                    <a:pt x="13" y="271"/>
                    <a:pt x="13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5"/>
            <p:cNvSpPr/>
            <p:nvPr/>
          </p:nvSpPr>
          <p:spPr>
            <a:xfrm>
              <a:off x="4255019" y="-2553338"/>
              <a:ext cx="57321" cy="146354"/>
            </a:xfrm>
            <a:custGeom>
              <a:avLst/>
              <a:gdLst/>
              <a:ahLst/>
              <a:cxnLst/>
              <a:rect l="l" t="t" r="r" b="b"/>
              <a:pathLst>
                <a:path w="432" h="1103" extrusionOk="0">
                  <a:moveTo>
                    <a:pt x="149" y="136"/>
                  </a:moveTo>
                  <a:cubicBezTo>
                    <a:pt x="38" y="81"/>
                    <a:pt x="93" y="438"/>
                    <a:pt x="99" y="493"/>
                  </a:cubicBezTo>
                  <a:cubicBezTo>
                    <a:pt x="112" y="573"/>
                    <a:pt x="130" y="647"/>
                    <a:pt x="155" y="721"/>
                  </a:cubicBezTo>
                  <a:cubicBezTo>
                    <a:pt x="198" y="881"/>
                    <a:pt x="284" y="974"/>
                    <a:pt x="413" y="1060"/>
                  </a:cubicBezTo>
                  <a:cubicBezTo>
                    <a:pt x="432" y="1072"/>
                    <a:pt x="426" y="1103"/>
                    <a:pt x="401" y="1097"/>
                  </a:cubicBezTo>
                  <a:cubicBezTo>
                    <a:pt x="142" y="1004"/>
                    <a:pt x="81" y="684"/>
                    <a:pt x="50" y="444"/>
                  </a:cubicBezTo>
                  <a:cubicBezTo>
                    <a:pt x="38" y="382"/>
                    <a:pt x="1" y="0"/>
                    <a:pt x="161" y="117"/>
                  </a:cubicBezTo>
                  <a:cubicBezTo>
                    <a:pt x="167" y="130"/>
                    <a:pt x="155" y="142"/>
                    <a:pt x="149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5"/>
            <p:cNvSpPr/>
            <p:nvPr/>
          </p:nvSpPr>
          <p:spPr>
            <a:xfrm>
              <a:off x="4351483" y="-2628572"/>
              <a:ext cx="87574" cy="102302"/>
            </a:xfrm>
            <a:custGeom>
              <a:avLst/>
              <a:gdLst/>
              <a:ahLst/>
              <a:cxnLst/>
              <a:rect l="l" t="t" r="r" b="b"/>
              <a:pathLst>
                <a:path w="660" h="771" extrusionOk="0">
                  <a:moveTo>
                    <a:pt x="37" y="13"/>
                  </a:moveTo>
                  <a:cubicBezTo>
                    <a:pt x="161" y="99"/>
                    <a:pt x="253" y="204"/>
                    <a:pt x="339" y="321"/>
                  </a:cubicBezTo>
                  <a:cubicBezTo>
                    <a:pt x="438" y="457"/>
                    <a:pt x="567" y="592"/>
                    <a:pt x="647" y="734"/>
                  </a:cubicBezTo>
                  <a:cubicBezTo>
                    <a:pt x="660" y="746"/>
                    <a:pt x="641" y="771"/>
                    <a:pt x="623" y="758"/>
                  </a:cubicBezTo>
                  <a:cubicBezTo>
                    <a:pt x="512" y="691"/>
                    <a:pt x="438" y="555"/>
                    <a:pt x="358" y="457"/>
                  </a:cubicBezTo>
                  <a:cubicBezTo>
                    <a:pt x="253" y="309"/>
                    <a:pt x="148" y="155"/>
                    <a:pt x="19" y="38"/>
                  </a:cubicBezTo>
                  <a:cubicBezTo>
                    <a:pt x="1" y="19"/>
                    <a:pt x="25" y="1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5"/>
            <p:cNvSpPr/>
            <p:nvPr/>
          </p:nvSpPr>
          <p:spPr>
            <a:xfrm>
              <a:off x="4411192" y="-2532904"/>
              <a:ext cx="29457" cy="110396"/>
            </a:xfrm>
            <a:custGeom>
              <a:avLst/>
              <a:gdLst/>
              <a:ahLst/>
              <a:cxnLst/>
              <a:rect l="l" t="t" r="r" b="b"/>
              <a:pathLst>
                <a:path w="222" h="832" extrusionOk="0">
                  <a:moveTo>
                    <a:pt x="203" y="19"/>
                  </a:moveTo>
                  <a:cubicBezTo>
                    <a:pt x="222" y="154"/>
                    <a:pt x="197" y="290"/>
                    <a:pt x="166" y="419"/>
                  </a:cubicBezTo>
                  <a:cubicBezTo>
                    <a:pt x="142" y="542"/>
                    <a:pt x="111" y="690"/>
                    <a:pt x="56" y="801"/>
                  </a:cubicBezTo>
                  <a:cubicBezTo>
                    <a:pt x="37" y="832"/>
                    <a:pt x="0" y="813"/>
                    <a:pt x="6" y="789"/>
                  </a:cubicBezTo>
                  <a:cubicBezTo>
                    <a:pt x="25" y="659"/>
                    <a:pt x="74" y="530"/>
                    <a:pt x="105" y="407"/>
                  </a:cubicBezTo>
                  <a:cubicBezTo>
                    <a:pt x="142" y="278"/>
                    <a:pt x="154" y="148"/>
                    <a:pt x="173" y="19"/>
                  </a:cubicBezTo>
                  <a:cubicBezTo>
                    <a:pt x="179" y="0"/>
                    <a:pt x="203" y="7"/>
                    <a:pt x="20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5"/>
            <p:cNvSpPr/>
            <p:nvPr/>
          </p:nvSpPr>
          <p:spPr>
            <a:xfrm>
              <a:off x="4432422" y="-2626847"/>
              <a:ext cx="358920" cy="98985"/>
            </a:xfrm>
            <a:custGeom>
              <a:avLst/>
              <a:gdLst/>
              <a:ahLst/>
              <a:cxnLst/>
              <a:rect l="l" t="t" r="r" b="b"/>
              <a:pathLst>
                <a:path w="2705" h="746" extrusionOk="0">
                  <a:moveTo>
                    <a:pt x="2680" y="43"/>
                  </a:moveTo>
                  <a:cubicBezTo>
                    <a:pt x="2482" y="129"/>
                    <a:pt x="2261" y="179"/>
                    <a:pt x="2051" y="234"/>
                  </a:cubicBezTo>
                  <a:cubicBezTo>
                    <a:pt x="1830" y="296"/>
                    <a:pt x="1602" y="351"/>
                    <a:pt x="1380" y="407"/>
                  </a:cubicBezTo>
                  <a:cubicBezTo>
                    <a:pt x="930" y="517"/>
                    <a:pt x="481" y="647"/>
                    <a:pt x="25" y="745"/>
                  </a:cubicBezTo>
                  <a:cubicBezTo>
                    <a:pt x="13" y="745"/>
                    <a:pt x="0" y="721"/>
                    <a:pt x="19" y="721"/>
                  </a:cubicBezTo>
                  <a:cubicBezTo>
                    <a:pt x="19" y="721"/>
                    <a:pt x="19" y="721"/>
                    <a:pt x="19" y="721"/>
                  </a:cubicBezTo>
                  <a:cubicBezTo>
                    <a:pt x="37" y="715"/>
                    <a:pt x="43" y="739"/>
                    <a:pt x="31" y="745"/>
                  </a:cubicBezTo>
                  <a:cubicBezTo>
                    <a:pt x="31" y="745"/>
                    <a:pt x="25" y="745"/>
                    <a:pt x="25" y="745"/>
                  </a:cubicBezTo>
                  <a:cubicBezTo>
                    <a:pt x="13" y="745"/>
                    <a:pt x="6" y="727"/>
                    <a:pt x="19" y="721"/>
                  </a:cubicBezTo>
                  <a:cubicBezTo>
                    <a:pt x="19" y="721"/>
                    <a:pt x="19" y="721"/>
                    <a:pt x="19" y="721"/>
                  </a:cubicBezTo>
                  <a:cubicBezTo>
                    <a:pt x="37" y="708"/>
                    <a:pt x="43" y="733"/>
                    <a:pt x="31" y="745"/>
                  </a:cubicBezTo>
                  <a:cubicBezTo>
                    <a:pt x="31" y="745"/>
                    <a:pt x="25" y="745"/>
                    <a:pt x="25" y="745"/>
                  </a:cubicBezTo>
                  <a:cubicBezTo>
                    <a:pt x="25" y="733"/>
                    <a:pt x="19" y="727"/>
                    <a:pt x="19" y="721"/>
                  </a:cubicBezTo>
                  <a:cubicBezTo>
                    <a:pt x="431" y="542"/>
                    <a:pt x="881" y="456"/>
                    <a:pt x="1318" y="351"/>
                  </a:cubicBezTo>
                  <a:cubicBezTo>
                    <a:pt x="1540" y="296"/>
                    <a:pt x="1762" y="246"/>
                    <a:pt x="1984" y="191"/>
                  </a:cubicBezTo>
                  <a:cubicBezTo>
                    <a:pt x="2211" y="129"/>
                    <a:pt x="2439" y="56"/>
                    <a:pt x="2667" y="6"/>
                  </a:cubicBezTo>
                  <a:cubicBezTo>
                    <a:pt x="2692" y="0"/>
                    <a:pt x="2704" y="31"/>
                    <a:pt x="268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5"/>
            <p:cNvSpPr/>
            <p:nvPr/>
          </p:nvSpPr>
          <p:spPr>
            <a:xfrm>
              <a:off x="4439720" y="-2617028"/>
              <a:ext cx="165196" cy="22955"/>
            </a:xfrm>
            <a:custGeom>
              <a:avLst/>
              <a:gdLst/>
              <a:ahLst/>
              <a:cxnLst/>
              <a:rect l="l" t="t" r="r" b="b"/>
              <a:pathLst>
                <a:path w="1245" h="173" extrusionOk="0">
                  <a:moveTo>
                    <a:pt x="13" y="31"/>
                  </a:moveTo>
                  <a:cubicBezTo>
                    <a:pt x="204" y="0"/>
                    <a:pt x="395" y="19"/>
                    <a:pt x="592" y="31"/>
                  </a:cubicBezTo>
                  <a:cubicBezTo>
                    <a:pt x="801" y="49"/>
                    <a:pt x="1011" y="43"/>
                    <a:pt x="1226" y="6"/>
                  </a:cubicBezTo>
                  <a:cubicBezTo>
                    <a:pt x="1239" y="6"/>
                    <a:pt x="1245" y="31"/>
                    <a:pt x="1233" y="31"/>
                  </a:cubicBezTo>
                  <a:cubicBezTo>
                    <a:pt x="845" y="172"/>
                    <a:pt x="413" y="55"/>
                    <a:pt x="13" y="49"/>
                  </a:cubicBezTo>
                  <a:cubicBezTo>
                    <a:pt x="1" y="49"/>
                    <a:pt x="1" y="31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5"/>
            <p:cNvSpPr/>
            <p:nvPr/>
          </p:nvSpPr>
          <p:spPr>
            <a:xfrm>
              <a:off x="4329456" y="-2464305"/>
              <a:ext cx="65415" cy="18178"/>
            </a:xfrm>
            <a:custGeom>
              <a:avLst/>
              <a:gdLst/>
              <a:ahLst/>
              <a:cxnLst/>
              <a:rect l="l" t="t" r="r" b="b"/>
              <a:pathLst>
                <a:path w="493" h="137" extrusionOk="0">
                  <a:moveTo>
                    <a:pt x="13" y="1"/>
                  </a:moveTo>
                  <a:cubicBezTo>
                    <a:pt x="86" y="1"/>
                    <a:pt x="154" y="7"/>
                    <a:pt x="222" y="19"/>
                  </a:cubicBezTo>
                  <a:cubicBezTo>
                    <a:pt x="308" y="38"/>
                    <a:pt x="394" y="32"/>
                    <a:pt x="474" y="44"/>
                  </a:cubicBezTo>
                  <a:cubicBezTo>
                    <a:pt x="487" y="44"/>
                    <a:pt x="493" y="62"/>
                    <a:pt x="481" y="62"/>
                  </a:cubicBezTo>
                  <a:cubicBezTo>
                    <a:pt x="345" y="136"/>
                    <a:pt x="154" y="38"/>
                    <a:pt x="13" y="25"/>
                  </a:cubicBezTo>
                  <a:cubicBezTo>
                    <a:pt x="0" y="19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5"/>
            <p:cNvSpPr/>
            <p:nvPr/>
          </p:nvSpPr>
          <p:spPr>
            <a:xfrm>
              <a:off x="4365415" y="-2588500"/>
              <a:ext cx="18842" cy="29589"/>
            </a:xfrm>
            <a:custGeom>
              <a:avLst/>
              <a:gdLst/>
              <a:ahLst/>
              <a:cxnLst/>
              <a:rect l="l" t="t" r="r" b="b"/>
              <a:pathLst>
                <a:path w="142" h="223" extrusionOk="0">
                  <a:moveTo>
                    <a:pt x="25" y="13"/>
                  </a:moveTo>
                  <a:cubicBezTo>
                    <a:pt x="62" y="75"/>
                    <a:pt x="99" y="136"/>
                    <a:pt x="136" y="204"/>
                  </a:cubicBezTo>
                  <a:cubicBezTo>
                    <a:pt x="142" y="210"/>
                    <a:pt x="130" y="222"/>
                    <a:pt x="123" y="210"/>
                  </a:cubicBezTo>
                  <a:cubicBezTo>
                    <a:pt x="80" y="148"/>
                    <a:pt x="43" y="87"/>
                    <a:pt x="6" y="25"/>
                  </a:cubicBezTo>
                  <a:cubicBezTo>
                    <a:pt x="0" y="13"/>
                    <a:pt x="19" y="1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5"/>
            <p:cNvSpPr/>
            <p:nvPr/>
          </p:nvSpPr>
          <p:spPr>
            <a:xfrm>
              <a:off x="2839639" y="-2443871"/>
              <a:ext cx="1279904" cy="362237"/>
            </a:xfrm>
            <a:custGeom>
              <a:avLst/>
              <a:gdLst/>
              <a:ahLst/>
              <a:cxnLst/>
              <a:rect l="l" t="t" r="r" b="b"/>
              <a:pathLst>
                <a:path w="9646" h="2730" extrusionOk="0">
                  <a:moveTo>
                    <a:pt x="0" y="2594"/>
                  </a:moveTo>
                  <a:cubicBezTo>
                    <a:pt x="74" y="2729"/>
                    <a:pt x="296" y="2668"/>
                    <a:pt x="413" y="2637"/>
                  </a:cubicBezTo>
                  <a:cubicBezTo>
                    <a:pt x="431" y="2631"/>
                    <a:pt x="536" y="2606"/>
                    <a:pt x="708" y="2557"/>
                  </a:cubicBezTo>
                  <a:cubicBezTo>
                    <a:pt x="721" y="2557"/>
                    <a:pt x="733" y="2551"/>
                    <a:pt x="751" y="2545"/>
                  </a:cubicBezTo>
                  <a:cubicBezTo>
                    <a:pt x="751" y="2545"/>
                    <a:pt x="751" y="2545"/>
                    <a:pt x="751" y="2545"/>
                  </a:cubicBezTo>
                  <a:cubicBezTo>
                    <a:pt x="764" y="2545"/>
                    <a:pt x="776" y="2538"/>
                    <a:pt x="795" y="2532"/>
                  </a:cubicBezTo>
                  <a:cubicBezTo>
                    <a:pt x="801" y="2532"/>
                    <a:pt x="807" y="2532"/>
                    <a:pt x="819" y="2526"/>
                  </a:cubicBezTo>
                  <a:cubicBezTo>
                    <a:pt x="1022" y="2471"/>
                    <a:pt x="1293" y="2397"/>
                    <a:pt x="1614" y="2310"/>
                  </a:cubicBezTo>
                  <a:cubicBezTo>
                    <a:pt x="1626" y="2310"/>
                    <a:pt x="1645" y="2304"/>
                    <a:pt x="1663" y="2298"/>
                  </a:cubicBezTo>
                  <a:cubicBezTo>
                    <a:pt x="1854" y="2249"/>
                    <a:pt x="2063" y="2187"/>
                    <a:pt x="2285" y="2126"/>
                  </a:cubicBezTo>
                  <a:cubicBezTo>
                    <a:pt x="2304" y="2120"/>
                    <a:pt x="2328" y="2113"/>
                    <a:pt x="2347" y="2107"/>
                  </a:cubicBezTo>
                  <a:cubicBezTo>
                    <a:pt x="2599" y="2039"/>
                    <a:pt x="2864" y="1972"/>
                    <a:pt x="3135" y="1892"/>
                  </a:cubicBezTo>
                  <a:cubicBezTo>
                    <a:pt x="3141" y="1892"/>
                    <a:pt x="3141" y="1892"/>
                    <a:pt x="3141" y="1892"/>
                  </a:cubicBezTo>
                  <a:cubicBezTo>
                    <a:pt x="3172" y="1885"/>
                    <a:pt x="3197" y="1879"/>
                    <a:pt x="3227" y="1867"/>
                  </a:cubicBezTo>
                  <a:cubicBezTo>
                    <a:pt x="3258" y="1861"/>
                    <a:pt x="3283" y="1855"/>
                    <a:pt x="3314" y="1849"/>
                  </a:cubicBezTo>
                  <a:cubicBezTo>
                    <a:pt x="3326" y="1842"/>
                    <a:pt x="3332" y="1842"/>
                    <a:pt x="3344" y="1836"/>
                  </a:cubicBezTo>
                  <a:cubicBezTo>
                    <a:pt x="3357" y="1836"/>
                    <a:pt x="3369" y="1830"/>
                    <a:pt x="3381" y="1824"/>
                  </a:cubicBezTo>
                  <a:cubicBezTo>
                    <a:pt x="3412" y="1818"/>
                    <a:pt x="3443" y="1812"/>
                    <a:pt x="3474" y="1799"/>
                  </a:cubicBezTo>
                  <a:cubicBezTo>
                    <a:pt x="3492" y="1799"/>
                    <a:pt x="3517" y="1793"/>
                    <a:pt x="3535" y="1787"/>
                  </a:cubicBezTo>
                  <a:cubicBezTo>
                    <a:pt x="3548" y="1781"/>
                    <a:pt x="3554" y="1781"/>
                    <a:pt x="3560" y="1781"/>
                  </a:cubicBezTo>
                  <a:cubicBezTo>
                    <a:pt x="3585" y="1768"/>
                    <a:pt x="3615" y="1762"/>
                    <a:pt x="3646" y="1756"/>
                  </a:cubicBezTo>
                  <a:cubicBezTo>
                    <a:pt x="3659" y="1750"/>
                    <a:pt x="3671" y="1750"/>
                    <a:pt x="3683" y="1744"/>
                  </a:cubicBezTo>
                  <a:cubicBezTo>
                    <a:pt x="3819" y="1707"/>
                    <a:pt x="3954" y="1670"/>
                    <a:pt x="4096" y="1633"/>
                  </a:cubicBezTo>
                  <a:cubicBezTo>
                    <a:pt x="4133" y="1621"/>
                    <a:pt x="4176" y="1608"/>
                    <a:pt x="4213" y="1602"/>
                  </a:cubicBezTo>
                  <a:cubicBezTo>
                    <a:pt x="4342" y="1565"/>
                    <a:pt x="4478" y="1528"/>
                    <a:pt x="4613" y="1491"/>
                  </a:cubicBezTo>
                  <a:cubicBezTo>
                    <a:pt x="4650" y="1479"/>
                    <a:pt x="4687" y="1467"/>
                    <a:pt x="4724" y="1461"/>
                  </a:cubicBezTo>
                  <a:cubicBezTo>
                    <a:pt x="4884" y="1417"/>
                    <a:pt x="5038" y="1374"/>
                    <a:pt x="5198" y="1331"/>
                  </a:cubicBezTo>
                  <a:lnTo>
                    <a:pt x="5248" y="1313"/>
                  </a:lnTo>
                  <a:cubicBezTo>
                    <a:pt x="5266" y="1313"/>
                    <a:pt x="5285" y="1307"/>
                    <a:pt x="5303" y="1300"/>
                  </a:cubicBezTo>
                  <a:cubicBezTo>
                    <a:pt x="5426" y="1270"/>
                    <a:pt x="5549" y="1233"/>
                    <a:pt x="5673" y="1202"/>
                  </a:cubicBezTo>
                  <a:cubicBezTo>
                    <a:pt x="5697" y="1190"/>
                    <a:pt x="5722" y="1183"/>
                    <a:pt x="5753" y="1177"/>
                  </a:cubicBezTo>
                  <a:cubicBezTo>
                    <a:pt x="5784" y="1171"/>
                    <a:pt x="5820" y="1159"/>
                    <a:pt x="5851" y="1153"/>
                  </a:cubicBezTo>
                  <a:cubicBezTo>
                    <a:pt x="5876" y="1146"/>
                    <a:pt x="5894" y="1140"/>
                    <a:pt x="5913" y="1134"/>
                  </a:cubicBezTo>
                  <a:cubicBezTo>
                    <a:pt x="5937" y="1128"/>
                    <a:pt x="5968" y="1116"/>
                    <a:pt x="5993" y="1109"/>
                  </a:cubicBezTo>
                  <a:cubicBezTo>
                    <a:pt x="6011" y="1109"/>
                    <a:pt x="6024" y="1103"/>
                    <a:pt x="6036" y="1103"/>
                  </a:cubicBezTo>
                  <a:cubicBezTo>
                    <a:pt x="6048" y="1097"/>
                    <a:pt x="6061" y="1091"/>
                    <a:pt x="6073" y="1091"/>
                  </a:cubicBezTo>
                  <a:cubicBezTo>
                    <a:pt x="6233" y="1048"/>
                    <a:pt x="6387" y="1005"/>
                    <a:pt x="6547" y="962"/>
                  </a:cubicBezTo>
                  <a:cubicBezTo>
                    <a:pt x="6560" y="955"/>
                    <a:pt x="6578" y="949"/>
                    <a:pt x="6597" y="949"/>
                  </a:cubicBezTo>
                  <a:cubicBezTo>
                    <a:pt x="6609" y="943"/>
                    <a:pt x="6627" y="937"/>
                    <a:pt x="6646" y="931"/>
                  </a:cubicBezTo>
                  <a:cubicBezTo>
                    <a:pt x="6732" y="906"/>
                    <a:pt x="6818" y="888"/>
                    <a:pt x="6904" y="863"/>
                  </a:cubicBezTo>
                  <a:cubicBezTo>
                    <a:pt x="6911" y="857"/>
                    <a:pt x="6917" y="857"/>
                    <a:pt x="6923" y="857"/>
                  </a:cubicBezTo>
                  <a:cubicBezTo>
                    <a:pt x="6923" y="857"/>
                    <a:pt x="6929" y="857"/>
                    <a:pt x="6935" y="857"/>
                  </a:cubicBezTo>
                  <a:cubicBezTo>
                    <a:pt x="6941" y="851"/>
                    <a:pt x="6954" y="851"/>
                    <a:pt x="6960" y="845"/>
                  </a:cubicBezTo>
                  <a:cubicBezTo>
                    <a:pt x="6966" y="845"/>
                    <a:pt x="6966" y="845"/>
                    <a:pt x="6966" y="845"/>
                  </a:cubicBezTo>
                  <a:cubicBezTo>
                    <a:pt x="6966" y="845"/>
                    <a:pt x="6972" y="845"/>
                    <a:pt x="6972" y="845"/>
                  </a:cubicBezTo>
                  <a:cubicBezTo>
                    <a:pt x="6985" y="838"/>
                    <a:pt x="6991" y="838"/>
                    <a:pt x="7003" y="832"/>
                  </a:cubicBezTo>
                  <a:cubicBezTo>
                    <a:pt x="8173" y="512"/>
                    <a:pt x="9171" y="241"/>
                    <a:pt x="9645" y="112"/>
                  </a:cubicBezTo>
                  <a:cubicBezTo>
                    <a:pt x="9639" y="87"/>
                    <a:pt x="9627" y="62"/>
                    <a:pt x="9621" y="44"/>
                  </a:cubicBezTo>
                  <a:cubicBezTo>
                    <a:pt x="9615" y="32"/>
                    <a:pt x="9608" y="19"/>
                    <a:pt x="9602" y="13"/>
                  </a:cubicBezTo>
                  <a:cubicBezTo>
                    <a:pt x="9602" y="7"/>
                    <a:pt x="9602" y="7"/>
                    <a:pt x="9596" y="1"/>
                  </a:cubicBezTo>
                  <a:lnTo>
                    <a:pt x="6954" y="715"/>
                  </a:lnTo>
                  <a:lnTo>
                    <a:pt x="6929" y="721"/>
                  </a:lnTo>
                  <a:lnTo>
                    <a:pt x="6911" y="728"/>
                  </a:lnTo>
                  <a:lnTo>
                    <a:pt x="6898" y="734"/>
                  </a:lnTo>
                  <a:lnTo>
                    <a:pt x="6886" y="734"/>
                  </a:lnTo>
                  <a:lnTo>
                    <a:pt x="6874" y="740"/>
                  </a:lnTo>
                  <a:lnTo>
                    <a:pt x="6849" y="746"/>
                  </a:lnTo>
                  <a:lnTo>
                    <a:pt x="6640" y="801"/>
                  </a:lnTo>
                  <a:lnTo>
                    <a:pt x="6590" y="814"/>
                  </a:lnTo>
                  <a:lnTo>
                    <a:pt x="6541" y="826"/>
                  </a:lnTo>
                  <a:lnTo>
                    <a:pt x="6270" y="900"/>
                  </a:lnTo>
                  <a:lnTo>
                    <a:pt x="6098" y="949"/>
                  </a:lnTo>
                  <a:lnTo>
                    <a:pt x="6079" y="955"/>
                  </a:lnTo>
                  <a:lnTo>
                    <a:pt x="6061" y="955"/>
                  </a:lnTo>
                  <a:lnTo>
                    <a:pt x="6024" y="968"/>
                  </a:lnTo>
                  <a:lnTo>
                    <a:pt x="5322" y="1159"/>
                  </a:lnTo>
                  <a:lnTo>
                    <a:pt x="5272" y="1171"/>
                  </a:lnTo>
                  <a:lnTo>
                    <a:pt x="5217" y="1183"/>
                  </a:lnTo>
                  <a:lnTo>
                    <a:pt x="4484" y="1380"/>
                  </a:lnTo>
                  <a:lnTo>
                    <a:pt x="4404" y="1405"/>
                  </a:lnTo>
                  <a:lnTo>
                    <a:pt x="4034" y="1504"/>
                  </a:lnTo>
                  <a:lnTo>
                    <a:pt x="3997" y="1516"/>
                  </a:lnTo>
                  <a:lnTo>
                    <a:pt x="3819" y="1565"/>
                  </a:lnTo>
                  <a:lnTo>
                    <a:pt x="3381" y="1682"/>
                  </a:lnTo>
                  <a:lnTo>
                    <a:pt x="3326" y="1695"/>
                  </a:lnTo>
                  <a:lnTo>
                    <a:pt x="3289" y="1707"/>
                  </a:lnTo>
                  <a:lnTo>
                    <a:pt x="3135" y="1750"/>
                  </a:lnTo>
                  <a:lnTo>
                    <a:pt x="3043" y="1775"/>
                  </a:lnTo>
                  <a:lnTo>
                    <a:pt x="3043" y="1775"/>
                  </a:lnTo>
                  <a:lnTo>
                    <a:pt x="2211" y="1996"/>
                  </a:lnTo>
                  <a:lnTo>
                    <a:pt x="2180" y="2009"/>
                  </a:lnTo>
                  <a:lnTo>
                    <a:pt x="1755" y="2120"/>
                  </a:lnTo>
                  <a:lnTo>
                    <a:pt x="1700" y="2138"/>
                  </a:lnTo>
                  <a:lnTo>
                    <a:pt x="1226" y="2261"/>
                  </a:lnTo>
                  <a:lnTo>
                    <a:pt x="1195" y="2274"/>
                  </a:lnTo>
                  <a:lnTo>
                    <a:pt x="807" y="2378"/>
                  </a:lnTo>
                  <a:lnTo>
                    <a:pt x="776" y="2384"/>
                  </a:lnTo>
                  <a:lnTo>
                    <a:pt x="745" y="2391"/>
                  </a:lnTo>
                  <a:lnTo>
                    <a:pt x="733" y="2397"/>
                  </a:lnTo>
                  <a:lnTo>
                    <a:pt x="690" y="2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5"/>
            <p:cNvSpPr/>
            <p:nvPr/>
          </p:nvSpPr>
          <p:spPr>
            <a:xfrm>
              <a:off x="1727319" y="-2042624"/>
              <a:ext cx="908909" cy="255954"/>
            </a:xfrm>
            <a:custGeom>
              <a:avLst/>
              <a:gdLst/>
              <a:ahLst/>
              <a:cxnLst/>
              <a:rect l="l" t="t" r="r" b="b"/>
              <a:pathLst>
                <a:path w="6850" h="1929" extrusionOk="0">
                  <a:moveTo>
                    <a:pt x="6849" y="136"/>
                  </a:moveTo>
                  <a:cubicBezTo>
                    <a:pt x="6831" y="93"/>
                    <a:pt x="6812" y="44"/>
                    <a:pt x="6800" y="1"/>
                  </a:cubicBezTo>
                  <a:lnTo>
                    <a:pt x="4189" y="703"/>
                  </a:lnTo>
                  <a:lnTo>
                    <a:pt x="4115" y="722"/>
                  </a:lnTo>
                  <a:lnTo>
                    <a:pt x="3548" y="876"/>
                  </a:lnTo>
                  <a:lnTo>
                    <a:pt x="3499" y="888"/>
                  </a:lnTo>
                  <a:lnTo>
                    <a:pt x="3443" y="906"/>
                  </a:lnTo>
                  <a:lnTo>
                    <a:pt x="210" y="1775"/>
                  </a:lnTo>
                  <a:cubicBezTo>
                    <a:pt x="105" y="1806"/>
                    <a:pt x="37" y="1843"/>
                    <a:pt x="0" y="1886"/>
                  </a:cubicBezTo>
                  <a:cubicBezTo>
                    <a:pt x="37" y="1929"/>
                    <a:pt x="160" y="1929"/>
                    <a:pt x="438" y="1855"/>
                  </a:cubicBezTo>
                  <a:cubicBezTo>
                    <a:pt x="739" y="1775"/>
                    <a:pt x="2039" y="1424"/>
                    <a:pt x="3425" y="1054"/>
                  </a:cubicBezTo>
                  <a:cubicBezTo>
                    <a:pt x="3443" y="1048"/>
                    <a:pt x="3456" y="1048"/>
                    <a:pt x="3474" y="1042"/>
                  </a:cubicBezTo>
                  <a:cubicBezTo>
                    <a:pt x="3493" y="1036"/>
                    <a:pt x="3511" y="1030"/>
                    <a:pt x="3530" y="1030"/>
                  </a:cubicBezTo>
                  <a:cubicBezTo>
                    <a:pt x="3714" y="980"/>
                    <a:pt x="3899" y="925"/>
                    <a:pt x="4084" y="876"/>
                  </a:cubicBezTo>
                  <a:cubicBezTo>
                    <a:pt x="4115" y="869"/>
                    <a:pt x="4139" y="863"/>
                    <a:pt x="4170" y="857"/>
                  </a:cubicBezTo>
                  <a:cubicBezTo>
                    <a:pt x="5279" y="555"/>
                    <a:pt x="6338" y="272"/>
                    <a:pt x="6849" y="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5"/>
            <p:cNvSpPr/>
            <p:nvPr/>
          </p:nvSpPr>
          <p:spPr>
            <a:xfrm>
              <a:off x="4295887" y="-2618753"/>
              <a:ext cx="138260" cy="188947"/>
            </a:xfrm>
            <a:custGeom>
              <a:avLst/>
              <a:gdLst/>
              <a:ahLst/>
              <a:cxnLst/>
              <a:rect l="l" t="t" r="r" b="b"/>
              <a:pathLst>
                <a:path w="1042" h="1424" extrusionOk="0">
                  <a:moveTo>
                    <a:pt x="660" y="432"/>
                  </a:moveTo>
                  <a:cubicBezTo>
                    <a:pt x="666" y="438"/>
                    <a:pt x="654" y="450"/>
                    <a:pt x="647" y="438"/>
                  </a:cubicBezTo>
                  <a:cubicBezTo>
                    <a:pt x="604" y="376"/>
                    <a:pt x="567" y="315"/>
                    <a:pt x="530" y="253"/>
                  </a:cubicBezTo>
                  <a:cubicBezTo>
                    <a:pt x="524" y="241"/>
                    <a:pt x="543" y="229"/>
                    <a:pt x="549" y="241"/>
                  </a:cubicBezTo>
                  <a:cubicBezTo>
                    <a:pt x="586" y="303"/>
                    <a:pt x="623" y="364"/>
                    <a:pt x="660" y="432"/>
                  </a:cubicBezTo>
                  <a:close/>
                  <a:moveTo>
                    <a:pt x="266" y="1165"/>
                  </a:moveTo>
                  <a:cubicBezTo>
                    <a:pt x="296" y="1165"/>
                    <a:pt x="333" y="1165"/>
                    <a:pt x="364" y="1171"/>
                  </a:cubicBezTo>
                  <a:cubicBezTo>
                    <a:pt x="401" y="1171"/>
                    <a:pt x="438" y="1177"/>
                    <a:pt x="475" y="1183"/>
                  </a:cubicBezTo>
                  <a:cubicBezTo>
                    <a:pt x="481" y="1183"/>
                    <a:pt x="481" y="1189"/>
                    <a:pt x="487" y="1189"/>
                  </a:cubicBezTo>
                  <a:cubicBezTo>
                    <a:pt x="567" y="1202"/>
                    <a:pt x="647" y="1196"/>
                    <a:pt x="727" y="1208"/>
                  </a:cubicBezTo>
                  <a:cubicBezTo>
                    <a:pt x="740" y="1208"/>
                    <a:pt x="746" y="1226"/>
                    <a:pt x="734" y="1226"/>
                  </a:cubicBezTo>
                  <a:cubicBezTo>
                    <a:pt x="635" y="1282"/>
                    <a:pt x="512" y="1245"/>
                    <a:pt x="395" y="1214"/>
                  </a:cubicBezTo>
                  <a:cubicBezTo>
                    <a:pt x="358" y="1202"/>
                    <a:pt x="321" y="1196"/>
                    <a:pt x="290" y="1189"/>
                  </a:cubicBezTo>
                  <a:cubicBezTo>
                    <a:pt x="284" y="1189"/>
                    <a:pt x="278" y="1189"/>
                    <a:pt x="272" y="1189"/>
                  </a:cubicBezTo>
                  <a:cubicBezTo>
                    <a:pt x="266" y="1189"/>
                    <a:pt x="266" y="1189"/>
                    <a:pt x="266" y="1189"/>
                  </a:cubicBezTo>
                  <a:cubicBezTo>
                    <a:pt x="253" y="1183"/>
                    <a:pt x="253" y="1171"/>
                    <a:pt x="259" y="1165"/>
                  </a:cubicBezTo>
                  <a:cubicBezTo>
                    <a:pt x="259" y="1165"/>
                    <a:pt x="266" y="1165"/>
                    <a:pt x="266" y="1165"/>
                  </a:cubicBezTo>
                  <a:close/>
                  <a:moveTo>
                    <a:pt x="56" y="881"/>
                  </a:moveTo>
                  <a:cubicBezTo>
                    <a:pt x="62" y="894"/>
                    <a:pt x="68" y="912"/>
                    <a:pt x="75" y="931"/>
                  </a:cubicBezTo>
                  <a:cubicBezTo>
                    <a:pt x="75" y="937"/>
                    <a:pt x="75" y="937"/>
                    <a:pt x="81" y="943"/>
                  </a:cubicBezTo>
                  <a:cubicBezTo>
                    <a:pt x="87" y="974"/>
                    <a:pt x="99" y="1005"/>
                    <a:pt x="105" y="1029"/>
                  </a:cubicBezTo>
                  <a:cubicBezTo>
                    <a:pt x="118" y="1079"/>
                    <a:pt x="130" y="1128"/>
                    <a:pt x="136" y="1177"/>
                  </a:cubicBezTo>
                  <a:cubicBezTo>
                    <a:pt x="142" y="1196"/>
                    <a:pt x="142" y="1208"/>
                    <a:pt x="149" y="1226"/>
                  </a:cubicBezTo>
                  <a:cubicBezTo>
                    <a:pt x="149" y="1226"/>
                    <a:pt x="149" y="1233"/>
                    <a:pt x="149" y="1233"/>
                  </a:cubicBezTo>
                  <a:lnTo>
                    <a:pt x="216" y="1251"/>
                  </a:lnTo>
                  <a:lnTo>
                    <a:pt x="235" y="1257"/>
                  </a:lnTo>
                  <a:lnTo>
                    <a:pt x="259" y="1263"/>
                  </a:lnTo>
                  <a:lnTo>
                    <a:pt x="303" y="1276"/>
                  </a:lnTo>
                  <a:lnTo>
                    <a:pt x="875" y="1423"/>
                  </a:lnTo>
                  <a:cubicBezTo>
                    <a:pt x="894" y="1325"/>
                    <a:pt x="925" y="1226"/>
                    <a:pt x="955" y="1134"/>
                  </a:cubicBezTo>
                  <a:cubicBezTo>
                    <a:pt x="962" y="1109"/>
                    <a:pt x="968" y="1079"/>
                    <a:pt x="974" y="1054"/>
                  </a:cubicBezTo>
                  <a:cubicBezTo>
                    <a:pt x="974" y="1054"/>
                    <a:pt x="974" y="1054"/>
                    <a:pt x="974" y="1054"/>
                  </a:cubicBezTo>
                  <a:cubicBezTo>
                    <a:pt x="986" y="1023"/>
                    <a:pt x="992" y="992"/>
                    <a:pt x="992" y="968"/>
                  </a:cubicBezTo>
                  <a:cubicBezTo>
                    <a:pt x="1011" y="875"/>
                    <a:pt x="1023" y="777"/>
                    <a:pt x="1042" y="684"/>
                  </a:cubicBezTo>
                  <a:cubicBezTo>
                    <a:pt x="931" y="617"/>
                    <a:pt x="857" y="481"/>
                    <a:pt x="777" y="383"/>
                  </a:cubicBezTo>
                  <a:cubicBezTo>
                    <a:pt x="691" y="259"/>
                    <a:pt x="604" y="136"/>
                    <a:pt x="506" y="32"/>
                  </a:cubicBezTo>
                  <a:cubicBezTo>
                    <a:pt x="493" y="19"/>
                    <a:pt x="487" y="13"/>
                    <a:pt x="475" y="1"/>
                  </a:cubicBezTo>
                  <a:lnTo>
                    <a:pt x="450" y="44"/>
                  </a:lnTo>
                  <a:lnTo>
                    <a:pt x="420" y="87"/>
                  </a:lnTo>
                  <a:lnTo>
                    <a:pt x="32" y="697"/>
                  </a:lnTo>
                  <a:lnTo>
                    <a:pt x="7" y="734"/>
                  </a:lnTo>
                  <a:lnTo>
                    <a:pt x="1" y="746"/>
                  </a:lnTo>
                  <a:cubicBezTo>
                    <a:pt x="13" y="771"/>
                    <a:pt x="25" y="801"/>
                    <a:pt x="38" y="832"/>
                  </a:cubicBezTo>
                  <a:cubicBezTo>
                    <a:pt x="44" y="851"/>
                    <a:pt x="50" y="863"/>
                    <a:pt x="56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5"/>
            <p:cNvSpPr/>
            <p:nvPr/>
          </p:nvSpPr>
          <p:spPr>
            <a:xfrm>
              <a:off x="4420082" y="-2605617"/>
              <a:ext cx="321369" cy="175811"/>
            </a:xfrm>
            <a:custGeom>
              <a:avLst/>
              <a:gdLst/>
              <a:ahLst/>
              <a:cxnLst/>
              <a:rect l="l" t="t" r="r" b="b"/>
              <a:pathLst>
                <a:path w="2422" h="1325" extrusionOk="0">
                  <a:moveTo>
                    <a:pt x="143" y="579"/>
                  </a:moveTo>
                  <a:cubicBezTo>
                    <a:pt x="155" y="709"/>
                    <a:pt x="124" y="838"/>
                    <a:pt x="99" y="967"/>
                  </a:cubicBezTo>
                  <a:cubicBezTo>
                    <a:pt x="99" y="967"/>
                    <a:pt x="99" y="967"/>
                    <a:pt x="99" y="967"/>
                  </a:cubicBezTo>
                  <a:cubicBezTo>
                    <a:pt x="93" y="998"/>
                    <a:pt x="87" y="1029"/>
                    <a:pt x="81" y="1060"/>
                  </a:cubicBezTo>
                  <a:cubicBezTo>
                    <a:pt x="75" y="1084"/>
                    <a:pt x="69" y="1115"/>
                    <a:pt x="62" y="1146"/>
                  </a:cubicBezTo>
                  <a:cubicBezTo>
                    <a:pt x="44" y="1207"/>
                    <a:pt x="26" y="1269"/>
                    <a:pt x="1" y="1324"/>
                  </a:cubicBezTo>
                  <a:lnTo>
                    <a:pt x="106" y="1269"/>
                  </a:lnTo>
                  <a:lnTo>
                    <a:pt x="149" y="1244"/>
                  </a:lnTo>
                  <a:lnTo>
                    <a:pt x="192" y="1220"/>
                  </a:lnTo>
                  <a:lnTo>
                    <a:pt x="2421" y="0"/>
                  </a:lnTo>
                  <a:cubicBezTo>
                    <a:pt x="2329" y="25"/>
                    <a:pt x="2231" y="50"/>
                    <a:pt x="2144" y="74"/>
                  </a:cubicBezTo>
                  <a:cubicBezTo>
                    <a:pt x="1923" y="136"/>
                    <a:pt x="1695" y="191"/>
                    <a:pt x="1473" y="247"/>
                  </a:cubicBezTo>
                  <a:cubicBezTo>
                    <a:pt x="1029" y="351"/>
                    <a:pt x="586" y="487"/>
                    <a:pt x="143" y="5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5"/>
            <p:cNvSpPr/>
            <p:nvPr/>
          </p:nvSpPr>
          <p:spPr>
            <a:xfrm>
              <a:off x="2894307" y="-2621141"/>
              <a:ext cx="80276" cy="139056"/>
            </a:xfrm>
            <a:custGeom>
              <a:avLst/>
              <a:gdLst/>
              <a:ahLst/>
              <a:cxnLst/>
              <a:rect l="l" t="t" r="r" b="b"/>
              <a:pathLst>
                <a:path w="605" h="1048" extrusionOk="0">
                  <a:moveTo>
                    <a:pt x="7" y="19"/>
                  </a:moveTo>
                  <a:cubicBezTo>
                    <a:pt x="136" y="148"/>
                    <a:pt x="259" y="296"/>
                    <a:pt x="358" y="450"/>
                  </a:cubicBezTo>
                  <a:cubicBezTo>
                    <a:pt x="463" y="635"/>
                    <a:pt x="456" y="826"/>
                    <a:pt x="506" y="1023"/>
                  </a:cubicBezTo>
                  <a:cubicBezTo>
                    <a:pt x="512" y="1047"/>
                    <a:pt x="549" y="1047"/>
                    <a:pt x="555" y="1023"/>
                  </a:cubicBezTo>
                  <a:cubicBezTo>
                    <a:pt x="604" y="832"/>
                    <a:pt x="524" y="610"/>
                    <a:pt x="438" y="444"/>
                  </a:cubicBezTo>
                  <a:cubicBezTo>
                    <a:pt x="339" y="259"/>
                    <a:pt x="179" y="130"/>
                    <a:pt x="13" y="6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5"/>
            <p:cNvSpPr/>
            <p:nvPr/>
          </p:nvSpPr>
          <p:spPr>
            <a:xfrm>
              <a:off x="2881303" y="-2760065"/>
              <a:ext cx="189743" cy="198633"/>
            </a:xfrm>
            <a:custGeom>
              <a:avLst/>
              <a:gdLst/>
              <a:ahLst/>
              <a:cxnLst/>
              <a:rect l="l" t="t" r="r" b="b"/>
              <a:pathLst>
                <a:path w="1430" h="1497" extrusionOk="0">
                  <a:moveTo>
                    <a:pt x="1423" y="1478"/>
                  </a:moveTo>
                  <a:cubicBezTo>
                    <a:pt x="1294" y="1386"/>
                    <a:pt x="1213" y="1238"/>
                    <a:pt x="1109" y="1121"/>
                  </a:cubicBezTo>
                  <a:cubicBezTo>
                    <a:pt x="992" y="986"/>
                    <a:pt x="844" y="893"/>
                    <a:pt x="721" y="764"/>
                  </a:cubicBezTo>
                  <a:cubicBezTo>
                    <a:pt x="598" y="641"/>
                    <a:pt x="511" y="487"/>
                    <a:pt x="425" y="333"/>
                  </a:cubicBezTo>
                  <a:cubicBezTo>
                    <a:pt x="351" y="191"/>
                    <a:pt x="203" y="86"/>
                    <a:pt x="62" y="19"/>
                  </a:cubicBezTo>
                  <a:cubicBezTo>
                    <a:pt x="25" y="0"/>
                    <a:pt x="0" y="43"/>
                    <a:pt x="31" y="68"/>
                  </a:cubicBezTo>
                  <a:cubicBezTo>
                    <a:pt x="111" y="130"/>
                    <a:pt x="191" y="173"/>
                    <a:pt x="271" y="228"/>
                  </a:cubicBezTo>
                  <a:cubicBezTo>
                    <a:pt x="357" y="296"/>
                    <a:pt x="407" y="388"/>
                    <a:pt x="456" y="481"/>
                  </a:cubicBezTo>
                  <a:cubicBezTo>
                    <a:pt x="536" y="610"/>
                    <a:pt x="610" y="745"/>
                    <a:pt x="721" y="850"/>
                  </a:cubicBezTo>
                  <a:cubicBezTo>
                    <a:pt x="776" y="906"/>
                    <a:pt x="838" y="943"/>
                    <a:pt x="899" y="979"/>
                  </a:cubicBezTo>
                  <a:cubicBezTo>
                    <a:pt x="992" y="1035"/>
                    <a:pt x="1060" y="1127"/>
                    <a:pt x="1127" y="1201"/>
                  </a:cubicBezTo>
                  <a:cubicBezTo>
                    <a:pt x="1220" y="1312"/>
                    <a:pt x="1281" y="1435"/>
                    <a:pt x="1417" y="1497"/>
                  </a:cubicBezTo>
                  <a:cubicBezTo>
                    <a:pt x="1423" y="1497"/>
                    <a:pt x="1429" y="1485"/>
                    <a:pt x="1423" y="1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5"/>
            <p:cNvSpPr/>
            <p:nvPr/>
          </p:nvSpPr>
          <p:spPr>
            <a:xfrm>
              <a:off x="2971929" y="-2791114"/>
              <a:ext cx="110529" cy="198633"/>
            </a:xfrm>
            <a:custGeom>
              <a:avLst/>
              <a:gdLst/>
              <a:ahLst/>
              <a:cxnLst/>
              <a:rect l="l" t="t" r="r" b="b"/>
              <a:pathLst>
                <a:path w="833" h="1497" extrusionOk="0">
                  <a:moveTo>
                    <a:pt x="1" y="6"/>
                  </a:moveTo>
                  <a:cubicBezTo>
                    <a:pt x="229" y="160"/>
                    <a:pt x="315" y="511"/>
                    <a:pt x="401" y="752"/>
                  </a:cubicBezTo>
                  <a:cubicBezTo>
                    <a:pt x="450" y="893"/>
                    <a:pt x="506" y="1029"/>
                    <a:pt x="567" y="1164"/>
                  </a:cubicBezTo>
                  <a:cubicBezTo>
                    <a:pt x="617" y="1275"/>
                    <a:pt x="684" y="1417"/>
                    <a:pt x="789" y="1484"/>
                  </a:cubicBezTo>
                  <a:cubicBezTo>
                    <a:pt x="814" y="1497"/>
                    <a:pt x="832" y="1472"/>
                    <a:pt x="820" y="1448"/>
                  </a:cubicBezTo>
                  <a:cubicBezTo>
                    <a:pt x="795" y="1386"/>
                    <a:pt x="746" y="1337"/>
                    <a:pt x="703" y="1281"/>
                  </a:cubicBezTo>
                  <a:cubicBezTo>
                    <a:pt x="660" y="1207"/>
                    <a:pt x="617" y="1133"/>
                    <a:pt x="586" y="1053"/>
                  </a:cubicBezTo>
                  <a:cubicBezTo>
                    <a:pt x="512" y="899"/>
                    <a:pt x="469" y="739"/>
                    <a:pt x="407" y="579"/>
                  </a:cubicBezTo>
                  <a:cubicBezTo>
                    <a:pt x="327" y="364"/>
                    <a:pt x="210" y="117"/>
                    <a:pt x="1" y="0"/>
                  </a:cubicBezTo>
                  <a:cubicBezTo>
                    <a:pt x="1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5"/>
            <p:cNvSpPr/>
            <p:nvPr/>
          </p:nvSpPr>
          <p:spPr>
            <a:xfrm>
              <a:off x="2958130" y="-2716809"/>
              <a:ext cx="87574" cy="99914"/>
            </a:xfrm>
            <a:custGeom>
              <a:avLst/>
              <a:gdLst/>
              <a:ahLst/>
              <a:cxnLst/>
              <a:rect l="l" t="t" r="r" b="b"/>
              <a:pathLst>
                <a:path w="660" h="753" extrusionOk="0">
                  <a:moveTo>
                    <a:pt x="659" y="746"/>
                  </a:moveTo>
                  <a:cubicBezTo>
                    <a:pt x="591" y="604"/>
                    <a:pt x="505" y="500"/>
                    <a:pt x="394" y="389"/>
                  </a:cubicBezTo>
                  <a:cubicBezTo>
                    <a:pt x="271" y="265"/>
                    <a:pt x="154" y="130"/>
                    <a:pt x="25" y="13"/>
                  </a:cubicBezTo>
                  <a:cubicBezTo>
                    <a:pt x="12" y="1"/>
                    <a:pt x="0" y="13"/>
                    <a:pt x="6" y="25"/>
                  </a:cubicBezTo>
                  <a:cubicBezTo>
                    <a:pt x="74" y="161"/>
                    <a:pt x="203" y="259"/>
                    <a:pt x="314" y="358"/>
                  </a:cubicBezTo>
                  <a:cubicBezTo>
                    <a:pt x="444" y="469"/>
                    <a:pt x="567" y="598"/>
                    <a:pt x="653" y="752"/>
                  </a:cubicBezTo>
                  <a:cubicBezTo>
                    <a:pt x="653" y="752"/>
                    <a:pt x="659" y="752"/>
                    <a:pt x="65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5"/>
            <p:cNvSpPr/>
            <p:nvPr/>
          </p:nvSpPr>
          <p:spPr>
            <a:xfrm>
              <a:off x="3002978" y="-2808364"/>
              <a:ext cx="107212" cy="114642"/>
            </a:xfrm>
            <a:custGeom>
              <a:avLst/>
              <a:gdLst/>
              <a:ahLst/>
              <a:cxnLst/>
              <a:rect l="l" t="t" r="r" b="b"/>
              <a:pathLst>
                <a:path w="808" h="864" extrusionOk="0">
                  <a:moveTo>
                    <a:pt x="802" y="851"/>
                  </a:moveTo>
                  <a:cubicBezTo>
                    <a:pt x="740" y="666"/>
                    <a:pt x="666" y="475"/>
                    <a:pt x="543" y="321"/>
                  </a:cubicBezTo>
                  <a:cubicBezTo>
                    <a:pt x="432" y="186"/>
                    <a:pt x="229" y="1"/>
                    <a:pt x="38" y="13"/>
                  </a:cubicBezTo>
                  <a:cubicBezTo>
                    <a:pt x="7" y="13"/>
                    <a:pt x="1" y="50"/>
                    <a:pt x="25" y="69"/>
                  </a:cubicBezTo>
                  <a:cubicBezTo>
                    <a:pt x="87" y="112"/>
                    <a:pt x="167" y="130"/>
                    <a:pt x="235" y="167"/>
                  </a:cubicBezTo>
                  <a:cubicBezTo>
                    <a:pt x="327" y="210"/>
                    <a:pt x="401" y="272"/>
                    <a:pt x="469" y="340"/>
                  </a:cubicBezTo>
                  <a:cubicBezTo>
                    <a:pt x="617" y="481"/>
                    <a:pt x="721" y="666"/>
                    <a:pt x="789" y="857"/>
                  </a:cubicBezTo>
                  <a:cubicBezTo>
                    <a:pt x="795" y="863"/>
                    <a:pt x="808" y="863"/>
                    <a:pt x="802" y="8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5"/>
            <p:cNvSpPr/>
            <p:nvPr/>
          </p:nvSpPr>
          <p:spPr>
            <a:xfrm>
              <a:off x="3119876" y="-2782224"/>
              <a:ext cx="18178" cy="72049"/>
            </a:xfrm>
            <a:custGeom>
              <a:avLst/>
              <a:gdLst/>
              <a:ahLst/>
              <a:cxnLst/>
              <a:rect l="l" t="t" r="r" b="b"/>
              <a:pathLst>
                <a:path w="137" h="543" extrusionOk="0">
                  <a:moveTo>
                    <a:pt x="44" y="531"/>
                  </a:moveTo>
                  <a:cubicBezTo>
                    <a:pt x="44" y="444"/>
                    <a:pt x="56" y="358"/>
                    <a:pt x="68" y="266"/>
                  </a:cubicBezTo>
                  <a:cubicBezTo>
                    <a:pt x="81" y="192"/>
                    <a:pt x="136" y="106"/>
                    <a:pt x="130" y="32"/>
                  </a:cubicBezTo>
                  <a:cubicBezTo>
                    <a:pt x="130" y="13"/>
                    <a:pt x="111" y="1"/>
                    <a:pt x="93" y="13"/>
                  </a:cubicBezTo>
                  <a:cubicBezTo>
                    <a:pt x="25" y="44"/>
                    <a:pt x="19" y="136"/>
                    <a:pt x="13" y="204"/>
                  </a:cubicBezTo>
                  <a:cubicBezTo>
                    <a:pt x="1" y="315"/>
                    <a:pt x="13" y="420"/>
                    <a:pt x="25" y="531"/>
                  </a:cubicBezTo>
                  <a:cubicBezTo>
                    <a:pt x="25" y="543"/>
                    <a:pt x="44" y="543"/>
                    <a:pt x="44" y="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5"/>
            <p:cNvSpPr/>
            <p:nvPr/>
          </p:nvSpPr>
          <p:spPr>
            <a:xfrm>
              <a:off x="3118284" y="-2777315"/>
              <a:ext cx="19770" cy="185630"/>
            </a:xfrm>
            <a:custGeom>
              <a:avLst/>
              <a:gdLst/>
              <a:ahLst/>
              <a:cxnLst/>
              <a:rect l="l" t="t" r="r" b="b"/>
              <a:pathLst>
                <a:path w="149" h="1399" extrusionOk="0">
                  <a:moveTo>
                    <a:pt x="130" y="7"/>
                  </a:moveTo>
                  <a:cubicBezTo>
                    <a:pt x="31" y="210"/>
                    <a:pt x="19" y="444"/>
                    <a:pt x="6" y="666"/>
                  </a:cubicBezTo>
                  <a:cubicBezTo>
                    <a:pt x="0" y="795"/>
                    <a:pt x="0" y="931"/>
                    <a:pt x="6" y="1066"/>
                  </a:cubicBezTo>
                  <a:cubicBezTo>
                    <a:pt x="13" y="1171"/>
                    <a:pt x="13" y="1282"/>
                    <a:pt x="50" y="1380"/>
                  </a:cubicBezTo>
                  <a:cubicBezTo>
                    <a:pt x="56" y="1399"/>
                    <a:pt x="80" y="1393"/>
                    <a:pt x="87" y="1374"/>
                  </a:cubicBezTo>
                  <a:cubicBezTo>
                    <a:pt x="105" y="1153"/>
                    <a:pt x="62" y="925"/>
                    <a:pt x="68" y="703"/>
                  </a:cubicBezTo>
                  <a:cubicBezTo>
                    <a:pt x="68" y="481"/>
                    <a:pt x="62" y="223"/>
                    <a:pt x="142" y="13"/>
                  </a:cubicBezTo>
                  <a:cubicBezTo>
                    <a:pt x="148" y="7"/>
                    <a:pt x="136" y="1"/>
                    <a:pt x="13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5"/>
            <p:cNvSpPr/>
            <p:nvPr/>
          </p:nvSpPr>
          <p:spPr>
            <a:xfrm>
              <a:off x="3066801" y="-2697968"/>
              <a:ext cx="45910" cy="77755"/>
            </a:xfrm>
            <a:custGeom>
              <a:avLst/>
              <a:gdLst/>
              <a:ahLst/>
              <a:cxnLst/>
              <a:rect l="l" t="t" r="r" b="b"/>
              <a:pathLst>
                <a:path w="346" h="586" extrusionOk="0">
                  <a:moveTo>
                    <a:pt x="13" y="25"/>
                  </a:moveTo>
                  <a:cubicBezTo>
                    <a:pt x="86" y="105"/>
                    <a:pt x="148" y="197"/>
                    <a:pt x="197" y="296"/>
                  </a:cubicBezTo>
                  <a:cubicBezTo>
                    <a:pt x="240" y="382"/>
                    <a:pt x="259" y="493"/>
                    <a:pt x="314" y="573"/>
                  </a:cubicBezTo>
                  <a:cubicBezTo>
                    <a:pt x="327" y="585"/>
                    <a:pt x="345" y="579"/>
                    <a:pt x="345" y="567"/>
                  </a:cubicBezTo>
                  <a:cubicBezTo>
                    <a:pt x="345" y="468"/>
                    <a:pt x="284" y="358"/>
                    <a:pt x="240" y="271"/>
                  </a:cubicBezTo>
                  <a:cubicBezTo>
                    <a:pt x="185" y="173"/>
                    <a:pt x="105" y="87"/>
                    <a:pt x="25" y="6"/>
                  </a:cubicBezTo>
                  <a:cubicBezTo>
                    <a:pt x="13" y="0"/>
                    <a:pt x="0" y="13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5"/>
            <p:cNvSpPr/>
            <p:nvPr/>
          </p:nvSpPr>
          <p:spPr>
            <a:xfrm>
              <a:off x="3074895" y="-2794431"/>
              <a:ext cx="26272" cy="27864"/>
            </a:xfrm>
            <a:custGeom>
              <a:avLst/>
              <a:gdLst/>
              <a:ahLst/>
              <a:cxnLst/>
              <a:rect l="l" t="t" r="r" b="b"/>
              <a:pathLst>
                <a:path w="198" h="210" extrusionOk="0">
                  <a:moveTo>
                    <a:pt x="186" y="179"/>
                  </a:moveTo>
                  <a:cubicBezTo>
                    <a:pt x="155" y="148"/>
                    <a:pt x="130" y="118"/>
                    <a:pt x="99" y="87"/>
                  </a:cubicBezTo>
                  <a:cubicBezTo>
                    <a:pt x="75" y="56"/>
                    <a:pt x="50" y="25"/>
                    <a:pt x="19" y="0"/>
                  </a:cubicBezTo>
                  <a:cubicBezTo>
                    <a:pt x="13" y="0"/>
                    <a:pt x="1" y="7"/>
                    <a:pt x="1" y="13"/>
                  </a:cubicBezTo>
                  <a:cubicBezTo>
                    <a:pt x="7" y="99"/>
                    <a:pt x="106" y="154"/>
                    <a:pt x="173" y="198"/>
                  </a:cubicBezTo>
                  <a:cubicBezTo>
                    <a:pt x="186" y="210"/>
                    <a:pt x="198" y="185"/>
                    <a:pt x="18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5"/>
            <p:cNvSpPr/>
            <p:nvPr/>
          </p:nvSpPr>
          <p:spPr>
            <a:xfrm>
              <a:off x="3049551" y="-2596594"/>
              <a:ext cx="165329" cy="156969"/>
            </a:xfrm>
            <a:custGeom>
              <a:avLst/>
              <a:gdLst/>
              <a:ahLst/>
              <a:cxnLst/>
              <a:rect l="l" t="t" r="r" b="b"/>
              <a:pathLst>
                <a:path w="1246" h="1183" extrusionOk="0">
                  <a:moveTo>
                    <a:pt x="524" y="86"/>
                  </a:moveTo>
                  <a:cubicBezTo>
                    <a:pt x="136" y="6"/>
                    <a:pt x="1" y="487"/>
                    <a:pt x="112" y="770"/>
                  </a:cubicBezTo>
                  <a:cubicBezTo>
                    <a:pt x="235" y="1084"/>
                    <a:pt x="648" y="1183"/>
                    <a:pt x="925" y="1022"/>
                  </a:cubicBezTo>
                  <a:cubicBezTo>
                    <a:pt x="1227" y="850"/>
                    <a:pt x="1245" y="419"/>
                    <a:pt x="1023" y="179"/>
                  </a:cubicBezTo>
                  <a:cubicBezTo>
                    <a:pt x="906" y="55"/>
                    <a:pt x="728" y="0"/>
                    <a:pt x="561" y="6"/>
                  </a:cubicBezTo>
                  <a:cubicBezTo>
                    <a:pt x="432" y="12"/>
                    <a:pt x="235" y="74"/>
                    <a:pt x="167" y="191"/>
                  </a:cubicBezTo>
                  <a:cubicBezTo>
                    <a:pt x="155" y="216"/>
                    <a:pt x="186" y="240"/>
                    <a:pt x="204" y="222"/>
                  </a:cubicBezTo>
                  <a:cubicBezTo>
                    <a:pt x="414" y="55"/>
                    <a:pt x="728" y="43"/>
                    <a:pt x="937" y="216"/>
                  </a:cubicBezTo>
                  <a:cubicBezTo>
                    <a:pt x="1159" y="394"/>
                    <a:pt x="1128" y="739"/>
                    <a:pt x="931" y="918"/>
                  </a:cubicBezTo>
                  <a:cubicBezTo>
                    <a:pt x="722" y="1109"/>
                    <a:pt x="358" y="1022"/>
                    <a:pt x="216" y="801"/>
                  </a:cubicBezTo>
                  <a:cubicBezTo>
                    <a:pt x="143" y="684"/>
                    <a:pt x="136" y="542"/>
                    <a:pt x="161" y="413"/>
                  </a:cubicBezTo>
                  <a:cubicBezTo>
                    <a:pt x="198" y="234"/>
                    <a:pt x="352" y="123"/>
                    <a:pt x="524" y="99"/>
                  </a:cubicBezTo>
                  <a:cubicBezTo>
                    <a:pt x="531" y="99"/>
                    <a:pt x="531" y="86"/>
                    <a:pt x="524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5"/>
            <p:cNvSpPr/>
            <p:nvPr/>
          </p:nvSpPr>
          <p:spPr>
            <a:xfrm>
              <a:off x="3091348" y="-2577885"/>
              <a:ext cx="91554" cy="98189"/>
            </a:xfrm>
            <a:custGeom>
              <a:avLst/>
              <a:gdLst/>
              <a:ahLst/>
              <a:cxnLst/>
              <a:rect l="l" t="t" r="r" b="b"/>
              <a:pathLst>
                <a:path w="690" h="740" extrusionOk="0">
                  <a:moveTo>
                    <a:pt x="25" y="142"/>
                  </a:moveTo>
                  <a:cubicBezTo>
                    <a:pt x="203" y="56"/>
                    <a:pt x="400" y="68"/>
                    <a:pt x="517" y="235"/>
                  </a:cubicBezTo>
                  <a:cubicBezTo>
                    <a:pt x="634" y="395"/>
                    <a:pt x="554" y="555"/>
                    <a:pt x="493" y="709"/>
                  </a:cubicBezTo>
                  <a:cubicBezTo>
                    <a:pt x="487" y="727"/>
                    <a:pt x="511" y="740"/>
                    <a:pt x="524" y="727"/>
                  </a:cubicBezTo>
                  <a:cubicBezTo>
                    <a:pt x="684" y="598"/>
                    <a:pt x="690" y="321"/>
                    <a:pt x="561" y="173"/>
                  </a:cubicBezTo>
                  <a:cubicBezTo>
                    <a:pt x="413" y="1"/>
                    <a:pt x="191" y="1"/>
                    <a:pt x="12" y="124"/>
                  </a:cubicBezTo>
                  <a:cubicBezTo>
                    <a:pt x="0" y="130"/>
                    <a:pt x="12" y="148"/>
                    <a:pt x="25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5"/>
            <p:cNvSpPr/>
            <p:nvPr/>
          </p:nvSpPr>
          <p:spPr>
            <a:xfrm>
              <a:off x="3082325" y="-2529587"/>
              <a:ext cx="22159" cy="49094"/>
            </a:xfrm>
            <a:custGeom>
              <a:avLst/>
              <a:gdLst/>
              <a:ahLst/>
              <a:cxnLst/>
              <a:rect l="l" t="t" r="r" b="b"/>
              <a:pathLst>
                <a:path w="167" h="370" extrusionOk="0">
                  <a:moveTo>
                    <a:pt x="31" y="12"/>
                  </a:moveTo>
                  <a:cubicBezTo>
                    <a:pt x="0" y="136"/>
                    <a:pt x="37" y="277"/>
                    <a:pt x="142" y="363"/>
                  </a:cubicBezTo>
                  <a:cubicBezTo>
                    <a:pt x="148" y="370"/>
                    <a:pt x="167" y="363"/>
                    <a:pt x="160" y="345"/>
                  </a:cubicBezTo>
                  <a:cubicBezTo>
                    <a:pt x="130" y="228"/>
                    <a:pt x="31" y="142"/>
                    <a:pt x="43" y="12"/>
                  </a:cubicBezTo>
                  <a:cubicBezTo>
                    <a:pt x="43" y="6"/>
                    <a:pt x="37" y="0"/>
                    <a:pt x="3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5"/>
            <p:cNvSpPr/>
            <p:nvPr/>
          </p:nvSpPr>
          <p:spPr>
            <a:xfrm>
              <a:off x="2954016" y="-2605617"/>
              <a:ext cx="81072" cy="136535"/>
            </a:xfrm>
            <a:custGeom>
              <a:avLst/>
              <a:gdLst/>
              <a:ahLst/>
              <a:cxnLst/>
              <a:rect l="l" t="t" r="r" b="b"/>
              <a:pathLst>
                <a:path w="611" h="1029" extrusionOk="0">
                  <a:moveTo>
                    <a:pt x="13" y="1023"/>
                  </a:moveTo>
                  <a:cubicBezTo>
                    <a:pt x="87" y="863"/>
                    <a:pt x="148" y="702"/>
                    <a:pt x="216" y="536"/>
                  </a:cubicBezTo>
                  <a:cubicBezTo>
                    <a:pt x="296" y="333"/>
                    <a:pt x="413" y="191"/>
                    <a:pt x="579" y="56"/>
                  </a:cubicBezTo>
                  <a:cubicBezTo>
                    <a:pt x="610" y="31"/>
                    <a:pt x="573" y="0"/>
                    <a:pt x="548" y="13"/>
                  </a:cubicBezTo>
                  <a:cubicBezTo>
                    <a:pt x="179" y="179"/>
                    <a:pt x="117" y="684"/>
                    <a:pt x="0" y="1023"/>
                  </a:cubicBezTo>
                  <a:cubicBezTo>
                    <a:pt x="0" y="1029"/>
                    <a:pt x="6" y="1029"/>
                    <a:pt x="13" y="1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5"/>
            <p:cNvSpPr/>
            <p:nvPr/>
          </p:nvSpPr>
          <p:spPr>
            <a:xfrm>
              <a:off x="2998997" y="-2553338"/>
              <a:ext cx="76030" cy="48298"/>
            </a:xfrm>
            <a:custGeom>
              <a:avLst/>
              <a:gdLst/>
              <a:ahLst/>
              <a:cxnLst/>
              <a:rect l="l" t="t" r="r" b="b"/>
              <a:pathLst>
                <a:path w="573" h="364" extrusionOk="0">
                  <a:moveTo>
                    <a:pt x="19" y="358"/>
                  </a:moveTo>
                  <a:cubicBezTo>
                    <a:pt x="173" y="210"/>
                    <a:pt x="363" y="148"/>
                    <a:pt x="548" y="50"/>
                  </a:cubicBezTo>
                  <a:cubicBezTo>
                    <a:pt x="573" y="37"/>
                    <a:pt x="554" y="0"/>
                    <a:pt x="530" y="7"/>
                  </a:cubicBezTo>
                  <a:cubicBezTo>
                    <a:pt x="326" y="50"/>
                    <a:pt x="136" y="191"/>
                    <a:pt x="6" y="345"/>
                  </a:cubicBezTo>
                  <a:cubicBezTo>
                    <a:pt x="0" y="352"/>
                    <a:pt x="12" y="364"/>
                    <a:pt x="19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5"/>
            <p:cNvSpPr/>
            <p:nvPr/>
          </p:nvSpPr>
          <p:spPr>
            <a:xfrm>
              <a:off x="2510176" y="-2794431"/>
              <a:ext cx="624560" cy="829695"/>
            </a:xfrm>
            <a:custGeom>
              <a:avLst/>
              <a:gdLst/>
              <a:ahLst/>
              <a:cxnLst/>
              <a:rect l="l" t="t" r="r" b="b"/>
              <a:pathLst>
                <a:path w="4707" h="6253" extrusionOk="0">
                  <a:moveTo>
                    <a:pt x="4571" y="407"/>
                  </a:moveTo>
                  <a:cubicBezTo>
                    <a:pt x="4571" y="407"/>
                    <a:pt x="4706" y="709"/>
                    <a:pt x="4491" y="1152"/>
                  </a:cubicBezTo>
                  <a:cubicBezTo>
                    <a:pt x="4275" y="1590"/>
                    <a:pt x="3703" y="2292"/>
                    <a:pt x="3278" y="2310"/>
                  </a:cubicBezTo>
                  <a:cubicBezTo>
                    <a:pt x="2853" y="2323"/>
                    <a:pt x="2582" y="2667"/>
                    <a:pt x="2107" y="2735"/>
                  </a:cubicBezTo>
                  <a:cubicBezTo>
                    <a:pt x="1867" y="2772"/>
                    <a:pt x="1615" y="2815"/>
                    <a:pt x="1615" y="2815"/>
                  </a:cubicBezTo>
                  <a:cubicBezTo>
                    <a:pt x="1362" y="3702"/>
                    <a:pt x="1165" y="3813"/>
                    <a:pt x="1565" y="4651"/>
                  </a:cubicBezTo>
                  <a:cubicBezTo>
                    <a:pt x="1602" y="4737"/>
                    <a:pt x="1769" y="4694"/>
                    <a:pt x="1972" y="4792"/>
                  </a:cubicBezTo>
                  <a:cubicBezTo>
                    <a:pt x="2070" y="4842"/>
                    <a:pt x="2341" y="5014"/>
                    <a:pt x="2483" y="5150"/>
                  </a:cubicBezTo>
                  <a:cubicBezTo>
                    <a:pt x="2532" y="5199"/>
                    <a:pt x="2237" y="5267"/>
                    <a:pt x="2230" y="5297"/>
                  </a:cubicBezTo>
                  <a:cubicBezTo>
                    <a:pt x="2230" y="5341"/>
                    <a:pt x="2286" y="5538"/>
                    <a:pt x="2366" y="5581"/>
                  </a:cubicBezTo>
                  <a:cubicBezTo>
                    <a:pt x="2452" y="5624"/>
                    <a:pt x="2563" y="5501"/>
                    <a:pt x="2569" y="5544"/>
                  </a:cubicBezTo>
                  <a:cubicBezTo>
                    <a:pt x="2575" y="5624"/>
                    <a:pt x="2699" y="5839"/>
                    <a:pt x="2495" y="5889"/>
                  </a:cubicBezTo>
                  <a:cubicBezTo>
                    <a:pt x="2298" y="5944"/>
                    <a:pt x="2274" y="6178"/>
                    <a:pt x="2138" y="6129"/>
                  </a:cubicBezTo>
                  <a:cubicBezTo>
                    <a:pt x="1929" y="6055"/>
                    <a:pt x="1879" y="6252"/>
                    <a:pt x="1756" y="6166"/>
                  </a:cubicBezTo>
                  <a:cubicBezTo>
                    <a:pt x="1627" y="6073"/>
                    <a:pt x="1559" y="6215"/>
                    <a:pt x="1442" y="6221"/>
                  </a:cubicBezTo>
                  <a:cubicBezTo>
                    <a:pt x="1325" y="6227"/>
                    <a:pt x="1153" y="6067"/>
                    <a:pt x="1097" y="6030"/>
                  </a:cubicBezTo>
                  <a:cubicBezTo>
                    <a:pt x="1042" y="6000"/>
                    <a:pt x="802" y="5217"/>
                    <a:pt x="734" y="5100"/>
                  </a:cubicBezTo>
                  <a:cubicBezTo>
                    <a:pt x="666" y="4989"/>
                    <a:pt x="253" y="3985"/>
                    <a:pt x="124" y="3524"/>
                  </a:cubicBezTo>
                  <a:cubicBezTo>
                    <a:pt x="1" y="3055"/>
                    <a:pt x="32" y="2421"/>
                    <a:pt x="99" y="2310"/>
                  </a:cubicBezTo>
                  <a:cubicBezTo>
                    <a:pt x="161" y="2193"/>
                    <a:pt x="580" y="1965"/>
                    <a:pt x="709" y="1873"/>
                  </a:cubicBezTo>
                  <a:cubicBezTo>
                    <a:pt x="839" y="1780"/>
                    <a:pt x="1387" y="1479"/>
                    <a:pt x="1448" y="1362"/>
                  </a:cubicBezTo>
                  <a:cubicBezTo>
                    <a:pt x="1547" y="1177"/>
                    <a:pt x="1984" y="912"/>
                    <a:pt x="2113" y="918"/>
                  </a:cubicBezTo>
                  <a:cubicBezTo>
                    <a:pt x="2249" y="918"/>
                    <a:pt x="2619" y="352"/>
                    <a:pt x="2988" y="302"/>
                  </a:cubicBezTo>
                  <a:cubicBezTo>
                    <a:pt x="3333" y="253"/>
                    <a:pt x="3493" y="0"/>
                    <a:pt x="3875" y="19"/>
                  </a:cubicBezTo>
                  <a:cubicBezTo>
                    <a:pt x="4263" y="31"/>
                    <a:pt x="4448" y="154"/>
                    <a:pt x="4571" y="4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5"/>
            <p:cNvSpPr/>
            <p:nvPr/>
          </p:nvSpPr>
          <p:spPr>
            <a:xfrm>
              <a:off x="2509380" y="-2799341"/>
              <a:ext cx="631858" cy="836993"/>
            </a:xfrm>
            <a:custGeom>
              <a:avLst/>
              <a:gdLst/>
              <a:ahLst/>
              <a:cxnLst/>
              <a:rect l="l" t="t" r="r" b="b"/>
              <a:pathLst>
                <a:path w="4762" h="6308" extrusionOk="0">
                  <a:moveTo>
                    <a:pt x="4460" y="1171"/>
                  </a:moveTo>
                  <a:cubicBezTo>
                    <a:pt x="4669" y="746"/>
                    <a:pt x="4540" y="462"/>
                    <a:pt x="4534" y="462"/>
                  </a:cubicBezTo>
                  <a:cubicBezTo>
                    <a:pt x="4478" y="345"/>
                    <a:pt x="4405" y="259"/>
                    <a:pt x="4306" y="198"/>
                  </a:cubicBezTo>
                  <a:cubicBezTo>
                    <a:pt x="4201" y="136"/>
                    <a:pt x="4066" y="105"/>
                    <a:pt x="3881" y="99"/>
                  </a:cubicBezTo>
                  <a:cubicBezTo>
                    <a:pt x="3678" y="87"/>
                    <a:pt x="3536" y="161"/>
                    <a:pt x="3394" y="235"/>
                  </a:cubicBezTo>
                  <a:cubicBezTo>
                    <a:pt x="3277" y="296"/>
                    <a:pt x="3160" y="358"/>
                    <a:pt x="3000" y="376"/>
                  </a:cubicBezTo>
                  <a:cubicBezTo>
                    <a:pt x="2791" y="407"/>
                    <a:pt x="2569" y="623"/>
                    <a:pt x="2403" y="789"/>
                  </a:cubicBezTo>
                  <a:cubicBezTo>
                    <a:pt x="2286" y="900"/>
                    <a:pt x="2193" y="998"/>
                    <a:pt x="2119" y="992"/>
                  </a:cubicBezTo>
                  <a:cubicBezTo>
                    <a:pt x="2058" y="992"/>
                    <a:pt x="1910" y="1066"/>
                    <a:pt x="1775" y="1158"/>
                  </a:cubicBezTo>
                  <a:cubicBezTo>
                    <a:pt x="1651" y="1245"/>
                    <a:pt x="1534" y="1337"/>
                    <a:pt x="1491" y="1417"/>
                  </a:cubicBezTo>
                  <a:cubicBezTo>
                    <a:pt x="1442" y="1510"/>
                    <a:pt x="1159" y="1682"/>
                    <a:pt x="943" y="1811"/>
                  </a:cubicBezTo>
                  <a:cubicBezTo>
                    <a:pt x="857" y="1867"/>
                    <a:pt x="777" y="1916"/>
                    <a:pt x="740" y="1941"/>
                  </a:cubicBezTo>
                  <a:cubicBezTo>
                    <a:pt x="703" y="1971"/>
                    <a:pt x="635" y="2015"/>
                    <a:pt x="561" y="2058"/>
                  </a:cubicBezTo>
                  <a:cubicBezTo>
                    <a:pt x="395" y="2162"/>
                    <a:pt x="179" y="2298"/>
                    <a:pt x="142" y="2366"/>
                  </a:cubicBezTo>
                  <a:cubicBezTo>
                    <a:pt x="105" y="2421"/>
                    <a:pt x="87" y="2643"/>
                    <a:pt x="93" y="2902"/>
                  </a:cubicBezTo>
                  <a:cubicBezTo>
                    <a:pt x="93" y="3111"/>
                    <a:pt x="118" y="3345"/>
                    <a:pt x="173" y="3548"/>
                  </a:cubicBezTo>
                  <a:cubicBezTo>
                    <a:pt x="222" y="3733"/>
                    <a:pt x="321" y="4010"/>
                    <a:pt x="426" y="4281"/>
                  </a:cubicBezTo>
                  <a:cubicBezTo>
                    <a:pt x="573" y="4675"/>
                    <a:pt x="740" y="5051"/>
                    <a:pt x="777" y="5119"/>
                  </a:cubicBezTo>
                  <a:cubicBezTo>
                    <a:pt x="808" y="5168"/>
                    <a:pt x="869" y="5347"/>
                    <a:pt x="937" y="5531"/>
                  </a:cubicBezTo>
                  <a:cubicBezTo>
                    <a:pt x="1017" y="5772"/>
                    <a:pt x="1109" y="6024"/>
                    <a:pt x="1128" y="6030"/>
                  </a:cubicBezTo>
                  <a:cubicBezTo>
                    <a:pt x="1140" y="6043"/>
                    <a:pt x="1165" y="6061"/>
                    <a:pt x="1189" y="6080"/>
                  </a:cubicBezTo>
                  <a:cubicBezTo>
                    <a:pt x="1263" y="6135"/>
                    <a:pt x="1374" y="6221"/>
                    <a:pt x="1442" y="6215"/>
                  </a:cubicBezTo>
                  <a:cubicBezTo>
                    <a:pt x="1479" y="6215"/>
                    <a:pt x="1510" y="6197"/>
                    <a:pt x="1540" y="6178"/>
                  </a:cubicBezTo>
                  <a:cubicBezTo>
                    <a:pt x="1614" y="6135"/>
                    <a:pt x="1688" y="6092"/>
                    <a:pt x="1793" y="6172"/>
                  </a:cubicBezTo>
                  <a:cubicBezTo>
                    <a:pt x="1824" y="6197"/>
                    <a:pt x="1855" y="6178"/>
                    <a:pt x="1892" y="6154"/>
                  </a:cubicBezTo>
                  <a:cubicBezTo>
                    <a:pt x="1959" y="6123"/>
                    <a:pt x="2033" y="6080"/>
                    <a:pt x="2156" y="6123"/>
                  </a:cubicBezTo>
                  <a:cubicBezTo>
                    <a:pt x="2200" y="6141"/>
                    <a:pt x="2230" y="6104"/>
                    <a:pt x="2267" y="6055"/>
                  </a:cubicBezTo>
                  <a:cubicBezTo>
                    <a:pt x="2323" y="5987"/>
                    <a:pt x="2384" y="5913"/>
                    <a:pt x="2495" y="5889"/>
                  </a:cubicBezTo>
                  <a:cubicBezTo>
                    <a:pt x="2588" y="5858"/>
                    <a:pt x="2581" y="5778"/>
                    <a:pt x="2563" y="5704"/>
                  </a:cubicBezTo>
                  <a:cubicBezTo>
                    <a:pt x="2557" y="5685"/>
                    <a:pt x="2551" y="5673"/>
                    <a:pt x="2551" y="5661"/>
                  </a:cubicBezTo>
                  <a:lnTo>
                    <a:pt x="2538" y="5630"/>
                  </a:lnTo>
                  <a:cubicBezTo>
                    <a:pt x="2489" y="5655"/>
                    <a:pt x="2421" y="5685"/>
                    <a:pt x="2354" y="5655"/>
                  </a:cubicBezTo>
                  <a:cubicBezTo>
                    <a:pt x="2317" y="5636"/>
                    <a:pt x="2280" y="5587"/>
                    <a:pt x="2255" y="5531"/>
                  </a:cubicBezTo>
                  <a:cubicBezTo>
                    <a:pt x="2218" y="5458"/>
                    <a:pt x="2193" y="5365"/>
                    <a:pt x="2193" y="5334"/>
                  </a:cubicBezTo>
                  <a:lnTo>
                    <a:pt x="2193" y="5328"/>
                  </a:lnTo>
                  <a:cubicBezTo>
                    <a:pt x="2200" y="5291"/>
                    <a:pt x="2255" y="5273"/>
                    <a:pt x="2323" y="5248"/>
                  </a:cubicBezTo>
                  <a:cubicBezTo>
                    <a:pt x="2366" y="5230"/>
                    <a:pt x="2409" y="5211"/>
                    <a:pt x="2434" y="5199"/>
                  </a:cubicBezTo>
                  <a:cubicBezTo>
                    <a:pt x="2378" y="5150"/>
                    <a:pt x="2304" y="5088"/>
                    <a:pt x="2230" y="5039"/>
                  </a:cubicBezTo>
                  <a:cubicBezTo>
                    <a:pt x="2126" y="4965"/>
                    <a:pt x="2015" y="4897"/>
                    <a:pt x="1959" y="4872"/>
                  </a:cubicBezTo>
                  <a:cubicBezTo>
                    <a:pt x="1867" y="4823"/>
                    <a:pt x="1781" y="4811"/>
                    <a:pt x="1713" y="4799"/>
                  </a:cubicBezTo>
                  <a:cubicBezTo>
                    <a:pt x="1627" y="4780"/>
                    <a:pt x="1559" y="4774"/>
                    <a:pt x="1528" y="4706"/>
                  </a:cubicBezTo>
                  <a:cubicBezTo>
                    <a:pt x="1202" y="4016"/>
                    <a:pt x="1269" y="3813"/>
                    <a:pt x="1442" y="3283"/>
                  </a:cubicBezTo>
                  <a:cubicBezTo>
                    <a:pt x="1485" y="3160"/>
                    <a:pt x="1528" y="3012"/>
                    <a:pt x="1577" y="2840"/>
                  </a:cubicBezTo>
                  <a:lnTo>
                    <a:pt x="1584" y="2815"/>
                  </a:lnTo>
                  <a:lnTo>
                    <a:pt x="1614" y="2809"/>
                  </a:lnTo>
                  <a:cubicBezTo>
                    <a:pt x="1614" y="2809"/>
                    <a:pt x="1867" y="2766"/>
                    <a:pt x="2107" y="2735"/>
                  </a:cubicBezTo>
                  <a:cubicBezTo>
                    <a:pt x="2329" y="2698"/>
                    <a:pt x="2507" y="2606"/>
                    <a:pt x="2680" y="2513"/>
                  </a:cubicBezTo>
                  <a:cubicBezTo>
                    <a:pt x="2871" y="2409"/>
                    <a:pt x="3049" y="2310"/>
                    <a:pt x="3284" y="2304"/>
                  </a:cubicBezTo>
                  <a:cubicBezTo>
                    <a:pt x="3456" y="2292"/>
                    <a:pt x="3665" y="2156"/>
                    <a:pt x="3856" y="1971"/>
                  </a:cubicBezTo>
                  <a:cubicBezTo>
                    <a:pt x="4109" y="1731"/>
                    <a:pt x="4343" y="1411"/>
                    <a:pt x="4460" y="1171"/>
                  </a:cubicBezTo>
                  <a:close/>
                  <a:moveTo>
                    <a:pt x="4614" y="426"/>
                  </a:moveTo>
                  <a:cubicBezTo>
                    <a:pt x="4614" y="426"/>
                    <a:pt x="4762" y="752"/>
                    <a:pt x="4540" y="1208"/>
                  </a:cubicBezTo>
                  <a:cubicBezTo>
                    <a:pt x="4417" y="1454"/>
                    <a:pt x="4177" y="1787"/>
                    <a:pt x="3918" y="2033"/>
                  </a:cubicBezTo>
                  <a:cubicBezTo>
                    <a:pt x="3709" y="2236"/>
                    <a:pt x="3481" y="2378"/>
                    <a:pt x="3284" y="2384"/>
                  </a:cubicBezTo>
                  <a:cubicBezTo>
                    <a:pt x="3074" y="2396"/>
                    <a:pt x="2902" y="2489"/>
                    <a:pt x="2717" y="2587"/>
                  </a:cubicBezTo>
                  <a:cubicBezTo>
                    <a:pt x="2538" y="2680"/>
                    <a:pt x="2354" y="2784"/>
                    <a:pt x="2119" y="2815"/>
                  </a:cubicBezTo>
                  <a:cubicBezTo>
                    <a:pt x="1922" y="2846"/>
                    <a:pt x="1725" y="2883"/>
                    <a:pt x="1651" y="2889"/>
                  </a:cubicBezTo>
                  <a:cubicBezTo>
                    <a:pt x="1608" y="3055"/>
                    <a:pt x="1565" y="3191"/>
                    <a:pt x="1522" y="3308"/>
                  </a:cubicBezTo>
                  <a:cubicBezTo>
                    <a:pt x="1362" y="3813"/>
                    <a:pt x="1294" y="4010"/>
                    <a:pt x="1608" y="4669"/>
                  </a:cubicBezTo>
                  <a:cubicBezTo>
                    <a:pt x="1621" y="4694"/>
                    <a:pt x="1664" y="4700"/>
                    <a:pt x="1725" y="4712"/>
                  </a:cubicBezTo>
                  <a:cubicBezTo>
                    <a:pt x="1799" y="4725"/>
                    <a:pt x="1892" y="4743"/>
                    <a:pt x="2002" y="4792"/>
                  </a:cubicBezTo>
                  <a:cubicBezTo>
                    <a:pt x="2058" y="4823"/>
                    <a:pt x="2169" y="4891"/>
                    <a:pt x="2280" y="4971"/>
                  </a:cubicBezTo>
                  <a:cubicBezTo>
                    <a:pt x="2366" y="5033"/>
                    <a:pt x="2452" y="5094"/>
                    <a:pt x="2514" y="5156"/>
                  </a:cubicBezTo>
                  <a:cubicBezTo>
                    <a:pt x="2551" y="5187"/>
                    <a:pt x="2544" y="5217"/>
                    <a:pt x="2514" y="5248"/>
                  </a:cubicBezTo>
                  <a:cubicBezTo>
                    <a:pt x="2489" y="5279"/>
                    <a:pt x="2415" y="5304"/>
                    <a:pt x="2354" y="5328"/>
                  </a:cubicBezTo>
                  <a:cubicBezTo>
                    <a:pt x="2317" y="5341"/>
                    <a:pt x="2286" y="5322"/>
                    <a:pt x="2280" y="5341"/>
                  </a:cubicBezTo>
                  <a:cubicBezTo>
                    <a:pt x="2280" y="5359"/>
                    <a:pt x="2298" y="5433"/>
                    <a:pt x="2329" y="5495"/>
                  </a:cubicBezTo>
                  <a:cubicBezTo>
                    <a:pt x="2347" y="5531"/>
                    <a:pt x="2372" y="5568"/>
                    <a:pt x="2390" y="5581"/>
                  </a:cubicBezTo>
                  <a:cubicBezTo>
                    <a:pt x="2427" y="5593"/>
                    <a:pt x="2471" y="5568"/>
                    <a:pt x="2507" y="5550"/>
                  </a:cubicBezTo>
                  <a:cubicBezTo>
                    <a:pt x="2526" y="5538"/>
                    <a:pt x="2544" y="5531"/>
                    <a:pt x="2563" y="5531"/>
                  </a:cubicBezTo>
                  <a:cubicBezTo>
                    <a:pt x="2594" y="5525"/>
                    <a:pt x="2612" y="5544"/>
                    <a:pt x="2612" y="5575"/>
                  </a:cubicBezTo>
                  <a:cubicBezTo>
                    <a:pt x="2618" y="5593"/>
                    <a:pt x="2625" y="5612"/>
                    <a:pt x="2631" y="5636"/>
                  </a:cubicBezTo>
                  <a:cubicBezTo>
                    <a:pt x="2637" y="5649"/>
                    <a:pt x="2643" y="5667"/>
                    <a:pt x="2643" y="5685"/>
                  </a:cubicBezTo>
                  <a:cubicBezTo>
                    <a:pt x="2674" y="5796"/>
                    <a:pt x="2686" y="5926"/>
                    <a:pt x="2514" y="5969"/>
                  </a:cubicBezTo>
                  <a:cubicBezTo>
                    <a:pt x="2434" y="5993"/>
                    <a:pt x="2378" y="6055"/>
                    <a:pt x="2335" y="6104"/>
                  </a:cubicBezTo>
                  <a:cubicBezTo>
                    <a:pt x="2273" y="6184"/>
                    <a:pt x="2224" y="6240"/>
                    <a:pt x="2132" y="6203"/>
                  </a:cubicBezTo>
                  <a:cubicBezTo>
                    <a:pt x="2039" y="6172"/>
                    <a:pt x="1984" y="6203"/>
                    <a:pt x="1935" y="6234"/>
                  </a:cubicBezTo>
                  <a:cubicBezTo>
                    <a:pt x="1873" y="6264"/>
                    <a:pt x="1818" y="6295"/>
                    <a:pt x="1738" y="6240"/>
                  </a:cubicBezTo>
                  <a:cubicBezTo>
                    <a:pt x="1682" y="6197"/>
                    <a:pt x="1633" y="6221"/>
                    <a:pt x="1584" y="6252"/>
                  </a:cubicBezTo>
                  <a:cubicBezTo>
                    <a:pt x="1547" y="6277"/>
                    <a:pt x="1504" y="6301"/>
                    <a:pt x="1448" y="6301"/>
                  </a:cubicBezTo>
                  <a:cubicBezTo>
                    <a:pt x="1343" y="6308"/>
                    <a:pt x="1220" y="6209"/>
                    <a:pt x="1140" y="6147"/>
                  </a:cubicBezTo>
                  <a:cubicBezTo>
                    <a:pt x="1116" y="6129"/>
                    <a:pt x="1097" y="6117"/>
                    <a:pt x="1085" y="6104"/>
                  </a:cubicBezTo>
                  <a:cubicBezTo>
                    <a:pt x="1035" y="6080"/>
                    <a:pt x="943" y="5815"/>
                    <a:pt x="857" y="5562"/>
                  </a:cubicBezTo>
                  <a:cubicBezTo>
                    <a:pt x="789" y="5378"/>
                    <a:pt x="727" y="5205"/>
                    <a:pt x="703" y="5162"/>
                  </a:cubicBezTo>
                  <a:cubicBezTo>
                    <a:pt x="666" y="5094"/>
                    <a:pt x="500" y="4706"/>
                    <a:pt x="346" y="4306"/>
                  </a:cubicBezTo>
                  <a:cubicBezTo>
                    <a:pt x="241" y="4035"/>
                    <a:pt x="142" y="3758"/>
                    <a:pt x="93" y="3567"/>
                  </a:cubicBezTo>
                  <a:cubicBezTo>
                    <a:pt x="38" y="3357"/>
                    <a:pt x="13" y="3117"/>
                    <a:pt x="7" y="2902"/>
                  </a:cubicBezTo>
                  <a:cubicBezTo>
                    <a:pt x="1" y="2631"/>
                    <a:pt x="25" y="2390"/>
                    <a:pt x="68" y="2323"/>
                  </a:cubicBezTo>
                  <a:cubicBezTo>
                    <a:pt x="118" y="2236"/>
                    <a:pt x="339" y="2095"/>
                    <a:pt x="518" y="1984"/>
                  </a:cubicBezTo>
                  <a:cubicBezTo>
                    <a:pt x="586" y="1941"/>
                    <a:pt x="647" y="1904"/>
                    <a:pt x="691" y="1873"/>
                  </a:cubicBezTo>
                  <a:cubicBezTo>
                    <a:pt x="727" y="1842"/>
                    <a:pt x="808" y="1799"/>
                    <a:pt x="900" y="1744"/>
                  </a:cubicBezTo>
                  <a:cubicBezTo>
                    <a:pt x="1103" y="1614"/>
                    <a:pt x="1380" y="1448"/>
                    <a:pt x="1417" y="1380"/>
                  </a:cubicBezTo>
                  <a:cubicBezTo>
                    <a:pt x="1467" y="1288"/>
                    <a:pt x="1590" y="1177"/>
                    <a:pt x="1725" y="1091"/>
                  </a:cubicBezTo>
                  <a:cubicBezTo>
                    <a:pt x="1879" y="986"/>
                    <a:pt x="2046" y="912"/>
                    <a:pt x="2119" y="912"/>
                  </a:cubicBezTo>
                  <a:cubicBezTo>
                    <a:pt x="2156" y="912"/>
                    <a:pt x="2236" y="826"/>
                    <a:pt x="2341" y="727"/>
                  </a:cubicBezTo>
                  <a:cubicBezTo>
                    <a:pt x="2520" y="555"/>
                    <a:pt x="2754" y="327"/>
                    <a:pt x="2988" y="296"/>
                  </a:cubicBezTo>
                  <a:cubicBezTo>
                    <a:pt x="3130" y="272"/>
                    <a:pt x="3247" y="216"/>
                    <a:pt x="3357" y="161"/>
                  </a:cubicBezTo>
                  <a:cubicBezTo>
                    <a:pt x="3505" y="81"/>
                    <a:pt x="3659" y="1"/>
                    <a:pt x="3887" y="13"/>
                  </a:cubicBezTo>
                  <a:cubicBezTo>
                    <a:pt x="4084" y="19"/>
                    <a:pt x="4232" y="56"/>
                    <a:pt x="4349" y="124"/>
                  </a:cubicBezTo>
                  <a:cubicBezTo>
                    <a:pt x="4466" y="191"/>
                    <a:pt x="4546" y="290"/>
                    <a:pt x="461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5"/>
            <p:cNvSpPr/>
            <p:nvPr/>
          </p:nvSpPr>
          <p:spPr>
            <a:xfrm>
              <a:off x="2800364" y="-2044216"/>
              <a:ext cx="18974" cy="19770"/>
            </a:xfrm>
            <a:custGeom>
              <a:avLst/>
              <a:gdLst/>
              <a:ahLst/>
              <a:cxnLst/>
              <a:rect l="l" t="t" r="r" b="b"/>
              <a:pathLst>
                <a:path w="143" h="149" extrusionOk="0">
                  <a:moveTo>
                    <a:pt x="142" y="13"/>
                  </a:moveTo>
                  <a:cubicBezTo>
                    <a:pt x="142" y="50"/>
                    <a:pt x="130" y="87"/>
                    <a:pt x="99" y="111"/>
                  </a:cubicBezTo>
                  <a:cubicBezTo>
                    <a:pt x="74" y="130"/>
                    <a:pt x="19" y="148"/>
                    <a:pt x="0" y="118"/>
                  </a:cubicBezTo>
                  <a:cubicBezTo>
                    <a:pt x="0" y="111"/>
                    <a:pt x="0" y="105"/>
                    <a:pt x="7" y="105"/>
                  </a:cubicBezTo>
                  <a:cubicBezTo>
                    <a:pt x="13" y="99"/>
                    <a:pt x="25" y="99"/>
                    <a:pt x="37" y="99"/>
                  </a:cubicBezTo>
                  <a:cubicBezTo>
                    <a:pt x="50" y="99"/>
                    <a:pt x="62" y="93"/>
                    <a:pt x="74" y="87"/>
                  </a:cubicBezTo>
                  <a:cubicBezTo>
                    <a:pt x="99" y="68"/>
                    <a:pt x="117" y="38"/>
                    <a:pt x="117" y="13"/>
                  </a:cubicBezTo>
                  <a:cubicBezTo>
                    <a:pt x="124" y="1"/>
                    <a:pt x="142" y="1"/>
                    <a:pt x="14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5"/>
            <p:cNvSpPr/>
            <p:nvPr/>
          </p:nvSpPr>
          <p:spPr>
            <a:xfrm>
              <a:off x="2755383" y="-2024578"/>
              <a:ext cx="19770" cy="13136"/>
            </a:xfrm>
            <a:custGeom>
              <a:avLst/>
              <a:gdLst/>
              <a:ahLst/>
              <a:cxnLst/>
              <a:rect l="l" t="t" r="r" b="b"/>
              <a:pathLst>
                <a:path w="149" h="99" extrusionOk="0">
                  <a:moveTo>
                    <a:pt x="142" y="31"/>
                  </a:moveTo>
                  <a:cubicBezTo>
                    <a:pt x="118" y="74"/>
                    <a:pt x="62" y="99"/>
                    <a:pt x="19" y="68"/>
                  </a:cubicBezTo>
                  <a:cubicBezTo>
                    <a:pt x="1" y="50"/>
                    <a:pt x="25" y="37"/>
                    <a:pt x="44" y="37"/>
                  </a:cubicBezTo>
                  <a:cubicBezTo>
                    <a:pt x="50" y="37"/>
                    <a:pt x="68" y="37"/>
                    <a:pt x="75" y="37"/>
                  </a:cubicBezTo>
                  <a:cubicBezTo>
                    <a:pt x="93" y="37"/>
                    <a:pt x="105" y="31"/>
                    <a:pt x="118" y="19"/>
                  </a:cubicBezTo>
                  <a:cubicBezTo>
                    <a:pt x="130" y="0"/>
                    <a:pt x="148" y="13"/>
                    <a:pt x="14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5"/>
            <p:cNvSpPr/>
            <p:nvPr/>
          </p:nvSpPr>
          <p:spPr>
            <a:xfrm>
              <a:off x="2717832" y="-2016352"/>
              <a:ext cx="22159" cy="16453"/>
            </a:xfrm>
            <a:custGeom>
              <a:avLst/>
              <a:gdLst/>
              <a:ahLst/>
              <a:cxnLst/>
              <a:rect l="l" t="t" r="r" b="b"/>
              <a:pathLst>
                <a:path w="167" h="124" extrusionOk="0">
                  <a:moveTo>
                    <a:pt x="160" y="37"/>
                  </a:moveTo>
                  <a:cubicBezTo>
                    <a:pt x="148" y="68"/>
                    <a:pt x="130" y="86"/>
                    <a:pt x="99" y="99"/>
                  </a:cubicBezTo>
                  <a:cubicBezTo>
                    <a:pt x="80" y="117"/>
                    <a:pt x="37" y="123"/>
                    <a:pt x="13" y="105"/>
                  </a:cubicBezTo>
                  <a:cubicBezTo>
                    <a:pt x="6" y="105"/>
                    <a:pt x="0" y="92"/>
                    <a:pt x="6" y="86"/>
                  </a:cubicBezTo>
                  <a:cubicBezTo>
                    <a:pt x="25" y="74"/>
                    <a:pt x="43" y="74"/>
                    <a:pt x="62" y="68"/>
                  </a:cubicBezTo>
                  <a:cubicBezTo>
                    <a:pt x="87" y="62"/>
                    <a:pt x="111" y="43"/>
                    <a:pt x="123" y="25"/>
                  </a:cubicBezTo>
                  <a:cubicBezTo>
                    <a:pt x="136" y="0"/>
                    <a:pt x="167" y="19"/>
                    <a:pt x="160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5"/>
            <p:cNvSpPr/>
            <p:nvPr/>
          </p:nvSpPr>
          <p:spPr>
            <a:xfrm>
              <a:off x="2775021" y="-2114541"/>
              <a:ext cx="39408" cy="40204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37" y="13"/>
                  </a:moveTo>
                  <a:cubicBezTo>
                    <a:pt x="136" y="63"/>
                    <a:pt x="253" y="130"/>
                    <a:pt x="284" y="247"/>
                  </a:cubicBezTo>
                  <a:cubicBezTo>
                    <a:pt x="296" y="284"/>
                    <a:pt x="265" y="297"/>
                    <a:pt x="234" y="290"/>
                  </a:cubicBezTo>
                  <a:cubicBezTo>
                    <a:pt x="185" y="278"/>
                    <a:pt x="136" y="260"/>
                    <a:pt x="87" y="290"/>
                  </a:cubicBezTo>
                  <a:cubicBezTo>
                    <a:pt x="74" y="303"/>
                    <a:pt x="56" y="284"/>
                    <a:pt x="62" y="272"/>
                  </a:cubicBezTo>
                  <a:cubicBezTo>
                    <a:pt x="81" y="235"/>
                    <a:pt x="111" y="223"/>
                    <a:pt x="148" y="217"/>
                  </a:cubicBezTo>
                  <a:cubicBezTo>
                    <a:pt x="173" y="217"/>
                    <a:pt x="191" y="217"/>
                    <a:pt x="216" y="223"/>
                  </a:cubicBezTo>
                  <a:cubicBezTo>
                    <a:pt x="222" y="223"/>
                    <a:pt x="234" y="229"/>
                    <a:pt x="247" y="229"/>
                  </a:cubicBezTo>
                  <a:cubicBezTo>
                    <a:pt x="265" y="235"/>
                    <a:pt x="253" y="229"/>
                    <a:pt x="234" y="241"/>
                  </a:cubicBezTo>
                  <a:cubicBezTo>
                    <a:pt x="234" y="253"/>
                    <a:pt x="234" y="260"/>
                    <a:pt x="228" y="272"/>
                  </a:cubicBezTo>
                  <a:cubicBezTo>
                    <a:pt x="216" y="173"/>
                    <a:pt x="93" y="87"/>
                    <a:pt x="19" y="38"/>
                  </a:cubicBezTo>
                  <a:cubicBezTo>
                    <a:pt x="0" y="32"/>
                    <a:pt x="19" y="1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5"/>
            <p:cNvSpPr/>
            <p:nvPr/>
          </p:nvSpPr>
          <p:spPr>
            <a:xfrm>
              <a:off x="2777409" y="-2138159"/>
              <a:ext cx="11676" cy="14065"/>
            </a:xfrm>
            <a:custGeom>
              <a:avLst/>
              <a:gdLst/>
              <a:ahLst/>
              <a:cxnLst/>
              <a:rect l="l" t="t" r="r" b="b"/>
              <a:pathLst>
                <a:path w="88" h="106" extrusionOk="0">
                  <a:moveTo>
                    <a:pt x="44" y="19"/>
                  </a:moveTo>
                  <a:cubicBezTo>
                    <a:pt x="56" y="37"/>
                    <a:pt x="87" y="80"/>
                    <a:pt x="63" y="105"/>
                  </a:cubicBezTo>
                  <a:cubicBezTo>
                    <a:pt x="56" y="105"/>
                    <a:pt x="50" y="105"/>
                    <a:pt x="44" y="105"/>
                  </a:cubicBezTo>
                  <a:cubicBezTo>
                    <a:pt x="32" y="93"/>
                    <a:pt x="38" y="87"/>
                    <a:pt x="32" y="74"/>
                  </a:cubicBezTo>
                  <a:cubicBezTo>
                    <a:pt x="32" y="56"/>
                    <a:pt x="19" y="43"/>
                    <a:pt x="13" y="31"/>
                  </a:cubicBezTo>
                  <a:cubicBezTo>
                    <a:pt x="1" y="13"/>
                    <a:pt x="32" y="0"/>
                    <a:pt x="4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5"/>
            <p:cNvSpPr/>
            <p:nvPr/>
          </p:nvSpPr>
          <p:spPr>
            <a:xfrm>
              <a:off x="2530610" y="-2484739"/>
              <a:ext cx="26272" cy="29589"/>
            </a:xfrm>
            <a:custGeom>
              <a:avLst/>
              <a:gdLst/>
              <a:ahLst/>
              <a:cxnLst/>
              <a:rect l="l" t="t" r="r" b="b"/>
              <a:pathLst>
                <a:path w="198" h="223" extrusionOk="0">
                  <a:moveTo>
                    <a:pt x="186" y="25"/>
                  </a:moveTo>
                  <a:cubicBezTo>
                    <a:pt x="136" y="56"/>
                    <a:pt x="112" y="99"/>
                    <a:pt x="81" y="142"/>
                  </a:cubicBezTo>
                  <a:cubicBezTo>
                    <a:pt x="62" y="173"/>
                    <a:pt x="56" y="204"/>
                    <a:pt x="19" y="216"/>
                  </a:cubicBezTo>
                  <a:cubicBezTo>
                    <a:pt x="13" y="223"/>
                    <a:pt x="7" y="216"/>
                    <a:pt x="7" y="210"/>
                  </a:cubicBezTo>
                  <a:cubicBezTo>
                    <a:pt x="1" y="167"/>
                    <a:pt x="32" y="130"/>
                    <a:pt x="56" y="106"/>
                  </a:cubicBezTo>
                  <a:cubicBezTo>
                    <a:pt x="87" y="62"/>
                    <a:pt x="130" y="32"/>
                    <a:pt x="173" y="7"/>
                  </a:cubicBezTo>
                  <a:cubicBezTo>
                    <a:pt x="186" y="1"/>
                    <a:pt x="198" y="19"/>
                    <a:pt x="18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5"/>
            <p:cNvSpPr/>
            <p:nvPr/>
          </p:nvSpPr>
          <p:spPr>
            <a:xfrm>
              <a:off x="2552769" y="-2383365"/>
              <a:ext cx="35162" cy="134147"/>
            </a:xfrm>
            <a:custGeom>
              <a:avLst/>
              <a:gdLst/>
              <a:ahLst/>
              <a:cxnLst/>
              <a:rect l="l" t="t" r="r" b="b"/>
              <a:pathLst>
                <a:path w="265" h="1011" extrusionOk="0">
                  <a:moveTo>
                    <a:pt x="12" y="7"/>
                  </a:moveTo>
                  <a:cubicBezTo>
                    <a:pt x="99" y="56"/>
                    <a:pt x="80" y="253"/>
                    <a:pt x="93" y="333"/>
                  </a:cubicBezTo>
                  <a:cubicBezTo>
                    <a:pt x="136" y="555"/>
                    <a:pt x="216" y="770"/>
                    <a:pt x="259" y="986"/>
                  </a:cubicBezTo>
                  <a:cubicBezTo>
                    <a:pt x="265" y="998"/>
                    <a:pt x="246" y="1011"/>
                    <a:pt x="240" y="998"/>
                  </a:cubicBezTo>
                  <a:cubicBezTo>
                    <a:pt x="80" y="697"/>
                    <a:pt x="86" y="339"/>
                    <a:pt x="0" y="13"/>
                  </a:cubicBezTo>
                  <a:cubicBezTo>
                    <a:pt x="0" y="7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5"/>
            <p:cNvSpPr/>
            <p:nvPr/>
          </p:nvSpPr>
          <p:spPr>
            <a:xfrm>
              <a:off x="3026729" y="-2769088"/>
              <a:ext cx="41000" cy="9952"/>
            </a:xfrm>
            <a:custGeom>
              <a:avLst/>
              <a:gdLst/>
              <a:ahLst/>
              <a:cxnLst/>
              <a:rect l="l" t="t" r="r" b="b"/>
              <a:pathLst>
                <a:path w="309" h="75" extrusionOk="0">
                  <a:moveTo>
                    <a:pt x="302" y="74"/>
                  </a:moveTo>
                  <a:cubicBezTo>
                    <a:pt x="204" y="50"/>
                    <a:pt x="105" y="62"/>
                    <a:pt x="7" y="31"/>
                  </a:cubicBezTo>
                  <a:cubicBezTo>
                    <a:pt x="0" y="31"/>
                    <a:pt x="0" y="19"/>
                    <a:pt x="7" y="19"/>
                  </a:cubicBezTo>
                  <a:cubicBezTo>
                    <a:pt x="105" y="0"/>
                    <a:pt x="210" y="31"/>
                    <a:pt x="302" y="62"/>
                  </a:cubicBezTo>
                  <a:cubicBezTo>
                    <a:pt x="308" y="68"/>
                    <a:pt x="308" y="74"/>
                    <a:pt x="302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5"/>
            <p:cNvSpPr/>
            <p:nvPr/>
          </p:nvSpPr>
          <p:spPr>
            <a:xfrm>
              <a:off x="2637689" y="-2425029"/>
              <a:ext cx="40204" cy="170105"/>
            </a:xfrm>
            <a:custGeom>
              <a:avLst/>
              <a:gdLst/>
              <a:ahLst/>
              <a:cxnLst/>
              <a:rect l="l" t="t" r="r" b="b"/>
              <a:pathLst>
                <a:path w="303" h="1282" extrusionOk="0">
                  <a:moveTo>
                    <a:pt x="302" y="7"/>
                  </a:moveTo>
                  <a:cubicBezTo>
                    <a:pt x="302" y="198"/>
                    <a:pt x="198" y="352"/>
                    <a:pt x="130" y="524"/>
                  </a:cubicBezTo>
                  <a:cubicBezTo>
                    <a:pt x="44" y="770"/>
                    <a:pt x="118" y="1017"/>
                    <a:pt x="87" y="1263"/>
                  </a:cubicBezTo>
                  <a:cubicBezTo>
                    <a:pt x="87" y="1282"/>
                    <a:pt x="62" y="1282"/>
                    <a:pt x="56" y="1269"/>
                  </a:cubicBezTo>
                  <a:cubicBezTo>
                    <a:pt x="1" y="1066"/>
                    <a:pt x="13" y="832"/>
                    <a:pt x="62" y="629"/>
                  </a:cubicBezTo>
                  <a:cubicBezTo>
                    <a:pt x="112" y="413"/>
                    <a:pt x="266" y="228"/>
                    <a:pt x="284" y="7"/>
                  </a:cubicBezTo>
                  <a:cubicBezTo>
                    <a:pt x="284" y="0"/>
                    <a:pt x="302" y="0"/>
                    <a:pt x="3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5"/>
            <p:cNvSpPr/>
            <p:nvPr/>
          </p:nvSpPr>
          <p:spPr>
            <a:xfrm>
              <a:off x="2641802" y="-2539406"/>
              <a:ext cx="89962" cy="152060"/>
            </a:xfrm>
            <a:custGeom>
              <a:avLst/>
              <a:gdLst/>
              <a:ahLst/>
              <a:cxnLst/>
              <a:rect l="l" t="t" r="r" b="b"/>
              <a:pathLst>
                <a:path w="678" h="1146" extrusionOk="0">
                  <a:moveTo>
                    <a:pt x="37" y="6"/>
                  </a:moveTo>
                  <a:cubicBezTo>
                    <a:pt x="241" y="117"/>
                    <a:pt x="419" y="259"/>
                    <a:pt x="530" y="474"/>
                  </a:cubicBezTo>
                  <a:cubicBezTo>
                    <a:pt x="629" y="653"/>
                    <a:pt x="678" y="930"/>
                    <a:pt x="604" y="1127"/>
                  </a:cubicBezTo>
                  <a:cubicBezTo>
                    <a:pt x="598" y="1146"/>
                    <a:pt x="573" y="1140"/>
                    <a:pt x="573" y="1121"/>
                  </a:cubicBezTo>
                  <a:cubicBezTo>
                    <a:pt x="561" y="1023"/>
                    <a:pt x="573" y="924"/>
                    <a:pt x="561" y="825"/>
                  </a:cubicBezTo>
                  <a:cubicBezTo>
                    <a:pt x="555" y="715"/>
                    <a:pt x="524" y="604"/>
                    <a:pt x="475" y="505"/>
                  </a:cubicBezTo>
                  <a:cubicBezTo>
                    <a:pt x="376" y="308"/>
                    <a:pt x="198" y="154"/>
                    <a:pt x="19" y="37"/>
                  </a:cubicBezTo>
                  <a:cubicBezTo>
                    <a:pt x="0" y="25"/>
                    <a:pt x="19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5"/>
            <p:cNvSpPr/>
            <p:nvPr/>
          </p:nvSpPr>
          <p:spPr>
            <a:xfrm>
              <a:off x="2893511" y="-2674349"/>
              <a:ext cx="134147" cy="33703"/>
            </a:xfrm>
            <a:custGeom>
              <a:avLst/>
              <a:gdLst/>
              <a:ahLst/>
              <a:cxnLst/>
              <a:rect l="l" t="t" r="r" b="b"/>
              <a:pathLst>
                <a:path w="1011" h="254" extrusionOk="0">
                  <a:moveTo>
                    <a:pt x="998" y="253"/>
                  </a:moveTo>
                  <a:cubicBezTo>
                    <a:pt x="820" y="192"/>
                    <a:pt x="666" y="69"/>
                    <a:pt x="469" y="56"/>
                  </a:cubicBezTo>
                  <a:cubicBezTo>
                    <a:pt x="308" y="50"/>
                    <a:pt x="173" y="136"/>
                    <a:pt x="25" y="173"/>
                  </a:cubicBezTo>
                  <a:cubicBezTo>
                    <a:pt x="13" y="180"/>
                    <a:pt x="1" y="155"/>
                    <a:pt x="13" y="149"/>
                  </a:cubicBezTo>
                  <a:cubicBezTo>
                    <a:pt x="142" y="56"/>
                    <a:pt x="308" y="1"/>
                    <a:pt x="469" y="1"/>
                  </a:cubicBezTo>
                  <a:cubicBezTo>
                    <a:pt x="684" y="1"/>
                    <a:pt x="820" y="167"/>
                    <a:pt x="1004" y="241"/>
                  </a:cubicBezTo>
                  <a:cubicBezTo>
                    <a:pt x="1011" y="247"/>
                    <a:pt x="1004" y="253"/>
                    <a:pt x="998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5"/>
            <p:cNvSpPr/>
            <p:nvPr/>
          </p:nvSpPr>
          <p:spPr>
            <a:xfrm>
              <a:off x="2769315" y="-2588500"/>
              <a:ext cx="30385" cy="52412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222" y="19"/>
                  </a:moveTo>
                  <a:cubicBezTo>
                    <a:pt x="191" y="81"/>
                    <a:pt x="154" y="142"/>
                    <a:pt x="117" y="204"/>
                  </a:cubicBezTo>
                  <a:cubicBezTo>
                    <a:pt x="80" y="259"/>
                    <a:pt x="62" y="327"/>
                    <a:pt x="25" y="382"/>
                  </a:cubicBezTo>
                  <a:cubicBezTo>
                    <a:pt x="25" y="395"/>
                    <a:pt x="6" y="389"/>
                    <a:pt x="6" y="382"/>
                  </a:cubicBezTo>
                  <a:cubicBezTo>
                    <a:pt x="0" y="241"/>
                    <a:pt x="136" y="118"/>
                    <a:pt x="210" y="7"/>
                  </a:cubicBezTo>
                  <a:cubicBezTo>
                    <a:pt x="216" y="1"/>
                    <a:pt x="228" y="7"/>
                    <a:pt x="22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5"/>
            <p:cNvSpPr/>
            <p:nvPr/>
          </p:nvSpPr>
          <p:spPr>
            <a:xfrm>
              <a:off x="2926152" y="-2590093"/>
              <a:ext cx="98189" cy="105487"/>
            </a:xfrm>
            <a:custGeom>
              <a:avLst/>
              <a:gdLst/>
              <a:ahLst/>
              <a:cxnLst/>
              <a:rect l="l" t="t" r="r" b="b"/>
              <a:pathLst>
                <a:path w="740" h="795" extrusionOk="0">
                  <a:moveTo>
                    <a:pt x="728" y="6"/>
                  </a:moveTo>
                  <a:cubicBezTo>
                    <a:pt x="666" y="160"/>
                    <a:pt x="574" y="302"/>
                    <a:pt x="457" y="425"/>
                  </a:cubicBezTo>
                  <a:cubicBezTo>
                    <a:pt x="327" y="567"/>
                    <a:pt x="167" y="635"/>
                    <a:pt x="19" y="752"/>
                  </a:cubicBezTo>
                  <a:cubicBezTo>
                    <a:pt x="1" y="764"/>
                    <a:pt x="13" y="795"/>
                    <a:pt x="38" y="795"/>
                  </a:cubicBezTo>
                  <a:cubicBezTo>
                    <a:pt x="389" y="770"/>
                    <a:pt x="641" y="302"/>
                    <a:pt x="734" y="6"/>
                  </a:cubicBezTo>
                  <a:cubicBezTo>
                    <a:pt x="740" y="6"/>
                    <a:pt x="734" y="0"/>
                    <a:pt x="72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5"/>
            <p:cNvSpPr/>
            <p:nvPr/>
          </p:nvSpPr>
          <p:spPr>
            <a:xfrm>
              <a:off x="2784043" y="-2707786"/>
              <a:ext cx="141445" cy="40204"/>
            </a:xfrm>
            <a:custGeom>
              <a:avLst/>
              <a:gdLst/>
              <a:ahLst/>
              <a:cxnLst/>
              <a:rect l="l" t="t" r="r" b="b"/>
              <a:pathLst>
                <a:path w="1066" h="303" extrusionOk="0">
                  <a:moveTo>
                    <a:pt x="1066" y="228"/>
                  </a:moveTo>
                  <a:cubicBezTo>
                    <a:pt x="899" y="179"/>
                    <a:pt x="733" y="161"/>
                    <a:pt x="567" y="167"/>
                  </a:cubicBezTo>
                  <a:cubicBezTo>
                    <a:pt x="376" y="179"/>
                    <a:pt x="216" y="259"/>
                    <a:pt x="37" y="302"/>
                  </a:cubicBezTo>
                  <a:cubicBezTo>
                    <a:pt x="13" y="302"/>
                    <a:pt x="0" y="278"/>
                    <a:pt x="13" y="259"/>
                  </a:cubicBezTo>
                  <a:cubicBezTo>
                    <a:pt x="259" y="0"/>
                    <a:pt x="776" y="111"/>
                    <a:pt x="1066" y="222"/>
                  </a:cubicBezTo>
                  <a:cubicBezTo>
                    <a:pt x="1066" y="222"/>
                    <a:pt x="1066" y="228"/>
                    <a:pt x="1066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5"/>
            <p:cNvSpPr/>
            <p:nvPr/>
          </p:nvSpPr>
          <p:spPr>
            <a:xfrm>
              <a:off x="2828096" y="-2839412"/>
              <a:ext cx="334372" cy="289524"/>
            </a:xfrm>
            <a:custGeom>
              <a:avLst/>
              <a:gdLst/>
              <a:ahLst/>
              <a:cxnLst/>
              <a:rect l="l" t="t" r="r" b="b"/>
              <a:pathLst>
                <a:path w="2520" h="2182" extrusionOk="0">
                  <a:moveTo>
                    <a:pt x="1744" y="2181"/>
                  </a:moveTo>
                  <a:cubicBezTo>
                    <a:pt x="1744" y="2181"/>
                    <a:pt x="1953" y="1424"/>
                    <a:pt x="986" y="931"/>
                  </a:cubicBezTo>
                  <a:cubicBezTo>
                    <a:pt x="25" y="444"/>
                    <a:pt x="81" y="1017"/>
                    <a:pt x="44" y="869"/>
                  </a:cubicBezTo>
                  <a:cubicBezTo>
                    <a:pt x="1" y="721"/>
                    <a:pt x="259" y="93"/>
                    <a:pt x="758" y="56"/>
                  </a:cubicBezTo>
                  <a:cubicBezTo>
                    <a:pt x="1214" y="13"/>
                    <a:pt x="1226" y="192"/>
                    <a:pt x="1356" y="247"/>
                  </a:cubicBezTo>
                  <a:cubicBezTo>
                    <a:pt x="1356" y="247"/>
                    <a:pt x="1541" y="32"/>
                    <a:pt x="1818" y="62"/>
                  </a:cubicBezTo>
                  <a:cubicBezTo>
                    <a:pt x="2101" y="93"/>
                    <a:pt x="2157" y="1"/>
                    <a:pt x="2335" y="561"/>
                  </a:cubicBezTo>
                  <a:cubicBezTo>
                    <a:pt x="2520" y="1116"/>
                    <a:pt x="2329" y="1608"/>
                    <a:pt x="2329" y="1842"/>
                  </a:cubicBezTo>
                  <a:cubicBezTo>
                    <a:pt x="2237" y="1848"/>
                    <a:pt x="1922" y="1861"/>
                    <a:pt x="1744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5"/>
            <p:cNvSpPr/>
            <p:nvPr/>
          </p:nvSpPr>
          <p:spPr>
            <a:xfrm>
              <a:off x="2826503" y="-2841801"/>
              <a:ext cx="335169" cy="295097"/>
            </a:xfrm>
            <a:custGeom>
              <a:avLst/>
              <a:gdLst/>
              <a:ahLst/>
              <a:cxnLst/>
              <a:rect l="l" t="t" r="r" b="b"/>
              <a:pathLst>
                <a:path w="2526" h="2224" extrusionOk="0">
                  <a:moveTo>
                    <a:pt x="1023" y="912"/>
                  </a:moveTo>
                  <a:cubicBezTo>
                    <a:pt x="1731" y="1275"/>
                    <a:pt x="1824" y="1780"/>
                    <a:pt x="1817" y="2039"/>
                  </a:cubicBezTo>
                  <a:cubicBezTo>
                    <a:pt x="1984" y="1860"/>
                    <a:pt x="2193" y="1830"/>
                    <a:pt x="2298" y="1817"/>
                  </a:cubicBezTo>
                  <a:cubicBezTo>
                    <a:pt x="2304" y="1756"/>
                    <a:pt x="2316" y="1682"/>
                    <a:pt x="2329" y="1602"/>
                  </a:cubicBezTo>
                  <a:cubicBezTo>
                    <a:pt x="2378" y="1343"/>
                    <a:pt x="2440" y="980"/>
                    <a:pt x="2310" y="592"/>
                  </a:cubicBezTo>
                  <a:cubicBezTo>
                    <a:pt x="2162" y="142"/>
                    <a:pt x="2107" y="136"/>
                    <a:pt x="1941" y="130"/>
                  </a:cubicBezTo>
                  <a:cubicBezTo>
                    <a:pt x="1904" y="130"/>
                    <a:pt x="1867" y="123"/>
                    <a:pt x="1824" y="117"/>
                  </a:cubicBezTo>
                  <a:cubicBezTo>
                    <a:pt x="1565" y="93"/>
                    <a:pt x="1405" y="290"/>
                    <a:pt x="1405" y="290"/>
                  </a:cubicBezTo>
                  <a:lnTo>
                    <a:pt x="1380" y="314"/>
                  </a:lnTo>
                  <a:lnTo>
                    <a:pt x="1355" y="302"/>
                  </a:lnTo>
                  <a:cubicBezTo>
                    <a:pt x="1312" y="284"/>
                    <a:pt x="1282" y="259"/>
                    <a:pt x="1251" y="228"/>
                  </a:cubicBezTo>
                  <a:cubicBezTo>
                    <a:pt x="1177" y="167"/>
                    <a:pt x="1084" y="86"/>
                    <a:pt x="777" y="117"/>
                  </a:cubicBezTo>
                  <a:lnTo>
                    <a:pt x="777" y="117"/>
                  </a:lnTo>
                  <a:cubicBezTo>
                    <a:pt x="740" y="117"/>
                    <a:pt x="703" y="123"/>
                    <a:pt x="666" y="136"/>
                  </a:cubicBezTo>
                  <a:cubicBezTo>
                    <a:pt x="475" y="191"/>
                    <a:pt x="327" y="333"/>
                    <a:pt x="235" y="487"/>
                  </a:cubicBezTo>
                  <a:cubicBezTo>
                    <a:pt x="154" y="604"/>
                    <a:pt x="111" y="721"/>
                    <a:pt x="99" y="801"/>
                  </a:cubicBezTo>
                  <a:cubicBezTo>
                    <a:pt x="191" y="709"/>
                    <a:pt x="413" y="604"/>
                    <a:pt x="1023" y="912"/>
                  </a:cubicBezTo>
                  <a:close/>
                  <a:moveTo>
                    <a:pt x="1713" y="2193"/>
                  </a:moveTo>
                  <a:cubicBezTo>
                    <a:pt x="1713" y="2187"/>
                    <a:pt x="1916" y="1460"/>
                    <a:pt x="980" y="992"/>
                  </a:cubicBezTo>
                  <a:cubicBezTo>
                    <a:pt x="290" y="641"/>
                    <a:pt x="161" y="850"/>
                    <a:pt x="117" y="912"/>
                  </a:cubicBezTo>
                  <a:lnTo>
                    <a:pt x="117" y="912"/>
                  </a:lnTo>
                  <a:cubicBezTo>
                    <a:pt x="105" y="936"/>
                    <a:pt x="99" y="949"/>
                    <a:pt x="81" y="955"/>
                  </a:cubicBezTo>
                  <a:cubicBezTo>
                    <a:pt x="44" y="961"/>
                    <a:pt x="25" y="949"/>
                    <a:pt x="13" y="899"/>
                  </a:cubicBezTo>
                  <a:cubicBezTo>
                    <a:pt x="13" y="887"/>
                    <a:pt x="7" y="881"/>
                    <a:pt x="7" y="869"/>
                  </a:cubicBezTo>
                  <a:cubicBezTo>
                    <a:pt x="0" y="782"/>
                    <a:pt x="50" y="604"/>
                    <a:pt x="161" y="438"/>
                  </a:cubicBezTo>
                  <a:cubicBezTo>
                    <a:pt x="265" y="271"/>
                    <a:pt x="432" y="111"/>
                    <a:pt x="641" y="56"/>
                  </a:cubicBezTo>
                  <a:cubicBezTo>
                    <a:pt x="684" y="43"/>
                    <a:pt x="727" y="31"/>
                    <a:pt x="770" y="31"/>
                  </a:cubicBezTo>
                  <a:cubicBezTo>
                    <a:pt x="1115" y="0"/>
                    <a:pt x="1220" y="93"/>
                    <a:pt x="1306" y="167"/>
                  </a:cubicBezTo>
                  <a:cubicBezTo>
                    <a:pt x="1325" y="185"/>
                    <a:pt x="1343" y="197"/>
                    <a:pt x="1362" y="210"/>
                  </a:cubicBezTo>
                  <a:cubicBezTo>
                    <a:pt x="1423" y="154"/>
                    <a:pt x="1596" y="6"/>
                    <a:pt x="1836" y="37"/>
                  </a:cubicBezTo>
                  <a:cubicBezTo>
                    <a:pt x="1873" y="37"/>
                    <a:pt x="1910" y="43"/>
                    <a:pt x="1941" y="43"/>
                  </a:cubicBezTo>
                  <a:cubicBezTo>
                    <a:pt x="2156" y="56"/>
                    <a:pt x="2224" y="62"/>
                    <a:pt x="2390" y="567"/>
                  </a:cubicBezTo>
                  <a:cubicBezTo>
                    <a:pt x="2526" y="973"/>
                    <a:pt x="2464" y="1349"/>
                    <a:pt x="2415" y="1614"/>
                  </a:cubicBezTo>
                  <a:cubicBezTo>
                    <a:pt x="2396" y="1713"/>
                    <a:pt x="2384" y="1799"/>
                    <a:pt x="2384" y="1860"/>
                  </a:cubicBezTo>
                  <a:lnTo>
                    <a:pt x="2384" y="1897"/>
                  </a:lnTo>
                  <a:lnTo>
                    <a:pt x="2335" y="1903"/>
                  </a:lnTo>
                  <a:cubicBezTo>
                    <a:pt x="2236" y="1910"/>
                    <a:pt x="1953" y="1934"/>
                    <a:pt x="1793" y="2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5"/>
            <p:cNvSpPr/>
            <p:nvPr/>
          </p:nvSpPr>
          <p:spPr>
            <a:xfrm>
              <a:off x="3044642" y="-2729016"/>
              <a:ext cx="66344" cy="153785"/>
            </a:xfrm>
            <a:custGeom>
              <a:avLst/>
              <a:gdLst/>
              <a:ahLst/>
              <a:cxnLst/>
              <a:rect l="l" t="t" r="r" b="b"/>
              <a:pathLst>
                <a:path w="500" h="1159" extrusionOk="0">
                  <a:moveTo>
                    <a:pt x="38" y="74"/>
                  </a:moveTo>
                  <a:lnTo>
                    <a:pt x="38" y="74"/>
                  </a:lnTo>
                  <a:lnTo>
                    <a:pt x="38" y="74"/>
                  </a:lnTo>
                  <a:cubicBezTo>
                    <a:pt x="38" y="74"/>
                    <a:pt x="38" y="74"/>
                    <a:pt x="38" y="74"/>
                  </a:cubicBezTo>
                  <a:close/>
                  <a:moveTo>
                    <a:pt x="1" y="19"/>
                  </a:moveTo>
                  <a:cubicBezTo>
                    <a:pt x="44" y="117"/>
                    <a:pt x="100" y="216"/>
                    <a:pt x="155" y="314"/>
                  </a:cubicBezTo>
                  <a:cubicBezTo>
                    <a:pt x="186" y="370"/>
                    <a:pt x="217" y="431"/>
                    <a:pt x="247" y="493"/>
                  </a:cubicBezTo>
                  <a:cubicBezTo>
                    <a:pt x="278" y="548"/>
                    <a:pt x="303" y="610"/>
                    <a:pt x="321" y="672"/>
                  </a:cubicBezTo>
                  <a:cubicBezTo>
                    <a:pt x="364" y="776"/>
                    <a:pt x="383" y="869"/>
                    <a:pt x="401" y="980"/>
                  </a:cubicBezTo>
                  <a:cubicBezTo>
                    <a:pt x="407" y="986"/>
                    <a:pt x="407" y="1004"/>
                    <a:pt x="407" y="1016"/>
                  </a:cubicBezTo>
                  <a:cubicBezTo>
                    <a:pt x="414" y="1041"/>
                    <a:pt x="426" y="1158"/>
                    <a:pt x="463" y="1127"/>
                  </a:cubicBezTo>
                  <a:cubicBezTo>
                    <a:pt x="500" y="1097"/>
                    <a:pt x="469" y="1072"/>
                    <a:pt x="469" y="1029"/>
                  </a:cubicBezTo>
                  <a:cubicBezTo>
                    <a:pt x="475" y="1023"/>
                    <a:pt x="469" y="992"/>
                    <a:pt x="469" y="986"/>
                  </a:cubicBezTo>
                  <a:cubicBezTo>
                    <a:pt x="469" y="813"/>
                    <a:pt x="401" y="647"/>
                    <a:pt x="321" y="499"/>
                  </a:cubicBezTo>
                  <a:cubicBezTo>
                    <a:pt x="315" y="493"/>
                    <a:pt x="303" y="468"/>
                    <a:pt x="297" y="462"/>
                  </a:cubicBezTo>
                  <a:cubicBezTo>
                    <a:pt x="241" y="370"/>
                    <a:pt x="223" y="265"/>
                    <a:pt x="155" y="179"/>
                  </a:cubicBezTo>
                  <a:cubicBezTo>
                    <a:pt x="112" y="123"/>
                    <a:pt x="69" y="74"/>
                    <a:pt x="26" y="25"/>
                  </a:cubicBezTo>
                  <a:cubicBezTo>
                    <a:pt x="19" y="19"/>
                    <a:pt x="1" y="0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5"/>
            <p:cNvSpPr/>
            <p:nvPr/>
          </p:nvSpPr>
          <p:spPr>
            <a:xfrm>
              <a:off x="2982544" y="-2827073"/>
              <a:ext cx="104823" cy="119419"/>
            </a:xfrm>
            <a:custGeom>
              <a:avLst/>
              <a:gdLst/>
              <a:ahLst/>
              <a:cxnLst/>
              <a:rect l="l" t="t" r="r" b="b"/>
              <a:pathLst>
                <a:path w="790" h="900" extrusionOk="0">
                  <a:moveTo>
                    <a:pt x="777" y="838"/>
                  </a:moveTo>
                  <a:lnTo>
                    <a:pt x="777" y="838"/>
                  </a:lnTo>
                  <a:lnTo>
                    <a:pt x="777" y="838"/>
                  </a:lnTo>
                  <a:close/>
                  <a:moveTo>
                    <a:pt x="789" y="893"/>
                  </a:moveTo>
                  <a:cubicBezTo>
                    <a:pt x="789" y="887"/>
                    <a:pt x="789" y="881"/>
                    <a:pt x="789" y="875"/>
                  </a:cubicBezTo>
                  <a:cubicBezTo>
                    <a:pt x="789" y="862"/>
                    <a:pt x="789" y="856"/>
                    <a:pt x="789" y="844"/>
                  </a:cubicBezTo>
                  <a:cubicBezTo>
                    <a:pt x="783" y="819"/>
                    <a:pt x="771" y="801"/>
                    <a:pt x="758" y="782"/>
                  </a:cubicBezTo>
                  <a:cubicBezTo>
                    <a:pt x="734" y="721"/>
                    <a:pt x="672" y="678"/>
                    <a:pt x="635" y="628"/>
                  </a:cubicBezTo>
                  <a:cubicBezTo>
                    <a:pt x="635" y="622"/>
                    <a:pt x="629" y="616"/>
                    <a:pt x="629" y="616"/>
                  </a:cubicBezTo>
                  <a:cubicBezTo>
                    <a:pt x="555" y="530"/>
                    <a:pt x="469" y="444"/>
                    <a:pt x="395" y="364"/>
                  </a:cubicBezTo>
                  <a:cubicBezTo>
                    <a:pt x="383" y="345"/>
                    <a:pt x="370" y="333"/>
                    <a:pt x="358" y="320"/>
                  </a:cubicBezTo>
                  <a:cubicBezTo>
                    <a:pt x="297" y="228"/>
                    <a:pt x="260" y="160"/>
                    <a:pt x="167" y="93"/>
                  </a:cubicBezTo>
                  <a:cubicBezTo>
                    <a:pt x="149" y="80"/>
                    <a:pt x="161" y="62"/>
                    <a:pt x="143" y="56"/>
                  </a:cubicBezTo>
                  <a:cubicBezTo>
                    <a:pt x="130" y="49"/>
                    <a:pt x="1" y="0"/>
                    <a:pt x="26" y="49"/>
                  </a:cubicBezTo>
                  <a:cubicBezTo>
                    <a:pt x="50" y="93"/>
                    <a:pt x="106" y="142"/>
                    <a:pt x="143" y="173"/>
                  </a:cubicBezTo>
                  <a:cubicBezTo>
                    <a:pt x="143" y="179"/>
                    <a:pt x="149" y="179"/>
                    <a:pt x="149" y="179"/>
                  </a:cubicBezTo>
                  <a:cubicBezTo>
                    <a:pt x="229" y="265"/>
                    <a:pt x="272" y="357"/>
                    <a:pt x="364" y="444"/>
                  </a:cubicBezTo>
                  <a:cubicBezTo>
                    <a:pt x="377" y="456"/>
                    <a:pt x="395" y="474"/>
                    <a:pt x="407" y="487"/>
                  </a:cubicBezTo>
                  <a:cubicBezTo>
                    <a:pt x="475" y="548"/>
                    <a:pt x="537" y="610"/>
                    <a:pt x="598" y="671"/>
                  </a:cubicBezTo>
                  <a:cubicBezTo>
                    <a:pt x="623" y="696"/>
                    <a:pt x="648" y="727"/>
                    <a:pt x="666" y="745"/>
                  </a:cubicBezTo>
                  <a:cubicBezTo>
                    <a:pt x="685" y="764"/>
                    <a:pt x="703" y="788"/>
                    <a:pt x="721" y="807"/>
                  </a:cubicBezTo>
                  <a:cubicBezTo>
                    <a:pt x="734" y="819"/>
                    <a:pt x="746" y="838"/>
                    <a:pt x="758" y="856"/>
                  </a:cubicBezTo>
                  <a:cubicBezTo>
                    <a:pt x="765" y="862"/>
                    <a:pt x="765" y="869"/>
                    <a:pt x="771" y="875"/>
                  </a:cubicBezTo>
                  <a:cubicBezTo>
                    <a:pt x="771" y="875"/>
                    <a:pt x="771" y="875"/>
                    <a:pt x="771" y="875"/>
                  </a:cubicBezTo>
                  <a:cubicBezTo>
                    <a:pt x="771" y="881"/>
                    <a:pt x="777" y="899"/>
                    <a:pt x="789" y="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5"/>
            <p:cNvSpPr/>
            <p:nvPr/>
          </p:nvSpPr>
          <p:spPr>
            <a:xfrm>
              <a:off x="2849326" y="-2796820"/>
              <a:ext cx="166125" cy="63823"/>
            </a:xfrm>
            <a:custGeom>
              <a:avLst/>
              <a:gdLst/>
              <a:ahLst/>
              <a:cxnLst/>
              <a:rect l="l" t="t" r="r" b="b"/>
              <a:pathLst>
                <a:path w="1252" h="481" extrusionOk="0">
                  <a:moveTo>
                    <a:pt x="1066" y="271"/>
                  </a:moveTo>
                  <a:cubicBezTo>
                    <a:pt x="993" y="216"/>
                    <a:pt x="845" y="111"/>
                    <a:pt x="691" y="62"/>
                  </a:cubicBezTo>
                  <a:cubicBezTo>
                    <a:pt x="475" y="0"/>
                    <a:pt x="247" y="0"/>
                    <a:pt x="124" y="18"/>
                  </a:cubicBezTo>
                  <a:cubicBezTo>
                    <a:pt x="106" y="18"/>
                    <a:pt x="1" y="25"/>
                    <a:pt x="32" y="62"/>
                  </a:cubicBezTo>
                  <a:cubicBezTo>
                    <a:pt x="32" y="68"/>
                    <a:pt x="426" y="74"/>
                    <a:pt x="512" y="92"/>
                  </a:cubicBezTo>
                  <a:cubicBezTo>
                    <a:pt x="648" y="117"/>
                    <a:pt x="820" y="172"/>
                    <a:pt x="906" y="228"/>
                  </a:cubicBezTo>
                  <a:cubicBezTo>
                    <a:pt x="949" y="259"/>
                    <a:pt x="1183" y="443"/>
                    <a:pt x="1227" y="474"/>
                  </a:cubicBezTo>
                  <a:cubicBezTo>
                    <a:pt x="1239" y="474"/>
                    <a:pt x="1251" y="480"/>
                    <a:pt x="1251" y="474"/>
                  </a:cubicBezTo>
                  <a:cubicBezTo>
                    <a:pt x="1251" y="443"/>
                    <a:pt x="1091" y="296"/>
                    <a:pt x="1066" y="2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5"/>
            <p:cNvSpPr/>
            <p:nvPr/>
          </p:nvSpPr>
          <p:spPr>
            <a:xfrm>
              <a:off x="2504470" y="-2367841"/>
              <a:ext cx="233132" cy="250249"/>
            </a:xfrm>
            <a:custGeom>
              <a:avLst/>
              <a:gdLst/>
              <a:ahLst/>
              <a:cxnLst/>
              <a:rect l="l" t="t" r="r" b="b"/>
              <a:pathLst>
                <a:path w="1757" h="1886" extrusionOk="0">
                  <a:moveTo>
                    <a:pt x="1658" y="1479"/>
                  </a:moveTo>
                  <a:cubicBezTo>
                    <a:pt x="1362" y="1614"/>
                    <a:pt x="1072" y="1750"/>
                    <a:pt x="777" y="1885"/>
                  </a:cubicBezTo>
                  <a:cubicBezTo>
                    <a:pt x="703" y="1867"/>
                    <a:pt x="598" y="1873"/>
                    <a:pt x="524" y="1848"/>
                  </a:cubicBezTo>
                  <a:cubicBezTo>
                    <a:pt x="266" y="1510"/>
                    <a:pt x="99" y="487"/>
                    <a:pt x="1" y="222"/>
                  </a:cubicBezTo>
                  <a:cubicBezTo>
                    <a:pt x="68" y="19"/>
                    <a:pt x="1387" y="1"/>
                    <a:pt x="1467" y="204"/>
                  </a:cubicBezTo>
                  <a:cubicBezTo>
                    <a:pt x="1596" y="370"/>
                    <a:pt x="1448" y="1048"/>
                    <a:pt x="1756" y="1380"/>
                  </a:cubicBezTo>
                  <a:cubicBezTo>
                    <a:pt x="1725" y="1411"/>
                    <a:pt x="1688" y="1448"/>
                    <a:pt x="1658" y="14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5"/>
            <p:cNvSpPr/>
            <p:nvPr/>
          </p:nvSpPr>
          <p:spPr>
            <a:xfrm>
              <a:off x="2498765" y="-2367045"/>
              <a:ext cx="248656" cy="255954"/>
            </a:xfrm>
            <a:custGeom>
              <a:avLst/>
              <a:gdLst/>
              <a:ahLst/>
              <a:cxnLst/>
              <a:rect l="l" t="t" r="r" b="b"/>
              <a:pathLst>
                <a:path w="1874" h="1929" extrusionOk="0">
                  <a:moveTo>
                    <a:pt x="814" y="1830"/>
                  </a:moveTo>
                  <a:lnTo>
                    <a:pt x="1670" y="1430"/>
                  </a:lnTo>
                  <a:lnTo>
                    <a:pt x="1731" y="1368"/>
                  </a:lnTo>
                  <a:cubicBezTo>
                    <a:pt x="1559" y="1153"/>
                    <a:pt x="1540" y="838"/>
                    <a:pt x="1528" y="580"/>
                  </a:cubicBezTo>
                  <a:cubicBezTo>
                    <a:pt x="1522" y="420"/>
                    <a:pt x="1510" y="278"/>
                    <a:pt x="1473" y="229"/>
                  </a:cubicBezTo>
                  <a:lnTo>
                    <a:pt x="1467" y="216"/>
                  </a:lnTo>
                  <a:cubicBezTo>
                    <a:pt x="1460" y="198"/>
                    <a:pt x="1423" y="179"/>
                    <a:pt x="1368" y="161"/>
                  </a:cubicBezTo>
                  <a:cubicBezTo>
                    <a:pt x="1226" y="118"/>
                    <a:pt x="986" y="99"/>
                    <a:pt x="746" y="105"/>
                  </a:cubicBezTo>
                  <a:cubicBezTo>
                    <a:pt x="512" y="112"/>
                    <a:pt x="278" y="136"/>
                    <a:pt x="161" y="186"/>
                  </a:cubicBezTo>
                  <a:cubicBezTo>
                    <a:pt x="130" y="198"/>
                    <a:pt x="111" y="210"/>
                    <a:pt x="99" y="222"/>
                  </a:cubicBezTo>
                  <a:cubicBezTo>
                    <a:pt x="130" y="309"/>
                    <a:pt x="161" y="444"/>
                    <a:pt x="204" y="611"/>
                  </a:cubicBezTo>
                  <a:cubicBezTo>
                    <a:pt x="296" y="1011"/>
                    <a:pt x="426" y="1565"/>
                    <a:pt x="598" y="1799"/>
                  </a:cubicBezTo>
                  <a:cubicBezTo>
                    <a:pt x="629" y="1805"/>
                    <a:pt x="666" y="1812"/>
                    <a:pt x="697" y="1812"/>
                  </a:cubicBezTo>
                  <a:cubicBezTo>
                    <a:pt x="740" y="1818"/>
                    <a:pt x="777" y="1818"/>
                    <a:pt x="814" y="1830"/>
                  </a:cubicBezTo>
                  <a:close/>
                  <a:moveTo>
                    <a:pt x="1719" y="1516"/>
                  </a:moveTo>
                  <a:lnTo>
                    <a:pt x="844" y="1929"/>
                  </a:lnTo>
                  <a:lnTo>
                    <a:pt x="807" y="1929"/>
                  </a:lnTo>
                  <a:cubicBezTo>
                    <a:pt x="777" y="1922"/>
                    <a:pt x="734" y="1916"/>
                    <a:pt x="690" y="1916"/>
                  </a:cubicBezTo>
                  <a:cubicBezTo>
                    <a:pt x="641" y="1910"/>
                    <a:pt x="598" y="1904"/>
                    <a:pt x="555" y="1892"/>
                  </a:cubicBezTo>
                  <a:lnTo>
                    <a:pt x="530" y="1873"/>
                  </a:lnTo>
                  <a:cubicBezTo>
                    <a:pt x="339" y="1627"/>
                    <a:pt x="204" y="1054"/>
                    <a:pt x="105" y="635"/>
                  </a:cubicBezTo>
                  <a:cubicBezTo>
                    <a:pt x="62" y="457"/>
                    <a:pt x="25" y="309"/>
                    <a:pt x="1" y="235"/>
                  </a:cubicBezTo>
                  <a:lnTo>
                    <a:pt x="1" y="198"/>
                  </a:lnTo>
                  <a:cubicBezTo>
                    <a:pt x="13" y="155"/>
                    <a:pt x="56" y="124"/>
                    <a:pt x="118" y="93"/>
                  </a:cubicBezTo>
                  <a:cubicBezTo>
                    <a:pt x="253" y="38"/>
                    <a:pt x="500" y="7"/>
                    <a:pt x="746" y="7"/>
                  </a:cubicBezTo>
                  <a:cubicBezTo>
                    <a:pt x="992" y="1"/>
                    <a:pt x="1251" y="19"/>
                    <a:pt x="1399" y="68"/>
                  </a:cubicBezTo>
                  <a:cubicBezTo>
                    <a:pt x="1479" y="93"/>
                    <a:pt x="1534" y="124"/>
                    <a:pt x="1559" y="167"/>
                  </a:cubicBezTo>
                  <a:cubicBezTo>
                    <a:pt x="1614" y="253"/>
                    <a:pt x="1620" y="401"/>
                    <a:pt x="1627" y="574"/>
                  </a:cubicBezTo>
                  <a:cubicBezTo>
                    <a:pt x="1645" y="832"/>
                    <a:pt x="1657" y="1153"/>
                    <a:pt x="1836" y="1337"/>
                  </a:cubicBezTo>
                  <a:lnTo>
                    <a:pt x="1873" y="1374"/>
                  </a:lnTo>
                  <a:lnTo>
                    <a:pt x="1731" y="15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5"/>
            <p:cNvSpPr/>
            <p:nvPr/>
          </p:nvSpPr>
          <p:spPr>
            <a:xfrm>
              <a:off x="2540429" y="-2343294"/>
              <a:ext cx="150600" cy="18974"/>
            </a:xfrm>
            <a:custGeom>
              <a:avLst/>
              <a:gdLst/>
              <a:ahLst/>
              <a:cxnLst/>
              <a:rect l="l" t="t" r="r" b="b"/>
              <a:pathLst>
                <a:path w="1135" h="143" extrusionOk="0">
                  <a:moveTo>
                    <a:pt x="19" y="105"/>
                  </a:moveTo>
                  <a:cubicBezTo>
                    <a:pt x="192" y="50"/>
                    <a:pt x="383" y="25"/>
                    <a:pt x="580" y="37"/>
                  </a:cubicBezTo>
                  <a:cubicBezTo>
                    <a:pt x="672" y="37"/>
                    <a:pt x="764" y="50"/>
                    <a:pt x="851" y="68"/>
                  </a:cubicBezTo>
                  <a:cubicBezTo>
                    <a:pt x="937" y="80"/>
                    <a:pt x="1005" y="111"/>
                    <a:pt x="1085" y="136"/>
                  </a:cubicBezTo>
                  <a:cubicBezTo>
                    <a:pt x="1109" y="142"/>
                    <a:pt x="1134" y="124"/>
                    <a:pt x="1122" y="111"/>
                  </a:cubicBezTo>
                  <a:cubicBezTo>
                    <a:pt x="1029" y="37"/>
                    <a:pt x="783" y="13"/>
                    <a:pt x="623" y="7"/>
                  </a:cubicBezTo>
                  <a:cubicBezTo>
                    <a:pt x="413" y="0"/>
                    <a:pt x="173" y="31"/>
                    <a:pt x="13" y="99"/>
                  </a:cubicBezTo>
                  <a:cubicBezTo>
                    <a:pt x="1" y="99"/>
                    <a:pt x="13" y="105"/>
                    <a:pt x="19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5"/>
            <p:cNvSpPr/>
            <p:nvPr/>
          </p:nvSpPr>
          <p:spPr>
            <a:xfrm>
              <a:off x="2571478" y="-2201982"/>
              <a:ext cx="161215" cy="77888"/>
            </a:xfrm>
            <a:custGeom>
              <a:avLst/>
              <a:gdLst/>
              <a:ahLst/>
              <a:cxnLst/>
              <a:rect l="l" t="t" r="r" b="b"/>
              <a:pathLst>
                <a:path w="1215" h="587" extrusionOk="0">
                  <a:moveTo>
                    <a:pt x="1214" y="118"/>
                  </a:moveTo>
                  <a:cubicBezTo>
                    <a:pt x="863" y="1"/>
                    <a:pt x="223" y="309"/>
                    <a:pt x="7" y="549"/>
                  </a:cubicBezTo>
                  <a:cubicBezTo>
                    <a:pt x="1" y="574"/>
                    <a:pt x="38" y="506"/>
                    <a:pt x="38" y="531"/>
                  </a:cubicBezTo>
                  <a:cubicBezTo>
                    <a:pt x="38" y="555"/>
                    <a:pt x="38" y="586"/>
                    <a:pt x="69" y="568"/>
                  </a:cubicBezTo>
                  <a:cubicBezTo>
                    <a:pt x="75" y="561"/>
                    <a:pt x="81" y="555"/>
                    <a:pt x="93" y="549"/>
                  </a:cubicBezTo>
                  <a:cubicBezTo>
                    <a:pt x="112" y="531"/>
                    <a:pt x="142" y="494"/>
                    <a:pt x="167" y="463"/>
                  </a:cubicBezTo>
                  <a:cubicBezTo>
                    <a:pt x="192" y="444"/>
                    <a:pt x="216" y="426"/>
                    <a:pt x="241" y="401"/>
                  </a:cubicBezTo>
                  <a:cubicBezTo>
                    <a:pt x="543" y="210"/>
                    <a:pt x="740" y="161"/>
                    <a:pt x="968" y="149"/>
                  </a:cubicBezTo>
                  <a:cubicBezTo>
                    <a:pt x="1036" y="149"/>
                    <a:pt x="1109" y="149"/>
                    <a:pt x="1196" y="136"/>
                  </a:cubicBezTo>
                  <a:cubicBezTo>
                    <a:pt x="1202" y="130"/>
                    <a:pt x="1214" y="130"/>
                    <a:pt x="1214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5"/>
            <p:cNvSpPr/>
            <p:nvPr/>
          </p:nvSpPr>
          <p:spPr>
            <a:xfrm>
              <a:off x="3041457" y="-2826276"/>
              <a:ext cx="103098" cy="201154"/>
            </a:xfrm>
            <a:custGeom>
              <a:avLst/>
              <a:gdLst/>
              <a:ahLst/>
              <a:cxnLst/>
              <a:rect l="l" t="t" r="r" b="b"/>
              <a:pathLst>
                <a:path w="777" h="1516" extrusionOk="0">
                  <a:moveTo>
                    <a:pt x="388" y="468"/>
                  </a:moveTo>
                  <a:cubicBezTo>
                    <a:pt x="468" y="610"/>
                    <a:pt x="524" y="782"/>
                    <a:pt x="536" y="998"/>
                  </a:cubicBezTo>
                  <a:cubicBezTo>
                    <a:pt x="536" y="1035"/>
                    <a:pt x="542" y="1072"/>
                    <a:pt x="542" y="1103"/>
                  </a:cubicBezTo>
                  <a:lnTo>
                    <a:pt x="542" y="1109"/>
                  </a:lnTo>
                  <a:cubicBezTo>
                    <a:pt x="549" y="1127"/>
                    <a:pt x="549" y="1146"/>
                    <a:pt x="549" y="1158"/>
                  </a:cubicBezTo>
                  <a:cubicBezTo>
                    <a:pt x="555" y="1177"/>
                    <a:pt x="555" y="1195"/>
                    <a:pt x="561" y="1214"/>
                  </a:cubicBezTo>
                  <a:cubicBezTo>
                    <a:pt x="561" y="1214"/>
                    <a:pt x="561" y="1214"/>
                    <a:pt x="561" y="1214"/>
                  </a:cubicBezTo>
                  <a:cubicBezTo>
                    <a:pt x="567" y="1244"/>
                    <a:pt x="567" y="1275"/>
                    <a:pt x="573" y="1300"/>
                  </a:cubicBezTo>
                  <a:cubicBezTo>
                    <a:pt x="579" y="1306"/>
                    <a:pt x="579" y="1318"/>
                    <a:pt x="585" y="1331"/>
                  </a:cubicBezTo>
                  <a:cubicBezTo>
                    <a:pt x="610" y="1417"/>
                    <a:pt x="635" y="1466"/>
                    <a:pt x="666" y="1491"/>
                  </a:cubicBezTo>
                  <a:cubicBezTo>
                    <a:pt x="678" y="1503"/>
                    <a:pt x="690" y="1509"/>
                    <a:pt x="702" y="1515"/>
                  </a:cubicBezTo>
                  <a:cubicBezTo>
                    <a:pt x="709" y="1503"/>
                    <a:pt x="709" y="1491"/>
                    <a:pt x="709" y="1485"/>
                  </a:cubicBezTo>
                  <a:cubicBezTo>
                    <a:pt x="721" y="1417"/>
                    <a:pt x="733" y="1349"/>
                    <a:pt x="746" y="1275"/>
                  </a:cubicBezTo>
                  <a:cubicBezTo>
                    <a:pt x="746" y="1257"/>
                    <a:pt x="752" y="1238"/>
                    <a:pt x="752" y="1220"/>
                  </a:cubicBezTo>
                  <a:cubicBezTo>
                    <a:pt x="752" y="1207"/>
                    <a:pt x="752" y="1189"/>
                    <a:pt x="758" y="1171"/>
                  </a:cubicBezTo>
                  <a:cubicBezTo>
                    <a:pt x="776" y="967"/>
                    <a:pt x="770" y="733"/>
                    <a:pt x="696" y="487"/>
                  </a:cubicBezTo>
                  <a:cubicBezTo>
                    <a:pt x="690" y="487"/>
                    <a:pt x="690" y="481"/>
                    <a:pt x="690" y="481"/>
                  </a:cubicBezTo>
                  <a:cubicBezTo>
                    <a:pt x="690" y="481"/>
                    <a:pt x="690" y="475"/>
                    <a:pt x="690" y="475"/>
                  </a:cubicBezTo>
                  <a:cubicBezTo>
                    <a:pt x="684" y="462"/>
                    <a:pt x="684" y="456"/>
                    <a:pt x="678" y="444"/>
                  </a:cubicBezTo>
                  <a:cubicBezTo>
                    <a:pt x="672" y="425"/>
                    <a:pt x="666" y="401"/>
                    <a:pt x="659" y="382"/>
                  </a:cubicBezTo>
                  <a:cubicBezTo>
                    <a:pt x="659" y="376"/>
                    <a:pt x="653" y="370"/>
                    <a:pt x="653" y="364"/>
                  </a:cubicBezTo>
                  <a:cubicBezTo>
                    <a:pt x="641" y="339"/>
                    <a:pt x="635" y="314"/>
                    <a:pt x="629" y="296"/>
                  </a:cubicBezTo>
                  <a:cubicBezTo>
                    <a:pt x="610" y="259"/>
                    <a:pt x="598" y="228"/>
                    <a:pt x="585" y="204"/>
                  </a:cubicBezTo>
                  <a:cubicBezTo>
                    <a:pt x="512" y="37"/>
                    <a:pt x="450" y="19"/>
                    <a:pt x="345" y="13"/>
                  </a:cubicBezTo>
                  <a:cubicBezTo>
                    <a:pt x="333" y="13"/>
                    <a:pt x="327" y="13"/>
                    <a:pt x="314" y="13"/>
                  </a:cubicBezTo>
                  <a:cubicBezTo>
                    <a:pt x="284" y="13"/>
                    <a:pt x="247" y="6"/>
                    <a:pt x="204" y="0"/>
                  </a:cubicBezTo>
                  <a:cubicBezTo>
                    <a:pt x="191" y="0"/>
                    <a:pt x="179" y="0"/>
                    <a:pt x="160" y="0"/>
                  </a:cubicBezTo>
                  <a:cubicBezTo>
                    <a:pt x="99" y="0"/>
                    <a:pt x="50" y="13"/>
                    <a:pt x="0" y="31"/>
                  </a:cubicBezTo>
                  <a:cubicBezTo>
                    <a:pt x="13" y="37"/>
                    <a:pt x="25" y="50"/>
                    <a:pt x="37" y="62"/>
                  </a:cubicBezTo>
                  <a:cubicBezTo>
                    <a:pt x="50" y="74"/>
                    <a:pt x="62" y="80"/>
                    <a:pt x="68" y="93"/>
                  </a:cubicBezTo>
                  <a:cubicBezTo>
                    <a:pt x="80" y="99"/>
                    <a:pt x="93" y="111"/>
                    <a:pt x="99" y="117"/>
                  </a:cubicBezTo>
                  <a:cubicBezTo>
                    <a:pt x="154" y="173"/>
                    <a:pt x="210" y="222"/>
                    <a:pt x="259" y="284"/>
                  </a:cubicBezTo>
                  <a:lnTo>
                    <a:pt x="265" y="290"/>
                  </a:lnTo>
                  <a:cubicBezTo>
                    <a:pt x="284" y="314"/>
                    <a:pt x="302" y="339"/>
                    <a:pt x="321" y="370"/>
                  </a:cubicBezTo>
                  <a:cubicBezTo>
                    <a:pt x="321" y="370"/>
                    <a:pt x="321" y="370"/>
                    <a:pt x="321" y="370"/>
                  </a:cubicBezTo>
                  <a:cubicBezTo>
                    <a:pt x="339" y="394"/>
                    <a:pt x="358" y="419"/>
                    <a:pt x="376" y="444"/>
                  </a:cubicBezTo>
                  <a:cubicBezTo>
                    <a:pt x="376" y="456"/>
                    <a:pt x="382" y="462"/>
                    <a:pt x="388" y="4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5"/>
            <p:cNvSpPr/>
            <p:nvPr/>
          </p:nvSpPr>
          <p:spPr>
            <a:xfrm>
              <a:off x="2887805" y="-2830390"/>
              <a:ext cx="206860" cy="170901"/>
            </a:xfrm>
            <a:custGeom>
              <a:avLst/>
              <a:gdLst/>
              <a:ahLst/>
              <a:cxnLst/>
              <a:rect l="l" t="t" r="r" b="b"/>
              <a:pathLst>
                <a:path w="1559" h="1288" extrusionOk="0">
                  <a:moveTo>
                    <a:pt x="315" y="216"/>
                  </a:moveTo>
                  <a:cubicBezTo>
                    <a:pt x="413" y="247"/>
                    <a:pt x="512" y="290"/>
                    <a:pt x="604" y="345"/>
                  </a:cubicBezTo>
                  <a:cubicBezTo>
                    <a:pt x="616" y="352"/>
                    <a:pt x="635" y="358"/>
                    <a:pt x="647" y="370"/>
                  </a:cubicBezTo>
                  <a:cubicBezTo>
                    <a:pt x="659" y="376"/>
                    <a:pt x="678" y="389"/>
                    <a:pt x="690" y="395"/>
                  </a:cubicBezTo>
                  <a:cubicBezTo>
                    <a:pt x="733" y="425"/>
                    <a:pt x="770" y="456"/>
                    <a:pt x="807" y="487"/>
                  </a:cubicBezTo>
                  <a:cubicBezTo>
                    <a:pt x="813" y="493"/>
                    <a:pt x="813" y="493"/>
                    <a:pt x="820" y="499"/>
                  </a:cubicBezTo>
                  <a:cubicBezTo>
                    <a:pt x="850" y="524"/>
                    <a:pt x="875" y="549"/>
                    <a:pt x="900" y="567"/>
                  </a:cubicBezTo>
                  <a:cubicBezTo>
                    <a:pt x="1220" y="820"/>
                    <a:pt x="1275" y="653"/>
                    <a:pt x="1442" y="1060"/>
                  </a:cubicBezTo>
                  <a:cubicBezTo>
                    <a:pt x="1448" y="1072"/>
                    <a:pt x="1448" y="1078"/>
                    <a:pt x="1454" y="1085"/>
                  </a:cubicBezTo>
                  <a:cubicBezTo>
                    <a:pt x="1454" y="1085"/>
                    <a:pt x="1454" y="1091"/>
                    <a:pt x="1454" y="1091"/>
                  </a:cubicBezTo>
                  <a:cubicBezTo>
                    <a:pt x="1460" y="1103"/>
                    <a:pt x="1466" y="1109"/>
                    <a:pt x="1466" y="1121"/>
                  </a:cubicBezTo>
                  <a:cubicBezTo>
                    <a:pt x="1472" y="1134"/>
                    <a:pt x="1479" y="1152"/>
                    <a:pt x="1485" y="1165"/>
                  </a:cubicBezTo>
                  <a:cubicBezTo>
                    <a:pt x="1491" y="1171"/>
                    <a:pt x="1491" y="1177"/>
                    <a:pt x="1497" y="1183"/>
                  </a:cubicBezTo>
                  <a:cubicBezTo>
                    <a:pt x="1540" y="1288"/>
                    <a:pt x="1559" y="1282"/>
                    <a:pt x="1559" y="1226"/>
                  </a:cubicBezTo>
                  <a:cubicBezTo>
                    <a:pt x="1559" y="1214"/>
                    <a:pt x="1559" y="1208"/>
                    <a:pt x="1559" y="1195"/>
                  </a:cubicBezTo>
                  <a:cubicBezTo>
                    <a:pt x="1553" y="1183"/>
                    <a:pt x="1553" y="1165"/>
                    <a:pt x="1546" y="1146"/>
                  </a:cubicBezTo>
                  <a:cubicBezTo>
                    <a:pt x="1546" y="1128"/>
                    <a:pt x="1540" y="1109"/>
                    <a:pt x="1534" y="1091"/>
                  </a:cubicBezTo>
                  <a:cubicBezTo>
                    <a:pt x="1528" y="1041"/>
                    <a:pt x="1509" y="992"/>
                    <a:pt x="1497" y="943"/>
                  </a:cubicBezTo>
                  <a:cubicBezTo>
                    <a:pt x="1485" y="918"/>
                    <a:pt x="1472" y="887"/>
                    <a:pt x="1460" y="863"/>
                  </a:cubicBezTo>
                  <a:cubicBezTo>
                    <a:pt x="1435" y="832"/>
                    <a:pt x="1399" y="789"/>
                    <a:pt x="1380" y="770"/>
                  </a:cubicBezTo>
                  <a:lnTo>
                    <a:pt x="1115" y="506"/>
                  </a:lnTo>
                  <a:lnTo>
                    <a:pt x="1084" y="475"/>
                  </a:lnTo>
                  <a:lnTo>
                    <a:pt x="1078" y="469"/>
                  </a:lnTo>
                  <a:cubicBezTo>
                    <a:pt x="1029" y="425"/>
                    <a:pt x="998" y="376"/>
                    <a:pt x="961" y="333"/>
                  </a:cubicBezTo>
                  <a:cubicBezTo>
                    <a:pt x="955" y="321"/>
                    <a:pt x="943" y="302"/>
                    <a:pt x="937" y="290"/>
                  </a:cubicBezTo>
                  <a:cubicBezTo>
                    <a:pt x="924" y="278"/>
                    <a:pt x="918" y="265"/>
                    <a:pt x="906" y="253"/>
                  </a:cubicBezTo>
                  <a:cubicBezTo>
                    <a:pt x="906" y="253"/>
                    <a:pt x="906" y="253"/>
                    <a:pt x="906" y="253"/>
                  </a:cubicBezTo>
                  <a:cubicBezTo>
                    <a:pt x="893" y="235"/>
                    <a:pt x="875" y="216"/>
                    <a:pt x="863" y="204"/>
                  </a:cubicBezTo>
                  <a:lnTo>
                    <a:pt x="863" y="204"/>
                  </a:lnTo>
                  <a:cubicBezTo>
                    <a:pt x="857" y="198"/>
                    <a:pt x="857" y="198"/>
                    <a:pt x="850" y="198"/>
                  </a:cubicBezTo>
                  <a:cubicBezTo>
                    <a:pt x="826" y="179"/>
                    <a:pt x="807" y="167"/>
                    <a:pt x="789" y="142"/>
                  </a:cubicBezTo>
                  <a:cubicBezTo>
                    <a:pt x="783" y="142"/>
                    <a:pt x="776" y="136"/>
                    <a:pt x="770" y="130"/>
                  </a:cubicBezTo>
                  <a:cubicBezTo>
                    <a:pt x="703" y="68"/>
                    <a:pt x="604" y="0"/>
                    <a:pt x="315" y="31"/>
                  </a:cubicBezTo>
                  <a:lnTo>
                    <a:pt x="315" y="31"/>
                  </a:lnTo>
                  <a:cubicBezTo>
                    <a:pt x="278" y="31"/>
                    <a:pt x="241" y="37"/>
                    <a:pt x="204" y="50"/>
                  </a:cubicBezTo>
                  <a:cubicBezTo>
                    <a:pt x="130" y="68"/>
                    <a:pt x="62" y="105"/>
                    <a:pt x="0" y="148"/>
                  </a:cubicBezTo>
                  <a:cubicBezTo>
                    <a:pt x="68" y="161"/>
                    <a:pt x="136" y="173"/>
                    <a:pt x="210" y="191"/>
                  </a:cubicBezTo>
                  <a:cubicBezTo>
                    <a:pt x="228" y="191"/>
                    <a:pt x="241" y="198"/>
                    <a:pt x="259" y="204"/>
                  </a:cubicBezTo>
                  <a:cubicBezTo>
                    <a:pt x="278" y="210"/>
                    <a:pt x="296" y="216"/>
                    <a:pt x="315" y="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5"/>
            <p:cNvSpPr/>
            <p:nvPr/>
          </p:nvSpPr>
          <p:spPr>
            <a:xfrm>
              <a:off x="2705492" y="-2694783"/>
              <a:ext cx="350826" cy="268294"/>
            </a:xfrm>
            <a:custGeom>
              <a:avLst/>
              <a:gdLst/>
              <a:ahLst/>
              <a:cxnLst/>
              <a:rect l="l" t="t" r="r" b="b"/>
              <a:pathLst>
                <a:path w="2644" h="2022" extrusionOk="0">
                  <a:moveTo>
                    <a:pt x="1769" y="1085"/>
                  </a:moveTo>
                  <a:cubicBezTo>
                    <a:pt x="1504" y="1227"/>
                    <a:pt x="1214" y="1344"/>
                    <a:pt x="1029" y="1381"/>
                  </a:cubicBezTo>
                  <a:cubicBezTo>
                    <a:pt x="660" y="1442"/>
                    <a:pt x="888" y="857"/>
                    <a:pt x="888" y="857"/>
                  </a:cubicBezTo>
                  <a:cubicBezTo>
                    <a:pt x="888" y="857"/>
                    <a:pt x="709" y="974"/>
                    <a:pt x="457" y="1276"/>
                  </a:cubicBezTo>
                  <a:cubicBezTo>
                    <a:pt x="284" y="1479"/>
                    <a:pt x="99" y="1541"/>
                    <a:pt x="1" y="1559"/>
                  </a:cubicBezTo>
                  <a:cubicBezTo>
                    <a:pt x="19" y="1584"/>
                    <a:pt x="38" y="1615"/>
                    <a:pt x="50" y="1645"/>
                  </a:cubicBezTo>
                  <a:cubicBezTo>
                    <a:pt x="106" y="1750"/>
                    <a:pt x="149" y="1886"/>
                    <a:pt x="155" y="2021"/>
                  </a:cubicBezTo>
                  <a:cubicBezTo>
                    <a:pt x="229" y="2009"/>
                    <a:pt x="432" y="1972"/>
                    <a:pt x="629" y="1947"/>
                  </a:cubicBezTo>
                  <a:cubicBezTo>
                    <a:pt x="851" y="1910"/>
                    <a:pt x="1029" y="1818"/>
                    <a:pt x="1202" y="1725"/>
                  </a:cubicBezTo>
                  <a:cubicBezTo>
                    <a:pt x="1362" y="1633"/>
                    <a:pt x="1522" y="1553"/>
                    <a:pt x="1707" y="1522"/>
                  </a:cubicBezTo>
                  <a:cubicBezTo>
                    <a:pt x="1750" y="1491"/>
                    <a:pt x="1793" y="1461"/>
                    <a:pt x="1836" y="1436"/>
                  </a:cubicBezTo>
                  <a:cubicBezTo>
                    <a:pt x="1849" y="1430"/>
                    <a:pt x="1861" y="1418"/>
                    <a:pt x="1873" y="1411"/>
                  </a:cubicBezTo>
                  <a:cubicBezTo>
                    <a:pt x="1879" y="1405"/>
                    <a:pt x="1886" y="1405"/>
                    <a:pt x="1892" y="1399"/>
                  </a:cubicBezTo>
                  <a:cubicBezTo>
                    <a:pt x="1898" y="1393"/>
                    <a:pt x="1904" y="1393"/>
                    <a:pt x="1910" y="1387"/>
                  </a:cubicBezTo>
                  <a:cubicBezTo>
                    <a:pt x="1935" y="1374"/>
                    <a:pt x="1953" y="1356"/>
                    <a:pt x="1978" y="1344"/>
                  </a:cubicBezTo>
                  <a:cubicBezTo>
                    <a:pt x="1978" y="1337"/>
                    <a:pt x="1984" y="1337"/>
                    <a:pt x="1984" y="1337"/>
                  </a:cubicBezTo>
                  <a:cubicBezTo>
                    <a:pt x="2009" y="1319"/>
                    <a:pt x="2040" y="1294"/>
                    <a:pt x="2064" y="1276"/>
                  </a:cubicBezTo>
                  <a:cubicBezTo>
                    <a:pt x="2083" y="1257"/>
                    <a:pt x="2101" y="1239"/>
                    <a:pt x="2120" y="1214"/>
                  </a:cubicBezTo>
                  <a:cubicBezTo>
                    <a:pt x="2237" y="1091"/>
                    <a:pt x="2329" y="949"/>
                    <a:pt x="2391" y="795"/>
                  </a:cubicBezTo>
                  <a:cubicBezTo>
                    <a:pt x="2397" y="789"/>
                    <a:pt x="2403" y="795"/>
                    <a:pt x="2397" y="795"/>
                  </a:cubicBezTo>
                  <a:cubicBezTo>
                    <a:pt x="2335" y="999"/>
                    <a:pt x="2194" y="1288"/>
                    <a:pt x="1996" y="1454"/>
                  </a:cubicBezTo>
                  <a:cubicBezTo>
                    <a:pt x="1990" y="1454"/>
                    <a:pt x="1990" y="1454"/>
                    <a:pt x="1990" y="1454"/>
                  </a:cubicBezTo>
                  <a:cubicBezTo>
                    <a:pt x="1990" y="1454"/>
                    <a:pt x="1990" y="1454"/>
                    <a:pt x="1990" y="1454"/>
                  </a:cubicBezTo>
                  <a:cubicBezTo>
                    <a:pt x="1984" y="1461"/>
                    <a:pt x="1972" y="1467"/>
                    <a:pt x="1966" y="1479"/>
                  </a:cubicBezTo>
                  <a:cubicBezTo>
                    <a:pt x="1972" y="1473"/>
                    <a:pt x="1978" y="1473"/>
                    <a:pt x="1984" y="1467"/>
                  </a:cubicBezTo>
                  <a:cubicBezTo>
                    <a:pt x="1990" y="1467"/>
                    <a:pt x="1990" y="1467"/>
                    <a:pt x="1996" y="1461"/>
                  </a:cubicBezTo>
                  <a:cubicBezTo>
                    <a:pt x="2120" y="1405"/>
                    <a:pt x="2255" y="1307"/>
                    <a:pt x="2378" y="1183"/>
                  </a:cubicBezTo>
                  <a:cubicBezTo>
                    <a:pt x="2465" y="1103"/>
                    <a:pt x="2545" y="1017"/>
                    <a:pt x="2625" y="925"/>
                  </a:cubicBezTo>
                  <a:cubicBezTo>
                    <a:pt x="2631" y="912"/>
                    <a:pt x="2637" y="906"/>
                    <a:pt x="2643" y="894"/>
                  </a:cubicBezTo>
                  <a:cubicBezTo>
                    <a:pt x="2643" y="894"/>
                    <a:pt x="2643" y="894"/>
                    <a:pt x="2643" y="894"/>
                  </a:cubicBezTo>
                  <a:cubicBezTo>
                    <a:pt x="2637" y="703"/>
                    <a:pt x="2575" y="401"/>
                    <a:pt x="2261" y="130"/>
                  </a:cubicBezTo>
                  <a:cubicBezTo>
                    <a:pt x="2249" y="112"/>
                    <a:pt x="2231" y="99"/>
                    <a:pt x="2212" y="81"/>
                  </a:cubicBezTo>
                  <a:cubicBezTo>
                    <a:pt x="2194" y="69"/>
                    <a:pt x="2175" y="56"/>
                    <a:pt x="2157" y="38"/>
                  </a:cubicBezTo>
                  <a:cubicBezTo>
                    <a:pt x="2138" y="26"/>
                    <a:pt x="2120" y="13"/>
                    <a:pt x="2101" y="1"/>
                  </a:cubicBezTo>
                  <a:cubicBezTo>
                    <a:pt x="2114" y="19"/>
                    <a:pt x="2126" y="32"/>
                    <a:pt x="2132" y="44"/>
                  </a:cubicBezTo>
                  <a:cubicBezTo>
                    <a:pt x="2144" y="63"/>
                    <a:pt x="2157" y="75"/>
                    <a:pt x="2169" y="87"/>
                  </a:cubicBezTo>
                  <a:cubicBezTo>
                    <a:pt x="2175" y="93"/>
                    <a:pt x="2175" y="93"/>
                    <a:pt x="2175" y="99"/>
                  </a:cubicBezTo>
                  <a:cubicBezTo>
                    <a:pt x="2187" y="112"/>
                    <a:pt x="2194" y="124"/>
                    <a:pt x="2206" y="136"/>
                  </a:cubicBezTo>
                  <a:cubicBezTo>
                    <a:pt x="2237" y="180"/>
                    <a:pt x="2261" y="216"/>
                    <a:pt x="2286" y="253"/>
                  </a:cubicBezTo>
                  <a:cubicBezTo>
                    <a:pt x="2304" y="290"/>
                    <a:pt x="2323" y="327"/>
                    <a:pt x="2341" y="358"/>
                  </a:cubicBezTo>
                  <a:cubicBezTo>
                    <a:pt x="2366" y="370"/>
                    <a:pt x="2391" y="383"/>
                    <a:pt x="2421" y="395"/>
                  </a:cubicBezTo>
                  <a:cubicBezTo>
                    <a:pt x="2428" y="401"/>
                    <a:pt x="2421" y="407"/>
                    <a:pt x="2415" y="407"/>
                  </a:cubicBezTo>
                  <a:cubicBezTo>
                    <a:pt x="2397" y="401"/>
                    <a:pt x="2372" y="395"/>
                    <a:pt x="2354" y="383"/>
                  </a:cubicBezTo>
                  <a:cubicBezTo>
                    <a:pt x="2385" y="457"/>
                    <a:pt x="2391" y="518"/>
                    <a:pt x="2385" y="574"/>
                  </a:cubicBezTo>
                  <a:cubicBezTo>
                    <a:pt x="2385" y="592"/>
                    <a:pt x="2378" y="605"/>
                    <a:pt x="2378" y="623"/>
                  </a:cubicBezTo>
                  <a:cubicBezTo>
                    <a:pt x="2366" y="648"/>
                    <a:pt x="2360" y="666"/>
                    <a:pt x="2348" y="685"/>
                  </a:cubicBezTo>
                  <a:cubicBezTo>
                    <a:pt x="2292" y="777"/>
                    <a:pt x="2101" y="906"/>
                    <a:pt x="1879" y="1029"/>
                  </a:cubicBezTo>
                  <a:cubicBezTo>
                    <a:pt x="1867" y="1036"/>
                    <a:pt x="1861" y="1042"/>
                    <a:pt x="1849" y="1048"/>
                  </a:cubicBezTo>
                  <a:cubicBezTo>
                    <a:pt x="1836" y="1054"/>
                    <a:pt x="1824" y="1060"/>
                    <a:pt x="1812" y="1066"/>
                  </a:cubicBezTo>
                  <a:cubicBezTo>
                    <a:pt x="1812" y="1066"/>
                    <a:pt x="1812" y="1066"/>
                    <a:pt x="1812" y="1066"/>
                  </a:cubicBezTo>
                  <a:cubicBezTo>
                    <a:pt x="1799" y="1073"/>
                    <a:pt x="1781" y="1079"/>
                    <a:pt x="1769" y="10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5"/>
            <p:cNvSpPr/>
            <p:nvPr/>
          </p:nvSpPr>
          <p:spPr>
            <a:xfrm>
              <a:off x="2654009" y="-2061333"/>
              <a:ext cx="198766" cy="87574"/>
            </a:xfrm>
            <a:custGeom>
              <a:avLst/>
              <a:gdLst/>
              <a:ahLst/>
              <a:cxnLst/>
              <a:rect l="l" t="t" r="r" b="b"/>
              <a:pathLst>
                <a:path w="1498" h="660" extrusionOk="0">
                  <a:moveTo>
                    <a:pt x="906" y="308"/>
                  </a:moveTo>
                  <a:cubicBezTo>
                    <a:pt x="882" y="351"/>
                    <a:pt x="826" y="376"/>
                    <a:pt x="783" y="345"/>
                  </a:cubicBezTo>
                  <a:cubicBezTo>
                    <a:pt x="765" y="327"/>
                    <a:pt x="789" y="314"/>
                    <a:pt x="808" y="314"/>
                  </a:cubicBezTo>
                  <a:cubicBezTo>
                    <a:pt x="814" y="314"/>
                    <a:pt x="832" y="314"/>
                    <a:pt x="839" y="314"/>
                  </a:cubicBezTo>
                  <a:cubicBezTo>
                    <a:pt x="857" y="314"/>
                    <a:pt x="869" y="308"/>
                    <a:pt x="882" y="296"/>
                  </a:cubicBezTo>
                  <a:cubicBezTo>
                    <a:pt x="894" y="277"/>
                    <a:pt x="912" y="290"/>
                    <a:pt x="906" y="308"/>
                  </a:cubicBezTo>
                  <a:close/>
                  <a:moveTo>
                    <a:pt x="641" y="376"/>
                  </a:moveTo>
                  <a:cubicBezTo>
                    <a:pt x="629" y="407"/>
                    <a:pt x="611" y="425"/>
                    <a:pt x="580" y="438"/>
                  </a:cubicBezTo>
                  <a:cubicBezTo>
                    <a:pt x="561" y="456"/>
                    <a:pt x="518" y="462"/>
                    <a:pt x="494" y="444"/>
                  </a:cubicBezTo>
                  <a:cubicBezTo>
                    <a:pt x="487" y="444"/>
                    <a:pt x="481" y="431"/>
                    <a:pt x="487" y="425"/>
                  </a:cubicBezTo>
                  <a:cubicBezTo>
                    <a:pt x="506" y="413"/>
                    <a:pt x="524" y="413"/>
                    <a:pt x="543" y="407"/>
                  </a:cubicBezTo>
                  <a:cubicBezTo>
                    <a:pt x="568" y="401"/>
                    <a:pt x="592" y="382"/>
                    <a:pt x="604" y="364"/>
                  </a:cubicBezTo>
                  <a:cubicBezTo>
                    <a:pt x="617" y="339"/>
                    <a:pt x="648" y="358"/>
                    <a:pt x="641" y="376"/>
                  </a:cubicBezTo>
                  <a:close/>
                  <a:moveTo>
                    <a:pt x="1202" y="240"/>
                  </a:moveTo>
                  <a:cubicBezTo>
                    <a:pt x="1177" y="259"/>
                    <a:pt x="1122" y="277"/>
                    <a:pt x="1103" y="247"/>
                  </a:cubicBezTo>
                  <a:cubicBezTo>
                    <a:pt x="1103" y="240"/>
                    <a:pt x="1103" y="234"/>
                    <a:pt x="1110" y="234"/>
                  </a:cubicBezTo>
                  <a:cubicBezTo>
                    <a:pt x="1116" y="228"/>
                    <a:pt x="1128" y="228"/>
                    <a:pt x="1140" y="228"/>
                  </a:cubicBezTo>
                  <a:cubicBezTo>
                    <a:pt x="1153" y="228"/>
                    <a:pt x="1165" y="222"/>
                    <a:pt x="1177" y="216"/>
                  </a:cubicBezTo>
                  <a:cubicBezTo>
                    <a:pt x="1202" y="197"/>
                    <a:pt x="1220" y="167"/>
                    <a:pt x="1227" y="142"/>
                  </a:cubicBezTo>
                  <a:cubicBezTo>
                    <a:pt x="1227" y="130"/>
                    <a:pt x="1245" y="130"/>
                    <a:pt x="1245" y="142"/>
                  </a:cubicBezTo>
                  <a:cubicBezTo>
                    <a:pt x="1245" y="179"/>
                    <a:pt x="1233" y="216"/>
                    <a:pt x="1202" y="240"/>
                  </a:cubicBezTo>
                  <a:close/>
                  <a:moveTo>
                    <a:pt x="1159" y="43"/>
                  </a:moveTo>
                  <a:cubicBezTo>
                    <a:pt x="1128" y="87"/>
                    <a:pt x="1085" y="105"/>
                    <a:pt x="968" y="130"/>
                  </a:cubicBezTo>
                  <a:cubicBezTo>
                    <a:pt x="820" y="167"/>
                    <a:pt x="709" y="204"/>
                    <a:pt x="586" y="247"/>
                  </a:cubicBezTo>
                  <a:cubicBezTo>
                    <a:pt x="549" y="265"/>
                    <a:pt x="512" y="277"/>
                    <a:pt x="469" y="296"/>
                  </a:cubicBezTo>
                  <a:cubicBezTo>
                    <a:pt x="290" y="370"/>
                    <a:pt x="198" y="388"/>
                    <a:pt x="99" y="394"/>
                  </a:cubicBezTo>
                  <a:cubicBezTo>
                    <a:pt x="81" y="401"/>
                    <a:pt x="56" y="401"/>
                    <a:pt x="32" y="401"/>
                  </a:cubicBezTo>
                  <a:cubicBezTo>
                    <a:pt x="19" y="401"/>
                    <a:pt x="13" y="401"/>
                    <a:pt x="1" y="401"/>
                  </a:cubicBezTo>
                  <a:cubicBezTo>
                    <a:pt x="1" y="401"/>
                    <a:pt x="1" y="407"/>
                    <a:pt x="1" y="407"/>
                  </a:cubicBezTo>
                  <a:cubicBezTo>
                    <a:pt x="13" y="425"/>
                    <a:pt x="19" y="444"/>
                    <a:pt x="26" y="456"/>
                  </a:cubicBezTo>
                  <a:cubicBezTo>
                    <a:pt x="32" y="462"/>
                    <a:pt x="32" y="468"/>
                    <a:pt x="38" y="468"/>
                  </a:cubicBezTo>
                  <a:cubicBezTo>
                    <a:pt x="50" y="481"/>
                    <a:pt x="75" y="499"/>
                    <a:pt x="99" y="518"/>
                  </a:cubicBezTo>
                  <a:cubicBezTo>
                    <a:pt x="173" y="573"/>
                    <a:pt x="284" y="659"/>
                    <a:pt x="352" y="653"/>
                  </a:cubicBezTo>
                  <a:cubicBezTo>
                    <a:pt x="389" y="653"/>
                    <a:pt x="420" y="635"/>
                    <a:pt x="450" y="616"/>
                  </a:cubicBezTo>
                  <a:cubicBezTo>
                    <a:pt x="524" y="573"/>
                    <a:pt x="598" y="530"/>
                    <a:pt x="703" y="610"/>
                  </a:cubicBezTo>
                  <a:cubicBezTo>
                    <a:pt x="734" y="635"/>
                    <a:pt x="765" y="616"/>
                    <a:pt x="802" y="592"/>
                  </a:cubicBezTo>
                  <a:cubicBezTo>
                    <a:pt x="869" y="561"/>
                    <a:pt x="943" y="518"/>
                    <a:pt x="1066" y="561"/>
                  </a:cubicBezTo>
                  <a:cubicBezTo>
                    <a:pt x="1110" y="579"/>
                    <a:pt x="1140" y="542"/>
                    <a:pt x="1177" y="493"/>
                  </a:cubicBezTo>
                  <a:cubicBezTo>
                    <a:pt x="1233" y="425"/>
                    <a:pt x="1294" y="351"/>
                    <a:pt x="1405" y="327"/>
                  </a:cubicBezTo>
                  <a:cubicBezTo>
                    <a:pt x="1498" y="296"/>
                    <a:pt x="1491" y="216"/>
                    <a:pt x="1473" y="142"/>
                  </a:cubicBezTo>
                  <a:cubicBezTo>
                    <a:pt x="1467" y="123"/>
                    <a:pt x="1461" y="111"/>
                    <a:pt x="1461" y="99"/>
                  </a:cubicBezTo>
                  <a:lnTo>
                    <a:pt x="1448" y="68"/>
                  </a:lnTo>
                  <a:lnTo>
                    <a:pt x="1448" y="68"/>
                  </a:lnTo>
                  <a:cubicBezTo>
                    <a:pt x="1448" y="68"/>
                    <a:pt x="1448" y="68"/>
                    <a:pt x="1448" y="68"/>
                  </a:cubicBezTo>
                  <a:cubicBezTo>
                    <a:pt x="1411" y="87"/>
                    <a:pt x="1362" y="111"/>
                    <a:pt x="1313" y="105"/>
                  </a:cubicBezTo>
                  <a:cubicBezTo>
                    <a:pt x="1294" y="105"/>
                    <a:pt x="1282" y="99"/>
                    <a:pt x="1264" y="93"/>
                  </a:cubicBezTo>
                  <a:cubicBezTo>
                    <a:pt x="1257" y="87"/>
                    <a:pt x="1245" y="80"/>
                    <a:pt x="1239" y="74"/>
                  </a:cubicBezTo>
                  <a:cubicBezTo>
                    <a:pt x="1220" y="62"/>
                    <a:pt x="1208" y="50"/>
                    <a:pt x="1202" y="31"/>
                  </a:cubicBezTo>
                  <a:cubicBezTo>
                    <a:pt x="1190" y="19"/>
                    <a:pt x="1183" y="13"/>
                    <a:pt x="1177" y="0"/>
                  </a:cubicBezTo>
                  <a:cubicBezTo>
                    <a:pt x="1171" y="19"/>
                    <a:pt x="1165" y="31"/>
                    <a:pt x="1159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5"/>
            <p:cNvSpPr/>
            <p:nvPr/>
          </p:nvSpPr>
          <p:spPr>
            <a:xfrm>
              <a:off x="2627074" y="-2353113"/>
              <a:ext cx="98985" cy="165196"/>
            </a:xfrm>
            <a:custGeom>
              <a:avLst/>
              <a:gdLst/>
              <a:ahLst/>
              <a:cxnLst/>
              <a:rect l="l" t="t" r="r" b="b"/>
              <a:pathLst>
                <a:path w="746" h="1245" extrusionOk="0">
                  <a:moveTo>
                    <a:pt x="130" y="130"/>
                  </a:moveTo>
                  <a:cubicBezTo>
                    <a:pt x="111" y="124"/>
                    <a:pt x="93" y="124"/>
                    <a:pt x="75" y="124"/>
                  </a:cubicBezTo>
                  <a:cubicBezTo>
                    <a:pt x="87" y="161"/>
                    <a:pt x="99" y="210"/>
                    <a:pt x="111" y="271"/>
                  </a:cubicBezTo>
                  <a:cubicBezTo>
                    <a:pt x="111" y="290"/>
                    <a:pt x="118" y="308"/>
                    <a:pt x="124" y="333"/>
                  </a:cubicBezTo>
                  <a:cubicBezTo>
                    <a:pt x="136" y="395"/>
                    <a:pt x="155" y="462"/>
                    <a:pt x="173" y="530"/>
                  </a:cubicBezTo>
                  <a:cubicBezTo>
                    <a:pt x="265" y="820"/>
                    <a:pt x="426" y="1134"/>
                    <a:pt x="456" y="1245"/>
                  </a:cubicBezTo>
                  <a:cubicBezTo>
                    <a:pt x="506" y="1238"/>
                    <a:pt x="549" y="1232"/>
                    <a:pt x="592" y="1232"/>
                  </a:cubicBezTo>
                  <a:cubicBezTo>
                    <a:pt x="610" y="1232"/>
                    <a:pt x="623" y="1232"/>
                    <a:pt x="641" y="1232"/>
                  </a:cubicBezTo>
                  <a:cubicBezTo>
                    <a:pt x="653" y="1232"/>
                    <a:pt x="672" y="1232"/>
                    <a:pt x="684" y="1232"/>
                  </a:cubicBezTo>
                  <a:cubicBezTo>
                    <a:pt x="709" y="1238"/>
                    <a:pt x="727" y="1238"/>
                    <a:pt x="746" y="1245"/>
                  </a:cubicBezTo>
                  <a:cubicBezTo>
                    <a:pt x="592" y="1029"/>
                    <a:pt x="573" y="721"/>
                    <a:pt x="561" y="475"/>
                  </a:cubicBezTo>
                  <a:cubicBezTo>
                    <a:pt x="555" y="388"/>
                    <a:pt x="555" y="308"/>
                    <a:pt x="543" y="247"/>
                  </a:cubicBezTo>
                  <a:cubicBezTo>
                    <a:pt x="536" y="216"/>
                    <a:pt x="530" y="185"/>
                    <a:pt x="524" y="161"/>
                  </a:cubicBezTo>
                  <a:cubicBezTo>
                    <a:pt x="518" y="142"/>
                    <a:pt x="512" y="130"/>
                    <a:pt x="506" y="124"/>
                  </a:cubicBezTo>
                  <a:lnTo>
                    <a:pt x="500" y="111"/>
                  </a:lnTo>
                  <a:cubicBezTo>
                    <a:pt x="500" y="105"/>
                    <a:pt x="500" y="105"/>
                    <a:pt x="493" y="105"/>
                  </a:cubicBezTo>
                  <a:cubicBezTo>
                    <a:pt x="487" y="87"/>
                    <a:pt x="450" y="74"/>
                    <a:pt x="401" y="56"/>
                  </a:cubicBezTo>
                  <a:cubicBezTo>
                    <a:pt x="346" y="44"/>
                    <a:pt x="278" y="31"/>
                    <a:pt x="198" y="19"/>
                  </a:cubicBezTo>
                  <a:cubicBezTo>
                    <a:pt x="185" y="19"/>
                    <a:pt x="173" y="19"/>
                    <a:pt x="161" y="13"/>
                  </a:cubicBezTo>
                  <a:cubicBezTo>
                    <a:pt x="111" y="7"/>
                    <a:pt x="56" y="7"/>
                    <a:pt x="1" y="0"/>
                  </a:cubicBezTo>
                  <a:cubicBezTo>
                    <a:pt x="25" y="19"/>
                    <a:pt x="44" y="44"/>
                    <a:pt x="62" y="87"/>
                  </a:cubicBezTo>
                  <a:cubicBezTo>
                    <a:pt x="87" y="87"/>
                    <a:pt x="111" y="93"/>
                    <a:pt x="136" y="93"/>
                  </a:cubicBezTo>
                  <a:cubicBezTo>
                    <a:pt x="155" y="93"/>
                    <a:pt x="167" y="99"/>
                    <a:pt x="179" y="99"/>
                  </a:cubicBezTo>
                  <a:cubicBezTo>
                    <a:pt x="296" y="111"/>
                    <a:pt x="413" y="142"/>
                    <a:pt x="469" y="185"/>
                  </a:cubicBezTo>
                  <a:cubicBezTo>
                    <a:pt x="469" y="191"/>
                    <a:pt x="469" y="191"/>
                    <a:pt x="469" y="191"/>
                  </a:cubicBezTo>
                  <a:cubicBezTo>
                    <a:pt x="475" y="198"/>
                    <a:pt x="469" y="198"/>
                    <a:pt x="469" y="204"/>
                  </a:cubicBezTo>
                  <a:cubicBezTo>
                    <a:pt x="463" y="210"/>
                    <a:pt x="444" y="210"/>
                    <a:pt x="432" y="210"/>
                  </a:cubicBezTo>
                  <a:cubicBezTo>
                    <a:pt x="352" y="185"/>
                    <a:pt x="284" y="154"/>
                    <a:pt x="198" y="142"/>
                  </a:cubicBezTo>
                  <a:cubicBezTo>
                    <a:pt x="192" y="136"/>
                    <a:pt x="185" y="136"/>
                    <a:pt x="173" y="136"/>
                  </a:cubicBezTo>
                  <a:cubicBezTo>
                    <a:pt x="161" y="136"/>
                    <a:pt x="148" y="130"/>
                    <a:pt x="130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5"/>
            <p:cNvSpPr/>
            <p:nvPr/>
          </p:nvSpPr>
          <p:spPr>
            <a:xfrm>
              <a:off x="3262117" y="-3095234"/>
              <a:ext cx="468387" cy="653221"/>
            </a:xfrm>
            <a:custGeom>
              <a:avLst/>
              <a:gdLst/>
              <a:ahLst/>
              <a:cxnLst/>
              <a:rect l="l" t="t" r="r" b="b"/>
              <a:pathLst>
                <a:path w="3530" h="4923" extrusionOk="0">
                  <a:moveTo>
                    <a:pt x="50" y="2594"/>
                  </a:moveTo>
                  <a:lnTo>
                    <a:pt x="271" y="2003"/>
                  </a:lnTo>
                  <a:lnTo>
                    <a:pt x="142" y="1935"/>
                  </a:lnTo>
                  <a:lnTo>
                    <a:pt x="333" y="1725"/>
                  </a:lnTo>
                  <a:lnTo>
                    <a:pt x="167" y="1522"/>
                  </a:lnTo>
                  <a:lnTo>
                    <a:pt x="536" y="1190"/>
                  </a:lnTo>
                  <a:lnTo>
                    <a:pt x="438" y="1011"/>
                  </a:lnTo>
                  <a:cubicBezTo>
                    <a:pt x="438" y="1011"/>
                    <a:pt x="653" y="931"/>
                    <a:pt x="776" y="882"/>
                  </a:cubicBezTo>
                  <a:cubicBezTo>
                    <a:pt x="918" y="820"/>
                    <a:pt x="856" y="857"/>
                    <a:pt x="727" y="740"/>
                  </a:cubicBezTo>
                  <a:lnTo>
                    <a:pt x="986" y="722"/>
                  </a:lnTo>
                  <a:lnTo>
                    <a:pt x="1084" y="438"/>
                  </a:lnTo>
                  <a:lnTo>
                    <a:pt x="1195" y="586"/>
                  </a:lnTo>
                  <a:lnTo>
                    <a:pt x="1657" y="315"/>
                  </a:lnTo>
                  <a:lnTo>
                    <a:pt x="1854" y="333"/>
                  </a:lnTo>
                  <a:lnTo>
                    <a:pt x="1768" y="143"/>
                  </a:lnTo>
                  <a:lnTo>
                    <a:pt x="2218" y="143"/>
                  </a:lnTo>
                  <a:lnTo>
                    <a:pt x="2390" y="1"/>
                  </a:lnTo>
                  <a:lnTo>
                    <a:pt x="2458" y="124"/>
                  </a:lnTo>
                  <a:lnTo>
                    <a:pt x="2667" y="56"/>
                  </a:lnTo>
                  <a:lnTo>
                    <a:pt x="2680" y="186"/>
                  </a:lnTo>
                  <a:lnTo>
                    <a:pt x="2920" y="241"/>
                  </a:lnTo>
                  <a:lnTo>
                    <a:pt x="3012" y="370"/>
                  </a:lnTo>
                  <a:lnTo>
                    <a:pt x="3154" y="352"/>
                  </a:lnTo>
                  <a:lnTo>
                    <a:pt x="3215" y="512"/>
                  </a:lnTo>
                  <a:lnTo>
                    <a:pt x="3530" y="518"/>
                  </a:lnTo>
                  <a:lnTo>
                    <a:pt x="3431" y="814"/>
                  </a:lnTo>
                  <a:lnTo>
                    <a:pt x="2963" y="1214"/>
                  </a:lnTo>
                  <a:lnTo>
                    <a:pt x="3493" y="1177"/>
                  </a:lnTo>
                  <a:cubicBezTo>
                    <a:pt x="3493" y="1177"/>
                    <a:pt x="2735" y="1399"/>
                    <a:pt x="2667" y="1528"/>
                  </a:cubicBezTo>
                  <a:cubicBezTo>
                    <a:pt x="2606" y="1658"/>
                    <a:pt x="2556" y="1799"/>
                    <a:pt x="2556" y="1799"/>
                  </a:cubicBezTo>
                  <a:cubicBezTo>
                    <a:pt x="2556" y="1799"/>
                    <a:pt x="2790" y="1966"/>
                    <a:pt x="2797" y="2200"/>
                  </a:cubicBezTo>
                  <a:cubicBezTo>
                    <a:pt x="2809" y="2428"/>
                    <a:pt x="2643" y="2773"/>
                    <a:pt x="2630" y="2865"/>
                  </a:cubicBezTo>
                  <a:cubicBezTo>
                    <a:pt x="2624" y="2957"/>
                    <a:pt x="2519" y="3401"/>
                    <a:pt x="2519" y="3401"/>
                  </a:cubicBezTo>
                  <a:cubicBezTo>
                    <a:pt x="2519" y="3401"/>
                    <a:pt x="2532" y="3419"/>
                    <a:pt x="2544" y="3438"/>
                  </a:cubicBezTo>
                  <a:cubicBezTo>
                    <a:pt x="2495" y="3598"/>
                    <a:pt x="2409" y="3820"/>
                    <a:pt x="2285" y="4097"/>
                  </a:cubicBezTo>
                  <a:cubicBezTo>
                    <a:pt x="2021" y="4700"/>
                    <a:pt x="1774" y="4885"/>
                    <a:pt x="1774" y="4885"/>
                  </a:cubicBezTo>
                  <a:lnTo>
                    <a:pt x="1774" y="4608"/>
                  </a:lnTo>
                  <a:cubicBezTo>
                    <a:pt x="1774" y="4608"/>
                    <a:pt x="1694" y="4620"/>
                    <a:pt x="1552" y="4590"/>
                  </a:cubicBezTo>
                  <a:cubicBezTo>
                    <a:pt x="1411" y="4559"/>
                    <a:pt x="1386" y="4522"/>
                    <a:pt x="1386" y="4522"/>
                  </a:cubicBezTo>
                  <a:lnTo>
                    <a:pt x="1269" y="4922"/>
                  </a:lnTo>
                  <a:cubicBezTo>
                    <a:pt x="1269" y="4922"/>
                    <a:pt x="1146" y="4830"/>
                    <a:pt x="875" y="4380"/>
                  </a:cubicBezTo>
                  <a:cubicBezTo>
                    <a:pt x="604" y="3930"/>
                    <a:pt x="499" y="3567"/>
                    <a:pt x="499" y="3567"/>
                  </a:cubicBezTo>
                  <a:lnTo>
                    <a:pt x="536" y="2840"/>
                  </a:lnTo>
                  <a:lnTo>
                    <a:pt x="50" y="2853"/>
                  </a:lnTo>
                  <a:lnTo>
                    <a:pt x="407" y="2631"/>
                  </a:lnTo>
                  <a:lnTo>
                    <a:pt x="456" y="2471"/>
                  </a:lnTo>
                  <a:close/>
                  <a:moveTo>
                    <a:pt x="0" y="2600"/>
                  </a:moveTo>
                  <a:lnTo>
                    <a:pt x="50" y="2594"/>
                  </a:lnTo>
                  <a:lnTo>
                    <a:pt x="6" y="2606"/>
                  </a:lnTo>
                  <a:cubicBezTo>
                    <a:pt x="6" y="2606"/>
                    <a:pt x="6" y="2606"/>
                    <a:pt x="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5"/>
            <p:cNvSpPr/>
            <p:nvPr/>
          </p:nvSpPr>
          <p:spPr>
            <a:xfrm>
              <a:off x="3262117" y="-2970906"/>
              <a:ext cx="380150" cy="527964"/>
            </a:xfrm>
            <a:custGeom>
              <a:avLst/>
              <a:gdLst/>
              <a:ahLst/>
              <a:cxnLst/>
              <a:rect l="l" t="t" r="r" b="b"/>
              <a:pathLst>
                <a:path w="2865" h="3979" extrusionOk="0">
                  <a:moveTo>
                    <a:pt x="364" y="1558"/>
                  </a:moveTo>
                  <a:cubicBezTo>
                    <a:pt x="444" y="1509"/>
                    <a:pt x="505" y="1460"/>
                    <a:pt x="505" y="1460"/>
                  </a:cubicBezTo>
                  <a:cubicBezTo>
                    <a:pt x="505" y="1460"/>
                    <a:pt x="690" y="992"/>
                    <a:pt x="906" y="671"/>
                  </a:cubicBezTo>
                  <a:cubicBezTo>
                    <a:pt x="1164" y="283"/>
                    <a:pt x="1750" y="0"/>
                    <a:pt x="2211" y="129"/>
                  </a:cubicBezTo>
                  <a:cubicBezTo>
                    <a:pt x="2526" y="216"/>
                    <a:pt x="2840" y="437"/>
                    <a:pt x="2840" y="437"/>
                  </a:cubicBezTo>
                  <a:lnTo>
                    <a:pt x="2864" y="468"/>
                  </a:lnTo>
                  <a:cubicBezTo>
                    <a:pt x="2766" y="511"/>
                    <a:pt x="2686" y="554"/>
                    <a:pt x="2667" y="591"/>
                  </a:cubicBezTo>
                  <a:cubicBezTo>
                    <a:pt x="2606" y="721"/>
                    <a:pt x="2556" y="862"/>
                    <a:pt x="2556" y="862"/>
                  </a:cubicBezTo>
                  <a:cubicBezTo>
                    <a:pt x="2556" y="862"/>
                    <a:pt x="2790" y="1029"/>
                    <a:pt x="2797" y="1263"/>
                  </a:cubicBezTo>
                  <a:cubicBezTo>
                    <a:pt x="2809" y="1491"/>
                    <a:pt x="2643" y="1836"/>
                    <a:pt x="2630" y="1928"/>
                  </a:cubicBezTo>
                  <a:cubicBezTo>
                    <a:pt x="2624" y="1977"/>
                    <a:pt x="2593" y="2144"/>
                    <a:pt x="2563" y="2279"/>
                  </a:cubicBezTo>
                  <a:cubicBezTo>
                    <a:pt x="2544" y="2328"/>
                    <a:pt x="2532" y="2353"/>
                    <a:pt x="2532" y="2353"/>
                  </a:cubicBezTo>
                  <a:lnTo>
                    <a:pt x="2544" y="2353"/>
                  </a:lnTo>
                  <a:cubicBezTo>
                    <a:pt x="2532" y="2421"/>
                    <a:pt x="2519" y="2464"/>
                    <a:pt x="2519" y="2464"/>
                  </a:cubicBezTo>
                  <a:cubicBezTo>
                    <a:pt x="2519" y="2464"/>
                    <a:pt x="2532" y="2482"/>
                    <a:pt x="2544" y="2501"/>
                  </a:cubicBezTo>
                  <a:cubicBezTo>
                    <a:pt x="2495" y="2661"/>
                    <a:pt x="2409" y="2883"/>
                    <a:pt x="2285" y="3160"/>
                  </a:cubicBezTo>
                  <a:cubicBezTo>
                    <a:pt x="2125" y="3529"/>
                    <a:pt x="1971" y="3745"/>
                    <a:pt x="1873" y="3856"/>
                  </a:cubicBezTo>
                  <a:cubicBezTo>
                    <a:pt x="1842" y="3862"/>
                    <a:pt x="1811" y="3868"/>
                    <a:pt x="1774" y="3874"/>
                  </a:cubicBezTo>
                  <a:lnTo>
                    <a:pt x="1774" y="3671"/>
                  </a:lnTo>
                  <a:cubicBezTo>
                    <a:pt x="1774" y="3671"/>
                    <a:pt x="1719" y="3683"/>
                    <a:pt x="1614" y="3665"/>
                  </a:cubicBezTo>
                  <a:cubicBezTo>
                    <a:pt x="1694" y="3671"/>
                    <a:pt x="1774" y="3653"/>
                    <a:pt x="1774" y="3653"/>
                  </a:cubicBezTo>
                  <a:lnTo>
                    <a:pt x="1990" y="3080"/>
                  </a:lnTo>
                  <a:lnTo>
                    <a:pt x="2230" y="2476"/>
                  </a:lnTo>
                  <a:cubicBezTo>
                    <a:pt x="2230" y="2476"/>
                    <a:pt x="2255" y="2464"/>
                    <a:pt x="2322" y="2427"/>
                  </a:cubicBezTo>
                  <a:cubicBezTo>
                    <a:pt x="2396" y="2396"/>
                    <a:pt x="2495" y="2261"/>
                    <a:pt x="2495" y="2261"/>
                  </a:cubicBezTo>
                  <a:cubicBezTo>
                    <a:pt x="2495" y="2261"/>
                    <a:pt x="2519" y="2187"/>
                    <a:pt x="2427" y="2162"/>
                  </a:cubicBezTo>
                  <a:cubicBezTo>
                    <a:pt x="2335" y="2131"/>
                    <a:pt x="2230" y="2144"/>
                    <a:pt x="2156" y="2267"/>
                  </a:cubicBezTo>
                  <a:cubicBezTo>
                    <a:pt x="2082" y="2396"/>
                    <a:pt x="2045" y="2741"/>
                    <a:pt x="2045" y="2741"/>
                  </a:cubicBezTo>
                  <a:lnTo>
                    <a:pt x="1811" y="3000"/>
                  </a:lnTo>
                  <a:lnTo>
                    <a:pt x="1743" y="2624"/>
                  </a:lnTo>
                  <a:cubicBezTo>
                    <a:pt x="1743" y="2624"/>
                    <a:pt x="1799" y="2513"/>
                    <a:pt x="1823" y="2445"/>
                  </a:cubicBezTo>
                  <a:cubicBezTo>
                    <a:pt x="1854" y="2371"/>
                    <a:pt x="1879" y="2304"/>
                    <a:pt x="1756" y="2088"/>
                  </a:cubicBezTo>
                  <a:cubicBezTo>
                    <a:pt x="1633" y="1872"/>
                    <a:pt x="1312" y="1786"/>
                    <a:pt x="1152" y="1823"/>
                  </a:cubicBezTo>
                  <a:cubicBezTo>
                    <a:pt x="1072" y="2125"/>
                    <a:pt x="1657" y="2408"/>
                    <a:pt x="1657" y="2408"/>
                  </a:cubicBezTo>
                  <a:cubicBezTo>
                    <a:pt x="1657" y="2408"/>
                    <a:pt x="1663" y="2427"/>
                    <a:pt x="1663" y="2568"/>
                  </a:cubicBezTo>
                  <a:cubicBezTo>
                    <a:pt x="1663" y="2710"/>
                    <a:pt x="1398" y="3548"/>
                    <a:pt x="1398" y="3548"/>
                  </a:cubicBezTo>
                  <a:cubicBezTo>
                    <a:pt x="1398" y="3548"/>
                    <a:pt x="1417" y="3566"/>
                    <a:pt x="1503" y="3628"/>
                  </a:cubicBezTo>
                  <a:cubicBezTo>
                    <a:pt x="1509" y="3634"/>
                    <a:pt x="1515" y="3640"/>
                    <a:pt x="1528" y="3646"/>
                  </a:cubicBezTo>
                  <a:cubicBezTo>
                    <a:pt x="1411" y="3616"/>
                    <a:pt x="1386" y="3585"/>
                    <a:pt x="1386" y="3585"/>
                  </a:cubicBezTo>
                  <a:lnTo>
                    <a:pt x="1269" y="3973"/>
                  </a:lnTo>
                  <a:lnTo>
                    <a:pt x="1257" y="3979"/>
                  </a:lnTo>
                  <a:cubicBezTo>
                    <a:pt x="1226" y="3948"/>
                    <a:pt x="1103" y="3825"/>
                    <a:pt x="875" y="3443"/>
                  </a:cubicBezTo>
                  <a:cubicBezTo>
                    <a:pt x="604" y="2993"/>
                    <a:pt x="499" y="2630"/>
                    <a:pt x="499" y="2630"/>
                  </a:cubicBezTo>
                  <a:lnTo>
                    <a:pt x="536" y="1903"/>
                  </a:lnTo>
                  <a:lnTo>
                    <a:pt x="50" y="1916"/>
                  </a:lnTo>
                  <a:lnTo>
                    <a:pt x="407" y="1694"/>
                  </a:lnTo>
                  <a:lnTo>
                    <a:pt x="456" y="1534"/>
                  </a:lnTo>
                  <a:close/>
                  <a:moveTo>
                    <a:pt x="0" y="1663"/>
                  </a:moveTo>
                  <a:lnTo>
                    <a:pt x="13" y="1663"/>
                  </a:lnTo>
                  <a:cubicBezTo>
                    <a:pt x="19" y="1663"/>
                    <a:pt x="19" y="1663"/>
                    <a:pt x="25" y="1663"/>
                  </a:cubicBezTo>
                  <a:lnTo>
                    <a:pt x="6" y="1669"/>
                  </a:lnTo>
                  <a:cubicBezTo>
                    <a:pt x="6" y="1669"/>
                    <a:pt x="6" y="1669"/>
                    <a:pt x="0" y="1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5"/>
            <p:cNvSpPr/>
            <p:nvPr/>
          </p:nvSpPr>
          <p:spPr>
            <a:xfrm>
              <a:off x="3262117" y="-3103328"/>
              <a:ext cx="476613" cy="471704"/>
            </a:xfrm>
            <a:custGeom>
              <a:avLst/>
              <a:gdLst/>
              <a:ahLst/>
              <a:cxnLst/>
              <a:rect l="l" t="t" r="r" b="b"/>
              <a:pathLst>
                <a:path w="3592" h="3555" extrusionOk="0">
                  <a:moveTo>
                    <a:pt x="813" y="912"/>
                  </a:moveTo>
                  <a:cubicBezTo>
                    <a:pt x="819" y="918"/>
                    <a:pt x="819" y="924"/>
                    <a:pt x="813" y="912"/>
                  </a:cubicBezTo>
                  <a:cubicBezTo>
                    <a:pt x="813" y="906"/>
                    <a:pt x="813" y="912"/>
                    <a:pt x="813" y="912"/>
                  </a:cubicBezTo>
                  <a:close/>
                  <a:moveTo>
                    <a:pt x="6" y="2618"/>
                  </a:moveTo>
                  <a:lnTo>
                    <a:pt x="19" y="2618"/>
                  </a:lnTo>
                  <a:lnTo>
                    <a:pt x="216" y="2082"/>
                  </a:lnTo>
                  <a:lnTo>
                    <a:pt x="68" y="2014"/>
                  </a:lnTo>
                  <a:lnTo>
                    <a:pt x="277" y="1786"/>
                  </a:lnTo>
                  <a:lnTo>
                    <a:pt x="111" y="1577"/>
                  </a:lnTo>
                  <a:lnTo>
                    <a:pt x="487" y="1238"/>
                  </a:lnTo>
                  <a:lnTo>
                    <a:pt x="376" y="1047"/>
                  </a:lnTo>
                  <a:lnTo>
                    <a:pt x="419" y="1035"/>
                  </a:lnTo>
                  <a:cubicBezTo>
                    <a:pt x="425" y="1035"/>
                    <a:pt x="635" y="955"/>
                    <a:pt x="758" y="900"/>
                  </a:cubicBezTo>
                  <a:lnTo>
                    <a:pt x="776" y="893"/>
                  </a:lnTo>
                  <a:cubicBezTo>
                    <a:pt x="752" y="881"/>
                    <a:pt x="727" y="863"/>
                    <a:pt x="696" y="838"/>
                  </a:cubicBezTo>
                  <a:lnTo>
                    <a:pt x="721" y="764"/>
                  </a:lnTo>
                  <a:lnTo>
                    <a:pt x="955" y="746"/>
                  </a:lnTo>
                  <a:lnTo>
                    <a:pt x="1072" y="407"/>
                  </a:lnTo>
                  <a:lnTo>
                    <a:pt x="1208" y="592"/>
                  </a:lnTo>
                  <a:lnTo>
                    <a:pt x="1639" y="339"/>
                  </a:lnTo>
                  <a:lnTo>
                    <a:pt x="1663" y="333"/>
                  </a:lnTo>
                  <a:lnTo>
                    <a:pt x="1786" y="345"/>
                  </a:lnTo>
                  <a:lnTo>
                    <a:pt x="1706" y="160"/>
                  </a:lnTo>
                  <a:lnTo>
                    <a:pt x="2199" y="160"/>
                  </a:lnTo>
                  <a:lnTo>
                    <a:pt x="2402" y="0"/>
                  </a:lnTo>
                  <a:lnTo>
                    <a:pt x="2476" y="130"/>
                  </a:lnTo>
                  <a:lnTo>
                    <a:pt x="2710" y="62"/>
                  </a:lnTo>
                  <a:lnTo>
                    <a:pt x="2717" y="216"/>
                  </a:lnTo>
                  <a:lnTo>
                    <a:pt x="2926" y="259"/>
                  </a:lnTo>
                  <a:lnTo>
                    <a:pt x="2957" y="277"/>
                  </a:lnTo>
                  <a:lnTo>
                    <a:pt x="3031" y="388"/>
                  </a:lnTo>
                  <a:lnTo>
                    <a:pt x="3178" y="370"/>
                  </a:lnTo>
                  <a:lnTo>
                    <a:pt x="3246" y="530"/>
                  </a:lnTo>
                  <a:lnTo>
                    <a:pt x="3591" y="542"/>
                  </a:lnTo>
                  <a:lnTo>
                    <a:pt x="3468" y="893"/>
                  </a:lnTo>
                  <a:lnTo>
                    <a:pt x="3456" y="912"/>
                  </a:lnTo>
                  <a:lnTo>
                    <a:pt x="3092" y="1226"/>
                  </a:lnTo>
                  <a:lnTo>
                    <a:pt x="3493" y="1195"/>
                  </a:lnTo>
                  <a:lnTo>
                    <a:pt x="3505" y="1281"/>
                  </a:lnTo>
                  <a:cubicBezTo>
                    <a:pt x="3505" y="1281"/>
                    <a:pt x="2766" y="1497"/>
                    <a:pt x="2710" y="1608"/>
                  </a:cubicBezTo>
                  <a:lnTo>
                    <a:pt x="2710" y="1608"/>
                  </a:lnTo>
                  <a:cubicBezTo>
                    <a:pt x="2661" y="1700"/>
                    <a:pt x="2624" y="1799"/>
                    <a:pt x="2606" y="1848"/>
                  </a:cubicBezTo>
                  <a:cubicBezTo>
                    <a:pt x="2673" y="1897"/>
                    <a:pt x="2834" y="2051"/>
                    <a:pt x="2840" y="2255"/>
                  </a:cubicBezTo>
                  <a:cubicBezTo>
                    <a:pt x="2846" y="2421"/>
                    <a:pt x="2778" y="2624"/>
                    <a:pt x="2723" y="2772"/>
                  </a:cubicBezTo>
                  <a:cubicBezTo>
                    <a:pt x="2698" y="2846"/>
                    <a:pt x="2680" y="2901"/>
                    <a:pt x="2673" y="2926"/>
                  </a:cubicBezTo>
                  <a:cubicBezTo>
                    <a:pt x="2667" y="3000"/>
                    <a:pt x="2612" y="3246"/>
                    <a:pt x="2581" y="3382"/>
                  </a:cubicBezTo>
                  <a:cubicBezTo>
                    <a:pt x="2569" y="3425"/>
                    <a:pt x="2550" y="3486"/>
                    <a:pt x="2526" y="3554"/>
                  </a:cubicBezTo>
                  <a:cubicBezTo>
                    <a:pt x="2507" y="3517"/>
                    <a:pt x="2482" y="3486"/>
                    <a:pt x="2482" y="3486"/>
                  </a:cubicBezTo>
                  <a:lnTo>
                    <a:pt x="2476" y="3468"/>
                  </a:lnTo>
                  <a:lnTo>
                    <a:pt x="2482" y="3456"/>
                  </a:lnTo>
                  <a:cubicBezTo>
                    <a:pt x="2482" y="3449"/>
                    <a:pt x="2581" y="3012"/>
                    <a:pt x="2587" y="2920"/>
                  </a:cubicBezTo>
                  <a:cubicBezTo>
                    <a:pt x="2593" y="2883"/>
                    <a:pt x="2618" y="2821"/>
                    <a:pt x="2643" y="2747"/>
                  </a:cubicBezTo>
                  <a:cubicBezTo>
                    <a:pt x="2692" y="2606"/>
                    <a:pt x="2760" y="2402"/>
                    <a:pt x="2753" y="2261"/>
                  </a:cubicBezTo>
                  <a:cubicBezTo>
                    <a:pt x="2747" y="2051"/>
                    <a:pt x="2532" y="1897"/>
                    <a:pt x="2532" y="1897"/>
                  </a:cubicBezTo>
                  <a:lnTo>
                    <a:pt x="2507" y="1879"/>
                  </a:lnTo>
                  <a:lnTo>
                    <a:pt x="2519" y="1848"/>
                  </a:lnTo>
                  <a:cubicBezTo>
                    <a:pt x="2519" y="1848"/>
                    <a:pt x="2563" y="1706"/>
                    <a:pt x="2630" y="1571"/>
                  </a:cubicBezTo>
                  <a:lnTo>
                    <a:pt x="2630" y="1571"/>
                  </a:lnTo>
                  <a:cubicBezTo>
                    <a:pt x="2673" y="1491"/>
                    <a:pt x="2926" y="1386"/>
                    <a:pt x="3148" y="1306"/>
                  </a:cubicBezTo>
                  <a:lnTo>
                    <a:pt x="2969" y="1318"/>
                  </a:lnTo>
                  <a:lnTo>
                    <a:pt x="2938" y="1244"/>
                  </a:lnTo>
                  <a:lnTo>
                    <a:pt x="3394" y="850"/>
                  </a:lnTo>
                  <a:lnTo>
                    <a:pt x="3474" y="622"/>
                  </a:lnTo>
                  <a:lnTo>
                    <a:pt x="3185" y="616"/>
                  </a:lnTo>
                  <a:lnTo>
                    <a:pt x="3123" y="462"/>
                  </a:lnTo>
                  <a:lnTo>
                    <a:pt x="2994" y="481"/>
                  </a:lnTo>
                  <a:lnTo>
                    <a:pt x="2895" y="339"/>
                  </a:lnTo>
                  <a:lnTo>
                    <a:pt x="2636" y="284"/>
                  </a:lnTo>
                  <a:lnTo>
                    <a:pt x="2630" y="173"/>
                  </a:lnTo>
                  <a:lnTo>
                    <a:pt x="2433" y="234"/>
                  </a:lnTo>
                  <a:lnTo>
                    <a:pt x="2378" y="130"/>
                  </a:lnTo>
                  <a:lnTo>
                    <a:pt x="2242" y="234"/>
                  </a:lnTo>
                  <a:lnTo>
                    <a:pt x="2218" y="247"/>
                  </a:lnTo>
                  <a:lnTo>
                    <a:pt x="1836" y="247"/>
                  </a:lnTo>
                  <a:lnTo>
                    <a:pt x="1922" y="444"/>
                  </a:lnTo>
                  <a:lnTo>
                    <a:pt x="1669" y="419"/>
                  </a:lnTo>
                  <a:lnTo>
                    <a:pt x="1183" y="702"/>
                  </a:lnTo>
                  <a:lnTo>
                    <a:pt x="1097" y="585"/>
                  </a:lnTo>
                  <a:lnTo>
                    <a:pt x="1017" y="826"/>
                  </a:lnTo>
                  <a:lnTo>
                    <a:pt x="850" y="838"/>
                  </a:lnTo>
                  <a:lnTo>
                    <a:pt x="850" y="838"/>
                  </a:lnTo>
                  <a:cubicBezTo>
                    <a:pt x="875" y="850"/>
                    <a:pt x="887" y="863"/>
                    <a:pt x="893" y="881"/>
                  </a:cubicBezTo>
                  <a:lnTo>
                    <a:pt x="893" y="881"/>
                  </a:lnTo>
                  <a:cubicBezTo>
                    <a:pt x="912" y="930"/>
                    <a:pt x="887" y="943"/>
                    <a:pt x="813" y="973"/>
                  </a:cubicBezTo>
                  <a:lnTo>
                    <a:pt x="789" y="980"/>
                  </a:lnTo>
                  <a:cubicBezTo>
                    <a:pt x="702" y="1017"/>
                    <a:pt x="573" y="1066"/>
                    <a:pt x="499" y="1097"/>
                  </a:cubicBezTo>
                  <a:lnTo>
                    <a:pt x="592" y="1257"/>
                  </a:lnTo>
                  <a:lnTo>
                    <a:pt x="228" y="1583"/>
                  </a:lnTo>
                  <a:lnTo>
                    <a:pt x="395" y="1786"/>
                  </a:lnTo>
                  <a:lnTo>
                    <a:pt x="210" y="1984"/>
                  </a:lnTo>
                  <a:lnTo>
                    <a:pt x="327" y="2045"/>
                  </a:lnTo>
                  <a:lnTo>
                    <a:pt x="99" y="2643"/>
                  </a:lnTo>
                  <a:lnTo>
                    <a:pt x="6" y="2667"/>
                  </a:lnTo>
                  <a:cubicBezTo>
                    <a:pt x="6" y="2667"/>
                    <a:pt x="0" y="2661"/>
                    <a:pt x="6" y="261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5"/>
            <p:cNvSpPr/>
            <p:nvPr/>
          </p:nvSpPr>
          <p:spPr>
            <a:xfrm>
              <a:off x="3238366" y="-2772405"/>
              <a:ext cx="83460" cy="32906"/>
            </a:xfrm>
            <a:custGeom>
              <a:avLst/>
              <a:gdLst/>
              <a:ahLst/>
              <a:cxnLst/>
              <a:rect l="l" t="t" r="r" b="b"/>
              <a:pathLst>
                <a:path w="629" h="248" extrusionOk="0">
                  <a:moveTo>
                    <a:pt x="598" y="13"/>
                  </a:moveTo>
                  <a:cubicBezTo>
                    <a:pt x="518" y="75"/>
                    <a:pt x="413" y="105"/>
                    <a:pt x="315" y="124"/>
                  </a:cubicBezTo>
                  <a:cubicBezTo>
                    <a:pt x="222" y="149"/>
                    <a:pt x="118" y="124"/>
                    <a:pt x="31" y="161"/>
                  </a:cubicBezTo>
                  <a:cubicBezTo>
                    <a:pt x="1" y="167"/>
                    <a:pt x="1" y="204"/>
                    <a:pt x="31" y="216"/>
                  </a:cubicBezTo>
                  <a:cubicBezTo>
                    <a:pt x="118" y="247"/>
                    <a:pt x="247" y="216"/>
                    <a:pt x="333" y="192"/>
                  </a:cubicBezTo>
                  <a:cubicBezTo>
                    <a:pt x="450" y="167"/>
                    <a:pt x="537" y="112"/>
                    <a:pt x="617" y="32"/>
                  </a:cubicBezTo>
                  <a:cubicBezTo>
                    <a:pt x="629" y="19"/>
                    <a:pt x="610" y="1"/>
                    <a:pt x="59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5"/>
            <p:cNvSpPr/>
            <p:nvPr/>
          </p:nvSpPr>
          <p:spPr>
            <a:xfrm>
              <a:off x="3316784" y="-2809956"/>
              <a:ext cx="24680" cy="68732"/>
            </a:xfrm>
            <a:custGeom>
              <a:avLst/>
              <a:gdLst/>
              <a:ahLst/>
              <a:cxnLst/>
              <a:rect l="l" t="t" r="r" b="b"/>
              <a:pathLst>
                <a:path w="186" h="518" extrusionOk="0">
                  <a:moveTo>
                    <a:pt x="186" y="44"/>
                  </a:moveTo>
                  <a:cubicBezTo>
                    <a:pt x="87" y="0"/>
                    <a:pt x="1" y="462"/>
                    <a:pt x="1" y="493"/>
                  </a:cubicBezTo>
                  <a:cubicBezTo>
                    <a:pt x="1" y="518"/>
                    <a:pt x="44" y="518"/>
                    <a:pt x="44" y="493"/>
                  </a:cubicBezTo>
                  <a:cubicBezTo>
                    <a:pt x="44" y="327"/>
                    <a:pt x="186" y="37"/>
                    <a:pt x="186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5"/>
            <p:cNvSpPr/>
            <p:nvPr/>
          </p:nvSpPr>
          <p:spPr>
            <a:xfrm>
              <a:off x="3266230" y="-2749450"/>
              <a:ext cx="57321" cy="34366"/>
            </a:xfrm>
            <a:custGeom>
              <a:avLst/>
              <a:gdLst/>
              <a:ahLst/>
              <a:cxnLst/>
              <a:rect l="l" t="t" r="r" b="b"/>
              <a:pathLst>
                <a:path w="432" h="259" extrusionOk="0">
                  <a:moveTo>
                    <a:pt x="413" y="6"/>
                  </a:moveTo>
                  <a:cubicBezTo>
                    <a:pt x="333" y="19"/>
                    <a:pt x="234" y="93"/>
                    <a:pt x="160" y="130"/>
                  </a:cubicBezTo>
                  <a:cubicBezTo>
                    <a:pt x="111" y="154"/>
                    <a:pt x="25" y="179"/>
                    <a:pt x="6" y="234"/>
                  </a:cubicBezTo>
                  <a:cubicBezTo>
                    <a:pt x="0" y="240"/>
                    <a:pt x="6" y="247"/>
                    <a:pt x="12" y="247"/>
                  </a:cubicBezTo>
                  <a:cubicBezTo>
                    <a:pt x="68" y="259"/>
                    <a:pt x="117" y="216"/>
                    <a:pt x="166" y="191"/>
                  </a:cubicBezTo>
                  <a:cubicBezTo>
                    <a:pt x="246" y="148"/>
                    <a:pt x="327" y="117"/>
                    <a:pt x="407" y="74"/>
                  </a:cubicBezTo>
                  <a:cubicBezTo>
                    <a:pt x="419" y="68"/>
                    <a:pt x="431" y="0"/>
                    <a:pt x="41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5"/>
            <p:cNvSpPr/>
            <p:nvPr/>
          </p:nvSpPr>
          <p:spPr>
            <a:xfrm>
              <a:off x="3258800" y="-2724107"/>
              <a:ext cx="73774" cy="14861"/>
            </a:xfrm>
            <a:custGeom>
              <a:avLst/>
              <a:gdLst/>
              <a:ahLst/>
              <a:cxnLst/>
              <a:rect l="l" t="t" r="r" b="b"/>
              <a:pathLst>
                <a:path w="556" h="112" extrusionOk="0">
                  <a:moveTo>
                    <a:pt x="118" y="105"/>
                  </a:moveTo>
                  <a:cubicBezTo>
                    <a:pt x="198" y="93"/>
                    <a:pt x="278" y="93"/>
                    <a:pt x="358" y="80"/>
                  </a:cubicBezTo>
                  <a:cubicBezTo>
                    <a:pt x="413" y="74"/>
                    <a:pt x="493" y="80"/>
                    <a:pt x="543" y="43"/>
                  </a:cubicBezTo>
                  <a:cubicBezTo>
                    <a:pt x="555" y="31"/>
                    <a:pt x="555" y="6"/>
                    <a:pt x="530" y="0"/>
                  </a:cubicBezTo>
                  <a:cubicBezTo>
                    <a:pt x="518" y="0"/>
                    <a:pt x="112" y="37"/>
                    <a:pt x="105" y="43"/>
                  </a:cubicBezTo>
                  <a:cubicBezTo>
                    <a:pt x="93" y="43"/>
                    <a:pt x="68" y="19"/>
                    <a:pt x="56" y="37"/>
                  </a:cubicBezTo>
                  <a:cubicBezTo>
                    <a:pt x="1" y="111"/>
                    <a:pt x="50" y="111"/>
                    <a:pt x="118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5"/>
            <p:cNvSpPr/>
            <p:nvPr/>
          </p:nvSpPr>
          <p:spPr>
            <a:xfrm>
              <a:off x="3328328" y="-2754360"/>
              <a:ext cx="103098" cy="33570"/>
            </a:xfrm>
            <a:custGeom>
              <a:avLst/>
              <a:gdLst/>
              <a:ahLst/>
              <a:cxnLst/>
              <a:rect l="l" t="t" r="r" b="b"/>
              <a:pathLst>
                <a:path w="777" h="253" extrusionOk="0">
                  <a:moveTo>
                    <a:pt x="13" y="253"/>
                  </a:moveTo>
                  <a:cubicBezTo>
                    <a:pt x="148" y="228"/>
                    <a:pt x="277" y="185"/>
                    <a:pt x="413" y="142"/>
                  </a:cubicBezTo>
                  <a:cubicBezTo>
                    <a:pt x="530" y="105"/>
                    <a:pt x="653" y="80"/>
                    <a:pt x="764" y="31"/>
                  </a:cubicBezTo>
                  <a:cubicBezTo>
                    <a:pt x="776" y="25"/>
                    <a:pt x="770" y="0"/>
                    <a:pt x="758" y="0"/>
                  </a:cubicBezTo>
                  <a:cubicBezTo>
                    <a:pt x="635" y="6"/>
                    <a:pt x="511" y="56"/>
                    <a:pt x="394" y="93"/>
                  </a:cubicBezTo>
                  <a:cubicBezTo>
                    <a:pt x="265" y="136"/>
                    <a:pt x="136" y="179"/>
                    <a:pt x="6" y="240"/>
                  </a:cubicBezTo>
                  <a:cubicBezTo>
                    <a:pt x="0" y="247"/>
                    <a:pt x="6" y="253"/>
                    <a:pt x="1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5"/>
            <p:cNvSpPr/>
            <p:nvPr/>
          </p:nvSpPr>
          <p:spPr>
            <a:xfrm>
              <a:off x="3320101" y="-2721719"/>
              <a:ext cx="16453" cy="108804"/>
            </a:xfrm>
            <a:custGeom>
              <a:avLst/>
              <a:gdLst/>
              <a:ahLst/>
              <a:cxnLst/>
              <a:rect l="l" t="t" r="r" b="b"/>
              <a:pathLst>
                <a:path w="124" h="820" extrusionOk="0">
                  <a:moveTo>
                    <a:pt x="68" y="13"/>
                  </a:moveTo>
                  <a:cubicBezTo>
                    <a:pt x="38" y="130"/>
                    <a:pt x="44" y="259"/>
                    <a:pt x="31" y="383"/>
                  </a:cubicBezTo>
                  <a:cubicBezTo>
                    <a:pt x="19" y="518"/>
                    <a:pt x="1" y="684"/>
                    <a:pt x="50" y="808"/>
                  </a:cubicBezTo>
                  <a:cubicBezTo>
                    <a:pt x="56" y="820"/>
                    <a:pt x="68" y="820"/>
                    <a:pt x="68" y="808"/>
                  </a:cubicBezTo>
                  <a:cubicBezTo>
                    <a:pt x="105" y="690"/>
                    <a:pt x="93" y="555"/>
                    <a:pt x="99" y="432"/>
                  </a:cubicBezTo>
                  <a:cubicBezTo>
                    <a:pt x="105" y="296"/>
                    <a:pt x="124" y="148"/>
                    <a:pt x="93" y="13"/>
                  </a:cubicBezTo>
                  <a:cubicBezTo>
                    <a:pt x="87" y="1"/>
                    <a:pt x="75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5"/>
            <p:cNvSpPr/>
            <p:nvPr/>
          </p:nvSpPr>
          <p:spPr>
            <a:xfrm>
              <a:off x="3326603" y="-2622866"/>
              <a:ext cx="1061" cy="2654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7" y="13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1"/>
                    <a:pt x="1" y="1"/>
                    <a:pt x="1" y="7"/>
                  </a:cubicBezTo>
                  <a:cubicBezTo>
                    <a:pt x="1" y="7"/>
                    <a:pt x="1" y="7"/>
                    <a:pt x="1" y="13"/>
                  </a:cubicBezTo>
                  <a:cubicBezTo>
                    <a:pt x="1" y="19"/>
                    <a:pt x="7" y="19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5"/>
            <p:cNvSpPr/>
            <p:nvPr/>
          </p:nvSpPr>
          <p:spPr>
            <a:xfrm>
              <a:off x="3324215" y="-2621938"/>
              <a:ext cx="119419" cy="184834"/>
            </a:xfrm>
            <a:custGeom>
              <a:avLst/>
              <a:gdLst/>
              <a:ahLst/>
              <a:cxnLst/>
              <a:rect l="l" t="t" r="r" b="b"/>
              <a:pathLst>
                <a:path w="900" h="1393" extrusionOk="0">
                  <a:moveTo>
                    <a:pt x="19" y="0"/>
                  </a:moveTo>
                  <a:cubicBezTo>
                    <a:pt x="19" y="0"/>
                    <a:pt x="19" y="0"/>
                    <a:pt x="13" y="6"/>
                  </a:cubicBezTo>
                  <a:cubicBezTo>
                    <a:pt x="7" y="12"/>
                    <a:pt x="0" y="19"/>
                    <a:pt x="7" y="25"/>
                  </a:cubicBezTo>
                  <a:cubicBezTo>
                    <a:pt x="68" y="296"/>
                    <a:pt x="216" y="548"/>
                    <a:pt x="358" y="776"/>
                  </a:cubicBezTo>
                  <a:cubicBezTo>
                    <a:pt x="438" y="899"/>
                    <a:pt x="530" y="1023"/>
                    <a:pt x="604" y="1146"/>
                  </a:cubicBezTo>
                  <a:cubicBezTo>
                    <a:pt x="659" y="1250"/>
                    <a:pt x="727" y="1355"/>
                    <a:pt x="850" y="1386"/>
                  </a:cubicBezTo>
                  <a:cubicBezTo>
                    <a:pt x="875" y="1392"/>
                    <a:pt x="900" y="1361"/>
                    <a:pt x="875" y="1343"/>
                  </a:cubicBezTo>
                  <a:cubicBezTo>
                    <a:pt x="770" y="1257"/>
                    <a:pt x="703" y="1152"/>
                    <a:pt x="635" y="1035"/>
                  </a:cubicBezTo>
                  <a:cubicBezTo>
                    <a:pt x="567" y="918"/>
                    <a:pt x="481" y="807"/>
                    <a:pt x="407" y="696"/>
                  </a:cubicBezTo>
                  <a:cubicBezTo>
                    <a:pt x="265" y="474"/>
                    <a:pt x="148" y="246"/>
                    <a:pt x="44" y="12"/>
                  </a:cubicBezTo>
                  <a:cubicBezTo>
                    <a:pt x="44" y="6"/>
                    <a:pt x="31" y="0"/>
                    <a:pt x="25" y="0"/>
                  </a:cubicBezTo>
                  <a:cubicBezTo>
                    <a:pt x="25" y="0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5"/>
            <p:cNvSpPr/>
            <p:nvPr/>
          </p:nvSpPr>
          <p:spPr>
            <a:xfrm>
              <a:off x="3493392" y="-2562361"/>
              <a:ext cx="76163" cy="118623"/>
            </a:xfrm>
            <a:custGeom>
              <a:avLst/>
              <a:gdLst/>
              <a:ahLst/>
              <a:cxnLst/>
              <a:rect l="l" t="t" r="r" b="b"/>
              <a:pathLst>
                <a:path w="574" h="894" extrusionOk="0">
                  <a:moveTo>
                    <a:pt x="43" y="881"/>
                  </a:moveTo>
                  <a:cubicBezTo>
                    <a:pt x="247" y="604"/>
                    <a:pt x="462" y="358"/>
                    <a:pt x="567" y="31"/>
                  </a:cubicBezTo>
                  <a:cubicBezTo>
                    <a:pt x="573" y="13"/>
                    <a:pt x="549" y="1"/>
                    <a:pt x="530" y="13"/>
                  </a:cubicBezTo>
                  <a:cubicBezTo>
                    <a:pt x="487" y="56"/>
                    <a:pt x="468" y="105"/>
                    <a:pt x="450" y="161"/>
                  </a:cubicBezTo>
                  <a:cubicBezTo>
                    <a:pt x="419" y="259"/>
                    <a:pt x="376" y="339"/>
                    <a:pt x="321" y="426"/>
                  </a:cubicBezTo>
                  <a:cubicBezTo>
                    <a:pt x="228" y="574"/>
                    <a:pt x="68" y="697"/>
                    <a:pt x="7" y="863"/>
                  </a:cubicBezTo>
                  <a:cubicBezTo>
                    <a:pt x="0" y="888"/>
                    <a:pt x="31" y="894"/>
                    <a:pt x="43" y="8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5"/>
            <p:cNvSpPr/>
            <p:nvPr/>
          </p:nvSpPr>
          <p:spPr>
            <a:xfrm>
              <a:off x="3551376" y="-2658825"/>
              <a:ext cx="46706" cy="120348"/>
            </a:xfrm>
            <a:custGeom>
              <a:avLst/>
              <a:gdLst/>
              <a:ahLst/>
              <a:cxnLst/>
              <a:rect l="l" t="t" r="r" b="b"/>
              <a:pathLst>
                <a:path w="352" h="907" extrusionOk="0">
                  <a:moveTo>
                    <a:pt x="321" y="19"/>
                  </a:moveTo>
                  <a:cubicBezTo>
                    <a:pt x="241" y="136"/>
                    <a:pt x="216" y="272"/>
                    <a:pt x="192" y="407"/>
                  </a:cubicBezTo>
                  <a:cubicBezTo>
                    <a:pt x="148" y="580"/>
                    <a:pt x="87" y="728"/>
                    <a:pt x="1" y="882"/>
                  </a:cubicBezTo>
                  <a:cubicBezTo>
                    <a:pt x="1" y="894"/>
                    <a:pt x="7" y="906"/>
                    <a:pt x="19" y="894"/>
                  </a:cubicBezTo>
                  <a:cubicBezTo>
                    <a:pt x="130" y="814"/>
                    <a:pt x="185" y="672"/>
                    <a:pt x="222" y="543"/>
                  </a:cubicBezTo>
                  <a:cubicBezTo>
                    <a:pt x="272" y="370"/>
                    <a:pt x="302" y="198"/>
                    <a:pt x="346" y="32"/>
                  </a:cubicBezTo>
                  <a:cubicBezTo>
                    <a:pt x="352" y="13"/>
                    <a:pt x="327" y="1"/>
                    <a:pt x="32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5"/>
            <p:cNvSpPr/>
            <p:nvPr/>
          </p:nvSpPr>
          <p:spPr>
            <a:xfrm>
              <a:off x="3405950" y="-2739631"/>
              <a:ext cx="110396" cy="119419"/>
            </a:xfrm>
            <a:custGeom>
              <a:avLst/>
              <a:gdLst/>
              <a:ahLst/>
              <a:cxnLst/>
              <a:rect l="l" t="t" r="r" b="b"/>
              <a:pathLst>
                <a:path w="832" h="900" extrusionOk="0">
                  <a:moveTo>
                    <a:pt x="31" y="123"/>
                  </a:moveTo>
                  <a:cubicBezTo>
                    <a:pt x="204" y="80"/>
                    <a:pt x="401" y="160"/>
                    <a:pt x="549" y="247"/>
                  </a:cubicBezTo>
                  <a:cubicBezTo>
                    <a:pt x="820" y="401"/>
                    <a:pt x="721" y="641"/>
                    <a:pt x="647" y="875"/>
                  </a:cubicBezTo>
                  <a:cubicBezTo>
                    <a:pt x="641" y="893"/>
                    <a:pt x="666" y="899"/>
                    <a:pt x="678" y="887"/>
                  </a:cubicBezTo>
                  <a:cubicBezTo>
                    <a:pt x="820" y="702"/>
                    <a:pt x="832" y="382"/>
                    <a:pt x="641" y="234"/>
                  </a:cubicBezTo>
                  <a:cubicBezTo>
                    <a:pt x="493" y="117"/>
                    <a:pt x="197" y="0"/>
                    <a:pt x="19" y="93"/>
                  </a:cubicBezTo>
                  <a:cubicBezTo>
                    <a:pt x="0" y="105"/>
                    <a:pt x="13" y="123"/>
                    <a:pt x="31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5"/>
            <p:cNvSpPr/>
            <p:nvPr/>
          </p:nvSpPr>
          <p:spPr>
            <a:xfrm>
              <a:off x="3488482" y="-2623663"/>
              <a:ext cx="18974" cy="58250"/>
            </a:xfrm>
            <a:custGeom>
              <a:avLst/>
              <a:gdLst/>
              <a:ahLst/>
              <a:cxnLst/>
              <a:rect l="l" t="t" r="r" b="b"/>
              <a:pathLst>
                <a:path w="143" h="439" extrusionOk="0"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31" y="1"/>
                    <a:pt x="25" y="7"/>
                    <a:pt x="25" y="13"/>
                  </a:cubicBezTo>
                  <a:cubicBezTo>
                    <a:pt x="7" y="112"/>
                    <a:pt x="0" y="395"/>
                    <a:pt x="124" y="438"/>
                  </a:cubicBezTo>
                  <a:cubicBezTo>
                    <a:pt x="136" y="438"/>
                    <a:pt x="142" y="426"/>
                    <a:pt x="142" y="420"/>
                  </a:cubicBezTo>
                  <a:cubicBezTo>
                    <a:pt x="136" y="389"/>
                    <a:pt x="111" y="364"/>
                    <a:pt x="99" y="333"/>
                  </a:cubicBezTo>
                  <a:cubicBezTo>
                    <a:pt x="87" y="296"/>
                    <a:pt x="80" y="266"/>
                    <a:pt x="74" y="229"/>
                  </a:cubicBezTo>
                  <a:cubicBezTo>
                    <a:pt x="62" y="155"/>
                    <a:pt x="74" y="87"/>
                    <a:pt x="62" y="13"/>
                  </a:cubicBezTo>
                  <a:cubicBezTo>
                    <a:pt x="62" y="7"/>
                    <a:pt x="56" y="1"/>
                    <a:pt x="50" y="1"/>
                  </a:cubicBezTo>
                  <a:cubicBezTo>
                    <a:pt x="44" y="1"/>
                    <a:pt x="44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5"/>
            <p:cNvSpPr/>
            <p:nvPr/>
          </p:nvSpPr>
          <p:spPr>
            <a:xfrm>
              <a:off x="3407543" y="-2727424"/>
              <a:ext cx="79480" cy="83460"/>
            </a:xfrm>
            <a:custGeom>
              <a:avLst/>
              <a:gdLst/>
              <a:ahLst/>
              <a:cxnLst/>
              <a:rect l="l" t="t" r="r" b="b"/>
              <a:pathLst>
                <a:path w="599" h="629" extrusionOk="0">
                  <a:moveTo>
                    <a:pt x="1" y="19"/>
                  </a:moveTo>
                  <a:cubicBezTo>
                    <a:pt x="75" y="278"/>
                    <a:pt x="302" y="518"/>
                    <a:pt x="555" y="616"/>
                  </a:cubicBezTo>
                  <a:cubicBezTo>
                    <a:pt x="580" y="629"/>
                    <a:pt x="598" y="586"/>
                    <a:pt x="573" y="573"/>
                  </a:cubicBezTo>
                  <a:cubicBezTo>
                    <a:pt x="339" y="432"/>
                    <a:pt x="142" y="265"/>
                    <a:pt x="19" y="13"/>
                  </a:cubicBezTo>
                  <a:cubicBezTo>
                    <a:pt x="19" y="1"/>
                    <a:pt x="1" y="7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5"/>
            <p:cNvSpPr/>
            <p:nvPr/>
          </p:nvSpPr>
          <p:spPr>
            <a:xfrm>
              <a:off x="3433682" y="-2652190"/>
              <a:ext cx="55729" cy="216679"/>
            </a:xfrm>
            <a:custGeom>
              <a:avLst/>
              <a:gdLst/>
              <a:ahLst/>
              <a:cxnLst/>
              <a:rect l="l" t="t" r="r" b="b"/>
              <a:pathLst>
                <a:path w="420" h="1633" extrusionOk="0">
                  <a:moveTo>
                    <a:pt x="346" y="43"/>
                  </a:moveTo>
                  <a:cubicBezTo>
                    <a:pt x="327" y="308"/>
                    <a:pt x="253" y="548"/>
                    <a:pt x="173" y="801"/>
                  </a:cubicBezTo>
                  <a:cubicBezTo>
                    <a:pt x="130" y="930"/>
                    <a:pt x="93" y="1060"/>
                    <a:pt x="56" y="1189"/>
                  </a:cubicBezTo>
                  <a:cubicBezTo>
                    <a:pt x="25" y="1318"/>
                    <a:pt x="1" y="1466"/>
                    <a:pt x="7" y="1602"/>
                  </a:cubicBezTo>
                  <a:cubicBezTo>
                    <a:pt x="7" y="1620"/>
                    <a:pt x="38" y="1632"/>
                    <a:pt x="44" y="1608"/>
                  </a:cubicBezTo>
                  <a:cubicBezTo>
                    <a:pt x="93" y="1503"/>
                    <a:pt x="75" y="1374"/>
                    <a:pt x="105" y="1257"/>
                  </a:cubicBezTo>
                  <a:cubicBezTo>
                    <a:pt x="142" y="1109"/>
                    <a:pt x="186" y="961"/>
                    <a:pt x="229" y="819"/>
                  </a:cubicBezTo>
                  <a:cubicBezTo>
                    <a:pt x="303" y="567"/>
                    <a:pt x="420" y="284"/>
                    <a:pt x="401" y="19"/>
                  </a:cubicBezTo>
                  <a:cubicBezTo>
                    <a:pt x="395" y="0"/>
                    <a:pt x="346" y="25"/>
                    <a:pt x="346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5"/>
            <p:cNvSpPr/>
            <p:nvPr/>
          </p:nvSpPr>
          <p:spPr>
            <a:xfrm>
              <a:off x="3377290" y="-2723311"/>
              <a:ext cx="59046" cy="78551"/>
            </a:xfrm>
            <a:custGeom>
              <a:avLst/>
              <a:gdLst/>
              <a:ahLst/>
              <a:cxnLst/>
              <a:rect l="l" t="t" r="r" b="b"/>
              <a:pathLst>
                <a:path w="445" h="592" extrusionOk="0">
                  <a:moveTo>
                    <a:pt x="1" y="13"/>
                  </a:moveTo>
                  <a:cubicBezTo>
                    <a:pt x="44" y="216"/>
                    <a:pt x="216" y="518"/>
                    <a:pt x="426" y="585"/>
                  </a:cubicBezTo>
                  <a:cubicBezTo>
                    <a:pt x="438" y="592"/>
                    <a:pt x="444" y="573"/>
                    <a:pt x="438" y="567"/>
                  </a:cubicBezTo>
                  <a:cubicBezTo>
                    <a:pt x="346" y="475"/>
                    <a:pt x="253" y="413"/>
                    <a:pt x="179" y="302"/>
                  </a:cubicBezTo>
                  <a:cubicBezTo>
                    <a:pt x="118" y="210"/>
                    <a:pt x="81" y="105"/>
                    <a:pt x="19" y="6"/>
                  </a:cubicBezTo>
                  <a:cubicBezTo>
                    <a:pt x="13" y="0"/>
                    <a:pt x="1" y="6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5"/>
            <p:cNvSpPr/>
            <p:nvPr/>
          </p:nvSpPr>
          <p:spPr>
            <a:xfrm>
              <a:off x="3344649" y="-2698764"/>
              <a:ext cx="17249" cy="93279"/>
            </a:xfrm>
            <a:custGeom>
              <a:avLst/>
              <a:gdLst/>
              <a:ahLst/>
              <a:cxnLst/>
              <a:rect l="l" t="t" r="r" b="b"/>
              <a:pathLst>
                <a:path w="130" h="703" extrusionOk="0">
                  <a:moveTo>
                    <a:pt x="117" y="6"/>
                  </a:moveTo>
                  <a:cubicBezTo>
                    <a:pt x="31" y="216"/>
                    <a:pt x="0" y="487"/>
                    <a:pt x="111" y="696"/>
                  </a:cubicBezTo>
                  <a:cubicBezTo>
                    <a:pt x="111" y="702"/>
                    <a:pt x="130" y="702"/>
                    <a:pt x="130" y="690"/>
                  </a:cubicBezTo>
                  <a:cubicBezTo>
                    <a:pt x="99" y="468"/>
                    <a:pt x="56" y="228"/>
                    <a:pt x="124" y="6"/>
                  </a:cubicBezTo>
                  <a:cubicBezTo>
                    <a:pt x="124" y="6"/>
                    <a:pt x="117" y="0"/>
                    <a:pt x="11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5"/>
            <p:cNvSpPr/>
            <p:nvPr/>
          </p:nvSpPr>
          <p:spPr>
            <a:xfrm>
              <a:off x="3382199" y="-2568863"/>
              <a:ext cx="57321" cy="42593"/>
            </a:xfrm>
            <a:custGeom>
              <a:avLst/>
              <a:gdLst/>
              <a:ahLst/>
              <a:cxnLst/>
              <a:rect l="l" t="t" r="r" b="b"/>
              <a:pathLst>
                <a:path w="432" h="321" extrusionOk="0">
                  <a:moveTo>
                    <a:pt x="426" y="253"/>
                  </a:moveTo>
                  <a:cubicBezTo>
                    <a:pt x="420" y="148"/>
                    <a:pt x="370" y="68"/>
                    <a:pt x="272" y="31"/>
                  </a:cubicBezTo>
                  <a:cubicBezTo>
                    <a:pt x="192" y="0"/>
                    <a:pt x="50" y="19"/>
                    <a:pt x="25" y="117"/>
                  </a:cubicBezTo>
                  <a:cubicBezTo>
                    <a:pt x="1" y="204"/>
                    <a:pt x="62" y="284"/>
                    <a:pt x="149" y="302"/>
                  </a:cubicBezTo>
                  <a:cubicBezTo>
                    <a:pt x="216" y="321"/>
                    <a:pt x="272" y="259"/>
                    <a:pt x="222" y="198"/>
                  </a:cubicBezTo>
                  <a:cubicBezTo>
                    <a:pt x="216" y="185"/>
                    <a:pt x="192" y="185"/>
                    <a:pt x="192" y="204"/>
                  </a:cubicBezTo>
                  <a:cubicBezTo>
                    <a:pt x="198" y="228"/>
                    <a:pt x="210" y="259"/>
                    <a:pt x="173" y="265"/>
                  </a:cubicBezTo>
                  <a:cubicBezTo>
                    <a:pt x="155" y="265"/>
                    <a:pt x="130" y="259"/>
                    <a:pt x="112" y="247"/>
                  </a:cubicBezTo>
                  <a:cubicBezTo>
                    <a:pt x="25" y="204"/>
                    <a:pt x="62" y="93"/>
                    <a:pt x="142" y="68"/>
                  </a:cubicBezTo>
                  <a:cubicBezTo>
                    <a:pt x="272" y="31"/>
                    <a:pt x="389" y="136"/>
                    <a:pt x="407" y="253"/>
                  </a:cubicBezTo>
                  <a:cubicBezTo>
                    <a:pt x="413" y="265"/>
                    <a:pt x="432" y="259"/>
                    <a:pt x="426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5"/>
            <p:cNvSpPr/>
            <p:nvPr/>
          </p:nvSpPr>
          <p:spPr>
            <a:xfrm>
              <a:off x="3402633" y="-2547633"/>
              <a:ext cx="23088" cy="29589"/>
            </a:xfrm>
            <a:custGeom>
              <a:avLst/>
              <a:gdLst/>
              <a:ahLst/>
              <a:cxnLst/>
              <a:rect l="l" t="t" r="r" b="b"/>
              <a:pathLst>
                <a:path w="174" h="223" extrusionOk="0">
                  <a:moveTo>
                    <a:pt x="7" y="19"/>
                  </a:moveTo>
                  <a:cubicBezTo>
                    <a:pt x="38" y="25"/>
                    <a:pt x="75" y="68"/>
                    <a:pt x="93" y="93"/>
                  </a:cubicBezTo>
                  <a:cubicBezTo>
                    <a:pt x="105" y="111"/>
                    <a:pt x="105" y="136"/>
                    <a:pt x="105" y="155"/>
                  </a:cubicBezTo>
                  <a:cubicBezTo>
                    <a:pt x="105" y="179"/>
                    <a:pt x="93" y="192"/>
                    <a:pt x="99" y="216"/>
                  </a:cubicBezTo>
                  <a:cubicBezTo>
                    <a:pt x="99" y="222"/>
                    <a:pt x="112" y="222"/>
                    <a:pt x="118" y="222"/>
                  </a:cubicBezTo>
                  <a:cubicBezTo>
                    <a:pt x="173" y="204"/>
                    <a:pt x="155" y="118"/>
                    <a:pt x="136" y="81"/>
                  </a:cubicBezTo>
                  <a:cubicBezTo>
                    <a:pt x="124" y="56"/>
                    <a:pt x="105" y="31"/>
                    <a:pt x="81" y="19"/>
                  </a:cubicBezTo>
                  <a:cubicBezTo>
                    <a:pt x="56" y="1"/>
                    <a:pt x="31" y="7"/>
                    <a:pt x="7" y="13"/>
                  </a:cubicBezTo>
                  <a:cubicBezTo>
                    <a:pt x="1" y="13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5"/>
            <p:cNvSpPr/>
            <p:nvPr/>
          </p:nvSpPr>
          <p:spPr>
            <a:xfrm>
              <a:off x="3369992" y="-2635074"/>
              <a:ext cx="53208" cy="55729"/>
            </a:xfrm>
            <a:custGeom>
              <a:avLst/>
              <a:gdLst/>
              <a:ahLst/>
              <a:cxnLst/>
              <a:rect l="l" t="t" r="r" b="b"/>
              <a:pathLst>
                <a:path w="401" h="420" extrusionOk="0">
                  <a:moveTo>
                    <a:pt x="68" y="352"/>
                  </a:moveTo>
                  <a:cubicBezTo>
                    <a:pt x="56" y="272"/>
                    <a:pt x="50" y="161"/>
                    <a:pt x="111" y="99"/>
                  </a:cubicBezTo>
                  <a:cubicBezTo>
                    <a:pt x="160" y="44"/>
                    <a:pt x="265" y="68"/>
                    <a:pt x="302" y="124"/>
                  </a:cubicBezTo>
                  <a:cubicBezTo>
                    <a:pt x="339" y="173"/>
                    <a:pt x="345" y="235"/>
                    <a:pt x="327" y="284"/>
                  </a:cubicBezTo>
                  <a:cubicBezTo>
                    <a:pt x="308" y="352"/>
                    <a:pt x="271" y="327"/>
                    <a:pt x="222" y="327"/>
                  </a:cubicBezTo>
                  <a:cubicBezTo>
                    <a:pt x="210" y="333"/>
                    <a:pt x="197" y="345"/>
                    <a:pt x="204" y="358"/>
                  </a:cubicBezTo>
                  <a:cubicBezTo>
                    <a:pt x="247" y="419"/>
                    <a:pt x="339" y="376"/>
                    <a:pt x="370" y="321"/>
                  </a:cubicBezTo>
                  <a:cubicBezTo>
                    <a:pt x="401" y="253"/>
                    <a:pt x="388" y="155"/>
                    <a:pt x="345" y="93"/>
                  </a:cubicBezTo>
                  <a:cubicBezTo>
                    <a:pt x="290" y="19"/>
                    <a:pt x="179" y="1"/>
                    <a:pt x="99" y="50"/>
                  </a:cubicBezTo>
                  <a:cubicBezTo>
                    <a:pt x="0" y="105"/>
                    <a:pt x="31" y="265"/>
                    <a:pt x="50" y="358"/>
                  </a:cubicBezTo>
                  <a:cubicBezTo>
                    <a:pt x="56" y="370"/>
                    <a:pt x="68" y="364"/>
                    <a:pt x="68" y="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5"/>
            <p:cNvSpPr/>
            <p:nvPr/>
          </p:nvSpPr>
          <p:spPr>
            <a:xfrm>
              <a:off x="3380607" y="-2611323"/>
              <a:ext cx="30385" cy="38479"/>
            </a:xfrm>
            <a:custGeom>
              <a:avLst/>
              <a:gdLst/>
              <a:ahLst/>
              <a:cxnLst/>
              <a:rect l="l" t="t" r="r" b="b"/>
              <a:pathLst>
                <a:path w="229" h="290" extrusionOk="0">
                  <a:moveTo>
                    <a:pt x="130" y="6"/>
                  </a:moveTo>
                  <a:cubicBezTo>
                    <a:pt x="0" y="0"/>
                    <a:pt x="130" y="240"/>
                    <a:pt x="185" y="277"/>
                  </a:cubicBezTo>
                  <a:cubicBezTo>
                    <a:pt x="210" y="290"/>
                    <a:pt x="228" y="259"/>
                    <a:pt x="210" y="240"/>
                  </a:cubicBezTo>
                  <a:cubicBezTo>
                    <a:pt x="173" y="210"/>
                    <a:pt x="56" y="62"/>
                    <a:pt x="136" y="25"/>
                  </a:cubicBezTo>
                  <a:cubicBezTo>
                    <a:pt x="142" y="19"/>
                    <a:pt x="142" y="6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5"/>
            <p:cNvSpPr/>
            <p:nvPr/>
          </p:nvSpPr>
          <p:spPr>
            <a:xfrm>
              <a:off x="3438592" y="-2627776"/>
              <a:ext cx="12473" cy="58250"/>
            </a:xfrm>
            <a:custGeom>
              <a:avLst/>
              <a:gdLst/>
              <a:ahLst/>
              <a:cxnLst/>
              <a:rect l="l" t="t" r="r" b="b"/>
              <a:pathLst>
                <a:path w="94" h="439" extrusionOk="0">
                  <a:moveTo>
                    <a:pt x="75" y="13"/>
                  </a:moveTo>
                  <a:cubicBezTo>
                    <a:pt x="62" y="81"/>
                    <a:pt x="50" y="149"/>
                    <a:pt x="44" y="217"/>
                  </a:cubicBezTo>
                  <a:cubicBezTo>
                    <a:pt x="32" y="284"/>
                    <a:pt x="1" y="358"/>
                    <a:pt x="13" y="426"/>
                  </a:cubicBezTo>
                  <a:cubicBezTo>
                    <a:pt x="13" y="432"/>
                    <a:pt x="25" y="438"/>
                    <a:pt x="32" y="432"/>
                  </a:cubicBezTo>
                  <a:cubicBezTo>
                    <a:pt x="62" y="377"/>
                    <a:pt x="68" y="309"/>
                    <a:pt x="75" y="247"/>
                  </a:cubicBezTo>
                  <a:cubicBezTo>
                    <a:pt x="87" y="167"/>
                    <a:pt x="93" y="93"/>
                    <a:pt x="93" y="13"/>
                  </a:cubicBezTo>
                  <a:cubicBezTo>
                    <a:pt x="93" y="7"/>
                    <a:pt x="81" y="1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5"/>
            <p:cNvSpPr/>
            <p:nvPr/>
          </p:nvSpPr>
          <p:spPr>
            <a:xfrm>
              <a:off x="3527758" y="-2700489"/>
              <a:ext cx="67936" cy="96597"/>
            </a:xfrm>
            <a:custGeom>
              <a:avLst/>
              <a:gdLst/>
              <a:ahLst/>
              <a:cxnLst/>
              <a:rect l="l" t="t" r="r" b="b"/>
              <a:pathLst>
                <a:path w="512" h="728" extrusionOk="0">
                  <a:moveTo>
                    <a:pt x="493" y="161"/>
                  </a:moveTo>
                  <a:cubicBezTo>
                    <a:pt x="511" y="1"/>
                    <a:pt x="271" y="81"/>
                    <a:pt x="209" y="130"/>
                  </a:cubicBezTo>
                  <a:cubicBezTo>
                    <a:pt x="142" y="179"/>
                    <a:pt x="117" y="266"/>
                    <a:pt x="92" y="340"/>
                  </a:cubicBezTo>
                  <a:cubicBezTo>
                    <a:pt x="55" y="450"/>
                    <a:pt x="0" y="604"/>
                    <a:pt x="31" y="715"/>
                  </a:cubicBezTo>
                  <a:cubicBezTo>
                    <a:pt x="31" y="728"/>
                    <a:pt x="43" y="728"/>
                    <a:pt x="43" y="721"/>
                  </a:cubicBezTo>
                  <a:cubicBezTo>
                    <a:pt x="68" y="660"/>
                    <a:pt x="74" y="598"/>
                    <a:pt x="86" y="537"/>
                  </a:cubicBezTo>
                  <a:cubicBezTo>
                    <a:pt x="105" y="438"/>
                    <a:pt x="136" y="346"/>
                    <a:pt x="173" y="253"/>
                  </a:cubicBezTo>
                  <a:cubicBezTo>
                    <a:pt x="197" y="198"/>
                    <a:pt x="234" y="161"/>
                    <a:pt x="290" y="130"/>
                  </a:cubicBezTo>
                  <a:cubicBezTo>
                    <a:pt x="370" y="81"/>
                    <a:pt x="419" y="99"/>
                    <a:pt x="487" y="167"/>
                  </a:cubicBezTo>
                  <a:cubicBezTo>
                    <a:pt x="487" y="167"/>
                    <a:pt x="493" y="167"/>
                    <a:pt x="493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5"/>
            <p:cNvSpPr/>
            <p:nvPr/>
          </p:nvSpPr>
          <p:spPr>
            <a:xfrm>
              <a:off x="3503210" y="-2608138"/>
              <a:ext cx="31182" cy="40204"/>
            </a:xfrm>
            <a:custGeom>
              <a:avLst/>
              <a:gdLst/>
              <a:ahLst/>
              <a:cxnLst/>
              <a:rect l="l" t="t" r="r" b="b"/>
              <a:pathLst>
                <a:path w="235" h="303" extrusionOk="0">
                  <a:moveTo>
                    <a:pt x="222" y="1"/>
                  </a:moveTo>
                  <a:cubicBezTo>
                    <a:pt x="185" y="62"/>
                    <a:pt x="136" y="112"/>
                    <a:pt x="87" y="161"/>
                  </a:cubicBezTo>
                  <a:cubicBezTo>
                    <a:pt x="50" y="198"/>
                    <a:pt x="0" y="241"/>
                    <a:pt x="6" y="290"/>
                  </a:cubicBezTo>
                  <a:cubicBezTo>
                    <a:pt x="6" y="296"/>
                    <a:pt x="13" y="303"/>
                    <a:pt x="19" y="296"/>
                  </a:cubicBezTo>
                  <a:cubicBezTo>
                    <a:pt x="68" y="272"/>
                    <a:pt x="99" y="204"/>
                    <a:pt x="136" y="161"/>
                  </a:cubicBezTo>
                  <a:cubicBezTo>
                    <a:pt x="173" y="112"/>
                    <a:pt x="210" y="69"/>
                    <a:pt x="234" y="7"/>
                  </a:cubicBezTo>
                  <a:cubicBezTo>
                    <a:pt x="234" y="1"/>
                    <a:pt x="22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5"/>
            <p:cNvSpPr/>
            <p:nvPr/>
          </p:nvSpPr>
          <p:spPr>
            <a:xfrm>
              <a:off x="3556286" y="-2673420"/>
              <a:ext cx="38612" cy="31182"/>
            </a:xfrm>
            <a:custGeom>
              <a:avLst/>
              <a:gdLst/>
              <a:ahLst/>
              <a:cxnLst/>
              <a:rect l="l" t="t" r="r" b="b"/>
              <a:pathLst>
                <a:path w="291" h="235" extrusionOk="0">
                  <a:moveTo>
                    <a:pt x="265" y="12"/>
                  </a:moveTo>
                  <a:cubicBezTo>
                    <a:pt x="235" y="49"/>
                    <a:pt x="198" y="92"/>
                    <a:pt x="161" y="123"/>
                  </a:cubicBezTo>
                  <a:cubicBezTo>
                    <a:pt x="142" y="142"/>
                    <a:pt x="124" y="154"/>
                    <a:pt x="99" y="166"/>
                  </a:cubicBezTo>
                  <a:cubicBezTo>
                    <a:pt x="68" y="179"/>
                    <a:pt x="38" y="179"/>
                    <a:pt x="13" y="197"/>
                  </a:cubicBezTo>
                  <a:cubicBezTo>
                    <a:pt x="1" y="203"/>
                    <a:pt x="1" y="216"/>
                    <a:pt x="13" y="216"/>
                  </a:cubicBezTo>
                  <a:cubicBezTo>
                    <a:pt x="62" y="234"/>
                    <a:pt x="130" y="203"/>
                    <a:pt x="173" y="173"/>
                  </a:cubicBezTo>
                  <a:cubicBezTo>
                    <a:pt x="222" y="136"/>
                    <a:pt x="253" y="80"/>
                    <a:pt x="284" y="25"/>
                  </a:cubicBezTo>
                  <a:cubicBezTo>
                    <a:pt x="290" y="12"/>
                    <a:pt x="278" y="0"/>
                    <a:pt x="26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5"/>
            <p:cNvSpPr/>
            <p:nvPr/>
          </p:nvSpPr>
          <p:spPr>
            <a:xfrm>
              <a:off x="3490074" y="-2649006"/>
              <a:ext cx="69661" cy="208585"/>
            </a:xfrm>
            <a:custGeom>
              <a:avLst/>
              <a:gdLst/>
              <a:ahLst/>
              <a:cxnLst/>
              <a:rect l="l" t="t" r="r" b="b"/>
              <a:pathLst>
                <a:path w="525" h="1572" extrusionOk="0">
                  <a:moveTo>
                    <a:pt x="506" y="13"/>
                  </a:moveTo>
                  <a:cubicBezTo>
                    <a:pt x="346" y="340"/>
                    <a:pt x="198" y="684"/>
                    <a:pt x="93" y="1036"/>
                  </a:cubicBezTo>
                  <a:cubicBezTo>
                    <a:pt x="56" y="1165"/>
                    <a:pt x="13" y="1300"/>
                    <a:pt x="7" y="1436"/>
                  </a:cubicBezTo>
                  <a:cubicBezTo>
                    <a:pt x="1" y="1473"/>
                    <a:pt x="19" y="1571"/>
                    <a:pt x="81" y="1534"/>
                  </a:cubicBezTo>
                  <a:cubicBezTo>
                    <a:pt x="93" y="1522"/>
                    <a:pt x="93" y="1510"/>
                    <a:pt x="81" y="1498"/>
                  </a:cubicBezTo>
                  <a:cubicBezTo>
                    <a:pt x="32" y="1467"/>
                    <a:pt x="87" y="1294"/>
                    <a:pt x="99" y="1251"/>
                  </a:cubicBezTo>
                  <a:cubicBezTo>
                    <a:pt x="124" y="1128"/>
                    <a:pt x="161" y="1011"/>
                    <a:pt x="192" y="894"/>
                  </a:cubicBezTo>
                  <a:cubicBezTo>
                    <a:pt x="235" y="758"/>
                    <a:pt x="284" y="635"/>
                    <a:pt x="346" y="506"/>
                  </a:cubicBezTo>
                  <a:cubicBezTo>
                    <a:pt x="413" y="352"/>
                    <a:pt x="512" y="186"/>
                    <a:pt x="524" y="13"/>
                  </a:cubicBezTo>
                  <a:cubicBezTo>
                    <a:pt x="524" y="7"/>
                    <a:pt x="512" y="1"/>
                    <a:pt x="50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5"/>
            <p:cNvSpPr/>
            <p:nvPr/>
          </p:nvSpPr>
          <p:spPr>
            <a:xfrm>
              <a:off x="3443501" y="-2501855"/>
              <a:ext cx="59842" cy="23884"/>
            </a:xfrm>
            <a:custGeom>
              <a:avLst/>
              <a:gdLst/>
              <a:ahLst/>
              <a:cxnLst/>
              <a:rect l="l" t="t" r="r" b="b"/>
              <a:pathLst>
                <a:path w="451" h="180" extrusionOk="0">
                  <a:moveTo>
                    <a:pt x="13" y="44"/>
                  </a:moveTo>
                  <a:cubicBezTo>
                    <a:pt x="68" y="118"/>
                    <a:pt x="155" y="154"/>
                    <a:pt x="241" y="167"/>
                  </a:cubicBezTo>
                  <a:cubicBezTo>
                    <a:pt x="309" y="179"/>
                    <a:pt x="401" y="179"/>
                    <a:pt x="444" y="118"/>
                  </a:cubicBezTo>
                  <a:cubicBezTo>
                    <a:pt x="450" y="105"/>
                    <a:pt x="444" y="93"/>
                    <a:pt x="432" y="93"/>
                  </a:cubicBezTo>
                  <a:cubicBezTo>
                    <a:pt x="370" y="81"/>
                    <a:pt x="302" y="111"/>
                    <a:pt x="235" y="99"/>
                  </a:cubicBezTo>
                  <a:cubicBezTo>
                    <a:pt x="161" y="87"/>
                    <a:pt x="99" y="56"/>
                    <a:pt x="38" y="13"/>
                  </a:cubicBezTo>
                  <a:cubicBezTo>
                    <a:pt x="13" y="0"/>
                    <a:pt x="1" y="31"/>
                    <a:pt x="13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5"/>
            <p:cNvSpPr/>
            <p:nvPr/>
          </p:nvSpPr>
          <p:spPr>
            <a:xfrm>
              <a:off x="3462343" y="-2539406"/>
              <a:ext cx="49094" cy="18842"/>
            </a:xfrm>
            <a:custGeom>
              <a:avLst/>
              <a:gdLst/>
              <a:ahLst/>
              <a:cxnLst/>
              <a:rect l="l" t="t" r="r" b="b"/>
              <a:pathLst>
                <a:path w="370" h="142" extrusionOk="0">
                  <a:moveTo>
                    <a:pt x="6" y="19"/>
                  </a:moveTo>
                  <a:cubicBezTo>
                    <a:pt x="56" y="62"/>
                    <a:pt x="93" y="86"/>
                    <a:pt x="160" y="105"/>
                  </a:cubicBezTo>
                  <a:cubicBezTo>
                    <a:pt x="210" y="117"/>
                    <a:pt x="308" y="142"/>
                    <a:pt x="351" y="111"/>
                  </a:cubicBezTo>
                  <a:cubicBezTo>
                    <a:pt x="364" y="105"/>
                    <a:pt x="370" y="93"/>
                    <a:pt x="358" y="80"/>
                  </a:cubicBezTo>
                  <a:cubicBezTo>
                    <a:pt x="333" y="43"/>
                    <a:pt x="277" y="43"/>
                    <a:pt x="234" y="43"/>
                  </a:cubicBezTo>
                  <a:cubicBezTo>
                    <a:pt x="160" y="37"/>
                    <a:pt x="80" y="37"/>
                    <a:pt x="19" y="6"/>
                  </a:cubicBezTo>
                  <a:cubicBezTo>
                    <a:pt x="6" y="0"/>
                    <a:pt x="0" y="12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5"/>
            <p:cNvSpPr/>
            <p:nvPr/>
          </p:nvSpPr>
          <p:spPr>
            <a:xfrm>
              <a:off x="3439388" y="-2700489"/>
              <a:ext cx="53340" cy="36887"/>
            </a:xfrm>
            <a:custGeom>
              <a:avLst/>
              <a:gdLst/>
              <a:ahLst/>
              <a:cxnLst/>
              <a:rect l="l" t="t" r="r" b="b"/>
              <a:pathLst>
                <a:path w="402" h="278" extrusionOk="0">
                  <a:moveTo>
                    <a:pt x="395" y="253"/>
                  </a:moveTo>
                  <a:cubicBezTo>
                    <a:pt x="377" y="179"/>
                    <a:pt x="309" y="124"/>
                    <a:pt x="241" y="87"/>
                  </a:cubicBezTo>
                  <a:cubicBezTo>
                    <a:pt x="192" y="56"/>
                    <a:pt x="69" y="1"/>
                    <a:pt x="13" y="38"/>
                  </a:cubicBezTo>
                  <a:cubicBezTo>
                    <a:pt x="1" y="44"/>
                    <a:pt x="1" y="62"/>
                    <a:pt x="7" y="69"/>
                  </a:cubicBezTo>
                  <a:cubicBezTo>
                    <a:pt x="32" y="87"/>
                    <a:pt x="62" y="93"/>
                    <a:pt x="93" y="99"/>
                  </a:cubicBezTo>
                  <a:cubicBezTo>
                    <a:pt x="106" y="99"/>
                    <a:pt x="112" y="130"/>
                    <a:pt x="130" y="142"/>
                  </a:cubicBezTo>
                  <a:cubicBezTo>
                    <a:pt x="161" y="179"/>
                    <a:pt x="204" y="223"/>
                    <a:pt x="216" y="229"/>
                  </a:cubicBezTo>
                  <a:cubicBezTo>
                    <a:pt x="253" y="229"/>
                    <a:pt x="364" y="247"/>
                    <a:pt x="370" y="259"/>
                  </a:cubicBezTo>
                  <a:cubicBezTo>
                    <a:pt x="377" y="278"/>
                    <a:pt x="401" y="272"/>
                    <a:pt x="395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5"/>
            <p:cNvSpPr/>
            <p:nvPr/>
          </p:nvSpPr>
          <p:spPr>
            <a:xfrm>
              <a:off x="3448410" y="-2693854"/>
              <a:ext cx="44318" cy="33570"/>
            </a:xfrm>
            <a:custGeom>
              <a:avLst/>
              <a:gdLst/>
              <a:ahLst/>
              <a:cxnLst/>
              <a:rect l="l" t="t" r="r" b="b"/>
              <a:pathLst>
                <a:path w="334" h="253" extrusionOk="0">
                  <a:moveTo>
                    <a:pt x="1" y="12"/>
                  </a:moveTo>
                  <a:cubicBezTo>
                    <a:pt x="1" y="74"/>
                    <a:pt x="50" y="129"/>
                    <a:pt x="93" y="160"/>
                  </a:cubicBezTo>
                  <a:cubicBezTo>
                    <a:pt x="204" y="253"/>
                    <a:pt x="333" y="216"/>
                    <a:pt x="327" y="203"/>
                  </a:cubicBezTo>
                  <a:cubicBezTo>
                    <a:pt x="315" y="185"/>
                    <a:pt x="216" y="191"/>
                    <a:pt x="204" y="185"/>
                  </a:cubicBezTo>
                  <a:cubicBezTo>
                    <a:pt x="173" y="173"/>
                    <a:pt x="148" y="160"/>
                    <a:pt x="124" y="142"/>
                  </a:cubicBezTo>
                  <a:cubicBezTo>
                    <a:pt x="75" y="111"/>
                    <a:pt x="44" y="62"/>
                    <a:pt x="19" y="6"/>
                  </a:cubicBezTo>
                  <a:cubicBezTo>
                    <a:pt x="13" y="0"/>
                    <a:pt x="1" y="6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5"/>
            <p:cNvSpPr/>
            <p:nvPr/>
          </p:nvSpPr>
          <p:spPr>
            <a:xfrm>
              <a:off x="3552172" y="-2663734"/>
              <a:ext cx="133" cy="1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5"/>
            <p:cNvSpPr/>
            <p:nvPr/>
          </p:nvSpPr>
          <p:spPr>
            <a:xfrm>
              <a:off x="3546467" y="-2674349"/>
              <a:ext cx="31978" cy="24680"/>
            </a:xfrm>
            <a:custGeom>
              <a:avLst/>
              <a:gdLst/>
              <a:ahLst/>
              <a:cxnLst/>
              <a:rect l="l" t="t" r="r" b="b"/>
              <a:pathLst>
                <a:path w="241" h="186" extrusionOk="0">
                  <a:moveTo>
                    <a:pt x="7" y="180"/>
                  </a:moveTo>
                  <a:cubicBezTo>
                    <a:pt x="19" y="167"/>
                    <a:pt x="130" y="136"/>
                    <a:pt x="149" y="130"/>
                  </a:cubicBezTo>
                  <a:cubicBezTo>
                    <a:pt x="179" y="118"/>
                    <a:pt x="173" y="81"/>
                    <a:pt x="198" y="87"/>
                  </a:cubicBezTo>
                  <a:cubicBezTo>
                    <a:pt x="222" y="93"/>
                    <a:pt x="241" y="99"/>
                    <a:pt x="241" y="62"/>
                  </a:cubicBezTo>
                  <a:cubicBezTo>
                    <a:pt x="241" y="50"/>
                    <a:pt x="235" y="44"/>
                    <a:pt x="222" y="38"/>
                  </a:cubicBezTo>
                  <a:cubicBezTo>
                    <a:pt x="149" y="1"/>
                    <a:pt x="87" y="38"/>
                    <a:pt x="38" y="93"/>
                  </a:cubicBezTo>
                  <a:cubicBezTo>
                    <a:pt x="32" y="106"/>
                    <a:pt x="1" y="186"/>
                    <a:pt x="7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5"/>
            <p:cNvSpPr/>
            <p:nvPr/>
          </p:nvSpPr>
          <p:spPr>
            <a:xfrm>
              <a:off x="3546467" y="-2666123"/>
              <a:ext cx="27068" cy="17249"/>
            </a:xfrm>
            <a:custGeom>
              <a:avLst/>
              <a:gdLst/>
              <a:ahLst/>
              <a:cxnLst/>
              <a:rect l="l" t="t" r="r" b="b"/>
              <a:pathLst>
                <a:path w="204" h="130" extrusionOk="0">
                  <a:moveTo>
                    <a:pt x="179" y="13"/>
                  </a:moveTo>
                  <a:cubicBezTo>
                    <a:pt x="112" y="118"/>
                    <a:pt x="50" y="56"/>
                    <a:pt x="13" y="87"/>
                  </a:cubicBezTo>
                  <a:cubicBezTo>
                    <a:pt x="13" y="93"/>
                    <a:pt x="1" y="111"/>
                    <a:pt x="7" y="111"/>
                  </a:cubicBezTo>
                  <a:cubicBezTo>
                    <a:pt x="32" y="130"/>
                    <a:pt x="105" y="111"/>
                    <a:pt x="136" y="99"/>
                  </a:cubicBezTo>
                  <a:cubicBezTo>
                    <a:pt x="167" y="87"/>
                    <a:pt x="198" y="56"/>
                    <a:pt x="204" y="25"/>
                  </a:cubicBezTo>
                  <a:cubicBezTo>
                    <a:pt x="204" y="7"/>
                    <a:pt x="185" y="0"/>
                    <a:pt x="17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5"/>
            <p:cNvSpPr/>
            <p:nvPr/>
          </p:nvSpPr>
          <p:spPr>
            <a:xfrm>
              <a:off x="3473754" y="-2768292"/>
              <a:ext cx="1725" cy="929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7"/>
                  </a:moveTo>
                  <a:cubicBezTo>
                    <a:pt x="13" y="7"/>
                    <a:pt x="13" y="1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5"/>
            <p:cNvSpPr/>
            <p:nvPr/>
          </p:nvSpPr>
          <p:spPr>
            <a:xfrm>
              <a:off x="3464731" y="-2780499"/>
              <a:ext cx="66344" cy="16453"/>
            </a:xfrm>
            <a:custGeom>
              <a:avLst/>
              <a:gdLst/>
              <a:ahLst/>
              <a:cxnLst/>
              <a:rect l="l" t="t" r="r" b="b"/>
              <a:pathLst>
                <a:path w="500" h="124" extrusionOk="0">
                  <a:moveTo>
                    <a:pt x="7" y="117"/>
                  </a:moveTo>
                  <a:cubicBezTo>
                    <a:pt x="155" y="68"/>
                    <a:pt x="315" y="68"/>
                    <a:pt x="469" y="49"/>
                  </a:cubicBezTo>
                  <a:cubicBezTo>
                    <a:pt x="500" y="43"/>
                    <a:pt x="487" y="0"/>
                    <a:pt x="457" y="6"/>
                  </a:cubicBezTo>
                  <a:cubicBezTo>
                    <a:pt x="303" y="25"/>
                    <a:pt x="149" y="56"/>
                    <a:pt x="7" y="111"/>
                  </a:cubicBezTo>
                  <a:cubicBezTo>
                    <a:pt x="1" y="117"/>
                    <a:pt x="1" y="123"/>
                    <a:pt x="7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5"/>
            <p:cNvSpPr/>
            <p:nvPr/>
          </p:nvSpPr>
          <p:spPr>
            <a:xfrm>
              <a:off x="3578312" y="-2764975"/>
              <a:ext cx="33703" cy="64619"/>
            </a:xfrm>
            <a:custGeom>
              <a:avLst/>
              <a:gdLst/>
              <a:ahLst/>
              <a:cxnLst/>
              <a:rect l="l" t="t" r="r" b="b"/>
              <a:pathLst>
                <a:path w="254" h="487" extrusionOk="0">
                  <a:moveTo>
                    <a:pt x="1" y="6"/>
                  </a:moveTo>
                  <a:cubicBezTo>
                    <a:pt x="26" y="80"/>
                    <a:pt x="56" y="142"/>
                    <a:pt x="93" y="210"/>
                  </a:cubicBezTo>
                  <a:cubicBezTo>
                    <a:pt x="136" y="290"/>
                    <a:pt x="161" y="370"/>
                    <a:pt x="192" y="456"/>
                  </a:cubicBezTo>
                  <a:cubicBezTo>
                    <a:pt x="204" y="487"/>
                    <a:pt x="253" y="487"/>
                    <a:pt x="247" y="450"/>
                  </a:cubicBezTo>
                  <a:cubicBezTo>
                    <a:pt x="223" y="277"/>
                    <a:pt x="99" y="148"/>
                    <a:pt x="7" y="6"/>
                  </a:cubicBezTo>
                  <a:cubicBezTo>
                    <a:pt x="7" y="0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5"/>
            <p:cNvSpPr/>
            <p:nvPr/>
          </p:nvSpPr>
          <p:spPr>
            <a:xfrm>
              <a:off x="3601267" y="-2773998"/>
              <a:ext cx="22159" cy="43389"/>
            </a:xfrm>
            <a:custGeom>
              <a:avLst/>
              <a:gdLst/>
              <a:ahLst/>
              <a:cxnLst/>
              <a:rect l="l" t="t" r="r" b="b"/>
              <a:pathLst>
                <a:path w="167" h="327" extrusionOk="0">
                  <a:moveTo>
                    <a:pt x="7" y="19"/>
                  </a:moveTo>
                  <a:cubicBezTo>
                    <a:pt x="31" y="68"/>
                    <a:pt x="50" y="124"/>
                    <a:pt x="74" y="173"/>
                  </a:cubicBezTo>
                  <a:cubicBezTo>
                    <a:pt x="87" y="222"/>
                    <a:pt x="99" y="271"/>
                    <a:pt x="130" y="315"/>
                  </a:cubicBezTo>
                  <a:cubicBezTo>
                    <a:pt x="142" y="327"/>
                    <a:pt x="167" y="315"/>
                    <a:pt x="167" y="296"/>
                  </a:cubicBezTo>
                  <a:cubicBezTo>
                    <a:pt x="161" y="247"/>
                    <a:pt x="130" y="204"/>
                    <a:pt x="111" y="161"/>
                  </a:cubicBezTo>
                  <a:cubicBezTo>
                    <a:pt x="87" y="105"/>
                    <a:pt x="56" y="56"/>
                    <a:pt x="19" y="7"/>
                  </a:cubicBezTo>
                  <a:cubicBezTo>
                    <a:pt x="13" y="0"/>
                    <a:pt x="0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5"/>
            <p:cNvSpPr/>
            <p:nvPr/>
          </p:nvSpPr>
          <p:spPr>
            <a:xfrm>
              <a:off x="3361765" y="-2815661"/>
              <a:ext cx="173423" cy="56525"/>
            </a:xfrm>
            <a:custGeom>
              <a:avLst/>
              <a:gdLst/>
              <a:ahLst/>
              <a:cxnLst/>
              <a:rect l="l" t="t" r="r" b="b"/>
              <a:pathLst>
                <a:path w="1307" h="426" extrusionOk="0">
                  <a:moveTo>
                    <a:pt x="1300" y="7"/>
                  </a:moveTo>
                  <a:cubicBezTo>
                    <a:pt x="1226" y="7"/>
                    <a:pt x="1122" y="0"/>
                    <a:pt x="949" y="50"/>
                  </a:cubicBezTo>
                  <a:cubicBezTo>
                    <a:pt x="617" y="142"/>
                    <a:pt x="149" y="327"/>
                    <a:pt x="13" y="395"/>
                  </a:cubicBezTo>
                  <a:cubicBezTo>
                    <a:pt x="1" y="401"/>
                    <a:pt x="7" y="425"/>
                    <a:pt x="25" y="425"/>
                  </a:cubicBezTo>
                  <a:cubicBezTo>
                    <a:pt x="383" y="327"/>
                    <a:pt x="955" y="43"/>
                    <a:pt x="1300" y="7"/>
                  </a:cubicBezTo>
                  <a:cubicBezTo>
                    <a:pt x="1306" y="7"/>
                    <a:pt x="1306" y="7"/>
                    <a:pt x="130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5"/>
            <p:cNvSpPr/>
            <p:nvPr/>
          </p:nvSpPr>
          <p:spPr>
            <a:xfrm>
              <a:off x="3527758" y="-2830390"/>
              <a:ext cx="27864" cy="91687"/>
            </a:xfrm>
            <a:custGeom>
              <a:avLst/>
              <a:gdLst/>
              <a:ahLst/>
              <a:cxnLst/>
              <a:rect l="l" t="t" r="r" b="b"/>
              <a:pathLst>
                <a:path w="210" h="691" extrusionOk="0">
                  <a:moveTo>
                    <a:pt x="191" y="7"/>
                  </a:moveTo>
                  <a:cubicBezTo>
                    <a:pt x="117" y="81"/>
                    <a:pt x="25" y="154"/>
                    <a:pt x="12" y="265"/>
                  </a:cubicBezTo>
                  <a:cubicBezTo>
                    <a:pt x="0" y="395"/>
                    <a:pt x="31" y="561"/>
                    <a:pt x="99" y="672"/>
                  </a:cubicBezTo>
                  <a:cubicBezTo>
                    <a:pt x="111" y="690"/>
                    <a:pt x="129" y="684"/>
                    <a:pt x="129" y="666"/>
                  </a:cubicBezTo>
                  <a:cubicBezTo>
                    <a:pt x="136" y="561"/>
                    <a:pt x="80" y="450"/>
                    <a:pt x="68" y="345"/>
                  </a:cubicBezTo>
                  <a:cubicBezTo>
                    <a:pt x="55" y="216"/>
                    <a:pt x="142" y="124"/>
                    <a:pt x="203" y="19"/>
                  </a:cubicBezTo>
                  <a:cubicBezTo>
                    <a:pt x="209" y="7"/>
                    <a:pt x="197" y="0"/>
                    <a:pt x="19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5"/>
            <p:cNvSpPr/>
            <p:nvPr/>
          </p:nvSpPr>
          <p:spPr>
            <a:xfrm>
              <a:off x="3552968" y="-2824684"/>
              <a:ext cx="44318" cy="82664"/>
            </a:xfrm>
            <a:custGeom>
              <a:avLst/>
              <a:gdLst/>
              <a:ahLst/>
              <a:cxnLst/>
              <a:rect l="l" t="t" r="r" b="b"/>
              <a:pathLst>
                <a:path w="334" h="623" extrusionOk="0">
                  <a:moveTo>
                    <a:pt x="186" y="19"/>
                  </a:moveTo>
                  <a:cubicBezTo>
                    <a:pt x="223" y="124"/>
                    <a:pt x="241" y="228"/>
                    <a:pt x="210" y="327"/>
                  </a:cubicBezTo>
                  <a:cubicBezTo>
                    <a:pt x="173" y="438"/>
                    <a:pt x="75" y="506"/>
                    <a:pt x="7" y="598"/>
                  </a:cubicBezTo>
                  <a:cubicBezTo>
                    <a:pt x="1" y="610"/>
                    <a:pt x="19" y="623"/>
                    <a:pt x="26" y="617"/>
                  </a:cubicBezTo>
                  <a:cubicBezTo>
                    <a:pt x="260" y="487"/>
                    <a:pt x="334" y="241"/>
                    <a:pt x="204" y="13"/>
                  </a:cubicBezTo>
                  <a:cubicBezTo>
                    <a:pt x="198" y="1"/>
                    <a:pt x="180" y="7"/>
                    <a:pt x="18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5"/>
            <p:cNvSpPr/>
            <p:nvPr/>
          </p:nvSpPr>
          <p:spPr>
            <a:xfrm>
              <a:off x="3565308" y="-2800933"/>
              <a:ext cx="14861" cy="31978"/>
            </a:xfrm>
            <a:custGeom>
              <a:avLst/>
              <a:gdLst/>
              <a:ahLst/>
              <a:cxnLst/>
              <a:rect l="l" t="t" r="r" b="b"/>
              <a:pathLst>
                <a:path w="112" h="241" extrusionOk="0">
                  <a:moveTo>
                    <a:pt x="74" y="19"/>
                  </a:moveTo>
                  <a:cubicBezTo>
                    <a:pt x="74" y="62"/>
                    <a:pt x="62" y="99"/>
                    <a:pt x="43" y="136"/>
                  </a:cubicBezTo>
                  <a:cubicBezTo>
                    <a:pt x="31" y="167"/>
                    <a:pt x="7" y="191"/>
                    <a:pt x="7" y="222"/>
                  </a:cubicBezTo>
                  <a:cubicBezTo>
                    <a:pt x="0" y="234"/>
                    <a:pt x="19" y="240"/>
                    <a:pt x="25" y="234"/>
                  </a:cubicBezTo>
                  <a:cubicBezTo>
                    <a:pt x="99" y="203"/>
                    <a:pt x="111" y="86"/>
                    <a:pt x="99" y="19"/>
                  </a:cubicBezTo>
                  <a:cubicBezTo>
                    <a:pt x="99" y="0"/>
                    <a:pt x="74" y="6"/>
                    <a:pt x="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5"/>
            <p:cNvSpPr/>
            <p:nvPr/>
          </p:nvSpPr>
          <p:spPr>
            <a:xfrm>
              <a:off x="3574331" y="-2892487"/>
              <a:ext cx="36887" cy="63823"/>
            </a:xfrm>
            <a:custGeom>
              <a:avLst/>
              <a:gdLst/>
              <a:ahLst/>
              <a:cxnLst/>
              <a:rect l="l" t="t" r="r" b="b"/>
              <a:pathLst>
                <a:path w="278" h="481" extrusionOk="0">
                  <a:moveTo>
                    <a:pt x="253" y="13"/>
                  </a:moveTo>
                  <a:cubicBezTo>
                    <a:pt x="173" y="142"/>
                    <a:pt x="49" y="278"/>
                    <a:pt x="6" y="432"/>
                  </a:cubicBezTo>
                  <a:cubicBezTo>
                    <a:pt x="0" y="462"/>
                    <a:pt x="43" y="481"/>
                    <a:pt x="56" y="456"/>
                  </a:cubicBezTo>
                  <a:cubicBezTo>
                    <a:pt x="99" y="388"/>
                    <a:pt x="129" y="308"/>
                    <a:pt x="166" y="241"/>
                  </a:cubicBezTo>
                  <a:cubicBezTo>
                    <a:pt x="203" y="167"/>
                    <a:pt x="240" y="93"/>
                    <a:pt x="271" y="19"/>
                  </a:cubicBezTo>
                  <a:cubicBezTo>
                    <a:pt x="277" y="13"/>
                    <a:pt x="259" y="0"/>
                    <a:pt x="25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5"/>
            <p:cNvSpPr/>
            <p:nvPr/>
          </p:nvSpPr>
          <p:spPr>
            <a:xfrm>
              <a:off x="3351947" y="-2899918"/>
              <a:ext cx="187355" cy="90095"/>
            </a:xfrm>
            <a:custGeom>
              <a:avLst/>
              <a:gdLst/>
              <a:ahLst/>
              <a:cxnLst/>
              <a:rect l="l" t="t" r="r" b="b"/>
              <a:pathLst>
                <a:path w="1412" h="679" extrusionOk="0">
                  <a:moveTo>
                    <a:pt x="1" y="678"/>
                  </a:moveTo>
                  <a:cubicBezTo>
                    <a:pt x="204" y="451"/>
                    <a:pt x="457" y="217"/>
                    <a:pt x="752" y="124"/>
                  </a:cubicBezTo>
                  <a:cubicBezTo>
                    <a:pt x="1023" y="38"/>
                    <a:pt x="1313" y="112"/>
                    <a:pt x="1356" y="420"/>
                  </a:cubicBezTo>
                  <a:cubicBezTo>
                    <a:pt x="1362" y="451"/>
                    <a:pt x="1411" y="444"/>
                    <a:pt x="1411" y="414"/>
                  </a:cubicBezTo>
                  <a:cubicBezTo>
                    <a:pt x="1387" y="124"/>
                    <a:pt x="1128" y="1"/>
                    <a:pt x="863" y="38"/>
                  </a:cubicBezTo>
                  <a:cubicBezTo>
                    <a:pt x="494" y="93"/>
                    <a:pt x="186" y="364"/>
                    <a:pt x="1" y="672"/>
                  </a:cubicBezTo>
                  <a:cubicBezTo>
                    <a:pt x="1" y="678"/>
                    <a:pt x="1" y="678"/>
                    <a:pt x="1" y="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5"/>
            <p:cNvSpPr/>
            <p:nvPr/>
          </p:nvSpPr>
          <p:spPr>
            <a:xfrm>
              <a:off x="3538373" y="-2942378"/>
              <a:ext cx="29457" cy="78551"/>
            </a:xfrm>
            <a:custGeom>
              <a:avLst/>
              <a:gdLst/>
              <a:ahLst/>
              <a:cxnLst/>
              <a:rect l="l" t="t" r="r" b="b"/>
              <a:pathLst>
                <a:path w="222" h="592" extrusionOk="0">
                  <a:moveTo>
                    <a:pt x="197" y="7"/>
                  </a:moveTo>
                  <a:cubicBezTo>
                    <a:pt x="129" y="81"/>
                    <a:pt x="99" y="167"/>
                    <a:pt x="68" y="259"/>
                  </a:cubicBezTo>
                  <a:cubicBezTo>
                    <a:pt x="43" y="352"/>
                    <a:pt x="0" y="493"/>
                    <a:pt x="31" y="580"/>
                  </a:cubicBezTo>
                  <a:cubicBezTo>
                    <a:pt x="31" y="592"/>
                    <a:pt x="43" y="592"/>
                    <a:pt x="49" y="586"/>
                  </a:cubicBezTo>
                  <a:cubicBezTo>
                    <a:pt x="93" y="518"/>
                    <a:pt x="86" y="413"/>
                    <a:pt x="105" y="339"/>
                  </a:cubicBezTo>
                  <a:cubicBezTo>
                    <a:pt x="129" y="229"/>
                    <a:pt x="166" y="124"/>
                    <a:pt x="216" y="25"/>
                  </a:cubicBezTo>
                  <a:cubicBezTo>
                    <a:pt x="222" y="13"/>
                    <a:pt x="210" y="1"/>
                    <a:pt x="1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5"/>
            <p:cNvSpPr/>
            <p:nvPr/>
          </p:nvSpPr>
          <p:spPr>
            <a:xfrm>
              <a:off x="3572606" y="-2917035"/>
              <a:ext cx="33703" cy="14065"/>
            </a:xfrm>
            <a:custGeom>
              <a:avLst/>
              <a:gdLst/>
              <a:ahLst/>
              <a:cxnLst/>
              <a:rect l="l" t="t" r="r" b="b"/>
              <a:pathLst>
                <a:path w="254" h="106" extrusionOk="0">
                  <a:moveTo>
                    <a:pt x="7" y="19"/>
                  </a:moveTo>
                  <a:cubicBezTo>
                    <a:pt x="75" y="56"/>
                    <a:pt x="167" y="105"/>
                    <a:pt x="241" y="93"/>
                  </a:cubicBezTo>
                  <a:cubicBezTo>
                    <a:pt x="253" y="87"/>
                    <a:pt x="253" y="81"/>
                    <a:pt x="247" y="75"/>
                  </a:cubicBezTo>
                  <a:cubicBezTo>
                    <a:pt x="216" y="56"/>
                    <a:pt x="179" y="56"/>
                    <a:pt x="149" y="44"/>
                  </a:cubicBezTo>
                  <a:cubicBezTo>
                    <a:pt x="99" y="38"/>
                    <a:pt x="56" y="19"/>
                    <a:pt x="13" y="7"/>
                  </a:cubicBezTo>
                  <a:cubicBezTo>
                    <a:pt x="7" y="1"/>
                    <a:pt x="1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5"/>
            <p:cNvSpPr/>
            <p:nvPr/>
          </p:nvSpPr>
          <p:spPr>
            <a:xfrm>
              <a:off x="3391222" y="-2870461"/>
              <a:ext cx="929" cy="92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7"/>
                  </a:moveTo>
                  <a:cubicBezTo>
                    <a:pt x="7" y="7"/>
                    <a:pt x="7" y="1"/>
                    <a:pt x="7" y="1"/>
                  </a:cubicBezTo>
                  <a:cubicBezTo>
                    <a:pt x="0" y="1"/>
                    <a:pt x="0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5"/>
            <p:cNvSpPr/>
            <p:nvPr/>
          </p:nvSpPr>
          <p:spPr>
            <a:xfrm>
              <a:off x="3387109" y="-2873646"/>
              <a:ext cx="9155" cy="7431"/>
            </a:xfrm>
            <a:custGeom>
              <a:avLst/>
              <a:gdLst/>
              <a:ahLst/>
              <a:cxnLst/>
              <a:rect l="l" t="t" r="r" b="b"/>
              <a:pathLst>
                <a:path w="69" h="56" extrusionOk="0">
                  <a:moveTo>
                    <a:pt x="38" y="55"/>
                  </a:moveTo>
                  <a:cubicBezTo>
                    <a:pt x="68" y="55"/>
                    <a:pt x="68" y="0"/>
                    <a:pt x="38" y="0"/>
                  </a:cubicBezTo>
                  <a:cubicBezTo>
                    <a:pt x="1" y="0"/>
                    <a:pt x="1" y="55"/>
                    <a:pt x="38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5"/>
            <p:cNvSpPr/>
            <p:nvPr/>
          </p:nvSpPr>
          <p:spPr>
            <a:xfrm>
              <a:off x="3390426" y="-2943174"/>
              <a:ext cx="163604" cy="74438"/>
            </a:xfrm>
            <a:custGeom>
              <a:avLst/>
              <a:gdLst/>
              <a:ahLst/>
              <a:cxnLst/>
              <a:rect l="l" t="t" r="r" b="b"/>
              <a:pathLst>
                <a:path w="1233" h="561" extrusionOk="0">
                  <a:moveTo>
                    <a:pt x="13" y="555"/>
                  </a:moveTo>
                  <a:cubicBezTo>
                    <a:pt x="370" y="321"/>
                    <a:pt x="770" y="99"/>
                    <a:pt x="1214" y="136"/>
                  </a:cubicBezTo>
                  <a:cubicBezTo>
                    <a:pt x="1232" y="142"/>
                    <a:pt x="1232" y="111"/>
                    <a:pt x="1220" y="105"/>
                  </a:cubicBezTo>
                  <a:cubicBezTo>
                    <a:pt x="1035" y="1"/>
                    <a:pt x="776" y="136"/>
                    <a:pt x="598" y="198"/>
                  </a:cubicBezTo>
                  <a:cubicBezTo>
                    <a:pt x="388" y="265"/>
                    <a:pt x="136" y="370"/>
                    <a:pt x="6" y="549"/>
                  </a:cubicBezTo>
                  <a:cubicBezTo>
                    <a:pt x="0" y="555"/>
                    <a:pt x="6" y="561"/>
                    <a:pt x="13" y="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5"/>
            <p:cNvSpPr/>
            <p:nvPr/>
          </p:nvSpPr>
          <p:spPr>
            <a:xfrm>
              <a:off x="3451728" y="-2942378"/>
              <a:ext cx="22955" cy="11544"/>
            </a:xfrm>
            <a:custGeom>
              <a:avLst/>
              <a:gdLst/>
              <a:ahLst/>
              <a:cxnLst/>
              <a:rect l="l" t="t" r="r" b="b"/>
              <a:pathLst>
                <a:path w="173" h="87" extrusionOk="0">
                  <a:moveTo>
                    <a:pt x="173" y="1"/>
                  </a:moveTo>
                  <a:cubicBezTo>
                    <a:pt x="111" y="19"/>
                    <a:pt x="50" y="38"/>
                    <a:pt x="6" y="87"/>
                  </a:cubicBezTo>
                  <a:cubicBezTo>
                    <a:pt x="0" y="87"/>
                    <a:pt x="6" y="87"/>
                    <a:pt x="6" y="87"/>
                  </a:cubicBezTo>
                  <a:cubicBezTo>
                    <a:pt x="62" y="56"/>
                    <a:pt x="117" y="31"/>
                    <a:pt x="173" y="7"/>
                  </a:cubicBezTo>
                  <a:cubicBezTo>
                    <a:pt x="173" y="7"/>
                    <a:pt x="17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5"/>
            <p:cNvSpPr/>
            <p:nvPr/>
          </p:nvSpPr>
          <p:spPr>
            <a:xfrm>
              <a:off x="3420679" y="-2925129"/>
              <a:ext cx="21363" cy="13932"/>
            </a:xfrm>
            <a:custGeom>
              <a:avLst/>
              <a:gdLst/>
              <a:ahLst/>
              <a:cxnLst/>
              <a:rect l="l" t="t" r="r" b="b"/>
              <a:pathLst>
                <a:path w="161" h="105" extrusionOk="0">
                  <a:moveTo>
                    <a:pt x="154" y="6"/>
                  </a:moveTo>
                  <a:cubicBezTo>
                    <a:pt x="99" y="25"/>
                    <a:pt x="49" y="62"/>
                    <a:pt x="0" y="99"/>
                  </a:cubicBezTo>
                  <a:cubicBezTo>
                    <a:pt x="0" y="105"/>
                    <a:pt x="0" y="105"/>
                    <a:pt x="6" y="105"/>
                  </a:cubicBezTo>
                  <a:cubicBezTo>
                    <a:pt x="56" y="74"/>
                    <a:pt x="99" y="31"/>
                    <a:pt x="154" y="6"/>
                  </a:cubicBezTo>
                  <a:cubicBezTo>
                    <a:pt x="160" y="6"/>
                    <a:pt x="160" y="0"/>
                    <a:pt x="15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5"/>
            <p:cNvSpPr/>
            <p:nvPr/>
          </p:nvSpPr>
          <p:spPr>
            <a:xfrm>
              <a:off x="3328328" y="-2900714"/>
              <a:ext cx="73642" cy="116234"/>
            </a:xfrm>
            <a:custGeom>
              <a:avLst/>
              <a:gdLst/>
              <a:ahLst/>
              <a:cxnLst/>
              <a:rect l="l" t="t" r="r" b="b"/>
              <a:pathLst>
                <a:path w="555" h="876" extrusionOk="0">
                  <a:moveTo>
                    <a:pt x="536" y="7"/>
                  </a:moveTo>
                  <a:cubicBezTo>
                    <a:pt x="388" y="93"/>
                    <a:pt x="320" y="223"/>
                    <a:pt x="240" y="370"/>
                  </a:cubicBezTo>
                  <a:cubicBezTo>
                    <a:pt x="154" y="518"/>
                    <a:pt x="0" y="678"/>
                    <a:pt x="0" y="857"/>
                  </a:cubicBezTo>
                  <a:cubicBezTo>
                    <a:pt x="0" y="869"/>
                    <a:pt x="19" y="875"/>
                    <a:pt x="25" y="863"/>
                  </a:cubicBezTo>
                  <a:cubicBezTo>
                    <a:pt x="111" y="728"/>
                    <a:pt x="179" y="574"/>
                    <a:pt x="265" y="432"/>
                  </a:cubicBezTo>
                  <a:cubicBezTo>
                    <a:pt x="351" y="296"/>
                    <a:pt x="407" y="118"/>
                    <a:pt x="542" y="19"/>
                  </a:cubicBezTo>
                  <a:cubicBezTo>
                    <a:pt x="555" y="19"/>
                    <a:pt x="542" y="1"/>
                    <a:pt x="53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5"/>
            <p:cNvSpPr/>
            <p:nvPr/>
          </p:nvSpPr>
          <p:spPr>
            <a:xfrm>
              <a:off x="3324215" y="-2773201"/>
              <a:ext cx="7431" cy="34499"/>
            </a:xfrm>
            <a:custGeom>
              <a:avLst/>
              <a:gdLst/>
              <a:ahLst/>
              <a:cxnLst/>
              <a:rect l="l" t="t" r="r" b="b"/>
              <a:pathLst>
                <a:path w="56" h="260" extrusionOk="0">
                  <a:moveTo>
                    <a:pt x="44" y="13"/>
                  </a:moveTo>
                  <a:cubicBezTo>
                    <a:pt x="31" y="50"/>
                    <a:pt x="19" y="93"/>
                    <a:pt x="13" y="136"/>
                  </a:cubicBezTo>
                  <a:cubicBezTo>
                    <a:pt x="7" y="173"/>
                    <a:pt x="0" y="216"/>
                    <a:pt x="19" y="247"/>
                  </a:cubicBezTo>
                  <a:cubicBezTo>
                    <a:pt x="25" y="259"/>
                    <a:pt x="37" y="259"/>
                    <a:pt x="44" y="247"/>
                  </a:cubicBezTo>
                  <a:cubicBezTo>
                    <a:pt x="56" y="222"/>
                    <a:pt x="50" y="185"/>
                    <a:pt x="56" y="155"/>
                  </a:cubicBezTo>
                  <a:cubicBezTo>
                    <a:pt x="56" y="105"/>
                    <a:pt x="50" y="56"/>
                    <a:pt x="56" y="13"/>
                  </a:cubicBezTo>
                  <a:cubicBezTo>
                    <a:pt x="56" y="7"/>
                    <a:pt x="44" y="1"/>
                    <a:pt x="4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5"/>
            <p:cNvSpPr/>
            <p:nvPr/>
          </p:nvSpPr>
          <p:spPr>
            <a:xfrm>
              <a:off x="3405154" y="-2963608"/>
              <a:ext cx="246931" cy="60638"/>
            </a:xfrm>
            <a:custGeom>
              <a:avLst/>
              <a:gdLst/>
              <a:ahLst/>
              <a:cxnLst/>
              <a:rect l="l" t="t" r="r" b="b"/>
              <a:pathLst>
                <a:path w="1861" h="457" extrusionOk="0">
                  <a:moveTo>
                    <a:pt x="31" y="401"/>
                  </a:moveTo>
                  <a:cubicBezTo>
                    <a:pt x="25" y="401"/>
                    <a:pt x="19" y="401"/>
                    <a:pt x="19" y="401"/>
                  </a:cubicBezTo>
                  <a:cubicBezTo>
                    <a:pt x="6" y="401"/>
                    <a:pt x="0" y="413"/>
                    <a:pt x="12" y="419"/>
                  </a:cubicBezTo>
                  <a:cubicBezTo>
                    <a:pt x="68" y="456"/>
                    <a:pt x="247" y="321"/>
                    <a:pt x="290" y="290"/>
                  </a:cubicBezTo>
                  <a:cubicBezTo>
                    <a:pt x="456" y="185"/>
                    <a:pt x="616" y="87"/>
                    <a:pt x="819" y="68"/>
                  </a:cubicBezTo>
                  <a:cubicBezTo>
                    <a:pt x="1035" y="56"/>
                    <a:pt x="1238" y="142"/>
                    <a:pt x="1429" y="228"/>
                  </a:cubicBezTo>
                  <a:cubicBezTo>
                    <a:pt x="1546" y="290"/>
                    <a:pt x="1700" y="413"/>
                    <a:pt x="1836" y="389"/>
                  </a:cubicBezTo>
                  <a:cubicBezTo>
                    <a:pt x="1860" y="382"/>
                    <a:pt x="1860" y="345"/>
                    <a:pt x="1836" y="339"/>
                  </a:cubicBezTo>
                  <a:cubicBezTo>
                    <a:pt x="1657" y="296"/>
                    <a:pt x="1497" y="185"/>
                    <a:pt x="1331" y="118"/>
                  </a:cubicBezTo>
                  <a:cubicBezTo>
                    <a:pt x="1170" y="44"/>
                    <a:pt x="998" y="1"/>
                    <a:pt x="819" y="7"/>
                  </a:cubicBezTo>
                  <a:cubicBezTo>
                    <a:pt x="672" y="13"/>
                    <a:pt x="530" y="81"/>
                    <a:pt x="407" y="161"/>
                  </a:cubicBezTo>
                  <a:cubicBezTo>
                    <a:pt x="284" y="228"/>
                    <a:pt x="111" y="358"/>
                    <a:pt x="31" y="413"/>
                  </a:cubicBezTo>
                  <a:cubicBezTo>
                    <a:pt x="37" y="407"/>
                    <a:pt x="37" y="401"/>
                    <a:pt x="31" y="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5"/>
            <p:cNvSpPr/>
            <p:nvPr/>
          </p:nvSpPr>
          <p:spPr>
            <a:xfrm>
              <a:off x="3507324" y="-3074800"/>
              <a:ext cx="9819" cy="14861"/>
            </a:xfrm>
            <a:custGeom>
              <a:avLst/>
              <a:gdLst/>
              <a:ahLst/>
              <a:cxnLst/>
              <a:rect l="l" t="t" r="r" b="b"/>
              <a:pathLst>
                <a:path w="74" h="112" extrusionOk="0">
                  <a:moveTo>
                    <a:pt x="6" y="13"/>
                  </a:moveTo>
                  <a:cubicBezTo>
                    <a:pt x="19" y="26"/>
                    <a:pt x="25" y="44"/>
                    <a:pt x="37" y="62"/>
                  </a:cubicBezTo>
                  <a:cubicBezTo>
                    <a:pt x="43" y="81"/>
                    <a:pt x="49" y="99"/>
                    <a:pt x="62" y="112"/>
                  </a:cubicBezTo>
                  <a:cubicBezTo>
                    <a:pt x="68" y="112"/>
                    <a:pt x="74" y="112"/>
                    <a:pt x="74" y="106"/>
                  </a:cubicBezTo>
                  <a:cubicBezTo>
                    <a:pt x="74" y="87"/>
                    <a:pt x="62" y="69"/>
                    <a:pt x="49" y="50"/>
                  </a:cubicBezTo>
                  <a:cubicBezTo>
                    <a:pt x="43" y="38"/>
                    <a:pt x="31" y="19"/>
                    <a:pt x="12" y="1"/>
                  </a:cubicBezTo>
                  <a:cubicBezTo>
                    <a:pt x="12" y="1"/>
                    <a:pt x="0" y="7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5"/>
            <p:cNvSpPr/>
            <p:nvPr/>
          </p:nvSpPr>
          <p:spPr>
            <a:xfrm>
              <a:off x="3503210" y="-3077985"/>
              <a:ext cx="45910" cy="127645"/>
            </a:xfrm>
            <a:custGeom>
              <a:avLst/>
              <a:gdLst/>
              <a:ahLst/>
              <a:cxnLst/>
              <a:rect l="l" t="t" r="r" b="b"/>
              <a:pathLst>
                <a:path w="346" h="962" extrusionOk="0">
                  <a:moveTo>
                    <a:pt x="0" y="13"/>
                  </a:moveTo>
                  <a:cubicBezTo>
                    <a:pt x="31" y="197"/>
                    <a:pt x="240" y="284"/>
                    <a:pt x="265" y="468"/>
                  </a:cubicBezTo>
                  <a:cubicBezTo>
                    <a:pt x="284" y="622"/>
                    <a:pt x="148" y="819"/>
                    <a:pt x="290" y="943"/>
                  </a:cubicBezTo>
                  <a:cubicBezTo>
                    <a:pt x="308" y="961"/>
                    <a:pt x="345" y="936"/>
                    <a:pt x="327" y="918"/>
                  </a:cubicBezTo>
                  <a:cubicBezTo>
                    <a:pt x="222" y="758"/>
                    <a:pt x="345" y="573"/>
                    <a:pt x="284" y="401"/>
                  </a:cubicBezTo>
                  <a:cubicBezTo>
                    <a:pt x="228" y="247"/>
                    <a:pt x="68" y="167"/>
                    <a:pt x="13" y="6"/>
                  </a:cubicBezTo>
                  <a:cubicBezTo>
                    <a:pt x="13" y="0"/>
                    <a:pt x="0" y="0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5"/>
            <p:cNvSpPr/>
            <p:nvPr/>
          </p:nvSpPr>
          <p:spPr>
            <a:xfrm>
              <a:off x="3551376" y="-3051845"/>
              <a:ext cx="98189" cy="94075"/>
            </a:xfrm>
            <a:custGeom>
              <a:avLst/>
              <a:gdLst/>
              <a:ahLst/>
              <a:cxnLst/>
              <a:rect l="l" t="t" r="r" b="b"/>
              <a:pathLst>
                <a:path w="740" h="709" extrusionOk="0">
                  <a:moveTo>
                    <a:pt x="721" y="6"/>
                  </a:moveTo>
                  <a:cubicBezTo>
                    <a:pt x="580" y="167"/>
                    <a:pt x="352" y="197"/>
                    <a:pt x="179" y="321"/>
                  </a:cubicBezTo>
                  <a:cubicBezTo>
                    <a:pt x="68" y="401"/>
                    <a:pt x="56" y="536"/>
                    <a:pt x="13" y="659"/>
                  </a:cubicBezTo>
                  <a:cubicBezTo>
                    <a:pt x="1" y="696"/>
                    <a:pt x="56" y="709"/>
                    <a:pt x="68" y="678"/>
                  </a:cubicBezTo>
                  <a:cubicBezTo>
                    <a:pt x="87" y="616"/>
                    <a:pt x="99" y="555"/>
                    <a:pt x="118" y="487"/>
                  </a:cubicBezTo>
                  <a:cubicBezTo>
                    <a:pt x="155" y="382"/>
                    <a:pt x="253" y="321"/>
                    <a:pt x="346" y="271"/>
                  </a:cubicBezTo>
                  <a:cubicBezTo>
                    <a:pt x="493" y="191"/>
                    <a:pt x="629" y="160"/>
                    <a:pt x="734" y="19"/>
                  </a:cubicBezTo>
                  <a:cubicBezTo>
                    <a:pt x="740" y="13"/>
                    <a:pt x="727" y="0"/>
                    <a:pt x="72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5"/>
            <p:cNvSpPr/>
            <p:nvPr/>
          </p:nvSpPr>
          <p:spPr>
            <a:xfrm>
              <a:off x="3594765" y="-3026502"/>
              <a:ext cx="133351" cy="96597"/>
            </a:xfrm>
            <a:custGeom>
              <a:avLst/>
              <a:gdLst/>
              <a:ahLst/>
              <a:cxnLst/>
              <a:rect l="l" t="t" r="r" b="b"/>
              <a:pathLst>
                <a:path w="1005" h="728" extrusionOk="0">
                  <a:moveTo>
                    <a:pt x="986" y="6"/>
                  </a:moveTo>
                  <a:cubicBezTo>
                    <a:pt x="838" y="160"/>
                    <a:pt x="641" y="204"/>
                    <a:pt x="450" y="290"/>
                  </a:cubicBezTo>
                  <a:cubicBezTo>
                    <a:pt x="259" y="370"/>
                    <a:pt x="191" y="579"/>
                    <a:pt x="19" y="678"/>
                  </a:cubicBezTo>
                  <a:cubicBezTo>
                    <a:pt x="0" y="690"/>
                    <a:pt x="12" y="727"/>
                    <a:pt x="37" y="721"/>
                  </a:cubicBezTo>
                  <a:cubicBezTo>
                    <a:pt x="111" y="709"/>
                    <a:pt x="154" y="659"/>
                    <a:pt x="197" y="604"/>
                  </a:cubicBezTo>
                  <a:cubicBezTo>
                    <a:pt x="296" y="468"/>
                    <a:pt x="388" y="370"/>
                    <a:pt x="548" y="308"/>
                  </a:cubicBezTo>
                  <a:cubicBezTo>
                    <a:pt x="727" y="234"/>
                    <a:pt x="887" y="191"/>
                    <a:pt x="998" y="19"/>
                  </a:cubicBezTo>
                  <a:cubicBezTo>
                    <a:pt x="1004" y="6"/>
                    <a:pt x="992" y="0"/>
                    <a:pt x="98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5"/>
            <p:cNvSpPr/>
            <p:nvPr/>
          </p:nvSpPr>
          <p:spPr>
            <a:xfrm>
              <a:off x="3587334" y="-3024910"/>
              <a:ext cx="99914" cy="85981"/>
            </a:xfrm>
            <a:custGeom>
              <a:avLst/>
              <a:gdLst/>
              <a:ahLst/>
              <a:cxnLst/>
              <a:rect l="l" t="t" r="r" b="b"/>
              <a:pathLst>
                <a:path w="753" h="648" extrusionOk="0">
                  <a:moveTo>
                    <a:pt x="727" y="13"/>
                  </a:moveTo>
                  <a:cubicBezTo>
                    <a:pt x="604" y="124"/>
                    <a:pt x="444" y="161"/>
                    <a:pt x="315" y="259"/>
                  </a:cubicBezTo>
                  <a:cubicBezTo>
                    <a:pt x="192" y="352"/>
                    <a:pt x="149" y="506"/>
                    <a:pt x="19" y="598"/>
                  </a:cubicBezTo>
                  <a:cubicBezTo>
                    <a:pt x="1" y="610"/>
                    <a:pt x="13" y="647"/>
                    <a:pt x="38" y="641"/>
                  </a:cubicBezTo>
                  <a:cubicBezTo>
                    <a:pt x="167" y="604"/>
                    <a:pt x="229" y="426"/>
                    <a:pt x="302" y="333"/>
                  </a:cubicBezTo>
                  <a:cubicBezTo>
                    <a:pt x="420" y="198"/>
                    <a:pt x="623" y="167"/>
                    <a:pt x="746" y="31"/>
                  </a:cubicBezTo>
                  <a:cubicBezTo>
                    <a:pt x="752" y="19"/>
                    <a:pt x="740" y="1"/>
                    <a:pt x="72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5"/>
            <p:cNvSpPr/>
            <p:nvPr/>
          </p:nvSpPr>
          <p:spPr>
            <a:xfrm>
              <a:off x="3574331" y="-3040434"/>
              <a:ext cx="105487" cy="96597"/>
            </a:xfrm>
            <a:custGeom>
              <a:avLst/>
              <a:gdLst/>
              <a:ahLst/>
              <a:cxnLst/>
              <a:rect l="l" t="t" r="r" b="b"/>
              <a:pathLst>
                <a:path w="795" h="728" extrusionOk="0">
                  <a:moveTo>
                    <a:pt x="764" y="13"/>
                  </a:moveTo>
                  <a:cubicBezTo>
                    <a:pt x="665" y="179"/>
                    <a:pt x="462" y="216"/>
                    <a:pt x="308" y="309"/>
                  </a:cubicBezTo>
                  <a:cubicBezTo>
                    <a:pt x="179" y="389"/>
                    <a:pt x="43" y="536"/>
                    <a:pt x="6" y="690"/>
                  </a:cubicBezTo>
                  <a:cubicBezTo>
                    <a:pt x="0" y="715"/>
                    <a:pt x="31" y="727"/>
                    <a:pt x="43" y="703"/>
                  </a:cubicBezTo>
                  <a:cubicBezTo>
                    <a:pt x="99" y="623"/>
                    <a:pt x="136" y="543"/>
                    <a:pt x="203" y="469"/>
                  </a:cubicBezTo>
                  <a:cubicBezTo>
                    <a:pt x="271" y="382"/>
                    <a:pt x="364" y="333"/>
                    <a:pt x="456" y="284"/>
                  </a:cubicBezTo>
                  <a:cubicBezTo>
                    <a:pt x="591" y="222"/>
                    <a:pt x="721" y="173"/>
                    <a:pt x="789" y="25"/>
                  </a:cubicBezTo>
                  <a:cubicBezTo>
                    <a:pt x="795" y="13"/>
                    <a:pt x="776" y="1"/>
                    <a:pt x="76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5"/>
            <p:cNvSpPr/>
            <p:nvPr/>
          </p:nvSpPr>
          <p:spPr>
            <a:xfrm>
              <a:off x="3557082" y="-3046936"/>
              <a:ext cx="105619" cy="98985"/>
            </a:xfrm>
            <a:custGeom>
              <a:avLst/>
              <a:gdLst/>
              <a:ahLst/>
              <a:cxnLst/>
              <a:rect l="l" t="t" r="r" b="b"/>
              <a:pathLst>
                <a:path w="796" h="746" extrusionOk="0">
                  <a:moveTo>
                    <a:pt x="765" y="13"/>
                  </a:moveTo>
                  <a:cubicBezTo>
                    <a:pt x="678" y="179"/>
                    <a:pt x="469" y="222"/>
                    <a:pt x="315" y="296"/>
                  </a:cubicBezTo>
                  <a:cubicBezTo>
                    <a:pt x="155" y="370"/>
                    <a:pt x="50" y="530"/>
                    <a:pt x="13" y="690"/>
                  </a:cubicBezTo>
                  <a:cubicBezTo>
                    <a:pt x="1" y="727"/>
                    <a:pt x="56" y="746"/>
                    <a:pt x="69" y="709"/>
                  </a:cubicBezTo>
                  <a:cubicBezTo>
                    <a:pt x="124" y="462"/>
                    <a:pt x="278" y="364"/>
                    <a:pt x="494" y="271"/>
                  </a:cubicBezTo>
                  <a:cubicBezTo>
                    <a:pt x="623" y="216"/>
                    <a:pt x="734" y="154"/>
                    <a:pt x="789" y="25"/>
                  </a:cubicBezTo>
                  <a:cubicBezTo>
                    <a:pt x="795" y="13"/>
                    <a:pt x="771" y="0"/>
                    <a:pt x="76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5"/>
            <p:cNvSpPr/>
            <p:nvPr/>
          </p:nvSpPr>
          <p:spPr>
            <a:xfrm>
              <a:off x="3539169" y="-3093509"/>
              <a:ext cx="38479" cy="141445"/>
            </a:xfrm>
            <a:custGeom>
              <a:avLst/>
              <a:gdLst/>
              <a:ahLst/>
              <a:cxnLst/>
              <a:rect l="l" t="t" r="r" b="b"/>
              <a:pathLst>
                <a:path w="290" h="1066" extrusionOk="0">
                  <a:moveTo>
                    <a:pt x="259" y="13"/>
                  </a:moveTo>
                  <a:cubicBezTo>
                    <a:pt x="222" y="234"/>
                    <a:pt x="154" y="450"/>
                    <a:pt x="99" y="665"/>
                  </a:cubicBezTo>
                  <a:cubicBezTo>
                    <a:pt x="68" y="770"/>
                    <a:pt x="0" y="943"/>
                    <a:pt x="87" y="1041"/>
                  </a:cubicBezTo>
                  <a:cubicBezTo>
                    <a:pt x="105" y="1066"/>
                    <a:pt x="136" y="1035"/>
                    <a:pt x="123" y="1010"/>
                  </a:cubicBezTo>
                  <a:cubicBezTo>
                    <a:pt x="62" y="869"/>
                    <a:pt x="154" y="684"/>
                    <a:pt x="185" y="542"/>
                  </a:cubicBezTo>
                  <a:cubicBezTo>
                    <a:pt x="222" y="364"/>
                    <a:pt x="290" y="203"/>
                    <a:pt x="284" y="19"/>
                  </a:cubicBezTo>
                  <a:cubicBezTo>
                    <a:pt x="284" y="6"/>
                    <a:pt x="265" y="0"/>
                    <a:pt x="25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5"/>
            <p:cNvSpPr/>
            <p:nvPr/>
          </p:nvSpPr>
          <p:spPr>
            <a:xfrm>
              <a:off x="3546467" y="-3088600"/>
              <a:ext cx="64751" cy="126717"/>
            </a:xfrm>
            <a:custGeom>
              <a:avLst/>
              <a:gdLst/>
              <a:ahLst/>
              <a:cxnLst/>
              <a:rect l="l" t="t" r="r" b="b"/>
              <a:pathLst>
                <a:path w="488" h="955" extrusionOk="0">
                  <a:moveTo>
                    <a:pt x="463" y="12"/>
                  </a:moveTo>
                  <a:cubicBezTo>
                    <a:pt x="389" y="191"/>
                    <a:pt x="278" y="339"/>
                    <a:pt x="173" y="499"/>
                  </a:cubicBezTo>
                  <a:cubicBezTo>
                    <a:pt x="93" y="622"/>
                    <a:pt x="1" y="782"/>
                    <a:pt x="25" y="936"/>
                  </a:cubicBezTo>
                  <a:cubicBezTo>
                    <a:pt x="25" y="955"/>
                    <a:pt x="56" y="955"/>
                    <a:pt x="62" y="936"/>
                  </a:cubicBezTo>
                  <a:cubicBezTo>
                    <a:pt x="81" y="862"/>
                    <a:pt x="87" y="789"/>
                    <a:pt x="118" y="715"/>
                  </a:cubicBezTo>
                  <a:cubicBezTo>
                    <a:pt x="149" y="622"/>
                    <a:pt x="204" y="542"/>
                    <a:pt x="259" y="462"/>
                  </a:cubicBezTo>
                  <a:cubicBezTo>
                    <a:pt x="346" y="320"/>
                    <a:pt x="444" y="191"/>
                    <a:pt x="481" y="25"/>
                  </a:cubicBezTo>
                  <a:cubicBezTo>
                    <a:pt x="487" y="12"/>
                    <a:pt x="469" y="0"/>
                    <a:pt x="46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5"/>
            <p:cNvSpPr/>
            <p:nvPr/>
          </p:nvSpPr>
          <p:spPr>
            <a:xfrm>
              <a:off x="3551376" y="-3059276"/>
              <a:ext cx="80276" cy="85981"/>
            </a:xfrm>
            <a:custGeom>
              <a:avLst/>
              <a:gdLst/>
              <a:ahLst/>
              <a:cxnLst/>
              <a:rect l="l" t="t" r="r" b="b"/>
              <a:pathLst>
                <a:path w="605" h="648" extrusionOk="0">
                  <a:moveTo>
                    <a:pt x="604" y="1"/>
                  </a:moveTo>
                  <a:cubicBezTo>
                    <a:pt x="567" y="56"/>
                    <a:pt x="493" y="93"/>
                    <a:pt x="432" y="118"/>
                  </a:cubicBezTo>
                  <a:cubicBezTo>
                    <a:pt x="370" y="143"/>
                    <a:pt x="309" y="192"/>
                    <a:pt x="259" y="235"/>
                  </a:cubicBezTo>
                  <a:cubicBezTo>
                    <a:pt x="148" y="327"/>
                    <a:pt x="31" y="475"/>
                    <a:pt x="7" y="617"/>
                  </a:cubicBezTo>
                  <a:cubicBezTo>
                    <a:pt x="1" y="629"/>
                    <a:pt x="19" y="648"/>
                    <a:pt x="31" y="629"/>
                  </a:cubicBezTo>
                  <a:cubicBezTo>
                    <a:pt x="75" y="580"/>
                    <a:pt x="99" y="518"/>
                    <a:pt x="130" y="463"/>
                  </a:cubicBezTo>
                  <a:cubicBezTo>
                    <a:pt x="179" y="383"/>
                    <a:pt x="247" y="309"/>
                    <a:pt x="321" y="247"/>
                  </a:cubicBezTo>
                  <a:cubicBezTo>
                    <a:pt x="420" y="155"/>
                    <a:pt x="543" y="130"/>
                    <a:pt x="604" y="1"/>
                  </a:cubicBezTo>
                  <a:cubicBezTo>
                    <a:pt x="604" y="1"/>
                    <a:pt x="604" y="1"/>
                    <a:pt x="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5"/>
            <p:cNvSpPr/>
            <p:nvPr/>
          </p:nvSpPr>
          <p:spPr>
            <a:xfrm>
              <a:off x="3526829" y="-3078781"/>
              <a:ext cx="33703" cy="126717"/>
            </a:xfrm>
            <a:custGeom>
              <a:avLst/>
              <a:gdLst/>
              <a:ahLst/>
              <a:cxnLst/>
              <a:rect l="l" t="t" r="r" b="b"/>
              <a:pathLst>
                <a:path w="254" h="955" extrusionOk="0">
                  <a:moveTo>
                    <a:pt x="13" y="31"/>
                  </a:moveTo>
                  <a:cubicBezTo>
                    <a:pt x="69" y="111"/>
                    <a:pt x="112" y="191"/>
                    <a:pt x="143" y="290"/>
                  </a:cubicBezTo>
                  <a:cubicBezTo>
                    <a:pt x="173" y="394"/>
                    <a:pt x="143" y="505"/>
                    <a:pt x="124" y="616"/>
                  </a:cubicBezTo>
                  <a:cubicBezTo>
                    <a:pt x="106" y="727"/>
                    <a:pt x="99" y="862"/>
                    <a:pt x="192" y="936"/>
                  </a:cubicBezTo>
                  <a:cubicBezTo>
                    <a:pt x="216" y="955"/>
                    <a:pt x="253" y="930"/>
                    <a:pt x="235" y="905"/>
                  </a:cubicBezTo>
                  <a:cubicBezTo>
                    <a:pt x="130" y="770"/>
                    <a:pt x="186" y="610"/>
                    <a:pt x="204" y="456"/>
                  </a:cubicBezTo>
                  <a:cubicBezTo>
                    <a:pt x="216" y="296"/>
                    <a:pt x="130" y="136"/>
                    <a:pt x="38" y="19"/>
                  </a:cubicBezTo>
                  <a:cubicBezTo>
                    <a:pt x="26" y="0"/>
                    <a:pt x="1" y="12"/>
                    <a:pt x="1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5"/>
            <p:cNvSpPr/>
            <p:nvPr/>
          </p:nvSpPr>
          <p:spPr>
            <a:xfrm>
              <a:off x="3495780" y="-3070687"/>
              <a:ext cx="35295" cy="84389"/>
            </a:xfrm>
            <a:custGeom>
              <a:avLst/>
              <a:gdLst/>
              <a:ahLst/>
              <a:cxnLst/>
              <a:rect l="l" t="t" r="r" b="b"/>
              <a:pathLst>
                <a:path w="266" h="636" extrusionOk="0">
                  <a:moveTo>
                    <a:pt x="216" y="629"/>
                  </a:moveTo>
                  <a:cubicBezTo>
                    <a:pt x="266" y="432"/>
                    <a:pt x="210" y="136"/>
                    <a:pt x="32" y="13"/>
                  </a:cubicBezTo>
                  <a:cubicBezTo>
                    <a:pt x="13" y="1"/>
                    <a:pt x="1" y="19"/>
                    <a:pt x="7" y="31"/>
                  </a:cubicBezTo>
                  <a:cubicBezTo>
                    <a:pt x="62" y="130"/>
                    <a:pt x="130" y="210"/>
                    <a:pt x="173" y="315"/>
                  </a:cubicBezTo>
                  <a:cubicBezTo>
                    <a:pt x="210" y="413"/>
                    <a:pt x="216" y="524"/>
                    <a:pt x="204" y="629"/>
                  </a:cubicBezTo>
                  <a:cubicBezTo>
                    <a:pt x="204" y="635"/>
                    <a:pt x="210" y="635"/>
                    <a:pt x="216" y="6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5"/>
            <p:cNvSpPr/>
            <p:nvPr/>
          </p:nvSpPr>
          <p:spPr>
            <a:xfrm>
              <a:off x="3639613" y="-3005272"/>
              <a:ext cx="84389" cy="55729"/>
            </a:xfrm>
            <a:custGeom>
              <a:avLst/>
              <a:gdLst/>
              <a:ahLst/>
              <a:cxnLst/>
              <a:rect l="l" t="t" r="r" b="b"/>
              <a:pathLst>
                <a:path w="636" h="420" extrusionOk="0">
                  <a:moveTo>
                    <a:pt x="19" y="413"/>
                  </a:moveTo>
                  <a:cubicBezTo>
                    <a:pt x="155" y="241"/>
                    <a:pt x="580" y="278"/>
                    <a:pt x="629" y="31"/>
                  </a:cubicBezTo>
                  <a:cubicBezTo>
                    <a:pt x="635" y="13"/>
                    <a:pt x="611" y="0"/>
                    <a:pt x="598" y="13"/>
                  </a:cubicBezTo>
                  <a:cubicBezTo>
                    <a:pt x="543" y="56"/>
                    <a:pt x="506" y="111"/>
                    <a:pt x="438" y="148"/>
                  </a:cubicBezTo>
                  <a:cubicBezTo>
                    <a:pt x="377" y="179"/>
                    <a:pt x="309" y="204"/>
                    <a:pt x="241" y="228"/>
                  </a:cubicBezTo>
                  <a:cubicBezTo>
                    <a:pt x="143" y="265"/>
                    <a:pt x="62" y="315"/>
                    <a:pt x="7" y="401"/>
                  </a:cubicBezTo>
                  <a:cubicBezTo>
                    <a:pt x="1" y="413"/>
                    <a:pt x="13" y="419"/>
                    <a:pt x="19" y="4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5"/>
            <p:cNvSpPr/>
            <p:nvPr/>
          </p:nvSpPr>
          <p:spPr>
            <a:xfrm>
              <a:off x="3645319" y="-3029023"/>
              <a:ext cx="59046" cy="39408"/>
            </a:xfrm>
            <a:custGeom>
              <a:avLst/>
              <a:gdLst/>
              <a:ahLst/>
              <a:cxnLst/>
              <a:rect l="l" t="t" r="r" b="b"/>
              <a:pathLst>
                <a:path w="445" h="297" extrusionOk="0">
                  <a:moveTo>
                    <a:pt x="19" y="296"/>
                  </a:moveTo>
                  <a:cubicBezTo>
                    <a:pt x="149" y="241"/>
                    <a:pt x="407" y="204"/>
                    <a:pt x="438" y="32"/>
                  </a:cubicBezTo>
                  <a:cubicBezTo>
                    <a:pt x="444" y="13"/>
                    <a:pt x="426" y="1"/>
                    <a:pt x="407" y="13"/>
                  </a:cubicBezTo>
                  <a:cubicBezTo>
                    <a:pt x="377" y="38"/>
                    <a:pt x="364" y="75"/>
                    <a:pt x="334" y="106"/>
                  </a:cubicBezTo>
                  <a:cubicBezTo>
                    <a:pt x="303" y="136"/>
                    <a:pt x="260" y="161"/>
                    <a:pt x="217" y="179"/>
                  </a:cubicBezTo>
                  <a:cubicBezTo>
                    <a:pt x="149" y="216"/>
                    <a:pt x="75" y="241"/>
                    <a:pt x="7" y="278"/>
                  </a:cubicBezTo>
                  <a:cubicBezTo>
                    <a:pt x="1" y="284"/>
                    <a:pt x="7" y="296"/>
                    <a:pt x="19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5"/>
            <p:cNvSpPr/>
            <p:nvPr/>
          </p:nvSpPr>
          <p:spPr>
            <a:xfrm>
              <a:off x="3546467" y="-3085415"/>
              <a:ext cx="14065" cy="36887"/>
            </a:xfrm>
            <a:custGeom>
              <a:avLst/>
              <a:gdLst/>
              <a:ahLst/>
              <a:cxnLst/>
              <a:rect l="l" t="t" r="r" b="b"/>
              <a:pathLst>
                <a:path w="106" h="278" extrusionOk="0">
                  <a:moveTo>
                    <a:pt x="105" y="266"/>
                  </a:moveTo>
                  <a:cubicBezTo>
                    <a:pt x="99" y="223"/>
                    <a:pt x="93" y="173"/>
                    <a:pt x="81" y="130"/>
                  </a:cubicBezTo>
                  <a:cubicBezTo>
                    <a:pt x="75" y="93"/>
                    <a:pt x="75" y="38"/>
                    <a:pt x="44" y="7"/>
                  </a:cubicBezTo>
                  <a:cubicBezTo>
                    <a:pt x="38" y="1"/>
                    <a:pt x="25" y="1"/>
                    <a:pt x="19" y="7"/>
                  </a:cubicBezTo>
                  <a:cubicBezTo>
                    <a:pt x="1" y="44"/>
                    <a:pt x="19" y="93"/>
                    <a:pt x="32" y="124"/>
                  </a:cubicBezTo>
                  <a:cubicBezTo>
                    <a:pt x="44" y="179"/>
                    <a:pt x="75" y="223"/>
                    <a:pt x="93" y="272"/>
                  </a:cubicBezTo>
                  <a:cubicBezTo>
                    <a:pt x="93" y="278"/>
                    <a:pt x="105" y="278"/>
                    <a:pt x="105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5"/>
            <p:cNvSpPr/>
            <p:nvPr/>
          </p:nvSpPr>
          <p:spPr>
            <a:xfrm>
              <a:off x="3499097" y="-3079710"/>
              <a:ext cx="41000" cy="37020"/>
            </a:xfrm>
            <a:custGeom>
              <a:avLst/>
              <a:gdLst/>
              <a:ahLst/>
              <a:cxnLst/>
              <a:rect l="l" t="t" r="r" b="b"/>
              <a:pathLst>
                <a:path w="309" h="279" extrusionOk="0">
                  <a:moveTo>
                    <a:pt x="302" y="253"/>
                  </a:moveTo>
                  <a:cubicBezTo>
                    <a:pt x="271" y="204"/>
                    <a:pt x="228" y="161"/>
                    <a:pt x="173" y="124"/>
                  </a:cubicBezTo>
                  <a:cubicBezTo>
                    <a:pt x="148" y="106"/>
                    <a:pt x="118" y="81"/>
                    <a:pt x="93" y="56"/>
                  </a:cubicBezTo>
                  <a:cubicBezTo>
                    <a:pt x="68" y="38"/>
                    <a:pt x="50" y="13"/>
                    <a:pt x="19" y="1"/>
                  </a:cubicBezTo>
                  <a:cubicBezTo>
                    <a:pt x="13" y="1"/>
                    <a:pt x="0" y="13"/>
                    <a:pt x="0" y="19"/>
                  </a:cubicBezTo>
                  <a:cubicBezTo>
                    <a:pt x="13" y="69"/>
                    <a:pt x="74" y="106"/>
                    <a:pt x="118" y="130"/>
                  </a:cubicBezTo>
                  <a:cubicBezTo>
                    <a:pt x="173" y="173"/>
                    <a:pt x="241" y="210"/>
                    <a:pt x="290" y="266"/>
                  </a:cubicBezTo>
                  <a:cubicBezTo>
                    <a:pt x="296" y="278"/>
                    <a:pt x="308" y="266"/>
                    <a:pt x="302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5"/>
            <p:cNvSpPr/>
            <p:nvPr/>
          </p:nvSpPr>
          <p:spPr>
            <a:xfrm>
              <a:off x="3474550" y="-3026502"/>
              <a:ext cx="48431" cy="71253"/>
            </a:xfrm>
            <a:custGeom>
              <a:avLst/>
              <a:gdLst/>
              <a:ahLst/>
              <a:cxnLst/>
              <a:rect l="l" t="t" r="r" b="b"/>
              <a:pathLst>
                <a:path w="365" h="537" extrusionOk="0">
                  <a:moveTo>
                    <a:pt x="7" y="19"/>
                  </a:moveTo>
                  <a:cubicBezTo>
                    <a:pt x="105" y="123"/>
                    <a:pt x="118" y="253"/>
                    <a:pt x="167" y="376"/>
                  </a:cubicBezTo>
                  <a:cubicBezTo>
                    <a:pt x="198" y="444"/>
                    <a:pt x="247" y="536"/>
                    <a:pt x="333" y="536"/>
                  </a:cubicBezTo>
                  <a:cubicBezTo>
                    <a:pt x="358" y="536"/>
                    <a:pt x="364" y="499"/>
                    <a:pt x="339" y="487"/>
                  </a:cubicBezTo>
                  <a:cubicBezTo>
                    <a:pt x="235" y="462"/>
                    <a:pt x="192" y="333"/>
                    <a:pt x="161" y="240"/>
                  </a:cubicBezTo>
                  <a:cubicBezTo>
                    <a:pt x="130" y="148"/>
                    <a:pt x="93" y="74"/>
                    <a:pt x="19" y="6"/>
                  </a:cubicBezTo>
                  <a:cubicBezTo>
                    <a:pt x="13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5"/>
            <p:cNvSpPr/>
            <p:nvPr/>
          </p:nvSpPr>
          <p:spPr>
            <a:xfrm>
              <a:off x="3463139" y="-3046936"/>
              <a:ext cx="55729" cy="74438"/>
            </a:xfrm>
            <a:custGeom>
              <a:avLst/>
              <a:gdLst/>
              <a:ahLst/>
              <a:cxnLst/>
              <a:rect l="l" t="t" r="r" b="b"/>
              <a:pathLst>
                <a:path w="420" h="561" extrusionOk="0">
                  <a:moveTo>
                    <a:pt x="419" y="555"/>
                  </a:moveTo>
                  <a:cubicBezTo>
                    <a:pt x="339" y="345"/>
                    <a:pt x="259" y="99"/>
                    <a:pt x="31" y="6"/>
                  </a:cubicBezTo>
                  <a:cubicBezTo>
                    <a:pt x="13" y="0"/>
                    <a:pt x="0" y="25"/>
                    <a:pt x="7" y="37"/>
                  </a:cubicBezTo>
                  <a:cubicBezTo>
                    <a:pt x="37" y="87"/>
                    <a:pt x="87" y="111"/>
                    <a:pt x="130" y="142"/>
                  </a:cubicBezTo>
                  <a:cubicBezTo>
                    <a:pt x="185" y="185"/>
                    <a:pt x="228" y="234"/>
                    <a:pt x="265" y="296"/>
                  </a:cubicBezTo>
                  <a:cubicBezTo>
                    <a:pt x="321" y="376"/>
                    <a:pt x="321" y="505"/>
                    <a:pt x="413" y="561"/>
                  </a:cubicBezTo>
                  <a:cubicBezTo>
                    <a:pt x="413" y="561"/>
                    <a:pt x="419" y="555"/>
                    <a:pt x="419" y="5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5"/>
            <p:cNvSpPr/>
            <p:nvPr/>
          </p:nvSpPr>
          <p:spPr>
            <a:xfrm>
              <a:off x="3477867" y="-3052641"/>
              <a:ext cx="33570" cy="38479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247" y="277"/>
                  </a:moveTo>
                  <a:cubicBezTo>
                    <a:pt x="241" y="210"/>
                    <a:pt x="216" y="154"/>
                    <a:pt x="173" y="105"/>
                  </a:cubicBezTo>
                  <a:cubicBezTo>
                    <a:pt x="136" y="62"/>
                    <a:pt x="62" y="0"/>
                    <a:pt x="7" y="25"/>
                  </a:cubicBezTo>
                  <a:cubicBezTo>
                    <a:pt x="0" y="31"/>
                    <a:pt x="0" y="43"/>
                    <a:pt x="7" y="56"/>
                  </a:cubicBezTo>
                  <a:cubicBezTo>
                    <a:pt x="19" y="74"/>
                    <a:pt x="43" y="74"/>
                    <a:pt x="62" y="80"/>
                  </a:cubicBezTo>
                  <a:cubicBezTo>
                    <a:pt x="93" y="93"/>
                    <a:pt x="117" y="111"/>
                    <a:pt x="142" y="130"/>
                  </a:cubicBezTo>
                  <a:cubicBezTo>
                    <a:pt x="185" y="173"/>
                    <a:pt x="216" y="222"/>
                    <a:pt x="234" y="284"/>
                  </a:cubicBezTo>
                  <a:cubicBezTo>
                    <a:pt x="234" y="290"/>
                    <a:pt x="253" y="290"/>
                    <a:pt x="247" y="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5"/>
            <p:cNvSpPr/>
            <p:nvPr/>
          </p:nvSpPr>
          <p:spPr>
            <a:xfrm>
              <a:off x="3457433" y="-3024113"/>
              <a:ext cx="45114" cy="73774"/>
            </a:xfrm>
            <a:custGeom>
              <a:avLst/>
              <a:gdLst/>
              <a:ahLst/>
              <a:cxnLst/>
              <a:rect l="l" t="t" r="r" b="b"/>
              <a:pathLst>
                <a:path w="340" h="556" extrusionOk="0">
                  <a:moveTo>
                    <a:pt x="7" y="13"/>
                  </a:moveTo>
                  <a:cubicBezTo>
                    <a:pt x="142" y="130"/>
                    <a:pt x="62" y="555"/>
                    <a:pt x="308" y="549"/>
                  </a:cubicBezTo>
                  <a:cubicBezTo>
                    <a:pt x="327" y="549"/>
                    <a:pt x="339" y="524"/>
                    <a:pt x="327" y="518"/>
                  </a:cubicBezTo>
                  <a:cubicBezTo>
                    <a:pt x="278" y="481"/>
                    <a:pt x="234" y="463"/>
                    <a:pt x="197" y="407"/>
                  </a:cubicBezTo>
                  <a:cubicBezTo>
                    <a:pt x="173" y="364"/>
                    <a:pt x="161" y="303"/>
                    <a:pt x="148" y="253"/>
                  </a:cubicBezTo>
                  <a:cubicBezTo>
                    <a:pt x="117" y="149"/>
                    <a:pt x="105" y="75"/>
                    <a:pt x="19" y="1"/>
                  </a:cubicBezTo>
                  <a:cubicBezTo>
                    <a:pt x="13" y="1"/>
                    <a:pt x="0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5"/>
            <p:cNvSpPr/>
            <p:nvPr/>
          </p:nvSpPr>
          <p:spPr>
            <a:xfrm>
              <a:off x="3478663" y="-3003680"/>
              <a:ext cx="7431" cy="21363"/>
            </a:xfrm>
            <a:custGeom>
              <a:avLst/>
              <a:gdLst/>
              <a:ahLst/>
              <a:cxnLst/>
              <a:rect l="l" t="t" r="r" b="b"/>
              <a:pathLst>
                <a:path w="56" h="161" extrusionOk="0">
                  <a:moveTo>
                    <a:pt x="56" y="142"/>
                  </a:moveTo>
                  <a:cubicBezTo>
                    <a:pt x="56" y="124"/>
                    <a:pt x="50" y="99"/>
                    <a:pt x="44" y="75"/>
                  </a:cubicBezTo>
                  <a:cubicBezTo>
                    <a:pt x="37" y="50"/>
                    <a:pt x="37" y="25"/>
                    <a:pt x="19" y="7"/>
                  </a:cubicBezTo>
                  <a:cubicBezTo>
                    <a:pt x="13" y="1"/>
                    <a:pt x="1" y="1"/>
                    <a:pt x="1" y="13"/>
                  </a:cubicBezTo>
                  <a:cubicBezTo>
                    <a:pt x="1" y="32"/>
                    <a:pt x="7" y="50"/>
                    <a:pt x="13" y="68"/>
                  </a:cubicBezTo>
                  <a:cubicBezTo>
                    <a:pt x="25" y="99"/>
                    <a:pt x="31" y="124"/>
                    <a:pt x="37" y="149"/>
                  </a:cubicBezTo>
                  <a:cubicBezTo>
                    <a:pt x="37" y="161"/>
                    <a:pt x="56" y="155"/>
                    <a:pt x="56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5"/>
            <p:cNvSpPr/>
            <p:nvPr/>
          </p:nvSpPr>
          <p:spPr>
            <a:xfrm>
              <a:off x="3410064" y="-3021592"/>
              <a:ext cx="55596" cy="44185"/>
            </a:xfrm>
            <a:custGeom>
              <a:avLst/>
              <a:gdLst/>
              <a:ahLst/>
              <a:cxnLst/>
              <a:rect l="l" t="t" r="r" b="b"/>
              <a:pathLst>
                <a:path w="419" h="333" extrusionOk="0">
                  <a:moveTo>
                    <a:pt x="413" y="321"/>
                  </a:moveTo>
                  <a:cubicBezTo>
                    <a:pt x="376" y="247"/>
                    <a:pt x="308" y="210"/>
                    <a:pt x="234" y="173"/>
                  </a:cubicBezTo>
                  <a:cubicBezTo>
                    <a:pt x="197" y="154"/>
                    <a:pt x="154" y="136"/>
                    <a:pt x="123" y="105"/>
                  </a:cubicBezTo>
                  <a:cubicBezTo>
                    <a:pt x="93" y="80"/>
                    <a:pt x="93" y="43"/>
                    <a:pt x="68" y="13"/>
                  </a:cubicBezTo>
                  <a:cubicBezTo>
                    <a:pt x="62" y="0"/>
                    <a:pt x="49" y="6"/>
                    <a:pt x="43" y="13"/>
                  </a:cubicBezTo>
                  <a:cubicBezTo>
                    <a:pt x="0" y="80"/>
                    <a:pt x="86" y="148"/>
                    <a:pt x="136" y="179"/>
                  </a:cubicBezTo>
                  <a:cubicBezTo>
                    <a:pt x="222" y="228"/>
                    <a:pt x="345" y="234"/>
                    <a:pt x="407" y="327"/>
                  </a:cubicBezTo>
                  <a:cubicBezTo>
                    <a:pt x="407" y="333"/>
                    <a:pt x="419" y="327"/>
                    <a:pt x="41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5"/>
            <p:cNvSpPr/>
            <p:nvPr/>
          </p:nvSpPr>
          <p:spPr>
            <a:xfrm>
              <a:off x="3405154" y="-3029819"/>
              <a:ext cx="63823" cy="93279"/>
            </a:xfrm>
            <a:custGeom>
              <a:avLst/>
              <a:gdLst/>
              <a:ahLst/>
              <a:cxnLst/>
              <a:rect l="l" t="t" r="r" b="b"/>
              <a:pathLst>
                <a:path w="481" h="703" extrusionOk="0">
                  <a:moveTo>
                    <a:pt x="0" y="13"/>
                  </a:moveTo>
                  <a:cubicBezTo>
                    <a:pt x="12" y="167"/>
                    <a:pt x="25" y="302"/>
                    <a:pt x="117" y="432"/>
                  </a:cubicBezTo>
                  <a:cubicBezTo>
                    <a:pt x="191" y="536"/>
                    <a:pt x="320" y="617"/>
                    <a:pt x="425" y="684"/>
                  </a:cubicBezTo>
                  <a:cubicBezTo>
                    <a:pt x="450" y="703"/>
                    <a:pt x="481" y="666"/>
                    <a:pt x="456" y="641"/>
                  </a:cubicBezTo>
                  <a:cubicBezTo>
                    <a:pt x="376" y="561"/>
                    <a:pt x="271" y="506"/>
                    <a:pt x="185" y="426"/>
                  </a:cubicBezTo>
                  <a:cubicBezTo>
                    <a:pt x="74" y="321"/>
                    <a:pt x="49" y="155"/>
                    <a:pt x="19" y="13"/>
                  </a:cubicBezTo>
                  <a:cubicBezTo>
                    <a:pt x="19" y="1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5"/>
            <p:cNvSpPr/>
            <p:nvPr/>
          </p:nvSpPr>
          <p:spPr>
            <a:xfrm>
              <a:off x="3428773" y="-2988951"/>
              <a:ext cx="45114" cy="45114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7" y="19"/>
                  </a:moveTo>
                  <a:cubicBezTo>
                    <a:pt x="87" y="130"/>
                    <a:pt x="223" y="185"/>
                    <a:pt x="284" y="309"/>
                  </a:cubicBezTo>
                  <a:cubicBezTo>
                    <a:pt x="296" y="339"/>
                    <a:pt x="340" y="315"/>
                    <a:pt x="327" y="284"/>
                  </a:cubicBezTo>
                  <a:cubicBezTo>
                    <a:pt x="259" y="161"/>
                    <a:pt x="112" y="105"/>
                    <a:pt x="19" y="7"/>
                  </a:cubicBezTo>
                  <a:cubicBezTo>
                    <a:pt x="13" y="1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5"/>
            <p:cNvSpPr/>
            <p:nvPr/>
          </p:nvSpPr>
          <p:spPr>
            <a:xfrm>
              <a:off x="3424659" y="-3025706"/>
              <a:ext cx="37020" cy="27068"/>
            </a:xfrm>
            <a:custGeom>
              <a:avLst/>
              <a:gdLst/>
              <a:ahLst/>
              <a:cxnLst/>
              <a:rect l="l" t="t" r="r" b="b"/>
              <a:pathLst>
                <a:path w="279" h="204" extrusionOk="0">
                  <a:moveTo>
                    <a:pt x="272" y="198"/>
                  </a:moveTo>
                  <a:cubicBezTo>
                    <a:pt x="241" y="161"/>
                    <a:pt x="198" y="124"/>
                    <a:pt x="155" y="99"/>
                  </a:cubicBezTo>
                  <a:cubicBezTo>
                    <a:pt x="124" y="87"/>
                    <a:pt x="100" y="68"/>
                    <a:pt x="81" y="50"/>
                  </a:cubicBezTo>
                  <a:cubicBezTo>
                    <a:pt x="63" y="31"/>
                    <a:pt x="56" y="13"/>
                    <a:pt x="32" y="0"/>
                  </a:cubicBezTo>
                  <a:cubicBezTo>
                    <a:pt x="26" y="0"/>
                    <a:pt x="13" y="7"/>
                    <a:pt x="13" y="13"/>
                  </a:cubicBezTo>
                  <a:cubicBezTo>
                    <a:pt x="1" y="62"/>
                    <a:pt x="69" y="99"/>
                    <a:pt x="100" y="117"/>
                  </a:cubicBezTo>
                  <a:cubicBezTo>
                    <a:pt x="155" y="136"/>
                    <a:pt x="229" y="161"/>
                    <a:pt x="272" y="204"/>
                  </a:cubicBezTo>
                  <a:cubicBezTo>
                    <a:pt x="272" y="204"/>
                    <a:pt x="278" y="204"/>
                    <a:pt x="272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5"/>
            <p:cNvSpPr/>
            <p:nvPr/>
          </p:nvSpPr>
          <p:spPr>
            <a:xfrm>
              <a:off x="3450932" y="-2984838"/>
              <a:ext cx="35162" cy="38479"/>
            </a:xfrm>
            <a:custGeom>
              <a:avLst/>
              <a:gdLst/>
              <a:ahLst/>
              <a:cxnLst/>
              <a:rect l="l" t="t" r="r" b="b"/>
              <a:pathLst>
                <a:path w="265" h="290" extrusionOk="0">
                  <a:moveTo>
                    <a:pt x="6" y="25"/>
                  </a:moveTo>
                  <a:cubicBezTo>
                    <a:pt x="43" y="80"/>
                    <a:pt x="68" y="136"/>
                    <a:pt x="111" y="191"/>
                  </a:cubicBezTo>
                  <a:cubicBezTo>
                    <a:pt x="136" y="216"/>
                    <a:pt x="216" y="290"/>
                    <a:pt x="253" y="247"/>
                  </a:cubicBezTo>
                  <a:cubicBezTo>
                    <a:pt x="265" y="241"/>
                    <a:pt x="265" y="222"/>
                    <a:pt x="246" y="210"/>
                  </a:cubicBezTo>
                  <a:cubicBezTo>
                    <a:pt x="222" y="197"/>
                    <a:pt x="191" y="191"/>
                    <a:pt x="166" y="167"/>
                  </a:cubicBezTo>
                  <a:cubicBezTo>
                    <a:pt x="111" y="124"/>
                    <a:pt x="80" y="56"/>
                    <a:pt x="31" y="7"/>
                  </a:cubicBezTo>
                  <a:cubicBezTo>
                    <a:pt x="19" y="0"/>
                    <a:pt x="0" y="13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5"/>
            <p:cNvSpPr/>
            <p:nvPr/>
          </p:nvSpPr>
          <p:spPr>
            <a:xfrm>
              <a:off x="3515418" y="-2993861"/>
              <a:ext cx="27997" cy="42593"/>
            </a:xfrm>
            <a:custGeom>
              <a:avLst/>
              <a:gdLst/>
              <a:ahLst/>
              <a:cxnLst/>
              <a:rect l="l" t="t" r="r" b="b"/>
              <a:pathLst>
                <a:path w="211" h="321" extrusionOk="0">
                  <a:moveTo>
                    <a:pt x="1" y="7"/>
                  </a:moveTo>
                  <a:cubicBezTo>
                    <a:pt x="13" y="81"/>
                    <a:pt x="19" y="148"/>
                    <a:pt x="50" y="210"/>
                  </a:cubicBezTo>
                  <a:cubicBezTo>
                    <a:pt x="75" y="253"/>
                    <a:pt x="136" y="321"/>
                    <a:pt x="192" y="296"/>
                  </a:cubicBezTo>
                  <a:cubicBezTo>
                    <a:pt x="204" y="296"/>
                    <a:pt x="210" y="278"/>
                    <a:pt x="198" y="265"/>
                  </a:cubicBezTo>
                  <a:cubicBezTo>
                    <a:pt x="179" y="253"/>
                    <a:pt x="161" y="247"/>
                    <a:pt x="142" y="241"/>
                  </a:cubicBezTo>
                  <a:cubicBezTo>
                    <a:pt x="112" y="222"/>
                    <a:pt x="93" y="192"/>
                    <a:pt x="81" y="167"/>
                  </a:cubicBezTo>
                  <a:cubicBezTo>
                    <a:pt x="50" y="118"/>
                    <a:pt x="25" y="62"/>
                    <a:pt x="7" y="7"/>
                  </a:cubicBezTo>
                  <a:cubicBezTo>
                    <a:pt x="7" y="1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5"/>
            <p:cNvSpPr/>
            <p:nvPr/>
          </p:nvSpPr>
          <p:spPr>
            <a:xfrm>
              <a:off x="3292370" y="-2895009"/>
              <a:ext cx="10748" cy="3450"/>
            </a:xfrm>
            <a:custGeom>
              <a:avLst/>
              <a:gdLst/>
              <a:ahLst/>
              <a:cxnLst/>
              <a:rect l="l" t="t" r="r" b="b"/>
              <a:pathLst>
                <a:path w="81" h="26" extrusionOk="0">
                  <a:moveTo>
                    <a:pt x="6" y="26"/>
                  </a:moveTo>
                  <a:cubicBezTo>
                    <a:pt x="19" y="19"/>
                    <a:pt x="37" y="19"/>
                    <a:pt x="49" y="19"/>
                  </a:cubicBezTo>
                  <a:cubicBezTo>
                    <a:pt x="62" y="19"/>
                    <a:pt x="68" y="26"/>
                    <a:pt x="74" y="19"/>
                  </a:cubicBezTo>
                  <a:cubicBezTo>
                    <a:pt x="80" y="19"/>
                    <a:pt x="80" y="13"/>
                    <a:pt x="74" y="7"/>
                  </a:cubicBezTo>
                  <a:cubicBezTo>
                    <a:pt x="56" y="1"/>
                    <a:pt x="25" y="7"/>
                    <a:pt x="6" y="19"/>
                  </a:cubicBezTo>
                  <a:cubicBezTo>
                    <a:pt x="0" y="19"/>
                    <a:pt x="0" y="26"/>
                    <a:pt x="6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5"/>
            <p:cNvSpPr/>
            <p:nvPr/>
          </p:nvSpPr>
          <p:spPr>
            <a:xfrm>
              <a:off x="3286664" y="-2898193"/>
              <a:ext cx="97393" cy="31182"/>
            </a:xfrm>
            <a:custGeom>
              <a:avLst/>
              <a:gdLst/>
              <a:ahLst/>
              <a:cxnLst/>
              <a:rect l="l" t="t" r="r" b="b"/>
              <a:pathLst>
                <a:path w="734" h="235" extrusionOk="0">
                  <a:moveTo>
                    <a:pt x="31" y="99"/>
                  </a:moveTo>
                  <a:cubicBezTo>
                    <a:pt x="148" y="6"/>
                    <a:pt x="327" y="111"/>
                    <a:pt x="444" y="154"/>
                  </a:cubicBezTo>
                  <a:cubicBezTo>
                    <a:pt x="524" y="185"/>
                    <a:pt x="641" y="234"/>
                    <a:pt x="715" y="179"/>
                  </a:cubicBezTo>
                  <a:cubicBezTo>
                    <a:pt x="733" y="167"/>
                    <a:pt x="727" y="148"/>
                    <a:pt x="708" y="148"/>
                  </a:cubicBezTo>
                  <a:cubicBezTo>
                    <a:pt x="628" y="142"/>
                    <a:pt x="567" y="142"/>
                    <a:pt x="487" y="117"/>
                  </a:cubicBezTo>
                  <a:cubicBezTo>
                    <a:pt x="413" y="99"/>
                    <a:pt x="345" y="68"/>
                    <a:pt x="277" y="43"/>
                  </a:cubicBezTo>
                  <a:cubicBezTo>
                    <a:pt x="179" y="6"/>
                    <a:pt x="80" y="0"/>
                    <a:pt x="12" y="80"/>
                  </a:cubicBezTo>
                  <a:cubicBezTo>
                    <a:pt x="0" y="93"/>
                    <a:pt x="19" y="105"/>
                    <a:pt x="31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5"/>
            <p:cNvSpPr/>
            <p:nvPr/>
          </p:nvSpPr>
          <p:spPr>
            <a:xfrm>
              <a:off x="3325011" y="-2901510"/>
              <a:ext cx="62230" cy="35295"/>
            </a:xfrm>
            <a:custGeom>
              <a:avLst/>
              <a:gdLst/>
              <a:ahLst/>
              <a:cxnLst/>
              <a:rect l="l" t="t" r="r" b="b"/>
              <a:pathLst>
                <a:path w="469" h="266" extrusionOk="0">
                  <a:moveTo>
                    <a:pt x="7" y="25"/>
                  </a:moveTo>
                  <a:cubicBezTo>
                    <a:pt x="136" y="38"/>
                    <a:pt x="327" y="265"/>
                    <a:pt x="456" y="155"/>
                  </a:cubicBezTo>
                  <a:cubicBezTo>
                    <a:pt x="469" y="142"/>
                    <a:pt x="456" y="118"/>
                    <a:pt x="438" y="118"/>
                  </a:cubicBezTo>
                  <a:cubicBezTo>
                    <a:pt x="401" y="124"/>
                    <a:pt x="370" y="130"/>
                    <a:pt x="333" y="124"/>
                  </a:cubicBezTo>
                  <a:cubicBezTo>
                    <a:pt x="290" y="111"/>
                    <a:pt x="247" y="87"/>
                    <a:pt x="210" y="68"/>
                  </a:cubicBezTo>
                  <a:cubicBezTo>
                    <a:pt x="148" y="31"/>
                    <a:pt x="81" y="1"/>
                    <a:pt x="7" y="7"/>
                  </a:cubicBezTo>
                  <a:cubicBezTo>
                    <a:pt x="1" y="7"/>
                    <a:pt x="1" y="19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5"/>
            <p:cNvSpPr/>
            <p:nvPr/>
          </p:nvSpPr>
          <p:spPr>
            <a:xfrm>
              <a:off x="3304577" y="-2921944"/>
              <a:ext cx="88370" cy="27068"/>
            </a:xfrm>
            <a:custGeom>
              <a:avLst/>
              <a:gdLst/>
              <a:ahLst/>
              <a:cxnLst/>
              <a:rect l="l" t="t" r="r" b="b"/>
              <a:pathLst>
                <a:path w="666" h="204" extrusionOk="0">
                  <a:moveTo>
                    <a:pt x="647" y="142"/>
                  </a:moveTo>
                  <a:cubicBezTo>
                    <a:pt x="506" y="179"/>
                    <a:pt x="389" y="112"/>
                    <a:pt x="265" y="62"/>
                  </a:cubicBezTo>
                  <a:cubicBezTo>
                    <a:pt x="185" y="31"/>
                    <a:pt x="87" y="1"/>
                    <a:pt x="13" y="50"/>
                  </a:cubicBezTo>
                  <a:cubicBezTo>
                    <a:pt x="1" y="56"/>
                    <a:pt x="7" y="68"/>
                    <a:pt x="19" y="68"/>
                  </a:cubicBezTo>
                  <a:cubicBezTo>
                    <a:pt x="155" y="68"/>
                    <a:pt x="247" y="93"/>
                    <a:pt x="376" y="142"/>
                  </a:cubicBezTo>
                  <a:cubicBezTo>
                    <a:pt x="469" y="185"/>
                    <a:pt x="555" y="204"/>
                    <a:pt x="653" y="167"/>
                  </a:cubicBezTo>
                  <a:cubicBezTo>
                    <a:pt x="666" y="161"/>
                    <a:pt x="660" y="142"/>
                    <a:pt x="647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5"/>
            <p:cNvSpPr/>
            <p:nvPr/>
          </p:nvSpPr>
          <p:spPr>
            <a:xfrm>
              <a:off x="3312008" y="-2934151"/>
              <a:ext cx="41797" cy="13136"/>
            </a:xfrm>
            <a:custGeom>
              <a:avLst/>
              <a:gdLst/>
              <a:ahLst/>
              <a:cxnLst/>
              <a:rect l="l" t="t" r="r" b="b"/>
              <a:pathLst>
                <a:path w="315" h="99" extrusionOk="0">
                  <a:moveTo>
                    <a:pt x="314" y="86"/>
                  </a:moveTo>
                  <a:cubicBezTo>
                    <a:pt x="222" y="43"/>
                    <a:pt x="92" y="0"/>
                    <a:pt x="12" y="80"/>
                  </a:cubicBezTo>
                  <a:cubicBezTo>
                    <a:pt x="0" y="86"/>
                    <a:pt x="12" y="99"/>
                    <a:pt x="19" y="99"/>
                  </a:cubicBezTo>
                  <a:cubicBezTo>
                    <a:pt x="123" y="68"/>
                    <a:pt x="203" y="62"/>
                    <a:pt x="308" y="99"/>
                  </a:cubicBezTo>
                  <a:cubicBezTo>
                    <a:pt x="314" y="99"/>
                    <a:pt x="314" y="93"/>
                    <a:pt x="314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5"/>
            <p:cNvSpPr/>
            <p:nvPr/>
          </p:nvSpPr>
          <p:spPr>
            <a:xfrm>
              <a:off x="3320101" y="-2963608"/>
              <a:ext cx="110529" cy="56525"/>
            </a:xfrm>
            <a:custGeom>
              <a:avLst/>
              <a:gdLst/>
              <a:ahLst/>
              <a:cxnLst/>
              <a:rect l="l" t="t" r="r" b="b"/>
              <a:pathLst>
                <a:path w="833" h="426" extrusionOk="0">
                  <a:moveTo>
                    <a:pt x="19" y="62"/>
                  </a:moveTo>
                  <a:cubicBezTo>
                    <a:pt x="204" y="81"/>
                    <a:pt x="315" y="198"/>
                    <a:pt x="456" y="302"/>
                  </a:cubicBezTo>
                  <a:cubicBezTo>
                    <a:pt x="555" y="376"/>
                    <a:pt x="709" y="426"/>
                    <a:pt x="814" y="339"/>
                  </a:cubicBezTo>
                  <a:cubicBezTo>
                    <a:pt x="832" y="327"/>
                    <a:pt x="820" y="296"/>
                    <a:pt x="795" y="296"/>
                  </a:cubicBezTo>
                  <a:cubicBezTo>
                    <a:pt x="721" y="302"/>
                    <a:pt x="660" y="321"/>
                    <a:pt x="580" y="296"/>
                  </a:cubicBezTo>
                  <a:cubicBezTo>
                    <a:pt x="506" y="272"/>
                    <a:pt x="432" y="216"/>
                    <a:pt x="364" y="167"/>
                  </a:cubicBezTo>
                  <a:cubicBezTo>
                    <a:pt x="265" y="93"/>
                    <a:pt x="142" y="1"/>
                    <a:pt x="13" y="44"/>
                  </a:cubicBezTo>
                  <a:cubicBezTo>
                    <a:pt x="1" y="44"/>
                    <a:pt x="7" y="62"/>
                    <a:pt x="19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5"/>
            <p:cNvSpPr/>
            <p:nvPr/>
          </p:nvSpPr>
          <p:spPr>
            <a:xfrm>
              <a:off x="3374901" y="-2947287"/>
              <a:ext cx="58117" cy="39408"/>
            </a:xfrm>
            <a:custGeom>
              <a:avLst/>
              <a:gdLst/>
              <a:ahLst/>
              <a:cxnLst/>
              <a:rect l="l" t="t" r="r" b="b"/>
              <a:pathLst>
                <a:path w="438" h="297" extrusionOk="0">
                  <a:moveTo>
                    <a:pt x="6" y="19"/>
                  </a:moveTo>
                  <a:cubicBezTo>
                    <a:pt x="93" y="62"/>
                    <a:pt x="327" y="296"/>
                    <a:pt x="431" y="173"/>
                  </a:cubicBezTo>
                  <a:cubicBezTo>
                    <a:pt x="438" y="167"/>
                    <a:pt x="438" y="155"/>
                    <a:pt x="425" y="149"/>
                  </a:cubicBezTo>
                  <a:cubicBezTo>
                    <a:pt x="388" y="142"/>
                    <a:pt x="358" y="149"/>
                    <a:pt x="321" y="149"/>
                  </a:cubicBezTo>
                  <a:cubicBezTo>
                    <a:pt x="277" y="142"/>
                    <a:pt x="234" y="118"/>
                    <a:pt x="197" y="99"/>
                  </a:cubicBezTo>
                  <a:cubicBezTo>
                    <a:pt x="136" y="68"/>
                    <a:pt x="74" y="32"/>
                    <a:pt x="13" y="7"/>
                  </a:cubicBezTo>
                  <a:cubicBezTo>
                    <a:pt x="0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5"/>
            <p:cNvSpPr/>
            <p:nvPr/>
          </p:nvSpPr>
          <p:spPr>
            <a:xfrm>
              <a:off x="3329124" y="-2972631"/>
              <a:ext cx="105487" cy="39408"/>
            </a:xfrm>
            <a:custGeom>
              <a:avLst/>
              <a:gdLst/>
              <a:ahLst/>
              <a:cxnLst/>
              <a:rect l="l" t="t" r="r" b="b"/>
              <a:pathLst>
                <a:path w="795" h="297" extrusionOk="0">
                  <a:moveTo>
                    <a:pt x="770" y="253"/>
                  </a:moveTo>
                  <a:cubicBezTo>
                    <a:pt x="604" y="247"/>
                    <a:pt x="475" y="155"/>
                    <a:pt x="327" y="93"/>
                  </a:cubicBezTo>
                  <a:cubicBezTo>
                    <a:pt x="228" y="50"/>
                    <a:pt x="105" y="1"/>
                    <a:pt x="7" y="69"/>
                  </a:cubicBezTo>
                  <a:cubicBezTo>
                    <a:pt x="0" y="75"/>
                    <a:pt x="0" y="87"/>
                    <a:pt x="13" y="87"/>
                  </a:cubicBezTo>
                  <a:cubicBezTo>
                    <a:pt x="80" y="93"/>
                    <a:pt x="142" y="81"/>
                    <a:pt x="210" y="93"/>
                  </a:cubicBezTo>
                  <a:cubicBezTo>
                    <a:pt x="296" y="112"/>
                    <a:pt x="370" y="161"/>
                    <a:pt x="450" y="198"/>
                  </a:cubicBezTo>
                  <a:cubicBezTo>
                    <a:pt x="549" y="247"/>
                    <a:pt x="653" y="296"/>
                    <a:pt x="770" y="290"/>
                  </a:cubicBezTo>
                  <a:cubicBezTo>
                    <a:pt x="795" y="290"/>
                    <a:pt x="795" y="253"/>
                    <a:pt x="770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5"/>
            <p:cNvSpPr/>
            <p:nvPr/>
          </p:nvSpPr>
          <p:spPr>
            <a:xfrm>
              <a:off x="3396132" y="-2965200"/>
              <a:ext cx="46706" cy="40204"/>
            </a:xfrm>
            <a:custGeom>
              <a:avLst/>
              <a:gdLst/>
              <a:ahLst/>
              <a:cxnLst/>
              <a:rect l="l" t="t" r="r" b="b"/>
              <a:pathLst>
                <a:path w="352" h="303" extrusionOk="0">
                  <a:moveTo>
                    <a:pt x="7" y="13"/>
                  </a:moveTo>
                  <a:cubicBezTo>
                    <a:pt x="74" y="56"/>
                    <a:pt x="124" y="123"/>
                    <a:pt x="173" y="185"/>
                  </a:cubicBezTo>
                  <a:cubicBezTo>
                    <a:pt x="210" y="228"/>
                    <a:pt x="265" y="302"/>
                    <a:pt x="327" y="296"/>
                  </a:cubicBezTo>
                  <a:cubicBezTo>
                    <a:pt x="339" y="296"/>
                    <a:pt x="352" y="284"/>
                    <a:pt x="345" y="271"/>
                  </a:cubicBezTo>
                  <a:cubicBezTo>
                    <a:pt x="327" y="247"/>
                    <a:pt x="302" y="234"/>
                    <a:pt x="278" y="222"/>
                  </a:cubicBezTo>
                  <a:cubicBezTo>
                    <a:pt x="247" y="197"/>
                    <a:pt x="216" y="167"/>
                    <a:pt x="191" y="142"/>
                  </a:cubicBezTo>
                  <a:cubicBezTo>
                    <a:pt x="130" y="86"/>
                    <a:pt x="80" y="43"/>
                    <a:pt x="13" y="6"/>
                  </a:cubicBezTo>
                  <a:cubicBezTo>
                    <a:pt x="7" y="0"/>
                    <a:pt x="0" y="6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5"/>
            <p:cNvSpPr/>
            <p:nvPr/>
          </p:nvSpPr>
          <p:spPr>
            <a:xfrm>
              <a:off x="3365083" y="-2999566"/>
              <a:ext cx="58913" cy="47502"/>
            </a:xfrm>
            <a:custGeom>
              <a:avLst/>
              <a:gdLst/>
              <a:ahLst/>
              <a:cxnLst/>
              <a:rect l="l" t="t" r="r" b="b"/>
              <a:pathLst>
                <a:path w="444" h="358" extrusionOk="0">
                  <a:moveTo>
                    <a:pt x="438" y="339"/>
                  </a:moveTo>
                  <a:cubicBezTo>
                    <a:pt x="376" y="259"/>
                    <a:pt x="327" y="173"/>
                    <a:pt x="247" y="111"/>
                  </a:cubicBezTo>
                  <a:cubicBezTo>
                    <a:pt x="191" y="62"/>
                    <a:pt x="80" y="1"/>
                    <a:pt x="13" y="50"/>
                  </a:cubicBezTo>
                  <a:cubicBezTo>
                    <a:pt x="0" y="56"/>
                    <a:pt x="0" y="74"/>
                    <a:pt x="13" y="81"/>
                  </a:cubicBezTo>
                  <a:cubicBezTo>
                    <a:pt x="37" y="99"/>
                    <a:pt x="68" y="99"/>
                    <a:pt x="99" y="105"/>
                  </a:cubicBezTo>
                  <a:cubicBezTo>
                    <a:pt x="154" y="118"/>
                    <a:pt x="197" y="148"/>
                    <a:pt x="241" y="179"/>
                  </a:cubicBezTo>
                  <a:cubicBezTo>
                    <a:pt x="308" y="235"/>
                    <a:pt x="364" y="290"/>
                    <a:pt x="425" y="352"/>
                  </a:cubicBezTo>
                  <a:cubicBezTo>
                    <a:pt x="432" y="358"/>
                    <a:pt x="444" y="345"/>
                    <a:pt x="438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5"/>
            <p:cNvSpPr/>
            <p:nvPr/>
          </p:nvSpPr>
          <p:spPr>
            <a:xfrm>
              <a:off x="3377290" y="-2971835"/>
              <a:ext cx="17382" cy="14861"/>
            </a:xfrm>
            <a:custGeom>
              <a:avLst/>
              <a:gdLst/>
              <a:ahLst/>
              <a:cxnLst/>
              <a:rect l="l" t="t" r="r" b="b"/>
              <a:pathLst>
                <a:path w="131" h="112" extrusionOk="0">
                  <a:moveTo>
                    <a:pt x="7" y="32"/>
                  </a:moveTo>
                  <a:cubicBezTo>
                    <a:pt x="25" y="44"/>
                    <a:pt x="44" y="63"/>
                    <a:pt x="62" y="75"/>
                  </a:cubicBezTo>
                  <a:cubicBezTo>
                    <a:pt x="75" y="87"/>
                    <a:pt x="93" y="106"/>
                    <a:pt x="112" y="112"/>
                  </a:cubicBezTo>
                  <a:cubicBezTo>
                    <a:pt x="124" y="112"/>
                    <a:pt x="130" y="99"/>
                    <a:pt x="124" y="93"/>
                  </a:cubicBezTo>
                  <a:cubicBezTo>
                    <a:pt x="118" y="81"/>
                    <a:pt x="99" y="69"/>
                    <a:pt x="87" y="56"/>
                  </a:cubicBezTo>
                  <a:cubicBezTo>
                    <a:pt x="62" y="44"/>
                    <a:pt x="44" y="26"/>
                    <a:pt x="25" y="13"/>
                  </a:cubicBezTo>
                  <a:cubicBezTo>
                    <a:pt x="13" y="1"/>
                    <a:pt x="1" y="26"/>
                    <a:pt x="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5"/>
            <p:cNvSpPr/>
            <p:nvPr/>
          </p:nvSpPr>
          <p:spPr>
            <a:xfrm>
              <a:off x="3436999" y="-2944766"/>
              <a:ext cx="18046" cy="12340"/>
            </a:xfrm>
            <a:custGeom>
              <a:avLst/>
              <a:gdLst/>
              <a:ahLst/>
              <a:cxnLst/>
              <a:rect l="l" t="t" r="r" b="b"/>
              <a:pathLst>
                <a:path w="136" h="93" extrusionOk="0">
                  <a:moveTo>
                    <a:pt x="7" y="19"/>
                  </a:moveTo>
                  <a:cubicBezTo>
                    <a:pt x="37" y="43"/>
                    <a:pt x="99" y="93"/>
                    <a:pt x="130" y="56"/>
                  </a:cubicBezTo>
                  <a:cubicBezTo>
                    <a:pt x="136" y="49"/>
                    <a:pt x="136" y="43"/>
                    <a:pt x="130" y="43"/>
                  </a:cubicBezTo>
                  <a:cubicBezTo>
                    <a:pt x="117" y="25"/>
                    <a:pt x="99" y="31"/>
                    <a:pt x="80" y="25"/>
                  </a:cubicBezTo>
                  <a:cubicBezTo>
                    <a:pt x="62" y="19"/>
                    <a:pt x="37" y="19"/>
                    <a:pt x="19" y="6"/>
                  </a:cubicBezTo>
                  <a:cubicBezTo>
                    <a:pt x="7" y="0"/>
                    <a:pt x="0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5"/>
            <p:cNvSpPr/>
            <p:nvPr/>
          </p:nvSpPr>
          <p:spPr>
            <a:xfrm>
              <a:off x="3357652" y="-2932559"/>
              <a:ext cx="23088" cy="18974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7" y="13"/>
                  </a:moveTo>
                  <a:cubicBezTo>
                    <a:pt x="32" y="44"/>
                    <a:pt x="44" y="74"/>
                    <a:pt x="75" y="99"/>
                  </a:cubicBezTo>
                  <a:cubicBezTo>
                    <a:pt x="99" y="111"/>
                    <a:pt x="136" y="142"/>
                    <a:pt x="167" y="130"/>
                  </a:cubicBezTo>
                  <a:cubicBezTo>
                    <a:pt x="173" y="124"/>
                    <a:pt x="173" y="118"/>
                    <a:pt x="173" y="111"/>
                  </a:cubicBezTo>
                  <a:cubicBezTo>
                    <a:pt x="167" y="99"/>
                    <a:pt x="155" y="93"/>
                    <a:pt x="143" y="87"/>
                  </a:cubicBezTo>
                  <a:cubicBezTo>
                    <a:pt x="124" y="81"/>
                    <a:pt x="112" y="68"/>
                    <a:pt x="99" y="56"/>
                  </a:cubicBezTo>
                  <a:cubicBezTo>
                    <a:pt x="69" y="38"/>
                    <a:pt x="44" y="25"/>
                    <a:pt x="19" y="7"/>
                  </a:cubicBezTo>
                  <a:cubicBezTo>
                    <a:pt x="13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5"/>
            <p:cNvSpPr/>
            <p:nvPr/>
          </p:nvSpPr>
          <p:spPr>
            <a:xfrm>
              <a:off x="3272732" y="-2854141"/>
              <a:ext cx="94075" cy="22292"/>
            </a:xfrm>
            <a:custGeom>
              <a:avLst/>
              <a:gdLst/>
              <a:ahLst/>
              <a:cxnLst/>
              <a:rect l="l" t="t" r="r" b="b"/>
              <a:pathLst>
                <a:path w="709" h="168" extrusionOk="0">
                  <a:moveTo>
                    <a:pt x="25" y="161"/>
                  </a:moveTo>
                  <a:cubicBezTo>
                    <a:pt x="173" y="130"/>
                    <a:pt x="302" y="112"/>
                    <a:pt x="456" y="124"/>
                  </a:cubicBezTo>
                  <a:cubicBezTo>
                    <a:pt x="549" y="130"/>
                    <a:pt x="647" y="118"/>
                    <a:pt x="696" y="38"/>
                  </a:cubicBezTo>
                  <a:cubicBezTo>
                    <a:pt x="709" y="19"/>
                    <a:pt x="690" y="1"/>
                    <a:pt x="672" y="7"/>
                  </a:cubicBezTo>
                  <a:cubicBezTo>
                    <a:pt x="462" y="124"/>
                    <a:pt x="216" y="1"/>
                    <a:pt x="13" y="143"/>
                  </a:cubicBezTo>
                  <a:cubicBezTo>
                    <a:pt x="0" y="149"/>
                    <a:pt x="13" y="167"/>
                    <a:pt x="25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5"/>
            <p:cNvSpPr/>
            <p:nvPr/>
          </p:nvSpPr>
          <p:spPr>
            <a:xfrm>
              <a:off x="3315192" y="-2841005"/>
              <a:ext cx="42593" cy="17249"/>
            </a:xfrm>
            <a:custGeom>
              <a:avLst/>
              <a:gdLst/>
              <a:ahLst/>
              <a:cxnLst/>
              <a:rect l="l" t="t" r="r" b="b"/>
              <a:pathLst>
                <a:path w="321" h="130" extrusionOk="0">
                  <a:moveTo>
                    <a:pt x="13" y="111"/>
                  </a:moveTo>
                  <a:cubicBezTo>
                    <a:pt x="81" y="117"/>
                    <a:pt x="136" y="130"/>
                    <a:pt x="204" y="117"/>
                  </a:cubicBezTo>
                  <a:cubicBezTo>
                    <a:pt x="247" y="105"/>
                    <a:pt x="321" y="62"/>
                    <a:pt x="302" y="7"/>
                  </a:cubicBezTo>
                  <a:cubicBezTo>
                    <a:pt x="302" y="0"/>
                    <a:pt x="290" y="0"/>
                    <a:pt x="284" y="0"/>
                  </a:cubicBezTo>
                  <a:cubicBezTo>
                    <a:pt x="266" y="7"/>
                    <a:pt x="259" y="25"/>
                    <a:pt x="247" y="44"/>
                  </a:cubicBezTo>
                  <a:cubicBezTo>
                    <a:pt x="229" y="62"/>
                    <a:pt x="198" y="74"/>
                    <a:pt x="167" y="80"/>
                  </a:cubicBezTo>
                  <a:cubicBezTo>
                    <a:pt x="118" y="87"/>
                    <a:pt x="62" y="87"/>
                    <a:pt x="13" y="87"/>
                  </a:cubicBezTo>
                  <a:cubicBezTo>
                    <a:pt x="1" y="93"/>
                    <a:pt x="1" y="111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5"/>
            <p:cNvSpPr/>
            <p:nvPr/>
          </p:nvSpPr>
          <p:spPr>
            <a:xfrm>
              <a:off x="3282551" y="-2815661"/>
              <a:ext cx="40204" cy="17249"/>
            </a:xfrm>
            <a:custGeom>
              <a:avLst/>
              <a:gdLst/>
              <a:ahLst/>
              <a:cxnLst/>
              <a:rect l="l" t="t" r="r" b="b"/>
              <a:pathLst>
                <a:path w="303" h="130" extrusionOk="0">
                  <a:moveTo>
                    <a:pt x="284" y="7"/>
                  </a:moveTo>
                  <a:cubicBezTo>
                    <a:pt x="228" y="19"/>
                    <a:pt x="173" y="19"/>
                    <a:pt x="117" y="37"/>
                  </a:cubicBezTo>
                  <a:cubicBezTo>
                    <a:pt x="74" y="50"/>
                    <a:pt x="19" y="68"/>
                    <a:pt x="6" y="111"/>
                  </a:cubicBezTo>
                  <a:cubicBezTo>
                    <a:pt x="0" y="124"/>
                    <a:pt x="6" y="130"/>
                    <a:pt x="19" y="130"/>
                  </a:cubicBezTo>
                  <a:cubicBezTo>
                    <a:pt x="62" y="130"/>
                    <a:pt x="105" y="99"/>
                    <a:pt x="148" y="80"/>
                  </a:cubicBezTo>
                  <a:cubicBezTo>
                    <a:pt x="197" y="62"/>
                    <a:pt x="247" y="43"/>
                    <a:pt x="290" y="19"/>
                  </a:cubicBezTo>
                  <a:cubicBezTo>
                    <a:pt x="302" y="19"/>
                    <a:pt x="296" y="0"/>
                    <a:pt x="28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5"/>
            <p:cNvSpPr/>
            <p:nvPr/>
          </p:nvSpPr>
          <p:spPr>
            <a:xfrm>
              <a:off x="3299668" y="-2815661"/>
              <a:ext cx="45114" cy="29589"/>
            </a:xfrm>
            <a:custGeom>
              <a:avLst/>
              <a:gdLst/>
              <a:ahLst/>
              <a:cxnLst/>
              <a:rect l="l" t="t" r="r" b="b"/>
              <a:pathLst>
                <a:path w="340" h="223" extrusionOk="0">
                  <a:moveTo>
                    <a:pt x="19" y="216"/>
                  </a:moveTo>
                  <a:cubicBezTo>
                    <a:pt x="62" y="173"/>
                    <a:pt x="118" y="142"/>
                    <a:pt x="167" y="111"/>
                  </a:cubicBezTo>
                  <a:cubicBezTo>
                    <a:pt x="216" y="87"/>
                    <a:pt x="284" y="80"/>
                    <a:pt x="327" y="43"/>
                  </a:cubicBezTo>
                  <a:cubicBezTo>
                    <a:pt x="339" y="31"/>
                    <a:pt x="327" y="7"/>
                    <a:pt x="309" y="7"/>
                  </a:cubicBezTo>
                  <a:cubicBezTo>
                    <a:pt x="253" y="0"/>
                    <a:pt x="192" y="43"/>
                    <a:pt x="142" y="74"/>
                  </a:cubicBezTo>
                  <a:cubicBezTo>
                    <a:pt x="87" y="105"/>
                    <a:pt x="50" y="154"/>
                    <a:pt x="7" y="204"/>
                  </a:cubicBezTo>
                  <a:cubicBezTo>
                    <a:pt x="1" y="210"/>
                    <a:pt x="13" y="222"/>
                    <a:pt x="19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5"/>
            <p:cNvSpPr/>
            <p:nvPr/>
          </p:nvSpPr>
          <p:spPr>
            <a:xfrm>
              <a:off x="3274324" y="-2787134"/>
              <a:ext cx="42593" cy="35295"/>
            </a:xfrm>
            <a:custGeom>
              <a:avLst/>
              <a:gdLst/>
              <a:ahLst/>
              <a:cxnLst/>
              <a:rect l="l" t="t" r="r" b="b"/>
              <a:pathLst>
                <a:path w="321" h="266" extrusionOk="0">
                  <a:moveTo>
                    <a:pt x="303" y="7"/>
                  </a:moveTo>
                  <a:cubicBezTo>
                    <a:pt x="247" y="44"/>
                    <a:pt x="179" y="63"/>
                    <a:pt x="124" y="99"/>
                  </a:cubicBezTo>
                  <a:cubicBezTo>
                    <a:pt x="75" y="130"/>
                    <a:pt x="1" y="186"/>
                    <a:pt x="7" y="241"/>
                  </a:cubicBezTo>
                  <a:cubicBezTo>
                    <a:pt x="7" y="253"/>
                    <a:pt x="19" y="266"/>
                    <a:pt x="32" y="260"/>
                  </a:cubicBezTo>
                  <a:cubicBezTo>
                    <a:pt x="62" y="241"/>
                    <a:pt x="68" y="216"/>
                    <a:pt x="93" y="192"/>
                  </a:cubicBezTo>
                  <a:cubicBezTo>
                    <a:pt x="118" y="167"/>
                    <a:pt x="142" y="143"/>
                    <a:pt x="173" y="124"/>
                  </a:cubicBezTo>
                  <a:cubicBezTo>
                    <a:pt x="222" y="93"/>
                    <a:pt x="266" y="56"/>
                    <a:pt x="315" y="19"/>
                  </a:cubicBezTo>
                  <a:cubicBezTo>
                    <a:pt x="321" y="13"/>
                    <a:pt x="315" y="1"/>
                    <a:pt x="30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5"/>
            <p:cNvSpPr/>
            <p:nvPr/>
          </p:nvSpPr>
          <p:spPr>
            <a:xfrm>
              <a:off x="3289849" y="-2867940"/>
              <a:ext cx="63027" cy="21363"/>
            </a:xfrm>
            <a:custGeom>
              <a:avLst/>
              <a:gdLst/>
              <a:ahLst/>
              <a:cxnLst/>
              <a:rect l="l" t="t" r="r" b="b"/>
              <a:pathLst>
                <a:path w="475" h="161" extrusionOk="0">
                  <a:moveTo>
                    <a:pt x="457" y="25"/>
                  </a:moveTo>
                  <a:cubicBezTo>
                    <a:pt x="333" y="0"/>
                    <a:pt x="93" y="25"/>
                    <a:pt x="7" y="136"/>
                  </a:cubicBezTo>
                  <a:cubicBezTo>
                    <a:pt x="1" y="142"/>
                    <a:pt x="7" y="160"/>
                    <a:pt x="19" y="160"/>
                  </a:cubicBezTo>
                  <a:cubicBezTo>
                    <a:pt x="93" y="142"/>
                    <a:pt x="149" y="93"/>
                    <a:pt x="216" y="80"/>
                  </a:cubicBezTo>
                  <a:cubicBezTo>
                    <a:pt x="296" y="62"/>
                    <a:pt x="383" y="68"/>
                    <a:pt x="457" y="56"/>
                  </a:cubicBezTo>
                  <a:cubicBezTo>
                    <a:pt x="475" y="49"/>
                    <a:pt x="475" y="25"/>
                    <a:pt x="45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5"/>
            <p:cNvSpPr/>
            <p:nvPr/>
          </p:nvSpPr>
          <p:spPr>
            <a:xfrm>
              <a:off x="3291574" y="-2895805"/>
              <a:ext cx="47502" cy="23088"/>
            </a:xfrm>
            <a:custGeom>
              <a:avLst/>
              <a:gdLst/>
              <a:ahLst/>
              <a:cxnLst/>
              <a:rect l="l" t="t" r="r" b="b"/>
              <a:pathLst>
                <a:path w="358" h="174" extrusionOk="0">
                  <a:moveTo>
                    <a:pt x="351" y="149"/>
                  </a:moveTo>
                  <a:cubicBezTo>
                    <a:pt x="265" y="99"/>
                    <a:pt x="80" y="1"/>
                    <a:pt x="6" y="118"/>
                  </a:cubicBezTo>
                  <a:cubicBezTo>
                    <a:pt x="0" y="124"/>
                    <a:pt x="6" y="142"/>
                    <a:pt x="19" y="142"/>
                  </a:cubicBezTo>
                  <a:cubicBezTo>
                    <a:pt x="68" y="136"/>
                    <a:pt x="111" y="118"/>
                    <a:pt x="166" y="124"/>
                  </a:cubicBezTo>
                  <a:cubicBezTo>
                    <a:pt x="222" y="130"/>
                    <a:pt x="283" y="142"/>
                    <a:pt x="339" y="167"/>
                  </a:cubicBezTo>
                  <a:cubicBezTo>
                    <a:pt x="351" y="173"/>
                    <a:pt x="357" y="155"/>
                    <a:pt x="351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5"/>
            <p:cNvSpPr/>
            <p:nvPr/>
          </p:nvSpPr>
          <p:spPr>
            <a:xfrm>
              <a:off x="3316784" y="-2870461"/>
              <a:ext cx="52544" cy="23088"/>
            </a:xfrm>
            <a:custGeom>
              <a:avLst/>
              <a:gdLst/>
              <a:ahLst/>
              <a:cxnLst/>
              <a:rect l="l" t="t" r="r" b="b"/>
              <a:pathLst>
                <a:path w="396" h="174" extrusionOk="0">
                  <a:moveTo>
                    <a:pt x="19" y="136"/>
                  </a:moveTo>
                  <a:cubicBezTo>
                    <a:pt x="118" y="124"/>
                    <a:pt x="364" y="173"/>
                    <a:pt x="389" y="19"/>
                  </a:cubicBezTo>
                  <a:cubicBezTo>
                    <a:pt x="395" y="13"/>
                    <a:pt x="383" y="1"/>
                    <a:pt x="371" y="1"/>
                  </a:cubicBezTo>
                  <a:cubicBezTo>
                    <a:pt x="340" y="13"/>
                    <a:pt x="327" y="31"/>
                    <a:pt x="297" y="50"/>
                  </a:cubicBezTo>
                  <a:cubicBezTo>
                    <a:pt x="266" y="75"/>
                    <a:pt x="229" y="81"/>
                    <a:pt x="192" y="87"/>
                  </a:cubicBezTo>
                  <a:cubicBezTo>
                    <a:pt x="130" y="93"/>
                    <a:pt x="75" y="99"/>
                    <a:pt x="13" y="118"/>
                  </a:cubicBezTo>
                  <a:cubicBezTo>
                    <a:pt x="1" y="124"/>
                    <a:pt x="7" y="142"/>
                    <a:pt x="19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5"/>
            <p:cNvSpPr/>
            <p:nvPr/>
          </p:nvSpPr>
          <p:spPr>
            <a:xfrm>
              <a:off x="3295554" y="-2908808"/>
              <a:ext cx="28793" cy="8227"/>
            </a:xfrm>
            <a:custGeom>
              <a:avLst/>
              <a:gdLst/>
              <a:ahLst/>
              <a:cxnLst/>
              <a:rect l="l" t="t" r="r" b="b"/>
              <a:pathLst>
                <a:path w="217" h="62" extrusionOk="0">
                  <a:moveTo>
                    <a:pt x="204" y="31"/>
                  </a:moveTo>
                  <a:cubicBezTo>
                    <a:pt x="167" y="19"/>
                    <a:pt x="136" y="13"/>
                    <a:pt x="99" y="6"/>
                  </a:cubicBezTo>
                  <a:cubicBezTo>
                    <a:pt x="62" y="6"/>
                    <a:pt x="32" y="0"/>
                    <a:pt x="7" y="25"/>
                  </a:cubicBezTo>
                  <a:cubicBezTo>
                    <a:pt x="1" y="31"/>
                    <a:pt x="1" y="43"/>
                    <a:pt x="7" y="49"/>
                  </a:cubicBezTo>
                  <a:cubicBezTo>
                    <a:pt x="38" y="62"/>
                    <a:pt x="69" y="56"/>
                    <a:pt x="99" y="56"/>
                  </a:cubicBezTo>
                  <a:cubicBezTo>
                    <a:pt x="136" y="56"/>
                    <a:pt x="167" y="62"/>
                    <a:pt x="204" y="49"/>
                  </a:cubicBezTo>
                  <a:cubicBezTo>
                    <a:pt x="216" y="49"/>
                    <a:pt x="216" y="37"/>
                    <a:pt x="204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5"/>
            <p:cNvSpPr/>
            <p:nvPr/>
          </p:nvSpPr>
          <p:spPr>
            <a:xfrm>
              <a:off x="3443501" y="-2876167"/>
              <a:ext cx="57321" cy="22159"/>
            </a:xfrm>
            <a:custGeom>
              <a:avLst/>
              <a:gdLst/>
              <a:ahLst/>
              <a:cxnLst/>
              <a:rect l="l" t="t" r="r" b="b"/>
              <a:pathLst>
                <a:path w="432" h="167" extrusionOk="0">
                  <a:moveTo>
                    <a:pt x="7" y="105"/>
                  </a:moveTo>
                  <a:cubicBezTo>
                    <a:pt x="68" y="93"/>
                    <a:pt x="142" y="93"/>
                    <a:pt x="210" y="93"/>
                  </a:cubicBezTo>
                  <a:cubicBezTo>
                    <a:pt x="284" y="99"/>
                    <a:pt x="339" y="148"/>
                    <a:pt x="413" y="161"/>
                  </a:cubicBezTo>
                  <a:cubicBezTo>
                    <a:pt x="426" y="167"/>
                    <a:pt x="432" y="155"/>
                    <a:pt x="426" y="142"/>
                  </a:cubicBezTo>
                  <a:cubicBezTo>
                    <a:pt x="346" y="1"/>
                    <a:pt x="124" y="62"/>
                    <a:pt x="7" y="99"/>
                  </a:cubicBezTo>
                  <a:cubicBezTo>
                    <a:pt x="1" y="99"/>
                    <a:pt x="1" y="105"/>
                    <a:pt x="7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5"/>
            <p:cNvSpPr/>
            <p:nvPr/>
          </p:nvSpPr>
          <p:spPr>
            <a:xfrm>
              <a:off x="3544078" y="-2719198"/>
              <a:ext cx="37683" cy="15657"/>
            </a:xfrm>
            <a:custGeom>
              <a:avLst/>
              <a:gdLst/>
              <a:ahLst/>
              <a:cxnLst/>
              <a:rect l="l" t="t" r="r" b="b"/>
              <a:pathLst>
                <a:path w="284" h="118" extrusionOk="0">
                  <a:moveTo>
                    <a:pt x="277" y="19"/>
                  </a:moveTo>
                  <a:cubicBezTo>
                    <a:pt x="228" y="6"/>
                    <a:pt x="179" y="0"/>
                    <a:pt x="123" y="12"/>
                  </a:cubicBezTo>
                  <a:cubicBezTo>
                    <a:pt x="80" y="31"/>
                    <a:pt x="31" y="49"/>
                    <a:pt x="6" y="93"/>
                  </a:cubicBezTo>
                  <a:cubicBezTo>
                    <a:pt x="0" y="105"/>
                    <a:pt x="13" y="117"/>
                    <a:pt x="25" y="111"/>
                  </a:cubicBezTo>
                  <a:cubicBezTo>
                    <a:pt x="62" y="105"/>
                    <a:pt x="93" y="74"/>
                    <a:pt x="130" y="62"/>
                  </a:cubicBezTo>
                  <a:cubicBezTo>
                    <a:pt x="173" y="37"/>
                    <a:pt x="228" y="25"/>
                    <a:pt x="277" y="31"/>
                  </a:cubicBezTo>
                  <a:cubicBezTo>
                    <a:pt x="284" y="31"/>
                    <a:pt x="284" y="19"/>
                    <a:pt x="27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5"/>
            <p:cNvSpPr/>
            <p:nvPr/>
          </p:nvSpPr>
          <p:spPr>
            <a:xfrm>
              <a:off x="3470437" y="-2742949"/>
              <a:ext cx="46706" cy="25476"/>
            </a:xfrm>
            <a:custGeom>
              <a:avLst/>
              <a:gdLst/>
              <a:ahLst/>
              <a:cxnLst/>
              <a:rect l="l" t="t" r="r" b="b"/>
              <a:pathLst>
                <a:path w="352" h="192" extrusionOk="0">
                  <a:moveTo>
                    <a:pt x="7" y="13"/>
                  </a:moveTo>
                  <a:cubicBezTo>
                    <a:pt x="69" y="31"/>
                    <a:pt x="124" y="62"/>
                    <a:pt x="173" y="99"/>
                  </a:cubicBezTo>
                  <a:cubicBezTo>
                    <a:pt x="223" y="124"/>
                    <a:pt x="272" y="179"/>
                    <a:pt x="327" y="191"/>
                  </a:cubicBezTo>
                  <a:cubicBezTo>
                    <a:pt x="340" y="191"/>
                    <a:pt x="352" y="179"/>
                    <a:pt x="346" y="167"/>
                  </a:cubicBezTo>
                  <a:cubicBezTo>
                    <a:pt x="321" y="111"/>
                    <a:pt x="247" y="81"/>
                    <a:pt x="198" y="56"/>
                  </a:cubicBezTo>
                  <a:cubicBezTo>
                    <a:pt x="143" y="19"/>
                    <a:pt x="81" y="1"/>
                    <a:pt x="13" y="1"/>
                  </a:cubicBezTo>
                  <a:cubicBezTo>
                    <a:pt x="1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5"/>
            <p:cNvSpPr/>
            <p:nvPr/>
          </p:nvSpPr>
          <p:spPr>
            <a:xfrm>
              <a:off x="3413248" y="-2442146"/>
              <a:ext cx="4246" cy="929"/>
            </a:xfrm>
            <a:custGeom>
              <a:avLst/>
              <a:gdLst/>
              <a:ahLst/>
              <a:cxnLst/>
              <a:rect l="l" t="t" r="r" b="b"/>
              <a:pathLst>
                <a:path w="32" h="7" extrusionOk="0">
                  <a:moveTo>
                    <a:pt x="25" y="0"/>
                  </a:moveTo>
                  <a:cubicBezTo>
                    <a:pt x="19" y="0"/>
                    <a:pt x="13" y="0"/>
                    <a:pt x="7" y="0"/>
                  </a:cubicBezTo>
                  <a:cubicBezTo>
                    <a:pt x="1" y="6"/>
                    <a:pt x="1" y="6"/>
                    <a:pt x="7" y="6"/>
                  </a:cubicBezTo>
                  <a:cubicBezTo>
                    <a:pt x="13" y="6"/>
                    <a:pt x="19" y="6"/>
                    <a:pt x="25" y="6"/>
                  </a:cubicBezTo>
                  <a:cubicBezTo>
                    <a:pt x="32" y="6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5"/>
            <p:cNvSpPr/>
            <p:nvPr/>
          </p:nvSpPr>
          <p:spPr>
            <a:xfrm>
              <a:off x="3467252" y="-2562361"/>
              <a:ext cx="49890" cy="15657"/>
            </a:xfrm>
            <a:custGeom>
              <a:avLst/>
              <a:gdLst/>
              <a:ahLst/>
              <a:cxnLst/>
              <a:rect l="l" t="t" r="r" b="b"/>
              <a:pathLst>
                <a:path w="376" h="118" extrusionOk="0">
                  <a:moveTo>
                    <a:pt x="13" y="38"/>
                  </a:moveTo>
                  <a:cubicBezTo>
                    <a:pt x="68" y="7"/>
                    <a:pt x="117" y="1"/>
                    <a:pt x="185" y="7"/>
                  </a:cubicBezTo>
                  <a:cubicBezTo>
                    <a:pt x="240" y="13"/>
                    <a:pt x="339" y="19"/>
                    <a:pt x="370" y="62"/>
                  </a:cubicBezTo>
                  <a:cubicBezTo>
                    <a:pt x="376" y="75"/>
                    <a:pt x="376" y="87"/>
                    <a:pt x="370" y="93"/>
                  </a:cubicBezTo>
                  <a:cubicBezTo>
                    <a:pt x="327" y="118"/>
                    <a:pt x="277" y="99"/>
                    <a:pt x="234" y="87"/>
                  </a:cubicBezTo>
                  <a:cubicBezTo>
                    <a:pt x="167" y="68"/>
                    <a:pt x="87" y="44"/>
                    <a:pt x="19" y="50"/>
                  </a:cubicBezTo>
                  <a:cubicBezTo>
                    <a:pt x="6" y="56"/>
                    <a:pt x="0" y="38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885" name="Google Shape;4885;p35"/>
          <p:cNvCxnSpPr/>
          <p:nvPr/>
        </p:nvCxnSpPr>
        <p:spPr>
          <a:xfrm>
            <a:off x="825975" y="2612828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3" name="Google Shape;4983;p37"/>
          <p:cNvSpPr txBox="1">
            <a:spLocks noGrp="1"/>
          </p:cNvSpPr>
          <p:nvPr>
            <p:ph type="ctrTitle" idx="3"/>
          </p:nvPr>
        </p:nvSpPr>
        <p:spPr>
          <a:xfrm>
            <a:off x="719553" y="70001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porta dei leoni a Micene</a:t>
            </a:r>
            <a:endParaRPr dirty="0"/>
          </a:p>
        </p:txBody>
      </p:sp>
      <p:grpSp>
        <p:nvGrpSpPr>
          <p:cNvPr id="4994" name="Google Shape;4994;p37"/>
          <p:cNvGrpSpPr/>
          <p:nvPr/>
        </p:nvGrpSpPr>
        <p:grpSpPr>
          <a:xfrm rot="-1782707" flipH="1">
            <a:off x="62278" y="-432770"/>
            <a:ext cx="1014197" cy="1170206"/>
            <a:chOff x="3074775" y="-4204058"/>
            <a:chExt cx="3373650" cy="3892601"/>
          </a:xfrm>
        </p:grpSpPr>
        <p:sp>
          <p:nvSpPr>
            <p:cNvPr id="4995" name="Google Shape;4995;p37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7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7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7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7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7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7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7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7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7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7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7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7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7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7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7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7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7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7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7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7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7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7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8" name="Google Shape;5018;p37"/>
          <p:cNvGrpSpPr/>
          <p:nvPr/>
        </p:nvGrpSpPr>
        <p:grpSpPr>
          <a:xfrm rot="-1078146" flipH="1">
            <a:off x="8089457" y="-222656"/>
            <a:ext cx="916998" cy="1093539"/>
            <a:chOff x="721300" y="3670500"/>
            <a:chExt cx="252700" cy="301350"/>
          </a:xfrm>
        </p:grpSpPr>
        <p:sp>
          <p:nvSpPr>
            <p:cNvPr id="5019" name="Google Shape;5019;p37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7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7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7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7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7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7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7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7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7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7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7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7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7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7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7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7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7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7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7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7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7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7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7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7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7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7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7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7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7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7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7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7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7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7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7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7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7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7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7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7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7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7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7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7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7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7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7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7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7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7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7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7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7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7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" y="614565"/>
            <a:ext cx="9144000" cy="38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8" name="Google Shape;5078;p38"/>
          <p:cNvSpPr txBox="1">
            <a:spLocks noGrp="1"/>
          </p:cNvSpPr>
          <p:nvPr>
            <p:ph type="title"/>
          </p:nvPr>
        </p:nvSpPr>
        <p:spPr>
          <a:xfrm>
            <a:off x="1056280" y="-22549"/>
            <a:ext cx="6755619" cy="810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La società micenea</a:t>
            </a:r>
            <a:endParaRPr sz="4400" dirty="0"/>
          </a:p>
        </p:txBody>
      </p:sp>
      <p:sp>
        <p:nvSpPr>
          <p:cNvPr id="5079" name="Google Shape;5079;p38"/>
          <p:cNvSpPr txBox="1">
            <a:spLocks noGrp="1"/>
          </p:cNvSpPr>
          <p:nvPr>
            <p:ph type="subTitle" idx="1"/>
          </p:nvPr>
        </p:nvSpPr>
        <p:spPr>
          <a:xfrm>
            <a:off x="248467" y="589916"/>
            <a:ext cx="8692806" cy="50505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Società palaziale bellicosa, ricca e prospera con città-stato indipendenti.</a:t>
            </a:r>
            <a:endParaRPr sz="1800" dirty="0"/>
          </a:p>
        </p:txBody>
      </p:sp>
      <p:grpSp>
        <p:nvGrpSpPr>
          <p:cNvPr id="5340" name="Google Shape;5340;p38"/>
          <p:cNvGrpSpPr/>
          <p:nvPr/>
        </p:nvGrpSpPr>
        <p:grpSpPr>
          <a:xfrm flipH="1">
            <a:off x="-608006" y="2466965"/>
            <a:ext cx="1600567" cy="619501"/>
            <a:chOff x="1196075" y="-1027228"/>
            <a:chExt cx="1676864" cy="649099"/>
          </a:xfrm>
        </p:grpSpPr>
        <p:sp>
          <p:nvSpPr>
            <p:cNvPr id="5341" name="Google Shape;5341;p38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8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8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8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8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8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8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8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8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8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8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8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8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8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8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8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8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8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8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8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8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8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8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8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8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8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7" name="Google Shape;5367;p38"/>
          <p:cNvGrpSpPr/>
          <p:nvPr/>
        </p:nvGrpSpPr>
        <p:grpSpPr>
          <a:xfrm flipH="1">
            <a:off x="7878439" y="-318640"/>
            <a:ext cx="2230397" cy="863367"/>
            <a:chOff x="1196075" y="-1027228"/>
            <a:chExt cx="1676864" cy="649099"/>
          </a:xfrm>
        </p:grpSpPr>
        <p:sp>
          <p:nvSpPr>
            <p:cNvPr id="5368" name="Google Shape;5368;p38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8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8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8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8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8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8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8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8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8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8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8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8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8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8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8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8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8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8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8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8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8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8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8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8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8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394" name="Google Shape;5394;p38"/>
          <p:cNvCxnSpPr/>
          <p:nvPr/>
        </p:nvCxnSpPr>
        <p:spPr>
          <a:xfrm>
            <a:off x="6921865" y="287328"/>
            <a:ext cx="881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" name="CasellaDiTesto 1"/>
          <p:cNvSpPr txBox="1"/>
          <p:nvPr/>
        </p:nvSpPr>
        <p:spPr>
          <a:xfrm>
            <a:off x="2430864" y="1070943"/>
            <a:ext cx="648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Wanax</a:t>
            </a:r>
            <a:r>
              <a:rPr lang="it-IT" sz="1800" dirty="0" smtClean="0"/>
              <a:t> (e </a:t>
            </a:r>
            <a:r>
              <a:rPr lang="it-IT" sz="1800" dirty="0" err="1" smtClean="0"/>
              <a:t>Vanassa</a:t>
            </a:r>
            <a:r>
              <a:rPr lang="it-IT" sz="1800" dirty="0" smtClean="0"/>
              <a:t>): «colui che comanda», amministra la giustizia.</a:t>
            </a:r>
            <a:endParaRPr lang="it-IT" sz="1800" dirty="0"/>
          </a:p>
        </p:txBody>
      </p:sp>
      <p:sp>
        <p:nvSpPr>
          <p:cNvPr id="320" name="CasellaDiTesto 319"/>
          <p:cNvSpPr txBox="1"/>
          <p:nvPr/>
        </p:nvSpPr>
        <p:spPr>
          <a:xfrm>
            <a:off x="3382921" y="1528349"/>
            <a:ext cx="524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Lavagetas</a:t>
            </a:r>
            <a:r>
              <a:rPr lang="it-IT" sz="1800" dirty="0" smtClean="0"/>
              <a:t>: i comandanti dell’esercito.</a:t>
            </a:r>
            <a:endParaRPr lang="it-IT" sz="1800" dirty="0"/>
          </a:p>
        </p:txBody>
      </p:sp>
      <p:sp>
        <p:nvSpPr>
          <p:cNvPr id="321" name="CasellaDiTesto 320"/>
          <p:cNvSpPr txBox="1"/>
          <p:nvPr/>
        </p:nvSpPr>
        <p:spPr>
          <a:xfrm>
            <a:off x="4929188" y="2380353"/>
            <a:ext cx="4142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Gli </a:t>
            </a:r>
            <a:r>
              <a:rPr lang="it-IT" sz="1800" dirty="0" err="1" smtClean="0"/>
              <a:t>àristoi</a:t>
            </a:r>
            <a:r>
              <a:rPr lang="it-IT" sz="1800" dirty="0" smtClean="0"/>
              <a:t>: i «migliori», i cittadini più ricchi </a:t>
            </a:r>
            <a:r>
              <a:rPr lang="it-IT" sz="1800" smtClean="0"/>
              <a:t>e </a:t>
            </a:r>
            <a:r>
              <a:rPr lang="it-IT" sz="1800" smtClean="0"/>
              <a:t>importanti; </a:t>
            </a:r>
            <a:r>
              <a:rPr lang="it-IT" sz="1800" dirty="0" smtClean="0"/>
              <a:t>come il </a:t>
            </a:r>
            <a:r>
              <a:rPr lang="it-IT" sz="1800" dirty="0" err="1" smtClean="0"/>
              <a:t>wanax</a:t>
            </a:r>
            <a:r>
              <a:rPr lang="it-IT" sz="1800" dirty="0" smtClean="0"/>
              <a:t>, i </a:t>
            </a:r>
            <a:r>
              <a:rPr lang="it-IT" sz="1800" dirty="0" err="1" smtClean="0"/>
              <a:t>lavagetas</a:t>
            </a:r>
            <a:r>
              <a:rPr lang="it-IT" sz="1800" dirty="0" smtClean="0"/>
              <a:t> e i sacerdoti, essi potevano possedere terre. </a:t>
            </a:r>
            <a:endParaRPr lang="it-IT" sz="1800" dirty="0"/>
          </a:p>
        </p:txBody>
      </p:sp>
      <p:sp>
        <p:nvSpPr>
          <p:cNvPr id="322" name="CasellaDiTesto 321"/>
          <p:cNvSpPr txBox="1"/>
          <p:nvPr/>
        </p:nvSpPr>
        <p:spPr>
          <a:xfrm>
            <a:off x="4021931" y="1850781"/>
            <a:ext cx="48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Sacerdoti e sacerdotesse: si occupano dei riti religiosi.</a:t>
            </a:r>
            <a:endParaRPr lang="it-IT" sz="1800" dirty="0"/>
          </a:p>
        </p:txBody>
      </p:sp>
      <p:sp>
        <p:nvSpPr>
          <p:cNvPr id="323" name="CasellaDiTesto 322"/>
          <p:cNvSpPr txBox="1"/>
          <p:nvPr/>
        </p:nvSpPr>
        <p:spPr>
          <a:xfrm>
            <a:off x="5336381" y="3505084"/>
            <a:ext cx="380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/>
              <a:t>Dèmos</a:t>
            </a:r>
            <a:r>
              <a:rPr lang="it-IT" sz="1800" dirty="0" smtClean="0"/>
              <a:t>: il «popolo», artigiani, mercanti, contadini che non avevano proprietà e lavoravano per il </a:t>
            </a:r>
            <a:r>
              <a:rPr lang="it-IT" sz="1800" dirty="0" err="1" smtClean="0"/>
              <a:t>wanax</a:t>
            </a:r>
            <a:r>
              <a:rPr lang="it-IT" sz="1800" dirty="0" smtClean="0"/>
              <a:t> e per gli </a:t>
            </a:r>
            <a:r>
              <a:rPr lang="it-IT" sz="1800" dirty="0" err="1" smtClean="0"/>
              <a:t>àristoi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324" name="CasellaDiTesto 323"/>
          <p:cNvSpPr txBox="1"/>
          <p:nvPr/>
        </p:nvSpPr>
        <p:spPr>
          <a:xfrm>
            <a:off x="5681668" y="4705413"/>
            <a:ext cx="323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Schiavi</a:t>
            </a:r>
            <a:endParaRPr lang="it-IT" sz="1800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28107" y="1273608"/>
            <a:ext cx="2249289" cy="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onnettore 2 326"/>
          <p:cNvCxnSpPr/>
          <p:nvPr/>
        </p:nvCxnSpPr>
        <p:spPr>
          <a:xfrm>
            <a:off x="0" y="1736341"/>
            <a:ext cx="3253562" cy="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Connettore 2 327"/>
          <p:cNvCxnSpPr/>
          <p:nvPr/>
        </p:nvCxnSpPr>
        <p:spPr>
          <a:xfrm>
            <a:off x="0" y="2074479"/>
            <a:ext cx="3973562" cy="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nettore 2 328"/>
          <p:cNvCxnSpPr/>
          <p:nvPr/>
        </p:nvCxnSpPr>
        <p:spPr>
          <a:xfrm>
            <a:off x="28107" y="2606489"/>
            <a:ext cx="4799324" cy="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onnettore 2 329"/>
          <p:cNvCxnSpPr/>
          <p:nvPr/>
        </p:nvCxnSpPr>
        <p:spPr>
          <a:xfrm>
            <a:off x="28107" y="3709008"/>
            <a:ext cx="5160465" cy="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Connettore 2 330"/>
          <p:cNvCxnSpPr/>
          <p:nvPr/>
        </p:nvCxnSpPr>
        <p:spPr>
          <a:xfrm>
            <a:off x="-20825" y="4890079"/>
            <a:ext cx="5641397" cy="0"/>
          </a:xfrm>
          <a:prstGeom prst="straightConnector1">
            <a:avLst/>
          </a:prstGeom>
          <a:ln w="28575">
            <a:solidFill>
              <a:schemeClr val="tx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8" name="Google Shape;5718;p42"/>
          <p:cNvSpPr txBox="1">
            <a:spLocks noGrp="1"/>
          </p:cNvSpPr>
          <p:nvPr>
            <p:ph type="ctrTitle"/>
          </p:nvPr>
        </p:nvSpPr>
        <p:spPr>
          <a:xfrm>
            <a:off x="795318" y="88085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scrittura e la cultura</a:t>
            </a:r>
            <a:endParaRPr dirty="0"/>
          </a:p>
        </p:txBody>
      </p:sp>
      <p:sp>
        <p:nvSpPr>
          <p:cNvPr id="5719" name="Google Shape;5719;p42"/>
          <p:cNvSpPr txBox="1">
            <a:spLocks noGrp="1"/>
          </p:cNvSpPr>
          <p:nvPr>
            <p:ph type="subTitle" idx="1"/>
          </p:nvPr>
        </p:nvSpPr>
        <p:spPr>
          <a:xfrm>
            <a:off x="300421" y="1033620"/>
            <a:ext cx="3635785" cy="3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it-IT" sz="1800" dirty="0"/>
              <a:t>I Micenei utilizzavano un sistema di scrittura chiamato </a:t>
            </a:r>
            <a:r>
              <a:rPr lang="it-IT" sz="1800" i="1" dirty="0"/>
              <a:t>Lineare B</a:t>
            </a:r>
            <a:r>
              <a:rPr lang="it-IT" sz="1800" dirty="0"/>
              <a:t>, scoperto e decifrato solo negli anni '50. Questo tipo di </a:t>
            </a:r>
            <a:r>
              <a:rPr lang="it-IT" sz="1800" dirty="0" smtClean="0"/>
              <a:t>scrittura era </a:t>
            </a:r>
            <a:r>
              <a:rPr lang="it-IT" sz="1800" dirty="0"/>
              <a:t>composto da segni sillabici (ogni simbolo rappresentava una sillaba</a:t>
            </a:r>
            <a:r>
              <a:rPr lang="it-IT" sz="1800" dirty="0" smtClean="0"/>
              <a:t>) scritti da sinistra </a:t>
            </a:r>
            <a:r>
              <a:rPr lang="it-IT" sz="1800" dirty="0"/>
              <a:t>verso destra. Non veniva usato per raccontare storie o miti, ma solo per documentare fatti e risorse per la gestione dei palazzi e dei templi micenei.</a:t>
            </a:r>
            <a:endParaRPr sz="1800" dirty="0"/>
          </a:p>
        </p:txBody>
      </p:sp>
      <p:sp>
        <p:nvSpPr>
          <p:cNvPr id="5721" name="Google Shape;5721;p42"/>
          <p:cNvSpPr txBox="1">
            <a:spLocks noGrp="1"/>
          </p:cNvSpPr>
          <p:nvPr>
            <p:ph type="subTitle" idx="3"/>
          </p:nvPr>
        </p:nvSpPr>
        <p:spPr>
          <a:xfrm flipH="1">
            <a:off x="4133300" y="1071730"/>
            <a:ext cx="4870214" cy="38903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it-IT" sz="1500" dirty="0" smtClean="0"/>
              <a:t>Verso il 1</a:t>
            </a:r>
            <a:r>
              <a:rPr lang="it-IT" sz="1500" baseline="30000" dirty="0" smtClean="0"/>
              <a:t>.</a:t>
            </a:r>
            <a:r>
              <a:rPr lang="it-IT" sz="1500" dirty="0" smtClean="0"/>
              <a:t>200 a.C. gli Achei salparono verso la città di </a:t>
            </a:r>
            <a:r>
              <a:rPr lang="it-IT" sz="1500" b="1" dirty="0" smtClean="0"/>
              <a:t>Troia</a:t>
            </a:r>
            <a:r>
              <a:rPr lang="it-IT" sz="1500" dirty="0" smtClean="0"/>
              <a:t>, sulle coste dell’attuale Turchia, per conquistarla. L’assedio durò molti anni. Seicento anni dopo questa impresa fu descritta nei poemi omerici, </a:t>
            </a:r>
            <a:r>
              <a:rPr lang="it-IT" sz="1500" b="1" i="1" dirty="0"/>
              <a:t>Iliade</a:t>
            </a:r>
            <a:r>
              <a:rPr lang="it-IT" sz="1500" dirty="0"/>
              <a:t> e </a:t>
            </a:r>
            <a:r>
              <a:rPr lang="it-IT" sz="1500" b="1" i="1" dirty="0" smtClean="0"/>
              <a:t>Odissea</a:t>
            </a:r>
            <a:r>
              <a:rPr lang="it-IT" sz="1500" dirty="0" smtClean="0"/>
              <a:t>. Essi </a:t>
            </a:r>
            <a:r>
              <a:rPr lang="it-IT" sz="1500" dirty="0"/>
              <a:t>sono due dei più antichi e celebri testi della letteratura greca, attribuiti al poeta </a:t>
            </a:r>
            <a:r>
              <a:rPr lang="it-IT" sz="1500" b="1" dirty="0" smtClean="0"/>
              <a:t>Omero</a:t>
            </a:r>
            <a:r>
              <a:rPr lang="it-IT" sz="1500" dirty="0" smtClean="0"/>
              <a:t>. </a:t>
            </a:r>
            <a:r>
              <a:rPr lang="it-IT" sz="1500" dirty="0"/>
              <a:t>L'</a:t>
            </a:r>
            <a:r>
              <a:rPr lang="it-IT" sz="1500" i="1" dirty="0"/>
              <a:t>Iliade</a:t>
            </a:r>
            <a:r>
              <a:rPr lang="it-IT" sz="1500" dirty="0"/>
              <a:t> narra gli eventi della guerra di Troia, concentrandosi sull'eroe </a:t>
            </a:r>
            <a:r>
              <a:rPr lang="it-IT" sz="1500" b="1" dirty="0"/>
              <a:t>Achille</a:t>
            </a:r>
            <a:r>
              <a:rPr lang="it-IT" sz="1500" dirty="0"/>
              <a:t>, mentre l'</a:t>
            </a:r>
            <a:r>
              <a:rPr lang="it-IT" sz="1500" i="1" dirty="0"/>
              <a:t>Odissea</a:t>
            </a:r>
            <a:r>
              <a:rPr lang="it-IT" sz="1500" dirty="0"/>
              <a:t> racconta il lungo e avventuroso viaggio di ritorno di </a:t>
            </a:r>
            <a:r>
              <a:rPr lang="it-IT" sz="1500" b="1" dirty="0"/>
              <a:t>Ulisse</a:t>
            </a:r>
            <a:r>
              <a:rPr lang="it-IT" sz="1500" dirty="0"/>
              <a:t> verso la sua patria, Itaca. Questi </a:t>
            </a:r>
            <a:r>
              <a:rPr lang="it-IT" sz="1500" dirty="0" smtClean="0"/>
              <a:t>poemi, cantati dagli </a:t>
            </a:r>
            <a:r>
              <a:rPr lang="it-IT" sz="1500" b="1" dirty="0" smtClean="0"/>
              <a:t>aedi</a:t>
            </a:r>
            <a:r>
              <a:rPr lang="it-IT" sz="1500" dirty="0" smtClean="0"/>
              <a:t>, </a:t>
            </a:r>
            <a:r>
              <a:rPr lang="it-IT" sz="1500" dirty="0"/>
              <a:t>non solo descrivono gesta eroiche e mitologiche, ma </a:t>
            </a:r>
            <a:r>
              <a:rPr lang="it-IT" sz="1500" dirty="0" smtClean="0"/>
              <a:t>evidenziano anche </a:t>
            </a:r>
            <a:r>
              <a:rPr lang="it-IT" sz="1500" dirty="0"/>
              <a:t>i valori, i rapporti umani e le credenze della società greca antica, come il coraggio, la fedeltà e il destino.</a:t>
            </a:r>
            <a:endParaRPr sz="1500" dirty="0"/>
          </a:p>
        </p:txBody>
      </p:sp>
      <p:sp>
        <p:nvSpPr>
          <p:cNvPr id="5722" name="Google Shape;5722;p42"/>
          <p:cNvSpPr txBox="1">
            <a:spLocks noGrp="1"/>
          </p:cNvSpPr>
          <p:nvPr>
            <p:ph type="subTitle" idx="4"/>
          </p:nvPr>
        </p:nvSpPr>
        <p:spPr>
          <a:xfrm flipH="1">
            <a:off x="5042420" y="706620"/>
            <a:ext cx="2715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 poemi Omerici</a:t>
            </a:r>
            <a:endParaRPr dirty="0"/>
          </a:p>
        </p:txBody>
      </p:sp>
      <p:cxnSp>
        <p:nvCxnSpPr>
          <p:cNvPr id="5723" name="Google Shape;5723;p42"/>
          <p:cNvCxnSpPr/>
          <p:nvPr/>
        </p:nvCxnSpPr>
        <p:spPr>
          <a:xfrm>
            <a:off x="4133300" y="658744"/>
            <a:ext cx="820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148" name="Picture 4" descr="Clay tablet carved with Linear B ru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" y="15571"/>
            <a:ext cx="1055882" cy="99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cona Cavallo di troia Special Lineal color |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82" y="88085"/>
            <a:ext cx="983645" cy="9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1" grpId="0" build="p" animBg="1"/>
      <p:bldP spid="57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4" name="Google Shape;6084;p46"/>
          <p:cNvGrpSpPr/>
          <p:nvPr/>
        </p:nvGrpSpPr>
        <p:grpSpPr>
          <a:xfrm>
            <a:off x="-489323" y="1497724"/>
            <a:ext cx="2405105" cy="3694586"/>
            <a:chOff x="4550426" y="-3596278"/>
            <a:chExt cx="1802522" cy="2768932"/>
          </a:xfrm>
        </p:grpSpPr>
        <p:sp>
          <p:nvSpPr>
            <p:cNvPr id="6085" name="Google Shape;6085;p46"/>
            <p:cNvSpPr/>
            <p:nvPr/>
          </p:nvSpPr>
          <p:spPr>
            <a:xfrm>
              <a:off x="4550426" y="-3585570"/>
              <a:ext cx="1779571" cy="1147130"/>
            </a:xfrm>
            <a:custGeom>
              <a:avLst/>
              <a:gdLst/>
              <a:ahLst/>
              <a:cxnLst/>
              <a:rect l="l" t="t" r="r" b="b"/>
              <a:pathLst>
                <a:path w="8143" h="5249" extrusionOk="0">
                  <a:moveTo>
                    <a:pt x="0" y="0"/>
                  </a:moveTo>
                  <a:cubicBezTo>
                    <a:pt x="1029" y="216"/>
                    <a:pt x="2033" y="512"/>
                    <a:pt x="3012" y="900"/>
                  </a:cubicBezTo>
                  <a:cubicBezTo>
                    <a:pt x="3080" y="924"/>
                    <a:pt x="3258" y="1017"/>
                    <a:pt x="3308" y="1109"/>
                  </a:cubicBezTo>
                  <a:cubicBezTo>
                    <a:pt x="3369" y="1220"/>
                    <a:pt x="3492" y="1325"/>
                    <a:pt x="3492" y="1362"/>
                  </a:cubicBezTo>
                  <a:cubicBezTo>
                    <a:pt x="3498" y="1503"/>
                    <a:pt x="3597" y="1128"/>
                    <a:pt x="3726" y="1177"/>
                  </a:cubicBezTo>
                  <a:cubicBezTo>
                    <a:pt x="5217" y="1731"/>
                    <a:pt x="6726" y="2593"/>
                    <a:pt x="8143" y="3573"/>
                  </a:cubicBezTo>
                  <a:cubicBezTo>
                    <a:pt x="8136" y="4133"/>
                    <a:pt x="8130" y="4694"/>
                    <a:pt x="8124" y="5248"/>
                  </a:cubicBezTo>
                  <a:cubicBezTo>
                    <a:pt x="7533" y="5217"/>
                    <a:pt x="6948" y="5186"/>
                    <a:pt x="6356" y="5156"/>
                  </a:cubicBezTo>
                  <a:cubicBezTo>
                    <a:pt x="5094" y="3764"/>
                    <a:pt x="2599" y="2871"/>
                    <a:pt x="0" y="2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46"/>
            <p:cNvSpPr/>
            <p:nvPr/>
          </p:nvSpPr>
          <p:spPr>
            <a:xfrm>
              <a:off x="4550426" y="-3596278"/>
              <a:ext cx="1790280" cy="1168547"/>
            </a:xfrm>
            <a:custGeom>
              <a:avLst/>
              <a:gdLst/>
              <a:ahLst/>
              <a:cxnLst/>
              <a:rect l="l" t="t" r="r" b="b"/>
              <a:pathLst>
                <a:path w="8192" h="5347" extrusionOk="0">
                  <a:moveTo>
                    <a:pt x="0" y="99"/>
                  </a:moveTo>
                  <a:cubicBezTo>
                    <a:pt x="1022" y="314"/>
                    <a:pt x="2020" y="604"/>
                    <a:pt x="3000" y="992"/>
                  </a:cubicBezTo>
                  <a:cubicBezTo>
                    <a:pt x="3037" y="1010"/>
                    <a:pt x="3110" y="1047"/>
                    <a:pt x="3172" y="1090"/>
                  </a:cubicBezTo>
                  <a:cubicBezTo>
                    <a:pt x="3215" y="1121"/>
                    <a:pt x="3246" y="1152"/>
                    <a:pt x="3264" y="1183"/>
                  </a:cubicBezTo>
                  <a:cubicBezTo>
                    <a:pt x="3295" y="1244"/>
                    <a:pt x="3351" y="1300"/>
                    <a:pt x="3388" y="1349"/>
                  </a:cubicBezTo>
                  <a:cubicBezTo>
                    <a:pt x="3418" y="1386"/>
                    <a:pt x="3443" y="1411"/>
                    <a:pt x="3443" y="1411"/>
                  </a:cubicBezTo>
                  <a:cubicBezTo>
                    <a:pt x="3449" y="1466"/>
                    <a:pt x="3468" y="1491"/>
                    <a:pt x="3505" y="1491"/>
                  </a:cubicBezTo>
                  <a:cubicBezTo>
                    <a:pt x="3542" y="1491"/>
                    <a:pt x="3560" y="1454"/>
                    <a:pt x="3585" y="1411"/>
                  </a:cubicBezTo>
                  <a:cubicBezTo>
                    <a:pt x="3622" y="1349"/>
                    <a:pt x="3671" y="1257"/>
                    <a:pt x="3708" y="1269"/>
                  </a:cubicBezTo>
                  <a:cubicBezTo>
                    <a:pt x="4422" y="1540"/>
                    <a:pt x="5143" y="1873"/>
                    <a:pt x="5851" y="2261"/>
                  </a:cubicBezTo>
                  <a:cubicBezTo>
                    <a:pt x="6609" y="2673"/>
                    <a:pt x="7366" y="3141"/>
                    <a:pt x="8093" y="3646"/>
                  </a:cubicBezTo>
                  <a:lnTo>
                    <a:pt x="8075" y="5248"/>
                  </a:lnTo>
                  <a:lnTo>
                    <a:pt x="6381" y="5162"/>
                  </a:lnTo>
                  <a:cubicBezTo>
                    <a:pt x="5346" y="4034"/>
                    <a:pt x="3523" y="3234"/>
                    <a:pt x="1491" y="2686"/>
                  </a:cubicBezTo>
                  <a:cubicBezTo>
                    <a:pt x="1004" y="2550"/>
                    <a:pt x="505" y="2433"/>
                    <a:pt x="0" y="2335"/>
                  </a:cubicBezTo>
                  <a:lnTo>
                    <a:pt x="0" y="2433"/>
                  </a:lnTo>
                  <a:cubicBezTo>
                    <a:pt x="493" y="2532"/>
                    <a:pt x="986" y="2649"/>
                    <a:pt x="1466" y="2778"/>
                  </a:cubicBezTo>
                  <a:cubicBezTo>
                    <a:pt x="3492" y="3326"/>
                    <a:pt x="5303" y="4121"/>
                    <a:pt x="6319" y="5235"/>
                  </a:cubicBezTo>
                  <a:cubicBezTo>
                    <a:pt x="6326" y="5248"/>
                    <a:pt x="6338" y="5254"/>
                    <a:pt x="6356" y="5254"/>
                  </a:cubicBezTo>
                  <a:lnTo>
                    <a:pt x="8124" y="5346"/>
                  </a:lnTo>
                  <a:cubicBezTo>
                    <a:pt x="8149" y="5346"/>
                    <a:pt x="8167" y="5328"/>
                    <a:pt x="8167" y="5297"/>
                  </a:cubicBezTo>
                  <a:lnTo>
                    <a:pt x="8186" y="3628"/>
                  </a:lnTo>
                  <a:cubicBezTo>
                    <a:pt x="8192" y="3609"/>
                    <a:pt x="8179" y="3597"/>
                    <a:pt x="8167" y="3585"/>
                  </a:cubicBezTo>
                  <a:cubicBezTo>
                    <a:pt x="7434" y="3074"/>
                    <a:pt x="6670" y="2593"/>
                    <a:pt x="5894" y="2174"/>
                  </a:cubicBezTo>
                  <a:cubicBezTo>
                    <a:pt x="5180" y="1786"/>
                    <a:pt x="4459" y="1448"/>
                    <a:pt x="3745" y="1183"/>
                  </a:cubicBezTo>
                  <a:cubicBezTo>
                    <a:pt x="3634" y="1140"/>
                    <a:pt x="3560" y="1257"/>
                    <a:pt x="3511" y="1343"/>
                  </a:cubicBezTo>
                  <a:cubicBezTo>
                    <a:pt x="3498" y="1324"/>
                    <a:pt x="3480" y="1306"/>
                    <a:pt x="3462" y="1287"/>
                  </a:cubicBezTo>
                  <a:cubicBezTo>
                    <a:pt x="3425" y="1238"/>
                    <a:pt x="3375" y="1189"/>
                    <a:pt x="3351" y="1133"/>
                  </a:cubicBezTo>
                  <a:cubicBezTo>
                    <a:pt x="3326" y="1090"/>
                    <a:pt x="3277" y="1047"/>
                    <a:pt x="3227" y="1016"/>
                  </a:cubicBezTo>
                  <a:cubicBezTo>
                    <a:pt x="3160" y="961"/>
                    <a:pt x="3073" y="924"/>
                    <a:pt x="3030" y="906"/>
                  </a:cubicBezTo>
                  <a:cubicBezTo>
                    <a:pt x="2045" y="511"/>
                    <a:pt x="1035" y="22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46"/>
            <p:cNvSpPr/>
            <p:nvPr/>
          </p:nvSpPr>
          <p:spPr>
            <a:xfrm>
              <a:off x="4550426" y="-3240929"/>
              <a:ext cx="1786346" cy="814508"/>
            </a:xfrm>
            <a:custGeom>
              <a:avLst/>
              <a:gdLst/>
              <a:ahLst/>
              <a:cxnLst/>
              <a:rect l="l" t="t" r="r" b="b"/>
              <a:pathLst>
                <a:path w="8174" h="3727" extrusionOk="0">
                  <a:moveTo>
                    <a:pt x="8087" y="3708"/>
                  </a:moveTo>
                  <a:cubicBezTo>
                    <a:pt x="8106" y="3727"/>
                    <a:pt x="8136" y="3727"/>
                    <a:pt x="8155" y="3708"/>
                  </a:cubicBezTo>
                  <a:cubicBezTo>
                    <a:pt x="8173" y="3690"/>
                    <a:pt x="8173" y="3659"/>
                    <a:pt x="8155" y="3640"/>
                  </a:cubicBezTo>
                  <a:cubicBezTo>
                    <a:pt x="6880" y="2285"/>
                    <a:pt x="4675" y="1269"/>
                    <a:pt x="2248" y="561"/>
                  </a:cubicBezTo>
                  <a:cubicBezTo>
                    <a:pt x="1515" y="351"/>
                    <a:pt x="758" y="160"/>
                    <a:pt x="0" y="0"/>
                  </a:cubicBezTo>
                  <a:lnTo>
                    <a:pt x="0" y="99"/>
                  </a:lnTo>
                  <a:cubicBezTo>
                    <a:pt x="745" y="259"/>
                    <a:pt x="1497" y="444"/>
                    <a:pt x="2224" y="659"/>
                  </a:cubicBezTo>
                  <a:cubicBezTo>
                    <a:pt x="4632" y="1361"/>
                    <a:pt x="6824" y="2365"/>
                    <a:pt x="8087" y="3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46"/>
            <p:cNvSpPr/>
            <p:nvPr/>
          </p:nvSpPr>
          <p:spPr>
            <a:xfrm>
              <a:off x="4872118" y="-3424067"/>
              <a:ext cx="33874" cy="277549"/>
            </a:xfrm>
            <a:custGeom>
              <a:avLst/>
              <a:gdLst/>
              <a:ahLst/>
              <a:cxnLst/>
              <a:rect l="l" t="t" r="r" b="b"/>
              <a:pathLst>
                <a:path w="155" h="1270" extrusionOk="0">
                  <a:moveTo>
                    <a:pt x="117" y="13"/>
                  </a:moveTo>
                  <a:cubicBezTo>
                    <a:pt x="123" y="259"/>
                    <a:pt x="105" y="506"/>
                    <a:pt x="99" y="752"/>
                  </a:cubicBezTo>
                  <a:cubicBezTo>
                    <a:pt x="92" y="906"/>
                    <a:pt x="154" y="1122"/>
                    <a:pt x="31" y="1251"/>
                  </a:cubicBezTo>
                  <a:cubicBezTo>
                    <a:pt x="19" y="1269"/>
                    <a:pt x="0" y="1251"/>
                    <a:pt x="6" y="1239"/>
                  </a:cubicBezTo>
                  <a:cubicBezTo>
                    <a:pt x="31" y="1140"/>
                    <a:pt x="56" y="1054"/>
                    <a:pt x="56" y="955"/>
                  </a:cubicBezTo>
                  <a:cubicBezTo>
                    <a:pt x="56" y="863"/>
                    <a:pt x="49" y="770"/>
                    <a:pt x="56" y="678"/>
                  </a:cubicBezTo>
                  <a:cubicBezTo>
                    <a:pt x="68" y="456"/>
                    <a:pt x="86" y="235"/>
                    <a:pt x="99" y="13"/>
                  </a:cubicBezTo>
                  <a:cubicBezTo>
                    <a:pt x="99" y="1"/>
                    <a:pt x="111" y="1"/>
                    <a:pt x="11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46"/>
            <p:cNvSpPr/>
            <p:nvPr/>
          </p:nvSpPr>
          <p:spPr>
            <a:xfrm>
              <a:off x="4796722" y="-3329876"/>
              <a:ext cx="25788" cy="161721"/>
            </a:xfrm>
            <a:custGeom>
              <a:avLst/>
              <a:gdLst/>
              <a:ahLst/>
              <a:cxnLst/>
              <a:rect l="l" t="t" r="r" b="b"/>
              <a:pathLst>
                <a:path w="118" h="740" extrusionOk="0">
                  <a:moveTo>
                    <a:pt x="93" y="7"/>
                  </a:moveTo>
                  <a:cubicBezTo>
                    <a:pt x="105" y="142"/>
                    <a:pt x="117" y="272"/>
                    <a:pt x="111" y="401"/>
                  </a:cubicBezTo>
                  <a:cubicBezTo>
                    <a:pt x="105" y="506"/>
                    <a:pt x="99" y="635"/>
                    <a:pt x="37" y="721"/>
                  </a:cubicBezTo>
                  <a:cubicBezTo>
                    <a:pt x="31" y="740"/>
                    <a:pt x="0" y="727"/>
                    <a:pt x="6" y="709"/>
                  </a:cubicBezTo>
                  <a:cubicBezTo>
                    <a:pt x="37" y="592"/>
                    <a:pt x="62" y="487"/>
                    <a:pt x="74" y="370"/>
                  </a:cubicBezTo>
                  <a:cubicBezTo>
                    <a:pt x="80" y="247"/>
                    <a:pt x="80" y="130"/>
                    <a:pt x="80" y="7"/>
                  </a:cubicBezTo>
                  <a:cubicBezTo>
                    <a:pt x="80" y="1"/>
                    <a:pt x="93" y="1"/>
                    <a:pt x="9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46"/>
            <p:cNvSpPr/>
            <p:nvPr/>
          </p:nvSpPr>
          <p:spPr>
            <a:xfrm>
              <a:off x="4974395" y="-3224757"/>
              <a:ext cx="10927" cy="78238"/>
            </a:xfrm>
            <a:custGeom>
              <a:avLst/>
              <a:gdLst/>
              <a:ahLst/>
              <a:cxnLst/>
              <a:rect l="l" t="t" r="r" b="b"/>
              <a:pathLst>
                <a:path w="50" h="358" extrusionOk="0">
                  <a:moveTo>
                    <a:pt x="37" y="6"/>
                  </a:moveTo>
                  <a:cubicBezTo>
                    <a:pt x="43" y="74"/>
                    <a:pt x="49" y="142"/>
                    <a:pt x="49" y="203"/>
                  </a:cubicBezTo>
                  <a:cubicBezTo>
                    <a:pt x="49" y="253"/>
                    <a:pt x="49" y="320"/>
                    <a:pt x="19" y="357"/>
                  </a:cubicBezTo>
                  <a:cubicBezTo>
                    <a:pt x="13" y="357"/>
                    <a:pt x="6" y="357"/>
                    <a:pt x="6" y="351"/>
                  </a:cubicBezTo>
                  <a:cubicBezTo>
                    <a:pt x="0" y="296"/>
                    <a:pt x="25" y="240"/>
                    <a:pt x="25" y="185"/>
                  </a:cubicBezTo>
                  <a:cubicBezTo>
                    <a:pt x="25" y="123"/>
                    <a:pt x="25" y="68"/>
                    <a:pt x="25" y="6"/>
                  </a:cubicBezTo>
                  <a:cubicBezTo>
                    <a:pt x="25" y="0"/>
                    <a:pt x="37" y="0"/>
                    <a:pt x="3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46"/>
            <p:cNvSpPr/>
            <p:nvPr/>
          </p:nvSpPr>
          <p:spPr>
            <a:xfrm>
              <a:off x="6215269" y="-2825044"/>
              <a:ext cx="20543" cy="176582"/>
            </a:xfrm>
            <a:custGeom>
              <a:avLst/>
              <a:gdLst/>
              <a:ahLst/>
              <a:cxnLst/>
              <a:rect l="l" t="t" r="r" b="b"/>
              <a:pathLst>
                <a:path w="94" h="808" extrusionOk="0">
                  <a:moveTo>
                    <a:pt x="50" y="13"/>
                  </a:moveTo>
                  <a:cubicBezTo>
                    <a:pt x="44" y="161"/>
                    <a:pt x="63" y="315"/>
                    <a:pt x="69" y="462"/>
                  </a:cubicBezTo>
                  <a:cubicBezTo>
                    <a:pt x="69" y="555"/>
                    <a:pt x="93" y="721"/>
                    <a:pt x="32" y="795"/>
                  </a:cubicBezTo>
                  <a:cubicBezTo>
                    <a:pt x="19" y="807"/>
                    <a:pt x="1" y="795"/>
                    <a:pt x="1" y="783"/>
                  </a:cubicBezTo>
                  <a:cubicBezTo>
                    <a:pt x="1" y="733"/>
                    <a:pt x="19" y="678"/>
                    <a:pt x="26" y="629"/>
                  </a:cubicBezTo>
                  <a:cubicBezTo>
                    <a:pt x="26" y="567"/>
                    <a:pt x="26" y="499"/>
                    <a:pt x="26" y="432"/>
                  </a:cubicBezTo>
                  <a:cubicBezTo>
                    <a:pt x="26" y="296"/>
                    <a:pt x="13" y="154"/>
                    <a:pt x="26" y="13"/>
                  </a:cubicBezTo>
                  <a:cubicBezTo>
                    <a:pt x="32" y="0"/>
                    <a:pt x="50" y="0"/>
                    <a:pt x="5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46"/>
            <p:cNvSpPr/>
            <p:nvPr/>
          </p:nvSpPr>
          <p:spPr>
            <a:xfrm>
              <a:off x="6177680" y="-2749647"/>
              <a:ext cx="8305" cy="91788"/>
            </a:xfrm>
            <a:custGeom>
              <a:avLst/>
              <a:gdLst/>
              <a:ahLst/>
              <a:cxnLst/>
              <a:rect l="l" t="t" r="r" b="b"/>
              <a:pathLst>
                <a:path w="38" h="420" extrusionOk="0">
                  <a:moveTo>
                    <a:pt x="25" y="13"/>
                  </a:moveTo>
                  <a:cubicBezTo>
                    <a:pt x="31" y="136"/>
                    <a:pt x="37" y="265"/>
                    <a:pt x="37" y="395"/>
                  </a:cubicBezTo>
                  <a:cubicBezTo>
                    <a:pt x="37" y="419"/>
                    <a:pt x="1" y="419"/>
                    <a:pt x="1" y="395"/>
                  </a:cubicBezTo>
                  <a:cubicBezTo>
                    <a:pt x="7" y="265"/>
                    <a:pt x="7" y="136"/>
                    <a:pt x="13" y="13"/>
                  </a:cubicBezTo>
                  <a:cubicBezTo>
                    <a:pt x="13" y="0"/>
                    <a:pt x="25" y="0"/>
                    <a:pt x="2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46"/>
            <p:cNvSpPr/>
            <p:nvPr/>
          </p:nvSpPr>
          <p:spPr>
            <a:xfrm>
              <a:off x="5612316" y="-2728230"/>
              <a:ext cx="231871" cy="43271"/>
            </a:xfrm>
            <a:custGeom>
              <a:avLst/>
              <a:gdLst/>
              <a:ahLst/>
              <a:cxnLst/>
              <a:rect l="l" t="t" r="r" b="b"/>
              <a:pathLst>
                <a:path w="1061" h="198" extrusionOk="0">
                  <a:moveTo>
                    <a:pt x="1048" y="13"/>
                  </a:moveTo>
                  <a:cubicBezTo>
                    <a:pt x="727" y="50"/>
                    <a:pt x="346" y="198"/>
                    <a:pt x="19" y="93"/>
                  </a:cubicBezTo>
                  <a:cubicBezTo>
                    <a:pt x="1" y="87"/>
                    <a:pt x="1" y="50"/>
                    <a:pt x="25" y="50"/>
                  </a:cubicBezTo>
                  <a:cubicBezTo>
                    <a:pt x="192" y="69"/>
                    <a:pt x="352" y="75"/>
                    <a:pt x="518" y="56"/>
                  </a:cubicBezTo>
                  <a:cubicBezTo>
                    <a:pt x="697" y="38"/>
                    <a:pt x="869" y="7"/>
                    <a:pt x="1048" y="1"/>
                  </a:cubicBezTo>
                  <a:cubicBezTo>
                    <a:pt x="1060" y="1"/>
                    <a:pt x="1060" y="13"/>
                    <a:pt x="10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46"/>
            <p:cNvSpPr/>
            <p:nvPr/>
          </p:nvSpPr>
          <p:spPr>
            <a:xfrm>
              <a:off x="5588058" y="-2740250"/>
              <a:ext cx="128064" cy="21636"/>
            </a:xfrm>
            <a:custGeom>
              <a:avLst/>
              <a:gdLst/>
              <a:ahLst/>
              <a:cxnLst/>
              <a:rect l="l" t="t" r="r" b="b"/>
              <a:pathLst>
                <a:path w="586" h="99" extrusionOk="0">
                  <a:moveTo>
                    <a:pt x="574" y="19"/>
                  </a:moveTo>
                  <a:cubicBezTo>
                    <a:pt x="401" y="25"/>
                    <a:pt x="186" y="99"/>
                    <a:pt x="13" y="31"/>
                  </a:cubicBezTo>
                  <a:cubicBezTo>
                    <a:pt x="1" y="25"/>
                    <a:pt x="7" y="7"/>
                    <a:pt x="19" y="7"/>
                  </a:cubicBezTo>
                  <a:cubicBezTo>
                    <a:pt x="112" y="0"/>
                    <a:pt x="204" y="13"/>
                    <a:pt x="296" y="7"/>
                  </a:cubicBezTo>
                  <a:cubicBezTo>
                    <a:pt x="389" y="7"/>
                    <a:pt x="481" y="0"/>
                    <a:pt x="574" y="0"/>
                  </a:cubicBezTo>
                  <a:cubicBezTo>
                    <a:pt x="586" y="0"/>
                    <a:pt x="586" y="19"/>
                    <a:pt x="5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46"/>
            <p:cNvSpPr/>
            <p:nvPr/>
          </p:nvSpPr>
          <p:spPr>
            <a:xfrm>
              <a:off x="5711970" y="-2717303"/>
              <a:ext cx="630051" cy="1889956"/>
            </a:xfrm>
            <a:custGeom>
              <a:avLst/>
              <a:gdLst/>
              <a:ahLst/>
              <a:cxnLst/>
              <a:rect l="l" t="t" r="r" b="b"/>
              <a:pathLst>
                <a:path w="2883" h="8648" extrusionOk="0">
                  <a:moveTo>
                    <a:pt x="635" y="8648"/>
                  </a:moveTo>
                  <a:lnTo>
                    <a:pt x="635" y="1195"/>
                  </a:lnTo>
                  <a:cubicBezTo>
                    <a:pt x="425" y="1084"/>
                    <a:pt x="210" y="967"/>
                    <a:pt x="0" y="856"/>
                  </a:cubicBezTo>
                  <a:lnTo>
                    <a:pt x="0" y="579"/>
                  </a:lnTo>
                  <a:cubicBezTo>
                    <a:pt x="592" y="0"/>
                    <a:pt x="2310" y="111"/>
                    <a:pt x="2883" y="579"/>
                  </a:cubicBezTo>
                  <a:lnTo>
                    <a:pt x="2883" y="856"/>
                  </a:lnTo>
                  <a:lnTo>
                    <a:pt x="2242" y="1195"/>
                  </a:lnTo>
                  <a:lnTo>
                    <a:pt x="2242" y="86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46"/>
            <p:cNvSpPr/>
            <p:nvPr/>
          </p:nvSpPr>
          <p:spPr>
            <a:xfrm>
              <a:off x="5874783" y="-2694575"/>
              <a:ext cx="467239" cy="1867227"/>
            </a:xfrm>
            <a:custGeom>
              <a:avLst/>
              <a:gdLst/>
              <a:ahLst/>
              <a:cxnLst/>
              <a:rect l="l" t="t" r="r" b="b"/>
              <a:pathLst>
                <a:path w="2138" h="8544" extrusionOk="0">
                  <a:moveTo>
                    <a:pt x="105" y="118"/>
                  </a:moveTo>
                  <a:cubicBezTo>
                    <a:pt x="832" y="1"/>
                    <a:pt x="1750" y="155"/>
                    <a:pt x="2138" y="475"/>
                  </a:cubicBezTo>
                  <a:lnTo>
                    <a:pt x="2138" y="752"/>
                  </a:lnTo>
                  <a:cubicBezTo>
                    <a:pt x="1922" y="863"/>
                    <a:pt x="1713" y="980"/>
                    <a:pt x="1497" y="1091"/>
                  </a:cubicBezTo>
                  <a:lnTo>
                    <a:pt x="1497" y="8544"/>
                  </a:lnTo>
                  <a:lnTo>
                    <a:pt x="635" y="8544"/>
                  </a:lnTo>
                  <a:lnTo>
                    <a:pt x="635" y="826"/>
                  </a:lnTo>
                  <a:cubicBezTo>
                    <a:pt x="426" y="709"/>
                    <a:pt x="210" y="598"/>
                    <a:pt x="1" y="481"/>
                  </a:cubicBezTo>
                  <a:lnTo>
                    <a:pt x="1" y="204"/>
                  </a:lnTo>
                  <a:cubicBezTo>
                    <a:pt x="31" y="173"/>
                    <a:pt x="62" y="143"/>
                    <a:pt x="105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46"/>
            <p:cNvSpPr/>
            <p:nvPr/>
          </p:nvSpPr>
          <p:spPr>
            <a:xfrm>
              <a:off x="5701262" y="-2687800"/>
              <a:ext cx="651686" cy="1860452"/>
            </a:xfrm>
            <a:custGeom>
              <a:avLst/>
              <a:gdLst/>
              <a:ahLst/>
              <a:cxnLst/>
              <a:rect l="l" t="t" r="r" b="b"/>
              <a:pathLst>
                <a:path w="2982" h="8513" extrusionOk="0">
                  <a:moveTo>
                    <a:pt x="733" y="8513"/>
                  </a:moveTo>
                  <a:lnTo>
                    <a:pt x="733" y="1060"/>
                  </a:lnTo>
                  <a:cubicBezTo>
                    <a:pt x="733" y="1042"/>
                    <a:pt x="721" y="1029"/>
                    <a:pt x="708" y="1017"/>
                  </a:cubicBezTo>
                  <a:lnTo>
                    <a:pt x="99" y="690"/>
                  </a:lnTo>
                  <a:lnTo>
                    <a:pt x="99" y="463"/>
                  </a:lnTo>
                  <a:cubicBezTo>
                    <a:pt x="370" y="210"/>
                    <a:pt x="881" y="99"/>
                    <a:pt x="1404" y="99"/>
                  </a:cubicBezTo>
                  <a:cubicBezTo>
                    <a:pt x="1990" y="99"/>
                    <a:pt x="2581" y="235"/>
                    <a:pt x="2883" y="469"/>
                  </a:cubicBezTo>
                  <a:lnTo>
                    <a:pt x="2883" y="690"/>
                  </a:lnTo>
                  <a:lnTo>
                    <a:pt x="2273" y="1023"/>
                  </a:lnTo>
                  <a:cubicBezTo>
                    <a:pt x="2254" y="1029"/>
                    <a:pt x="2242" y="1048"/>
                    <a:pt x="2242" y="1060"/>
                  </a:cubicBezTo>
                  <a:lnTo>
                    <a:pt x="2242" y="8513"/>
                  </a:lnTo>
                  <a:lnTo>
                    <a:pt x="2341" y="8513"/>
                  </a:lnTo>
                  <a:lnTo>
                    <a:pt x="2341" y="1091"/>
                  </a:lnTo>
                  <a:lnTo>
                    <a:pt x="2950" y="764"/>
                  </a:lnTo>
                  <a:cubicBezTo>
                    <a:pt x="2969" y="758"/>
                    <a:pt x="2981" y="740"/>
                    <a:pt x="2981" y="721"/>
                  </a:cubicBezTo>
                  <a:lnTo>
                    <a:pt x="2981" y="444"/>
                  </a:lnTo>
                  <a:lnTo>
                    <a:pt x="2981" y="444"/>
                  </a:lnTo>
                  <a:cubicBezTo>
                    <a:pt x="2981" y="432"/>
                    <a:pt x="2975" y="419"/>
                    <a:pt x="2963" y="407"/>
                  </a:cubicBezTo>
                  <a:cubicBezTo>
                    <a:pt x="2649" y="155"/>
                    <a:pt x="2020" y="1"/>
                    <a:pt x="1404" y="1"/>
                  </a:cubicBezTo>
                  <a:cubicBezTo>
                    <a:pt x="850" y="1"/>
                    <a:pt x="308" y="124"/>
                    <a:pt x="19" y="407"/>
                  </a:cubicBezTo>
                  <a:cubicBezTo>
                    <a:pt x="6" y="413"/>
                    <a:pt x="0" y="432"/>
                    <a:pt x="0" y="444"/>
                  </a:cubicBezTo>
                  <a:lnTo>
                    <a:pt x="0" y="721"/>
                  </a:lnTo>
                  <a:cubicBezTo>
                    <a:pt x="0" y="740"/>
                    <a:pt x="6" y="752"/>
                    <a:pt x="25" y="764"/>
                  </a:cubicBezTo>
                  <a:lnTo>
                    <a:pt x="635" y="1091"/>
                  </a:lnTo>
                  <a:lnTo>
                    <a:pt x="635" y="8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46"/>
            <p:cNvSpPr/>
            <p:nvPr/>
          </p:nvSpPr>
          <p:spPr>
            <a:xfrm>
              <a:off x="5702573" y="-2641906"/>
              <a:ext cx="418723" cy="111894"/>
            </a:xfrm>
            <a:custGeom>
              <a:avLst/>
              <a:gdLst/>
              <a:ahLst/>
              <a:cxnLst/>
              <a:rect l="l" t="t" r="r" b="b"/>
              <a:pathLst>
                <a:path w="1916" h="512" extrusionOk="0">
                  <a:moveTo>
                    <a:pt x="1916" y="105"/>
                  </a:moveTo>
                  <a:cubicBezTo>
                    <a:pt x="1281" y="0"/>
                    <a:pt x="598" y="179"/>
                    <a:pt x="50" y="499"/>
                  </a:cubicBezTo>
                  <a:cubicBezTo>
                    <a:pt x="25" y="511"/>
                    <a:pt x="0" y="474"/>
                    <a:pt x="19" y="462"/>
                  </a:cubicBezTo>
                  <a:cubicBezTo>
                    <a:pt x="259" y="271"/>
                    <a:pt x="592" y="173"/>
                    <a:pt x="887" y="111"/>
                  </a:cubicBezTo>
                  <a:cubicBezTo>
                    <a:pt x="1226" y="37"/>
                    <a:pt x="1577" y="31"/>
                    <a:pt x="1916" y="105"/>
                  </a:cubicBezTo>
                  <a:cubicBezTo>
                    <a:pt x="1916" y="105"/>
                    <a:pt x="1916" y="105"/>
                    <a:pt x="1916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46"/>
            <p:cNvSpPr/>
            <p:nvPr/>
          </p:nvSpPr>
          <p:spPr>
            <a:xfrm>
              <a:off x="6172217" y="-2605628"/>
              <a:ext cx="164561" cy="75616"/>
            </a:xfrm>
            <a:custGeom>
              <a:avLst/>
              <a:gdLst/>
              <a:ahLst/>
              <a:cxnLst/>
              <a:rect l="l" t="t" r="r" b="b"/>
              <a:pathLst>
                <a:path w="753" h="346" extrusionOk="0">
                  <a:moveTo>
                    <a:pt x="13" y="7"/>
                  </a:moveTo>
                  <a:cubicBezTo>
                    <a:pt x="136" y="13"/>
                    <a:pt x="253" y="74"/>
                    <a:pt x="364" y="124"/>
                  </a:cubicBezTo>
                  <a:cubicBezTo>
                    <a:pt x="487" y="179"/>
                    <a:pt x="641" y="241"/>
                    <a:pt x="746" y="327"/>
                  </a:cubicBezTo>
                  <a:cubicBezTo>
                    <a:pt x="752" y="333"/>
                    <a:pt x="746" y="345"/>
                    <a:pt x="740" y="345"/>
                  </a:cubicBezTo>
                  <a:cubicBezTo>
                    <a:pt x="629" y="327"/>
                    <a:pt x="518" y="247"/>
                    <a:pt x="420" y="197"/>
                  </a:cubicBezTo>
                  <a:cubicBezTo>
                    <a:pt x="297" y="130"/>
                    <a:pt x="155" y="37"/>
                    <a:pt x="13" y="19"/>
                  </a:cubicBezTo>
                  <a:cubicBezTo>
                    <a:pt x="1" y="19"/>
                    <a:pt x="1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46"/>
            <p:cNvSpPr/>
            <p:nvPr/>
          </p:nvSpPr>
          <p:spPr>
            <a:xfrm>
              <a:off x="5843969" y="-2515370"/>
              <a:ext cx="363651" cy="78238"/>
            </a:xfrm>
            <a:custGeom>
              <a:avLst/>
              <a:gdLst/>
              <a:ahLst/>
              <a:cxnLst/>
              <a:rect l="l" t="t" r="r" b="b"/>
              <a:pathLst>
                <a:path w="1664" h="358" extrusionOk="0">
                  <a:moveTo>
                    <a:pt x="1632" y="283"/>
                  </a:moveTo>
                  <a:cubicBezTo>
                    <a:pt x="1441" y="80"/>
                    <a:pt x="1066" y="62"/>
                    <a:pt x="813" y="62"/>
                  </a:cubicBezTo>
                  <a:cubicBezTo>
                    <a:pt x="548" y="55"/>
                    <a:pt x="179" y="74"/>
                    <a:pt x="37" y="333"/>
                  </a:cubicBezTo>
                  <a:cubicBezTo>
                    <a:pt x="31" y="357"/>
                    <a:pt x="0" y="345"/>
                    <a:pt x="0" y="326"/>
                  </a:cubicBezTo>
                  <a:cubicBezTo>
                    <a:pt x="0" y="203"/>
                    <a:pt x="136" y="129"/>
                    <a:pt x="234" y="86"/>
                  </a:cubicBezTo>
                  <a:cubicBezTo>
                    <a:pt x="400" y="18"/>
                    <a:pt x="591" y="6"/>
                    <a:pt x="764" y="0"/>
                  </a:cubicBezTo>
                  <a:cubicBezTo>
                    <a:pt x="955" y="0"/>
                    <a:pt x="1146" y="18"/>
                    <a:pt x="1330" y="68"/>
                  </a:cubicBezTo>
                  <a:cubicBezTo>
                    <a:pt x="1435" y="99"/>
                    <a:pt x="1608" y="148"/>
                    <a:pt x="1657" y="265"/>
                  </a:cubicBezTo>
                  <a:cubicBezTo>
                    <a:pt x="1663" y="277"/>
                    <a:pt x="1645" y="296"/>
                    <a:pt x="1632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46"/>
            <p:cNvSpPr/>
            <p:nvPr/>
          </p:nvSpPr>
          <p:spPr>
            <a:xfrm>
              <a:off x="6158886" y="-2483245"/>
              <a:ext cx="16390" cy="1655897"/>
            </a:xfrm>
            <a:custGeom>
              <a:avLst/>
              <a:gdLst/>
              <a:ahLst/>
              <a:cxnLst/>
              <a:rect l="l" t="t" r="r" b="b"/>
              <a:pathLst>
                <a:path w="75" h="7577" extrusionOk="0">
                  <a:moveTo>
                    <a:pt x="56" y="25"/>
                  </a:moveTo>
                  <a:cubicBezTo>
                    <a:pt x="74" y="1436"/>
                    <a:pt x="62" y="2840"/>
                    <a:pt x="62" y="4251"/>
                  </a:cubicBezTo>
                  <a:cubicBezTo>
                    <a:pt x="62" y="4959"/>
                    <a:pt x="62" y="5661"/>
                    <a:pt x="62" y="6363"/>
                  </a:cubicBezTo>
                  <a:cubicBezTo>
                    <a:pt x="62" y="6770"/>
                    <a:pt x="68" y="7170"/>
                    <a:pt x="68" y="7577"/>
                  </a:cubicBezTo>
                  <a:lnTo>
                    <a:pt x="6" y="7577"/>
                  </a:lnTo>
                  <a:cubicBezTo>
                    <a:pt x="6" y="7170"/>
                    <a:pt x="13" y="6770"/>
                    <a:pt x="13" y="6363"/>
                  </a:cubicBezTo>
                  <a:cubicBezTo>
                    <a:pt x="13" y="5661"/>
                    <a:pt x="13" y="4959"/>
                    <a:pt x="13" y="4251"/>
                  </a:cubicBezTo>
                  <a:cubicBezTo>
                    <a:pt x="13" y="2840"/>
                    <a:pt x="0" y="1436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46"/>
            <p:cNvSpPr/>
            <p:nvPr/>
          </p:nvSpPr>
          <p:spPr>
            <a:xfrm>
              <a:off x="6056609" y="-2500728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18"/>
                    <a:pt x="80" y="3321"/>
                  </a:cubicBezTo>
                  <a:cubicBezTo>
                    <a:pt x="80" y="4417"/>
                    <a:pt x="86" y="5507"/>
                    <a:pt x="62" y="6603"/>
                  </a:cubicBezTo>
                  <a:cubicBezTo>
                    <a:pt x="62" y="6616"/>
                    <a:pt x="37" y="6616"/>
                    <a:pt x="37" y="6603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18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46"/>
            <p:cNvSpPr/>
            <p:nvPr/>
          </p:nvSpPr>
          <p:spPr>
            <a:xfrm>
              <a:off x="6107747" y="-2499417"/>
              <a:ext cx="22947" cy="1445877"/>
            </a:xfrm>
            <a:custGeom>
              <a:avLst/>
              <a:gdLst/>
              <a:ahLst/>
              <a:cxnLst/>
              <a:rect l="l" t="t" r="r" b="b"/>
              <a:pathLst>
                <a:path w="105" h="6616" extrusionOk="0">
                  <a:moveTo>
                    <a:pt x="62" y="13"/>
                  </a:moveTo>
                  <a:cubicBezTo>
                    <a:pt x="105" y="1116"/>
                    <a:pt x="80" y="2224"/>
                    <a:pt x="80" y="3321"/>
                  </a:cubicBezTo>
                  <a:cubicBezTo>
                    <a:pt x="80" y="4417"/>
                    <a:pt x="93" y="5507"/>
                    <a:pt x="62" y="6604"/>
                  </a:cubicBezTo>
                  <a:cubicBezTo>
                    <a:pt x="62" y="6616"/>
                    <a:pt x="37" y="6616"/>
                    <a:pt x="37" y="6604"/>
                  </a:cubicBezTo>
                  <a:cubicBezTo>
                    <a:pt x="13" y="5507"/>
                    <a:pt x="25" y="4417"/>
                    <a:pt x="25" y="3321"/>
                  </a:cubicBezTo>
                  <a:cubicBezTo>
                    <a:pt x="25" y="2224"/>
                    <a:pt x="0" y="1116"/>
                    <a:pt x="37" y="13"/>
                  </a:cubicBezTo>
                  <a:cubicBezTo>
                    <a:pt x="37" y="1"/>
                    <a:pt x="62" y="1"/>
                    <a:pt x="6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46"/>
            <p:cNvSpPr/>
            <p:nvPr/>
          </p:nvSpPr>
          <p:spPr>
            <a:xfrm>
              <a:off x="6013556" y="-2512748"/>
              <a:ext cx="16172" cy="1480844"/>
            </a:xfrm>
            <a:custGeom>
              <a:avLst/>
              <a:gdLst/>
              <a:ahLst/>
              <a:cxnLst/>
              <a:rect l="l" t="t" r="r" b="b"/>
              <a:pathLst>
                <a:path w="74" h="6776" extrusionOk="0">
                  <a:moveTo>
                    <a:pt x="49" y="25"/>
                  </a:moveTo>
                  <a:cubicBezTo>
                    <a:pt x="62" y="1152"/>
                    <a:pt x="62" y="2279"/>
                    <a:pt x="62" y="3413"/>
                  </a:cubicBezTo>
                  <a:cubicBezTo>
                    <a:pt x="62" y="3973"/>
                    <a:pt x="62" y="4534"/>
                    <a:pt x="62" y="5100"/>
                  </a:cubicBezTo>
                  <a:cubicBezTo>
                    <a:pt x="62" y="5654"/>
                    <a:pt x="74" y="6209"/>
                    <a:pt x="49" y="6763"/>
                  </a:cubicBezTo>
                  <a:cubicBezTo>
                    <a:pt x="49" y="6775"/>
                    <a:pt x="19" y="6775"/>
                    <a:pt x="19" y="6763"/>
                  </a:cubicBezTo>
                  <a:cubicBezTo>
                    <a:pt x="0" y="6209"/>
                    <a:pt x="6" y="5654"/>
                    <a:pt x="6" y="5100"/>
                  </a:cubicBezTo>
                  <a:cubicBezTo>
                    <a:pt x="6" y="4534"/>
                    <a:pt x="6" y="3973"/>
                    <a:pt x="6" y="3413"/>
                  </a:cubicBezTo>
                  <a:cubicBezTo>
                    <a:pt x="6" y="2279"/>
                    <a:pt x="6" y="1152"/>
                    <a:pt x="19" y="25"/>
                  </a:cubicBezTo>
                  <a:cubicBezTo>
                    <a:pt x="19" y="0"/>
                    <a:pt x="49" y="0"/>
                    <a:pt x="4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46"/>
            <p:cNvSpPr/>
            <p:nvPr/>
          </p:nvSpPr>
          <p:spPr>
            <a:xfrm>
              <a:off x="5967663" y="-2504662"/>
              <a:ext cx="19013" cy="1677314"/>
            </a:xfrm>
            <a:custGeom>
              <a:avLst/>
              <a:gdLst/>
              <a:ahLst/>
              <a:cxnLst/>
              <a:rect l="l" t="t" r="r" b="b"/>
              <a:pathLst>
                <a:path w="87" h="7675" extrusionOk="0">
                  <a:moveTo>
                    <a:pt x="62" y="25"/>
                  </a:moveTo>
                  <a:cubicBezTo>
                    <a:pt x="87" y="1337"/>
                    <a:pt x="68" y="2655"/>
                    <a:pt x="68" y="3967"/>
                  </a:cubicBezTo>
                  <a:cubicBezTo>
                    <a:pt x="68" y="4632"/>
                    <a:pt x="68" y="5291"/>
                    <a:pt x="68" y="5950"/>
                  </a:cubicBezTo>
                  <a:cubicBezTo>
                    <a:pt x="68" y="6523"/>
                    <a:pt x="81" y="7102"/>
                    <a:pt x="68" y="7675"/>
                  </a:cubicBezTo>
                  <a:lnTo>
                    <a:pt x="19" y="7675"/>
                  </a:lnTo>
                  <a:cubicBezTo>
                    <a:pt x="7" y="7114"/>
                    <a:pt x="19" y="6554"/>
                    <a:pt x="19" y="5993"/>
                  </a:cubicBezTo>
                  <a:cubicBezTo>
                    <a:pt x="19" y="5334"/>
                    <a:pt x="19" y="4669"/>
                    <a:pt x="19" y="4010"/>
                  </a:cubicBezTo>
                  <a:cubicBezTo>
                    <a:pt x="19" y="2680"/>
                    <a:pt x="1" y="1355"/>
                    <a:pt x="25" y="25"/>
                  </a:cubicBezTo>
                  <a:cubicBezTo>
                    <a:pt x="25" y="0"/>
                    <a:pt x="62" y="0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46"/>
            <p:cNvSpPr/>
            <p:nvPr/>
          </p:nvSpPr>
          <p:spPr>
            <a:xfrm>
              <a:off x="5924610" y="-2502039"/>
              <a:ext cx="20324" cy="1441943"/>
            </a:xfrm>
            <a:custGeom>
              <a:avLst/>
              <a:gdLst/>
              <a:ahLst/>
              <a:cxnLst/>
              <a:rect l="l" t="t" r="r" b="b"/>
              <a:pathLst>
                <a:path w="93" h="6598" extrusionOk="0">
                  <a:moveTo>
                    <a:pt x="62" y="25"/>
                  </a:moveTo>
                  <a:cubicBezTo>
                    <a:pt x="87" y="1122"/>
                    <a:pt x="74" y="2218"/>
                    <a:pt x="74" y="3314"/>
                  </a:cubicBezTo>
                  <a:cubicBezTo>
                    <a:pt x="74" y="4398"/>
                    <a:pt x="93" y="5495"/>
                    <a:pt x="62" y="6579"/>
                  </a:cubicBezTo>
                  <a:cubicBezTo>
                    <a:pt x="62" y="6597"/>
                    <a:pt x="31" y="6597"/>
                    <a:pt x="31" y="6579"/>
                  </a:cubicBezTo>
                  <a:cubicBezTo>
                    <a:pt x="1" y="5495"/>
                    <a:pt x="19" y="4398"/>
                    <a:pt x="19" y="3314"/>
                  </a:cubicBezTo>
                  <a:cubicBezTo>
                    <a:pt x="19" y="2218"/>
                    <a:pt x="7" y="1122"/>
                    <a:pt x="31" y="25"/>
                  </a:cubicBezTo>
                  <a:cubicBezTo>
                    <a:pt x="31" y="1"/>
                    <a:pt x="62" y="1"/>
                    <a:pt x="6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46"/>
            <p:cNvSpPr/>
            <p:nvPr/>
          </p:nvSpPr>
          <p:spPr>
            <a:xfrm>
              <a:off x="5887021" y="-2489801"/>
              <a:ext cx="22947" cy="1497016"/>
            </a:xfrm>
            <a:custGeom>
              <a:avLst/>
              <a:gdLst/>
              <a:ahLst/>
              <a:cxnLst/>
              <a:rect l="l" t="t" r="r" b="b"/>
              <a:pathLst>
                <a:path w="105" h="6850" extrusionOk="0">
                  <a:moveTo>
                    <a:pt x="56" y="6"/>
                  </a:moveTo>
                  <a:cubicBezTo>
                    <a:pt x="105" y="536"/>
                    <a:pt x="80" y="1084"/>
                    <a:pt x="80" y="1620"/>
                  </a:cubicBezTo>
                  <a:cubicBezTo>
                    <a:pt x="80" y="2187"/>
                    <a:pt x="80" y="2753"/>
                    <a:pt x="80" y="3320"/>
                  </a:cubicBezTo>
                  <a:cubicBezTo>
                    <a:pt x="80" y="4490"/>
                    <a:pt x="86" y="5660"/>
                    <a:pt x="68" y="6831"/>
                  </a:cubicBezTo>
                  <a:cubicBezTo>
                    <a:pt x="68" y="6849"/>
                    <a:pt x="37" y="6849"/>
                    <a:pt x="37" y="6831"/>
                  </a:cubicBezTo>
                  <a:cubicBezTo>
                    <a:pt x="19" y="5673"/>
                    <a:pt x="25" y="4515"/>
                    <a:pt x="25" y="3363"/>
                  </a:cubicBezTo>
                  <a:cubicBezTo>
                    <a:pt x="25" y="2796"/>
                    <a:pt x="25" y="2224"/>
                    <a:pt x="25" y="1657"/>
                  </a:cubicBezTo>
                  <a:cubicBezTo>
                    <a:pt x="25" y="1109"/>
                    <a:pt x="0" y="554"/>
                    <a:pt x="43" y="6"/>
                  </a:cubicBezTo>
                  <a:cubicBezTo>
                    <a:pt x="43" y="0"/>
                    <a:pt x="56" y="0"/>
                    <a:pt x="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46"/>
            <p:cNvSpPr/>
            <p:nvPr/>
          </p:nvSpPr>
          <p:spPr>
            <a:xfrm>
              <a:off x="5262432" y="-3347359"/>
              <a:ext cx="98343" cy="270774"/>
            </a:xfrm>
            <a:custGeom>
              <a:avLst/>
              <a:gdLst/>
              <a:ahLst/>
              <a:cxnLst/>
              <a:rect l="l" t="t" r="r" b="b"/>
              <a:pathLst>
                <a:path w="450" h="1239" extrusionOk="0">
                  <a:moveTo>
                    <a:pt x="0" y="1"/>
                  </a:moveTo>
                  <a:cubicBezTo>
                    <a:pt x="401" y="740"/>
                    <a:pt x="204" y="38"/>
                    <a:pt x="302" y="937"/>
                  </a:cubicBezTo>
                  <a:cubicBezTo>
                    <a:pt x="308" y="974"/>
                    <a:pt x="376" y="1239"/>
                    <a:pt x="450" y="1220"/>
                  </a:cubicBezTo>
                  <a:cubicBezTo>
                    <a:pt x="394" y="1140"/>
                    <a:pt x="364" y="1035"/>
                    <a:pt x="364" y="937"/>
                  </a:cubicBezTo>
                  <a:cubicBezTo>
                    <a:pt x="345" y="278"/>
                    <a:pt x="388" y="407"/>
                    <a:pt x="290" y="290"/>
                  </a:cubicBezTo>
                  <a:cubicBezTo>
                    <a:pt x="247" y="247"/>
                    <a:pt x="191" y="229"/>
                    <a:pt x="99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46"/>
            <p:cNvSpPr/>
            <p:nvPr/>
          </p:nvSpPr>
          <p:spPr>
            <a:xfrm>
              <a:off x="5254346" y="-3265187"/>
              <a:ext cx="83701" cy="106430"/>
            </a:xfrm>
            <a:custGeom>
              <a:avLst/>
              <a:gdLst/>
              <a:ahLst/>
              <a:cxnLst/>
              <a:rect l="l" t="t" r="r" b="b"/>
              <a:pathLst>
                <a:path w="383" h="487" extrusionOk="0">
                  <a:moveTo>
                    <a:pt x="321" y="13"/>
                  </a:moveTo>
                  <a:cubicBezTo>
                    <a:pt x="351" y="234"/>
                    <a:pt x="0" y="302"/>
                    <a:pt x="68" y="487"/>
                  </a:cubicBezTo>
                  <a:cubicBezTo>
                    <a:pt x="191" y="265"/>
                    <a:pt x="382" y="302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46"/>
            <p:cNvSpPr/>
            <p:nvPr/>
          </p:nvSpPr>
          <p:spPr>
            <a:xfrm>
              <a:off x="4550426" y="-3574861"/>
              <a:ext cx="1768863" cy="954594"/>
            </a:xfrm>
            <a:custGeom>
              <a:avLst/>
              <a:gdLst/>
              <a:ahLst/>
              <a:cxnLst/>
              <a:rect l="l" t="t" r="r" b="b"/>
              <a:pathLst>
                <a:path w="8094" h="4368" extrusionOk="0">
                  <a:moveTo>
                    <a:pt x="1571" y="703"/>
                  </a:moveTo>
                  <a:cubicBezTo>
                    <a:pt x="1558" y="925"/>
                    <a:pt x="1540" y="1146"/>
                    <a:pt x="1528" y="1368"/>
                  </a:cubicBezTo>
                  <a:cubicBezTo>
                    <a:pt x="1521" y="1460"/>
                    <a:pt x="1528" y="1553"/>
                    <a:pt x="1528" y="1645"/>
                  </a:cubicBezTo>
                  <a:cubicBezTo>
                    <a:pt x="1528" y="1731"/>
                    <a:pt x="1509" y="1799"/>
                    <a:pt x="1491" y="1879"/>
                  </a:cubicBezTo>
                  <a:cubicBezTo>
                    <a:pt x="1386" y="1855"/>
                    <a:pt x="1287" y="1830"/>
                    <a:pt x="1189" y="1805"/>
                  </a:cubicBezTo>
                  <a:cubicBezTo>
                    <a:pt x="1226" y="1719"/>
                    <a:pt x="1232" y="1608"/>
                    <a:pt x="1238" y="1522"/>
                  </a:cubicBezTo>
                  <a:cubicBezTo>
                    <a:pt x="1244" y="1393"/>
                    <a:pt x="1232" y="1263"/>
                    <a:pt x="1220" y="1128"/>
                  </a:cubicBezTo>
                  <a:cubicBezTo>
                    <a:pt x="1220" y="1122"/>
                    <a:pt x="1207" y="1122"/>
                    <a:pt x="1207" y="1128"/>
                  </a:cubicBezTo>
                  <a:cubicBezTo>
                    <a:pt x="1207" y="1251"/>
                    <a:pt x="1207" y="1368"/>
                    <a:pt x="1201" y="1491"/>
                  </a:cubicBezTo>
                  <a:cubicBezTo>
                    <a:pt x="1195" y="1596"/>
                    <a:pt x="1170" y="1695"/>
                    <a:pt x="1146" y="1793"/>
                  </a:cubicBezTo>
                  <a:cubicBezTo>
                    <a:pt x="764" y="1701"/>
                    <a:pt x="382" y="1608"/>
                    <a:pt x="0" y="1528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196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462" y="1676"/>
                    <a:pt x="3234" y="1750"/>
                    <a:pt x="3289" y="1904"/>
                  </a:cubicBezTo>
                  <a:cubicBezTo>
                    <a:pt x="3363" y="1768"/>
                    <a:pt x="3468" y="1725"/>
                    <a:pt x="3529" y="1651"/>
                  </a:cubicBezTo>
                  <a:cubicBezTo>
                    <a:pt x="3535" y="1725"/>
                    <a:pt x="3548" y="1830"/>
                    <a:pt x="3560" y="1978"/>
                  </a:cubicBezTo>
                  <a:cubicBezTo>
                    <a:pt x="3566" y="2015"/>
                    <a:pt x="3634" y="2280"/>
                    <a:pt x="3708" y="2261"/>
                  </a:cubicBezTo>
                  <a:cubicBezTo>
                    <a:pt x="3652" y="2181"/>
                    <a:pt x="3622" y="2076"/>
                    <a:pt x="3622" y="1978"/>
                  </a:cubicBezTo>
                  <a:cubicBezTo>
                    <a:pt x="3603" y="1356"/>
                    <a:pt x="3640" y="1436"/>
                    <a:pt x="3560" y="1350"/>
                  </a:cubicBezTo>
                  <a:cubicBezTo>
                    <a:pt x="3566" y="1337"/>
                    <a:pt x="3579" y="1325"/>
                    <a:pt x="3585" y="1313"/>
                  </a:cubicBezTo>
                  <a:cubicBezTo>
                    <a:pt x="3622" y="1251"/>
                    <a:pt x="3671" y="1159"/>
                    <a:pt x="3708" y="1171"/>
                  </a:cubicBezTo>
                  <a:cubicBezTo>
                    <a:pt x="4422" y="1442"/>
                    <a:pt x="5143" y="1775"/>
                    <a:pt x="5851" y="2163"/>
                  </a:cubicBezTo>
                  <a:cubicBezTo>
                    <a:pt x="6609" y="2575"/>
                    <a:pt x="7366" y="3043"/>
                    <a:pt x="8093" y="3548"/>
                  </a:cubicBezTo>
                  <a:lnTo>
                    <a:pt x="8081" y="4368"/>
                  </a:lnTo>
                  <a:cubicBezTo>
                    <a:pt x="7964" y="4300"/>
                    <a:pt x="7822" y="4244"/>
                    <a:pt x="7668" y="4195"/>
                  </a:cubicBezTo>
                  <a:cubicBezTo>
                    <a:pt x="7705" y="4115"/>
                    <a:pt x="7687" y="3973"/>
                    <a:pt x="7681" y="3893"/>
                  </a:cubicBezTo>
                  <a:cubicBezTo>
                    <a:pt x="7681" y="3746"/>
                    <a:pt x="7662" y="3592"/>
                    <a:pt x="7668" y="3444"/>
                  </a:cubicBezTo>
                  <a:cubicBezTo>
                    <a:pt x="7668" y="3431"/>
                    <a:pt x="7650" y="3431"/>
                    <a:pt x="7644" y="3444"/>
                  </a:cubicBezTo>
                  <a:cubicBezTo>
                    <a:pt x="7631" y="3585"/>
                    <a:pt x="7644" y="3727"/>
                    <a:pt x="7644" y="3863"/>
                  </a:cubicBezTo>
                  <a:cubicBezTo>
                    <a:pt x="7644" y="3930"/>
                    <a:pt x="7644" y="3998"/>
                    <a:pt x="7644" y="4060"/>
                  </a:cubicBezTo>
                  <a:cubicBezTo>
                    <a:pt x="7637" y="4103"/>
                    <a:pt x="7625" y="4140"/>
                    <a:pt x="7619" y="4183"/>
                  </a:cubicBezTo>
                  <a:cubicBezTo>
                    <a:pt x="7576" y="4171"/>
                    <a:pt x="7533" y="4158"/>
                    <a:pt x="7483" y="4146"/>
                  </a:cubicBezTo>
                  <a:cubicBezTo>
                    <a:pt x="7477" y="4029"/>
                    <a:pt x="7477" y="3906"/>
                    <a:pt x="7471" y="3789"/>
                  </a:cubicBezTo>
                  <a:cubicBezTo>
                    <a:pt x="7471" y="3776"/>
                    <a:pt x="7459" y="3776"/>
                    <a:pt x="7459" y="3789"/>
                  </a:cubicBezTo>
                  <a:cubicBezTo>
                    <a:pt x="7453" y="3906"/>
                    <a:pt x="7453" y="4023"/>
                    <a:pt x="7447" y="4140"/>
                  </a:cubicBezTo>
                  <a:cubicBezTo>
                    <a:pt x="7243" y="4097"/>
                    <a:pt x="7028" y="4072"/>
                    <a:pt x="6812" y="4060"/>
                  </a:cubicBezTo>
                  <a:cubicBezTo>
                    <a:pt x="5839" y="3425"/>
                    <a:pt x="4650" y="2889"/>
                    <a:pt x="3363" y="2446"/>
                  </a:cubicBezTo>
                  <a:cubicBezTo>
                    <a:pt x="3363" y="2403"/>
                    <a:pt x="2248" y="1929"/>
                    <a:pt x="1983" y="1916"/>
                  </a:cubicBezTo>
                  <a:cubicBezTo>
                    <a:pt x="1989" y="1879"/>
                    <a:pt x="1989" y="1842"/>
                    <a:pt x="1989" y="1805"/>
                  </a:cubicBezTo>
                  <a:cubicBezTo>
                    <a:pt x="1989" y="1744"/>
                    <a:pt x="1983" y="1676"/>
                    <a:pt x="1977" y="1608"/>
                  </a:cubicBezTo>
                  <a:cubicBezTo>
                    <a:pt x="1977" y="1602"/>
                    <a:pt x="1965" y="1602"/>
                    <a:pt x="1965" y="1608"/>
                  </a:cubicBezTo>
                  <a:cubicBezTo>
                    <a:pt x="1965" y="1670"/>
                    <a:pt x="1965" y="1725"/>
                    <a:pt x="1965" y="1787"/>
                  </a:cubicBezTo>
                  <a:cubicBezTo>
                    <a:pt x="1965" y="1830"/>
                    <a:pt x="1953" y="1873"/>
                    <a:pt x="1946" y="1916"/>
                  </a:cubicBezTo>
                  <a:cubicBezTo>
                    <a:pt x="1897" y="1910"/>
                    <a:pt x="1842" y="1910"/>
                    <a:pt x="1792" y="1910"/>
                  </a:cubicBezTo>
                  <a:cubicBezTo>
                    <a:pt x="1737" y="1910"/>
                    <a:pt x="1675" y="1910"/>
                    <a:pt x="1620" y="1916"/>
                  </a:cubicBezTo>
                  <a:cubicBezTo>
                    <a:pt x="1595" y="1910"/>
                    <a:pt x="1564" y="1904"/>
                    <a:pt x="1540" y="1892"/>
                  </a:cubicBezTo>
                  <a:cubicBezTo>
                    <a:pt x="1614" y="1762"/>
                    <a:pt x="1564" y="1577"/>
                    <a:pt x="1571" y="1442"/>
                  </a:cubicBezTo>
                  <a:cubicBezTo>
                    <a:pt x="1577" y="1196"/>
                    <a:pt x="1595" y="949"/>
                    <a:pt x="1589" y="703"/>
                  </a:cubicBezTo>
                  <a:cubicBezTo>
                    <a:pt x="1583" y="691"/>
                    <a:pt x="1571" y="691"/>
                    <a:pt x="1571" y="7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46"/>
            <p:cNvSpPr/>
            <p:nvPr/>
          </p:nvSpPr>
          <p:spPr>
            <a:xfrm>
              <a:off x="4645929" y="-3187168"/>
              <a:ext cx="630051" cy="2359822"/>
            </a:xfrm>
            <a:custGeom>
              <a:avLst/>
              <a:gdLst/>
              <a:ahLst/>
              <a:cxnLst/>
              <a:rect l="l" t="t" r="r" b="b"/>
              <a:pathLst>
                <a:path w="2883" h="10798" extrusionOk="0">
                  <a:moveTo>
                    <a:pt x="635" y="10798"/>
                  </a:moveTo>
                  <a:lnTo>
                    <a:pt x="635" y="1202"/>
                  </a:lnTo>
                  <a:cubicBezTo>
                    <a:pt x="425" y="1085"/>
                    <a:pt x="210" y="974"/>
                    <a:pt x="0" y="857"/>
                  </a:cubicBezTo>
                  <a:lnTo>
                    <a:pt x="0" y="580"/>
                  </a:lnTo>
                  <a:cubicBezTo>
                    <a:pt x="592" y="1"/>
                    <a:pt x="2304" y="111"/>
                    <a:pt x="2883" y="580"/>
                  </a:cubicBezTo>
                  <a:lnTo>
                    <a:pt x="2883" y="857"/>
                  </a:lnTo>
                  <a:cubicBezTo>
                    <a:pt x="2667" y="974"/>
                    <a:pt x="2458" y="1085"/>
                    <a:pt x="2242" y="1202"/>
                  </a:cubicBezTo>
                  <a:lnTo>
                    <a:pt x="2242" y="107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46"/>
            <p:cNvSpPr/>
            <p:nvPr/>
          </p:nvSpPr>
          <p:spPr>
            <a:xfrm>
              <a:off x="4791258" y="-3167062"/>
              <a:ext cx="484722" cy="2339716"/>
            </a:xfrm>
            <a:custGeom>
              <a:avLst/>
              <a:gdLst/>
              <a:ahLst/>
              <a:cxnLst/>
              <a:rect l="l" t="t" r="r" b="b"/>
              <a:pathLst>
                <a:path w="2218" h="10706" extrusionOk="0">
                  <a:moveTo>
                    <a:pt x="74" y="149"/>
                  </a:moveTo>
                  <a:cubicBezTo>
                    <a:pt x="826" y="1"/>
                    <a:pt x="1805" y="155"/>
                    <a:pt x="2218" y="488"/>
                  </a:cubicBezTo>
                  <a:lnTo>
                    <a:pt x="2218" y="765"/>
                  </a:lnTo>
                  <a:cubicBezTo>
                    <a:pt x="2002" y="882"/>
                    <a:pt x="1793" y="993"/>
                    <a:pt x="1577" y="1110"/>
                  </a:cubicBezTo>
                  <a:lnTo>
                    <a:pt x="1577" y="10706"/>
                  </a:lnTo>
                  <a:lnTo>
                    <a:pt x="635" y="10706"/>
                  </a:lnTo>
                  <a:lnTo>
                    <a:pt x="635" y="839"/>
                  </a:lnTo>
                  <a:cubicBezTo>
                    <a:pt x="426" y="722"/>
                    <a:pt x="210" y="611"/>
                    <a:pt x="1" y="494"/>
                  </a:cubicBezTo>
                  <a:lnTo>
                    <a:pt x="1" y="217"/>
                  </a:lnTo>
                  <a:cubicBezTo>
                    <a:pt x="25" y="192"/>
                    <a:pt x="50" y="173"/>
                    <a:pt x="74" y="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46"/>
            <p:cNvSpPr/>
            <p:nvPr/>
          </p:nvSpPr>
          <p:spPr>
            <a:xfrm>
              <a:off x="4635220" y="-3157446"/>
              <a:ext cx="650157" cy="2330100"/>
            </a:xfrm>
            <a:custGeom>
              <a:avLst/>
              <a:gdLst/>
              <a:ahLst/>
              <a:cxnLst/>
              <a:rect l="l" t="t" r="r" b="b"/>
              <a:pathLst>
                <a:path w="2975" h="10662" extrusionOk="0">
                  <a:moveTo>
                    <a:pt x="733" y="10662"/>
                  </a:moveTo>
                  <a:lnTo>
                    <a:pt x="733" y="1066"/>
                  </a:lnTo>
                  <a:cubicBezTo>
                    <a:pt x="733" y="1047"/>
                    <a:pt x="721" y="1029"/>
                    <a:pt x="702" y="1023"/>
                  </a:cubicBezTo>
                  <a:lnTo>
                    <a:pt x="99" y="696"/>
                  </a:lnTo>
                  <a:lnTo>
                    <a:pt x="99" y="468"/>
                  </a:lnTo>
                  <a:cubicBezTo>
                    <a:pt x="370" y="209"/>
                    <a:pt x="881" y="99"/>
                    <a:pt x="1404" y="99"/>
                  </a:cubicBezTo>
                  <a:cubicBezTo>
                    <a:pt x="1989" y="99"/>
                    <a:pt x="2581" y="234"/>
                    <a:pt x="2883" y="468"/>
                  </a:cubicBezTo>
                  <a:lnTo>
                    <a:pt x="2883" y="696"/>
                  </a:lnTo>
                  <a:lnTo>
                    <a:pt x="2267" y="1023"/>
                  </a:lnTo>
                  <a:cubicBezTo>
                    <a:pt x="2254" y="1029"/>
                    <a:pt x="2242" y="1047"/>
                    <a:pt x="2242" y="1066"/>
                  </a:cubicBezTo>
                  <a:lnTo>
                    <a:pt x="2242" y="10662"/>
                  </a:lnTo>
                  <a:lnTo>
                    <a:pt x="2341" y="10662"/>
                  </a:lnTo>
                  <a:lnTo>
                    <a:pt x="2341" y="1090"/>
                  </a:lnTo>
                  <a:lnTo>
                    <a:pt x="2950" y="764"/>
                  </a:lnTo>
                  <a:cubicBezTo>
                    <a:pt x="2969" y="758"/>
                    <a:pt x="2975" y="739"/>
                    <a:pt x="2975" y="721"/>
                  </a:cubicBezTo>
                  <a:lnTo>
                    <a:pt x="2975" y="444"/>
                  </a:lnTo>
                  <a:lnTo>
                    <a:pt x="2975" y="444"/>
                  </a:lnTo>
                  <a:cubicBezTo>
                    <a:pt x="2975" y="431"/>
                    <a:pt x="2969" y="419"/>
                    <a:pt x="2963" y="407"/>
                  </a:cubicBezTo>
                  <a:cubicBezTo>
                    <a:pt x="2649" y="154"/>
                    <a:pt x="2020" y="0"/>
                    <a:pt x="1404" y="0"/>
                  </a:cubicBezTo>
                  <a:cubicBezTo>
                    <a:pt x="850" y="0"/>
                    <a:pt x="308" y="123"/>
                    <a:pt x="19" y="407"/>
                  </a:cubicBezTo>
                  <a:cubicBezTo>
                    <a:pt x="6" y="419"/>
                    <a:pt x="0" y="431"/>
                    <a:pt x="0" y="444"/>
                  </a:cubicBezTo>
                  <a:lnTo>
                    <a:pt x="0" y="721"/>
                  </a:lnTo>
                  <a:cubicBezTo>
                    <a:pt x="0" y="739"/>
                    <a:pt x="6" y="758"/>
                    <a:pt x="25" y="764"/>
                  </a:cubicBezTo>
                  <a:lnTo>
                    <a:pt x="634" y="1090"/>
                  </a:lnTo>
                  <a:lnTo>
                    <a:pt x="634" y="106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46"/>
            <p:cNvSpPr/>
            <p:nvPr/>
          </p:nvSpPr>
          <p:spPr>
            <a:xfrm>
              <a:off x="4798033" y="-3110460"/>
              <a:ext cx="491496" cy="122821"/>
            </a:xfrm>
            <a:custGeom>
              <a:avLst/>
              <a:gdLst/>
              <a:ahLst/>
              <a:cxnLst/>
              <a:rect l="l" t="t" r="r" b="b"/>
              <a:pathLst>
                <a:path w="2249" h="562" extrusionOk="0">
                  <a:moveTo>
                    <a:pt x="13" y="229"/>
                  </a:moveTo>
                  <a:cubicBezTo>
                    <a:pt x="715" y="1"/>
                    <a:pt x="1596" y="93"/>
                    <a:pt x="2218" y="493"/>
                  </a:cubicBezTo>
                  <a:cubicBezTo>
                    <a:pt x="2248" y="518"/>
                    <a:pt x="2224" y="561"/>
                    <a:pt x="2193" y="543"/>
                  </a:cubicBezTo>
                  <a:cubicBezTo>
                    <a:pt x="1522" y="185"/>
                    <a:pt x="764" y="62"/>
                    <a:pt x="19" y="253"/>
                  </a:cubicBezTo>
                  <a:cubicBezTo>
                    <a:pt x="6" y="259"/>
                    <a:pt x="0" y="235"/>
                    <a:pt x="1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46"/>
            <p:cNvSpPr/>
            <p:nvPr/>
          </p:nvSpPr>
          <p:spPr>
            <a:xfrm>
              <a:off x="4647240" y="-3045771"/>
              <a:ext cx="103807" cy="50046"/>
            </a:xfrm>
            <a:custGeom>
              <a:avLst/>
              <a:gdLst/>
              <a:ahLst/>
              <a:cxnLst/>
              <a:rect l="l" t="t" r="r" b="b"/>
              <a:pathLst>
                <a:path w="475" h="229" extrusionOk="0">
                  <a:moveTo>
                    <a:pt x="462" y="31"/>
                  </a:moveTo>
                  <a:cubicBezTo>
                    <a:pt x="370" y="31"/>
                    <a:pt x="284" y="74"/>
                    <a:pt x="204" y="117"/>
                  </a:cubicBezTo>
                  <a:cubicBezTo>
                    <a:pt x="148" y="148"/>
                    <a:pt x="93" y="197"/>
                    <a:pt x="31" y="222"/>
                  </a:cubicBezTo>
                  <a:cubicBezTo>
                    <a:pt x="13" y="228"/>
                    <a:pt x="1" y="204"/>
                    <a:pt x="13" y="191"/>
                  </a:cubicBezTo>
                  <a:cubicBezTo>
                    <a:pt x="124" y="74"/>
                    <a:pt x="308" y="0"/>
                    <a:pt x="462" y="13"/>
                  </a:cubicBezTo>
                  <a:cubicBezTo>
                    <a:pt x="475" y="13"/>
                    <a:pt x="475" y="31"/>
                    <a:pt x="4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46"/>
            <p:cNvSpPr/>
            <p:nvPr/>
          </p:nvSpPr>
          <p:spPr>
            <a:xfrm>
              <a:off x="4772464" y="-2986546"/>
              <a:ext cx="370425" cy="71463"/>
            </a:xfrm>
            <a:custGeom>
              <a:avLst/>
              <a:gdLst/>
              <a:ahLst/>
              <a:cxnLst/>
              <a:rect l="l" t="t" r="r" b="b"/>
              <a:pathLst>
                <a:path w="1695" h="327" extrusionOk="0">
                  <a:moveTo>
                    <a:pt x="1676" y="290"/>
                  </a:moveTo>
                  <a:cubicBezTo>
                    <a:pt x="1392" y="123"/>
                    <a:pt x="1090" y="68"/>
                    <a:pt x="764" y="62"/>
                  </a:cubicBezTo>
                  <a:cubicBezTo>
                    <a:pt x="536" y="56"/>
                    <a:pt x="179" y="56"/>
                    <a:pt x="62" y="296"/>
                  </a:cubicBezTo>
                  <a:cubicBezTo>
                    <a:pt x="50" y="327"/>
                    <a:pt x="0" y="308"/>
                    <a:pt x="13" y="277"/>
                  </a:cubicBezTo>
                  <a:cubicBezTo>
                    <a:pt x="105" y="25"/>
                    <a:pt x="475" y="6"/>
                    <a:pt x="696" y="6"/>
                  </a:cubicBezTo>
                  <a:cubicBezTo>
                    <a:pt x="1035" y="0"/>
                    <a:pt x="1429" y="37"/>
                    <a:pt x="1688" y="277"/>
                  </a:cubicBezTo>
                  <a:cubicBezTo>
                    <a:pt x="1694" y="284"/>
                    <a:pt x="1688" y="296"/>
                    <a:pt x="167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46"/>
            <p:cNvSpPr/>
            <p:nvPr/>
          </p:nvSpPr>
          <p:spPr>
            <a:xfrm>
              <a:off x="5086070" y="-2947646"/>
              <a:ext cx="13549" cy="2120299"/>
            </a:xfrm>
            <a:custGeom>
              <a:avLst/>
              <a:gdLst/>
              <a:ahLst/>
              <a:cxnLst/>
              <a:rect l="l" t="t" r="r" b="b"/>
              <a:pathLst>
                <a:path w="62" h="9702" extrusionOk="0">
                  <a:moveTo>
                    <a:pt x="50" y="26"/>
                  </a:moveTo>
                  <a:cubicBezTo>
                    <a:pt x="62" y="1436"/>
                    <a:pt x="50" y="2846"/>
                    <a:pt x="56" y="4263"/>
                  </a:cubicBezTo>
                  <a:cubicBezTo>
                    <a:pt x="56" y="5680"/>
                    <a:pt x="56" y="7096"/>
                    <a:pt x="56" y="8519"/>
                  </a:cubicBezTo>
                  <a:cubicBezTo>
                    <a:pt x="56" y="8913"/>
                    <a:pt x="62" y="9307"/>
                    <a:pt x="62" y="9702"/>
                  </a:cubicBezTo>
                  <a:lnTo>
                    <a:pt x="0" y="9702"/>
                  </a:lnTo>
                  <a:cubicBezTo>
                    <a:pt x="0" y="9264"/>
                    <a:pt x="7" y="8827"/>
                    <a:pt x="7" y="8390"/>
                  </a:cubicBezTo>
                  <a:cubicBezTo>
                    <a:pt x="7" y="7681"/>
                    <a:pt x="7" y="6967"/>
                    <a:pt x="7" y="6259"/>
                  </a:cubicBezTo>
                  <a:cubicBezTo>
                    <a:pt x="7" y="4842"/>
                    <a:pt x="7" y="3432"/>
                    <a:pt x="7" y="2015"/>
                  </a:cubicBezTo>
                  <a:cubicBezTo>
                    <a:pt x="7" y="1356"/>
                    <a:pt x="7" y="691"/>
                    <a:pt x="13" y="26"/>
                  </a:cubicBezTo>
                  <a:cubicBezTo>
                    <a:pt x="13" y="1"/>
                    <a:pt x="44" y="1"/>
                    <a:pt x="50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46"/>
            <p:cNvSpPr/>
            <p:nvPr/>
          </p:nvSpPr>
          <p:spPr>
            <a:xfrm>
              <a:off x="4980951" y="-2970374"/>
              <a:ext cx="24476" cy="1875095"/>
            </a:xfrm>
            <a:custGeom>
              <a:avLst/>
              <a:gdLst/>
              <a:ahLst/>
              <a:cxnLst/>
              <a:rect l="l" t="t" r="r" b="b"/>
              <a:pathLst>
                <a:path w="112" h="8580" extrusionOk="0">
                  <a:moveTo>
                    <a:pt x="69" y="19"/>
                  </a:moveTo>
                  <a:cubicBezTo>
                    <a:pt x="112" y="1441"/>
                    <a:pt x="81" y="2870"/>
                    <a:pt x="81" y="4299"/>
                  </a:cubicBezTo>
                  <a:cubicBezTo>
                    <a:pt x="87" y="5722"/>
                    <a:pt x="93" y="7145"/>
                    <a:pt x="69" y="8561"/>
                  </a:cubicBezTo>
                  <a:cubicBezTo>
                    <a:pt x="69" y="8580"/>
                    <a:pt x="44" y="8580"/>
                    <a:pt x="44" y="8561"/>
                  </a:cubicBezTo>
                  <a:cubicBezTo>
                    <a:pt x="19" y="7145"/>
                    <a:pt x="26" y="5722"/>
                    <a:pt x="26" y="4299"/>
                  </a:cubicBezTo>
                  <a:cubicBezTo>
                    <a:pt x="26" y="2870"/>
                    <a:pt x="1" y="1441"/>
                    <a:pt x="44" y="19"/>
                  </a:cubicBezTo>
                  <a:cubicBezTo>
                    <a:pt x="44" y="0"/>
                    <a:pt x="69" y="0"/>
                    <a:pt x="6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46"/>
            <p:cNvSpPr/>
            <p:nvPr/>
          </p:nvSpPr>
          <p:spPr>
            <a:xfrm>
              <a:off x="5032309" y="-2967752"/>
              <a:ext cx="24258" cy="1794452"/>
            </a:xfrm>
            <a:custGeom>
              <a:avLst/>
              <a:gdLst/>
              <a:ahLst/>
              <a:cxnLst/>
              <a:rect l="l" t="t" r="r" b="b"/>
              <a:pathLst>
                <a:path w="111" h="8211" extrusionOk="0">
                  <a:moveTo>
                    <a:pt x="68" y="13"/>
                  </a:moveTo>
                  <a:cubicBezTo>
                    <a:pt x="111" y="1380"/>
                    <a:pt x="86" y="2748"/>
                    <a:pt x="86" y="4115"/>
                  </a:cubicBezTo>
                  <a:cubicBezTo>
                    <a:pt x="86" y="5470"/>
                    <a:pt x="92" y="6831"/>
                    <a:pt x="68" y="8192"/>
                  </a:cubicBezTo>
                  <a:cubicBezTo>
                    <a:pt x="68" y="8211"/>
                    <a:pt x="43" y="8211"/>
                    <a:pt x="43" y="8192"/>
                  </a:cubicBezTo>
                  <a:cubicBezTo>
                    <a:pt x="19" y="6831"/>
                    <a:pt x="25" y="5470"/>
                    <a:pt x="25" y="4115"/>
                  </a:cubicBezTo>
                  <a:cubicBezTo>
                    <a:pt x="25" y="2748"/>
                    <a:pt x="0" y="1380"/>
                    <a:pt x="43" y="13"/>
                  </a:cubicBezTo>
                  <a:cubicBezTo>
                    <a:pt x="43" y="1"/>
                    <a:pt x="68" y="1"/>
                    <a:pt x="6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46"/>
            <p:cNvSpPr/>
            <p:nvPr/>
          </p:nvSpPr>
          <p:spPr>
            <a:xfrm>
              <a:off x="4937899" y="-2983924"/>
              <a:ext cx="16390" cy="1918366"/>
            </a:xfrm>
            <a:custGeom>
              <a:avLst/>
              <a:gdLst/>
              <a:ahLst/>
              <a:cxnLst/>
              <a:rect l="l" t="t" r="r" b="b"/>
              <a:pathLst>
                <a:path w="75" h="8778" extrusionOk="0">
                  <a:moveTo>
                    <a:pt x="56" y="25"/>
                  </a:moveTo>
                  <a:cubicBezTo>
                    <a:pt x="69" y="1479"/>
                    <a:pt x="69" y="2939"/>
                    <a:pt x="69" y="4392"/>
                  </a:cubicBezTo>
                  <a:cubicBezTo>
                    <a:pt x="69" y="5113"/>
                    <a:pt x="69" y="5833"/>
                    <a:pt x="69" y="6554"/>
                  </a:cubicBezTo>
                  <a:cubicBezTo>
                    <a:pt x="69" y="7287"/>
                    <a:pt x="75" y="8020"/>
                    <a:pt x="50" y="8759"/>
                  </a:cubicBezTo>
                  <a:cubicBezTo>
                    <a:pt x="50" y="8777"/>
                    <a:pt x="26" y="8777"/>
                    <a:pt x="26" y="8759"/>
                  </a:cubicBezTo>
                  <a:cubicBezTo>
                    <a:pt x="1" y="8038"/>
                    <a:pt x="13" y="7318"/>
                    <a:pt x="13" y="6597"/>
                  </a:cubicBezTo>
                  <a:cubicBezTo>
                    <a:pt x="13" y="5864"/>
                    <a:pt x="13" y="5125"/>
                    <a:pt x="13" y="4392"/>
                  </a:cubicBezTo>
                  <a:cubicBezTo>
                    <a:pt x="13" y="2939"/>
                    <a:pt x="13" y="1479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46"/>
            <p:cNvSpPr/>
            <p:nvPr/>
          </p:nvSpPr>
          <p:spPr>
            <a:xfrm>
              <a:off x="4894846" y="-2974527"/>
              <a:ext cx="16390" cy="2147180"/>
            </a:xfrm>
            <a:custGeom>
              <a:avLst/>
              <a:gdLst/>
              <a:ahLst/>
              <a:cxnLst/>
              <a:rect l="l" t="t" r="r" b="b"/>
              <a:pathLst>
                <a:path w="75" h="9825" extrusionOk="0">
                  <a:moveTo>
                    <a:pt x="56" y="25"/>
                  </a:moveTo>
                  <a:cubicBezTo>
                    <a:pt x="75" y="1442"/>
                    <a:pt x="62" y="2859"/>
                    <a:pt x="62" y="4275"/>
                  </a:cubicBezTo>
                  <a:cubicBezTo>
                    <a:pt x="62" y="5680"/>
                    <a:pt x="62" y="7090"/>
                    <a:pt x="62" y="8494"/>
                  </a:cubicBezTo>
                  <a:cubicBezTo>
                    <a:pt x="62" y="8938"/>
                    <a:pt x="69" y="9381"/>
                    <a:pt x="50" y="9825"/>
                  </a:cubicBezTo>
                  <a:lnTo>
                    <a:pt x="19" y="9825"/>
                  </a:lnTo>
                  <a:cubicBezTo>
                    <a:pt x="1" y="9129"/>
                    <a:pt x="13" y="8439"/>
                    <a:pt x="13" y="7743"/>
                  </a:cubicBezTo>
                  <a:cubicBezTo>
                    <a:pt x="13" y="7041"/>
                    <a:pt x="13" y="6339"/>
                    <a:pt x="13" y="5636"/>
                  </a:cubicBezTo>
                  <a:cubicBezTo>
                    <a:pt x="13" y="4220"/>
                    <a:pt x="7" y="2803"/>
                    <a:pt x="13" y="1387"/>
                  </a:cubicBezTo>
                  <a:cubicBezTo>
                    <a:pt x="13" y="931"/>
                    <a:pt x="13" y="481"/>
                    <a:pt x="19" y="25"/>
                  </a:cubicBezTo>
                  <a:cubicBezTo>
                    <a:pt x="19" y="1"/>
                    <a:pt x="56" y="1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46"/>
            <p:cNvSpPr/>
            <p:nvPr/>
          </p:nvSpPr>
          <p:spPr>
            <a:xfrm>
              <a:off x="4849171" y="-2970374"/>
              <a:ext cx="21635" cy="1788989"/>
            </a:xfrm>
            <a:custGeom>
              <a:avLst/>
              <a:gdLst/>
              <a:ahLst/>
              <a:cxnLst/>
              <a:rect l="l" t="t" r="r" b="b"/>
              <a:pathLst>
                <a:path w="99" h="8186" extrusionOk="0">
                  <a:moveTo>
                    <a:pt x="68" y="19"/>
                  </a:moveTo>
                  <a:cubicBezTo>
                    <a:pt x="93" y="1368"/>
                    <a:pt x="80" y="2723"/>
                    <a:pt x="80" y="4071"/>
                  </a:cubicBezTo>
                  <a:cubicBezTo>
                    <a:pt x="80" y="5433"/>
                    <a:pt x="99" y="6800"/>
                    <a:pt x="68" y="8161"/>
                  </a:cubicBezTo>
                  <a:cubicBezTo>
                    <a:pt x="68" y="8186"/>
                    <a:pt x="37" y="8186"/>
                    <a:pt x="37" y="8161"/>
                  </a:cubicBezTo>
                  <a:cubicBezTo>
                    <a:pt x="0" y="6812"/>
                    <a:pt x="19" y="5463"/>
                    <a:pt x="19" y="4115"/>
                  </a:cubicBezTo>
                  <a:cubicBezTo>
                    <a:pt x="19" y="2747"/>
                    <a:pt x="13" y="1386"/>
                    <a:pt x="31" y="19"/>
                  </a:cubicBezTo>
                  <a:cubicBezTo>
                    <a:pt x="31" y="0"/>
                    <a:pt x="68" y="0"/>
                    <a:pt x="6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46"/>
            <p:cNvSpPr/>
            <p:nvPr/>
          </p:nvSpPr>
          <p:spPr>
            <a:xfrm>
              <a:off x="4815516" y="-2957043"/>
              <a:ext cx="19013" cy="1857830"/>
            </a:xfrm>
            <a:custGeom>
              <a:avLst/>
              <a:gdLst/>
              <a:ahLst/>
              <a:cxnLst/>
              <a:rect l="l" t="t" r="r" b="b"/>
              <a:pathLst>
                <a:path w="87" h="8501" extrusionOk="0">
                  <a:moveTo>
                    <a:pt x="44" y="7"/>
                  </a:moveTo>
                  <a:cubicBezTo>
                    <a:pt x="87" y="629"/>
                    <a:pt x="68" y="1257"/>
                    <a:pt x="68" y="1886"/>
                  </a:cubicBezTo>
                  <a:cubicBezTo>
                    <a:pt x="68" y="2545"/>
                    <a:pt x="68" y="3204"/>
                    <a:pt x="68" y="3863"/>
                  </a:cubicBezTo>
                  <a:cubicBezTo>
                    <a:pt x="68" y="5199"/>
                    <a:pt x="68" y="6530"/>
                    <a:pt x="62" y="7866"/>
                  </a:cubicBezTo>
                  <a:cubicBezTo>
                    <a:pt x="56" y="8069"/>
                    <a:pt x="56" y="8279"/>
                    <a:pt x="50" y="8482"/>
                  </a:cubicBezTo>
                  <a:cubicBezTo>
                    <a:pt x="50" y="8500"/>
                    <a:pt x="25" y="8500"/>
                    <a:pt x="25" y="8482"/>
                  </a:cubicBezTo>
                  <a:cubicBezTo>
                    <a:pt x="7" y="7145"/>
                    <a:pt x="13" y="5803"/>
                    <a:pt x="13" y="4460"/>
                  </a:cubicBezTo>
                  <a:cubicBezTo>
                    <a:pt x="7" y="3160"/>
                    <a:pt x="0" y="1855"/>
                    <a:pt x="13" y="555"/>
                  </a:cubicBezTo>
                  <a:cubicBezTo>
                    <a:pt x="19" y="370"/>
                    <a:pt x="19" y="192"/>
                    <a:pt x="31" y="7"/>
                  </a:cubicBezTo>
                  <a:cubicBezTo>
                    <a:pt x="31" y="1"/>
                    <a:pt x="44" y="1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46"/>
            <p:cNvSpPr/>
            <p:nvPr/>
          </p:nvSpPr>
          <p:spPr>
            <a:xfrm>
              <a:off x="4550426" y="-3574861"/>
              <a:ext cx="774069" cy="338085"/>
            </a:xfrm>
            <a:custGeom>
              <a:avLst/>
              <a:gdLst/>
              <a:ahLst/>
              <a:cxnLst/>
              <a:rect l="l" t="t" r="r" b="b"/>
              <a:pathLst>
                <a:path w="3542" h="1547" extrusionOk="0">
                  <a:moveTo>
                    <a:pt x="3123" y="1171"/>
                  </a:moveTo>
                  <a:cubicBezTo>
                    <a:pt x="2106" y="764"/>
                    <a:pt x="1072" y="469"/>
                    <a:pt x="0" y="253"/>
                  </a:cubicBezTo>
                  <a:lnTo>
                    <a:pt x="0" y="1"/>
                  </a:lnTo>
                  <a:cubicBezTo>
                    <a:pt x="1022" y="216"/>
                    <a:pt x="2020" y="506"/>
                    <a:pt x="3000" y="894"/>
                  </a:cubicBezTo>
                  <a:cubicBezTo>
                    <a:pt x="3037" y="912"/>
                    <a:pt x="3110" y="949"/>
                    <a:pt x="3172" y="992"/>
                  </a:cubicBezTo>
                  <a:cubicBezTo>
                    <a:pt x="3215" y="1023"/>
                    <a:pt x="3246" y="1054"/>
                    <a:pt x="3264" y="1085"/>
                  </a:cubicBezTo>
                  <a:cubicBezTo>
                    <a:pt x="3289" y="1122"/>
                    <a:pt x="3314" y="1165"/>
                    <a:pt x="3344" y="1202"/>
                  </a:cubicBezTo>
                  <a:cubicBezTo>
                    <a:pt x="3542" y="1528"/>
                    <a:pt x="3523" y="1380"/>
                    <a:pt x="3529" y="1528"/>
                  </a:cubicBezTo>
                  <a:cubicBezTo>
                    <a:pt x="3523" y="1534"/>
                    <a:pt x="3523" y="1541"/>
                    <a:pt x="3517" y="1547"/>
                  </a:cubicBezTo>
                  <a:cubicBezTo>
                    <a:pt x="3505" y="1528"/>
                    <a:pt x="3492" y="1504"/>
                    <a:pt x="3474" y="1473"/>
                  </a:cubicBezTo>
                  <a:cubicBezTo>
                    <a:pt x="3443" y="1442"/>
                    <a:pt x="3412" y="1399"/>
                    <a:pt x="3394" y="1362"/>
                  </a:cubicBezTo>
                  <a:cubicBezTo>
                    <a:pt x="3375" y="1331"/>
                    <a:pt x="3338" y="1300"/>
                    <a:pt x="3301" y="1270"/>
                  </a:cubicBezTo>
                  <a:cubicBezTo>
                    <a:pt x="3234" y="1226"/>
                    <a:pt x="3160" y="1189"/>
                    <a:pt x="3123" y="1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46"/>
            <p:cNvSpPr/>
            <p:nvPr/>
          </p:nvSpPr>
          <p:spPr>
            <a:xfrm>
              <a:off x="5328431" y="-3321790"/>
              <a:ext cx="990860" cy="564277"/>
            </a:xfrm>
            <a:custGeom>
              <a:avLst/>
              <a:gdLst/>
              <a:ahLst/>
              <a:cxnLst/>
              <a:rect l="l" t="t" r="r" b="b"/>
              <a:pathLst>
                <a:path w="4534" h="2582" extrusionOk="0">
                  <a:moveTo>
                    <a:pt x="25" y="155"/>
                  </a:moveTo>
                  <a:cubicBezTo>
                    <a:pt x="62" y="93"/>
                    <a:pt x="111" y="1"/>
                    <a:pt x="148" y="13"/>
                  </a:cubicBezTo>
                  <a:cubicBezTo>
                    <a:pt x="862" y="284"/>
                    <a:pt x="1583" y="617"/>
                    <a:pt x="2291" y="1005"/>
                  </a:cubicBezTo>
                  <a:cubicBezTo>
                    <a:pt x="3049" y="1417"/>
                    <a:pt x="3806" y="1885"/>
                    <a:pt x="4533" y="2390"/>
                  </a:cubicBezTo>
                  <a:lnTo>
                    <a:pt x="4527" y="2581"/>
                  </a:lnTo>
                  <a:cubicBezTo>
                    <a:pt x="4392" y="2483"/>
                    <a:pt x="4250" y="2390"/>
                    <a:pt x="4108" y="2298"/>
                  </a:cubicBezTo>
                  <a:cubicBezTo>
                    <a:pt x="4108" y="2292"/>
                    <a:pt x="4108" y="2292"/>
                    <a:pt x="4108" y="2286"/>
                  </a:cubicBezTo>
                  <a:cubicBezTo>
                    <a:pt x="4108" y="2273"/>
                    <a:pt x="4090" y="2273"/>
                    <a:pt x="4090" y="2280"/>
                  </a:cubicBezTo>
                  <a:cubicBezTo>
                    <a:pt x="3542" y="1922"/>
                    <a:pt x="2981" y="1584"/>
                    <a:pt x="2421" y="1282"/>
                  </a:cubicBezTo>
                  <a:cubicBezTo>
                    <a:pt x="1706" y="894"/>
                    <a:pt x="992" y="561"/>
                    <a:pt x="277" y="290"/>
                  </a:cubicBezTo>
                  <a:cubicBezTo>
                    <a:pt x="240" y="278"/>
                    <a:pt x="185" y="370"/>
                    <a:pt x="154" y="426"/>
                  </a:cubicBezTo>
                  <a:cubicBezTo>
                    <a:pt x="142" y="444"/>
                    <a:pt x="136" y="456"/>
                    <a:pt x="129" y="469"/>
                  </a:cubicBezTo>
                  <a:cubicBezTo>
                    <a:pt x="209" y="555"/>
                    <a:pt x="173" y="475"/>
                    <a:pt x="191" y="1097"/>
                  </a:cubicBezTo>
                  <a:cubicBezTo>
                    <a:pt x="191" y="1196"/>
                    <a:pt x="222" y="1300"/>
                    <a:pt x="277" y="1380"/>
                  </a:cubicBezTo>
                  <a:cubicBezTo>
                    <a:pt x="203" y="1399"/>
                    <a:pt x="142" y="1159"/>
                    <a:pt x="129" y="1103"/>
                  </a:cubicBezTo>
                  <a:cubicBezTo>
                    <a:pt x="136" y="1103"/>
                    <a:pt x="142" y="1109"/>
                    <a:pt x="148" y="1103"/>
                  </a:cubicBezTo>
                  <a:cubicBezTo>
                    <a:pt x="142" y="1091"/>
                    <a:pt x="136" y="1079"/>
                    <a:pt x="123" y="1066"/>
                  </a:cubicBezTo>
                  <a:cubicBezTo>
                    <a:pt x="111" y="937"/>
                    <a:pt x="105" y="838"/>
                    <a:pt x="99" y="764"/>
                  </a:cubicBezTo>
                  <a:cubicBezTo>
                    <a:pt x="86" y="783"/>
                    <a:pt x="74" y="795"/>
                    <a:pt x="62" y="808"/>
                  </a:cubicBezTo>
                  <a:cubicBezTo>
                    <a:pt x="62" y="771"/>
                    <a:pt x="55" y="740"/>
                    <a:pt x="55" y="709"/>
                  </a:cubicBezTo>
                  <a:cubicBezTo>
                    <a:pt x="74" y="690"/>
                    <a:pt x="86" y="672"/>
                    <a:pt x="92" y="647"/>
                  </a:cubicBezTo>
                  <a:cubicBezTo>
                    <a:pt x="92" y="555"/>
                    <a:pt x="99" y="573"/>
                    <a:pt x="55" y="524"/>
                  </a:cubicBezTo>
                  <a:cubicBezTo>
                    <a:pt x="55" y="222"/>
                    <a:pt x="68" y="259"/>
                    <a:pt x="0" y="192"/>
                  </a:cubicBezTo>
                  <a:cubicBezTo>
                    <a:pt x="6" y="179"/>
                    <a:pt x="19" y="167"/>
                    <a:pt x="25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6" name="Google Shape;6126;p46"/>
          <p:cNvSpPr txBox="1">
            <a:spLocks noGrp="1"/>
          </p:cNvSpPr>
          <p:nvPr>
            <p:ph type="title"/>
          </p:nvPr>
        </p:nvSpPr>
        <p:spPr>
          <a:xfrm>
            <a:off x="2145978" y="103329"/>
            <a:ext cx="4802976" cy="692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La religione</a:t>
            </a:r>
            <a:endParaRPr sz="4000" dirty="0"/>
          </a:p>
        </p:txBody>
      </p:sp>
      <p:sp>
        <p:nvSpPr>
          <p:cNvPr id="2" name="Rettangolo 1"/>
          <p:cNvSpPr/>
          <p:nvPr/>
        </p:nvSpPr>
        <p:spPr>
          <a:xfrm>
            <a:off x="2053023" y="915040"/>
            <a:ext cx="5747951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696969"/>
                </a:solidFill>
                <a:latin typeface="Helvetica Neue"/>
              </a:rPr>
              <a:t> Micenei erano </a:t>
            </a:r>
            <a:r>
              <a:rPr lang="it-IT" sz="1800" b="1" dirty="0">
                <a:solidFill>
                  <a:srgbClr val="696969"/>
                </a:solidFill>
                <a:latin typeface="Helvetica Neue"/>
              </a:rPr>
              <a:t>politeisti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 e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solidFill>
                  <a:srgbClr val="696969"/>
                </a:solidFill>
                <a:latin typeface="Helvetica Neue"/>
              </a:rPr>
              <a:t>adoravano numerosi </a:t>
            </a:r>
            <a:r>
              <a:rPr lang="it-IT" sz="1800" dirty="0" err="1">
                <a:solidFill>
                  <a:srgbClr val="696969"/>
                </a:solidFill>
                <a:latin typeface="Helvetica Neue"/>
              </a:rPr>
              <a:t>dèi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, tra i quali: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Helvetica Neue"/>
              </a:rPr>
              <a:t>•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 </a:t>
            </a:r>
            <a:r>
              <a:rPr lang="it-IT" sz="1800" b="1" dirty="0">
                <a:solidFill>
                  <a:srgbClr val="696969"/>
                </a:solidFill>
                <a:latin typeface="Helvetica Neue"/>
              </a:rPr>
              <a:t>Zeus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, padre delle altre divinità e degli uomini;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Helvetica Neue"/>
              </a:rPr>
              <a:t>•</a:t>
            </a:r>
            <a:r>
              <a:rPr lang="it-IT" sz="1800" b="1" dirty="0">
                <a:solidFill>
                  <a:srgbClr val="696969"/>
                </a:solidFill>
                <a:latin typeface="Helvetica Neue"/>
              </a:rPr>
              <a:t> Era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, moglie di Zeus;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Helvetica Neue"/>
              </a:rPr>
              <a:t>•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 </a:t>
            </a:r>
            <a:r>
              <a:rPr lang="it-IT" sz="1800" b="1" dirty="0">
                <a:solidFill>
                  <a:srgbClr val="696969"/>
                </a:solidFill>
                <a:latin typeface="Helvetica Neue"/>
              </a:rPr>
              <a:t>Atena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, dea guerriera, figlia prediletta di Zeus;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Helvetica Neue"/>
              </a:rPr>
              <a:t>•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 </a:t>
            </a:r>
            <a:r>
              <a:rPr lang="it-IT" sz="1800" b="1" dirty="0">
                <a:solidFill>
                  <a:srgbClr val="696969"/>
                </a:solidFill>
                <a:latin typeface="Helvetica Neue"/>
              </a:rPr>
              <a:t>Poseidone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, dio del mare e dei terremoti;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Helvetica Neue"/>
              </a:rPr>
              <a:t>•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 </a:t>
            </a:r>
            <a:r>
              <a:rPr lang="it-IT" sz="1800" b="1" dirty="0">
                <a:solidFill>
                  <a:srgbClr val="696969"/>
                </a:solidFill>
                <a:latin typeface="Helvetica Neue"/>
              </a:rPr>
              <a:t>Demetra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, dea della fertilità.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solidFill>
                  <a:srgbClr val="696969"/>
                </a:solidFill>
                <a:latin typeface="Helvetica Neue"/>
              </a:rPr>
              <a:t>Gli </a:t>
            </a:r>
            <a:r>
              <a:rPr lang="it-IT" sz="1800" dirty="0" err="1">
                <a:solidFill>
                  <a:srgbClr val="696969"/>
                </a:solidFill>
                <a:latin typeface="Helvetica Neue"/>
              </a:rPr>
              <a:t>dèi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 avevano sembianze e comportamenti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solidFill>
                  <a:srgbClr val="696969"/>
                </a:solidFill>
                <a:latin typeface="Helvetica Neue"/>
              </a:rPr>
              <a:t>umani e venivano rappresentati con statuette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solidFill>
                  <a:srgbClr val="696969"/>
                </a:solidFill>
                <a:latin typeface="Helvetica Neue"/>
              </a:rPr>
              <a:t>in ceramica. </a:t>
            </a:r>
            <a:endParaRPr lang="it-IT" sz="1800" dirty="0" smtClean="0">
              <a:solidFill>
                <a:srgbClr val="696969"/>
              </a:solidFill>
              <a:latin typeface="Helvetica Neue"/>
            </a:endParaRPr>
          </a:p>
          <a:p>
            <a:r>
              <a:rPr lang="it-IT" sz="1800" dirty="0" smtClean="0">
                <a:solidFill>
                  <a:srgbClr val="696969"/>
                </a:solidFill>
                <a:latin typeface="Helvetica Neue"/>
              </a:rPr>
              <a:t>I </a:t>
            </a:r>
            <a:r>
              <a:rPr lang="it-IT" sz="1800" dirty="0">
                <a:solidFill>
                  <a:srgbClr val="696969"/>
                </a:solidFill>
                <a:latin typeface="Helvetica Neue"/>
              </a:rPr>
              <a:t>Micenei credevano nella vita dopo la morte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solidFill>
                  <a:srgbClr val="696969"/>
                </a:solidFill>
                <a:latin typeface="Helvetica Neue"/>
              </a:rPr>
              <a:t>e, per questo motivo, seppellivano i loro re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solidFill>
                  <a:srgbClr val="696969"/>
                </a:solidFill>
                <a:latin typeface="Helvetica Neue"/>
              </a:rPr>
              <a:t>in speciali </a:t>
            </a:r>
            <a:r>
              <a:rPr lang="it-IT" sz="1800" b="1" dirty="0">
                <a:solidFill>
                  <a:srgbClr val="696969"/>
                </a:solidFill>
                <a:latin typeface="Helvetica Neue"/>
              </a:rPr>
              <a:t>tombe a </a:t>
            </a:r>
            <a:r>
              <a:rPr lang="it-IT" sz="1800" b="1" i="1" dirty="0" err="1" smtClean="0">
                <a:solidFill>
                  <a:srgbClr val="696969"/>
                </a:solidFill>
                <a:latin typeface="Helvetica Neue"/>
              </a:rPr>
              <a:t>thòlos</a:t>
            </a:r>
            <a:r>
              <a:rPr lang="it-IT" sz="1800" dirty="0" smtClean="0">
                <a:solidFill>
                  <a:srgbClr val="696969"/>
                </a:solidFill>
                <a:latin typeface="Helvetica Neue"/>
              </a:rPr>
              <a:t>.</a:t>
            </a:r>
            <a:endParaRPr lang="it-IT" sz="1800" dirty="0"/>
          </a:p>
        </p:txBody>
      </p:sp>
      <p:cxnSp>
        <p:nvCxnSpPr>
          <p:cNvPr id="6127" name="Google Shape;6127;p46"/>
          <p:cNvCxnSpPr/>
          <p:nvPr/>
        </p:nvCxnSpPr>
        <p:spPr>
          <a:xfrm>
            <a:off x="2907341" y="802268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6128" name="Google Shape;6128;p46"/>
          <p:cNvGrpSpPr/>
          <p:nvPr/>
        </p:nvGrpSpPr>
        <p:grpSpPr>
          <a:xfrm>
            <a:off x="606613" y="355548"/>
            <a:ext cx="1940635" cy="751073"/>
            <a:chOff x="1196075" y="-1027228"/>
            <a:chExt cx="1676864" cy="649099"/>
          </a:xfrm>
        </p:grpSpPr>
        <p:sp>
          <p:nvSpPr>
            <p:cNvPr id="6129" name="Google Shape;6129;p46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46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46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46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46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46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46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46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46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46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46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46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46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46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46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46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46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46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46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46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46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46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46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46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46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46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5" name="Google Shape;6155;p46"/>
          <p:cNvGrpSpPr/>
          <p:nvPr/>
        </p:nvGrpSpPr>
        <p:grpSpPr>
          <a:xfrm rot="-318854" flipH="1">
            <a:off x="65381" y="799658"/>
            <a:ext cx="1801887" cy="4514515"/>
            <a:chOff x="3100150" y="2946025"/>
            <a:chExt cx="296425" cy="742650"/>
          </a:xfrm>
        </p:grpSpPr>
        <p:sp>
          <p:nvSpPr>
            <p:cNvPr id="6156" name="Google Shape;6156;p46"/>
            <p:cNvSpPr/>
            <p:nvPr/>
          </p:nvSpPr>
          <p:spPr>
            <a:xfrm>
              <a:off x="3102450" y="2948475"/>
              <a:ext cx="292275" cy="737750"/>
            </a:xfrm>
            <a:custGeom>
              <a:avLst/>
              <a:gdLst/>
              <a:ahLst/>
              <a:cxnLst/>
              <a:rect l="l" t="t" r="r" b="b"/>
              <a:pathLst>
                <a:path w="11691" h="29510" extrusionOk="0">
                  <a:moveTo>
                    <a:pt x="2286" y="4331"/>
                  </a:moveTo>
                  <a:cubicBezTo>
                    <a:pt x="2286" y="4331"/>
                    <a:pt x="2236" y="4620"/>
                    <a:pt x="2298" y="4663"/>
                  </a:cubicBezTo>
                  <a:cubicBezTo>
                    <a:pt x="2359" y="4706"/>
                    <a:pt x="2476" y="4897"/>
                    <a:pt x="2520" y="4854"/>
                  </a:cubicBezTo>
                  <a:cubicBezTo>
                    <a:pt x="2563" y="4811"/>
                    <a:pt x="2797" y="4725"/>
                    <a:pt x="2815" y="4669"/>
                  </a:cubicBezTo>
                  <a:cubicBezTo>
                    <a:pt x="2834" y="4614"/>
                    <a:pt x="2680" y="4281"/>
                    <a:pt x="2680" y="4281"/>
                  </a:cubicBezTo>
                  <a:cubicBezTo>
                    <a:pt x="2680" y="4281"/>
                    <a:pt x="2513" y="4331"/>
                    <a:pt x="2286" y="4331"/>
                  </a:cubicBezTo>
                  <a:close/>
                  <a:moveTo>
                    <a:pt x="7367" y="3647"/>
                  </a:moveTo>
                  <a:lnTo>
                    <a:pt x="7207" y="3770"/>
                  </a:lnTo>
                  <a:cubicBezTo>
                    <a:pt x="7207" y="3770"/>
                    <a:pt x="7071" y="4885"/>
                    <a:pt x="7121" y="5137"/>
                  </a:cubicBezTo>
                  <a:cubicBezTo>
                    <a:pt x="7170" y="5396"/>
                    <a:pt x="7823" y="5747"/>
                    <a:pt x="7934" y="5759"/>
                  </a:cubicBezTo>
                  <a:cubicBezTo>
                    <a:pt x="8051" y="5766"/>
                    <a:pt x="8685" y="5753"/>
                    <a:pt x="9104" y="6252"/>
                  </a:cubicBezTo>
                  <a:cubicBezTo>
                    <a:pt x="9529" y="6745"/>
                    <a:pt x="9787" y="7539"/>
                    <a:pt x="9787" y="7539"/>
                  </a:cubicBezTo>
                  <a:cubicBezTo>
                    <a:pt x="9787" y="7539"/>
                    <a:pt x="10009" y="7533"/>
                    <a:pt x="10040" y="7687"/>
                  </a:cubicBezTo>
                  <a:cubicBezTo>
                    <a:pt x="10071" y="7847"/>
                    <a:pt x="10095" y="7909"/>
                    <a:pt x="10169" y="7958"/>
                  </a:cubicBezTo>
                  <a:cubicBezTo>
                    <a:pt x="10243" y="8014"/>
                    <a:pt x="10329" y="8106"/>
                    <a:pt x="10305" y="8192"/>
                  </a:cubicBezTo>
                  <a:cubicBezTo>
                    <a:pt x="10280" y="8285"/>
                    <a:pt x="10274" y="8359"/>
                    <a:pt x="10274" y="8359"/>
                  </a:cubicBezTo>
                  <a:lnTo>
                    <a:pt x="10354" y="8513"/>
                  </a:lnTo>
                  <a:cubicBezTo>
                    <a:pt x="10354" y="8513"/>
                    <a:pt x="10576" y="8574"/>
                    <a:pt x="10588" y="8759"/>
                  </a:cubicBezTo>
                  <a:cubicBezTo>
                    <a:pt x="10607" y="8944"/>
                    <a:pt x="10607" y="9048"/>
                    <a:pt x="10644" y="9079"/>
                  </a:cubicBezTo>
                  <a:cubicBezTo>
                    <a:pt x="10681" y="9104"/>
                    <a:pt x="11167" y="9375"/>
                    <a:pt x="11241" y="9751"/>
                  </a:cubicBezTo>
                  <a:cubicBezTo>
                    <a:pt x="11315" y="10126"/>
                    <a:pt x="11691" y="11685"/>
                    <a:pt x="11450" y="12190"/>
                  </a:cubicBezTo>
                  <a:cubicBezTo>
                    <a:pt x="11216" y="12695"/>
                    <a:pt x="11173" y="12775"/>
                    <a:pt x="11167" y="12892"/>
                  </a:cubicBezTo>
                  <a:cubicBezTo>
                    <a:pt x="11167" y="13015"/>
                    <a:pt x="10933" y="13563"/>
                    <a:pt x="10299" y="13649"/>
                  </a:cubicBezTo>
                  <a:cubicBezTo>
                    <a:pt x="9670" y="13736"/>
                    <a:pt x="9455" y="13594"/>
                    <a:pt x="9375" y="13378"/>
                  </a:cubicBezTo>
                  <a:cubicBezTo>
                    <a:pt x="9295" y="13163"/>
                    <a:pt x="9024" y="12276"/>
                    <a:pt x="9024" y="12276"/>
                  </a:cubicBezTo>
                  <a:cubicBezTo>
                    <a:pt x="9024" y="12276"/>
                    <a:pt x="8870" y="12245"/>
                    <a:pt x="8876" y="12313"/>
                  </a:cubicBezTo>
                  <a:cubicBezTo>
                    <a:pt x="8882" y="12374"/>
                    <a:pt x="8981" y="12362"/>
                    <a:pt x="8974" y="12461"/>
                  </a:cubicBezTo>
                  <a:cubicBezTo>
                    <a:pt x="8962" y="12553"/>
                    <a:pt x="9036" y="12713"/>
                    <a:pt x="9091" y="12812"/>
                  </a:cubicBezTo>
                  <a:cubicBezTo>
                    <a:pt x="9147" y="12910"/>
                    <a:pt x="9172" y="13132"/>
                    <a:pt x="9061" y="13200"/>
                  </a:cubicBezTo>
                  <a:cubicBezTo>
                    <a:pt x="8956" y="13261"/>
                    <a:pt x="8864" y="13224"/>
                    <a:pt x="8931" y="13415"/>
                  </a:cubicBezTo>
                  <a:cubicBezTo>
                    <a:pt x="8993" y="13612"/>
                    <a:pt x="9055" y="13600"/>
                    <a:pt x="8937" y="13779"/>
                  </a:cubicBezTo>
                  <a:cubicBezTo>
                    <a:pt x="8827" y="13957"/>
                    <a:pt x="8882" y="14031"/>
                    <a:pt x="8888" y="14136"/>
                  </a:cubicBezTo>
                  <a:cubicBezTo>
                    <a:pt x="8894" y="14241"/>
                    <a:pt x="8808" y="14370"/>
                    <a:pt x="8808" y="14370"/>
                  </a:cubicBezTo>
                  <a:cubicBezTo>
                    <a:pt x="8808" y="14370"/>
                    <a:pt x="9344" y="14998"/>
                    <a:pt x="9202" y="15565"/>
                  </a:cubicBezTo>
                  <a:cubicBezTo>
                    <a:pt x="9061" y="16138"/>
                    <a:pt x="9104" y="16563"/>
                    <a:pt x="9153" y="16698"/>
                  </a:cubicBezTo>
                  <a:cubicBezTo>
                    <a:pt x="9202" y="16834"/>
                    <a:pt x="9689" y="17677"/>
                    <a:pt x="9467" y="18010"/>
                  </a:cubicBezTo>
                  <a:cubicBezTo>
                    <a:pt x="9252" y="18343"/>
                    <a:pt x="9135" y="18454"/>
                    <a:pt x="9313" y="18854"/>
                  </a:cubicBezTo>
                  <a:cubicBezTo>
                    <a:pt x="9492" y="19254"/>
                    <a:pt x="9430" y="19414"/>
                    <a:pt x="9418" y="19618"/>
                  </a:cubicBezTo>
                  <a:cubicBezTo>
                    <a:pt x="9412" y="19815"/>
                    <a:pt x="9523" y="19833"/>
                    <a:pt x="9492" y="20055"/>
                  </a:cubicBezTo>
                  <a:cubicBezTo>
                    <a:pt x="9455" y="20277"/>
                    <a:pt x="9486" y="20548"/>
                    <a:pt x="9547" y="20659"/>
                  </a:cubicBezTo>
                  <a:cubicBezTo>
                    <a:pt x="9603" y="20769"/>
                    <a:pt x="9597" y="21404"/>
                    <a:pt x="9479" y="21632"/>
                  </a:cubicBezTo>
                  <a:cubicBezTo>
                    <a:pt x="9369" y="21860"/>
                    <a:pt x="9621" y="22094"/>
                    <a:pt x="9726" y="22747"/>
                  </a:cubicBezTo>
                  <a:cubicBezTo>
                    <a:pt x="9824" y="23406"/>
                    <a:pt x="9356" y="23455"/>
                    <a:pt x="9455" y="23794"/>
                  </a:cubicBezTo>
                  <a:cubicBezTo>
                    <a:pt x="9553" y="24139"/>
                    <a:pt x="9750" y="24052"/>
                    <a:pt x="9572" y="24440"/>
                  </a:cubicBezTo>
                  <a:cubicBezTo>
                    <a:pt x="9393" y="24828"/>
                    <a:pt x="9196" y="25056"/>
                    <a:pt x="9276" y="25715"/>
                  </a:cubicBezTo>
                  <a:cubicBezTo>
                    <a:pt x="9356" y="26374"/>
                    <a:pt x="9683" y="26608"/>
                    <a:pt x="9326" y="27101"/>
                  </a:cubicBezTo>
                  <a:cubicBezTo>
                    <a:pt x="8968" y="27600"/>
                    <a:pt x="9067" y="27723"/>
                    <a:pt x="9067" y="27951"/>
                  </a:cubicBezTo>
                  <a:cubicBezTo>
                    <a:pt x="9067" y="28179"/>
                    <a:pt x="9295" y="29017"/>
                    <a:pt x="9079" y="29017"/>
                  </a:cubicBezTo>
                  <a:cubicBezTo>
                    <a:pt x="8857" y="29017"/>
                    <a:pt x="8679" y="28900"/>
                    <a:pt x="8679" y="28900"/>
                  </a:cubicBezTo>
                  <a:lnTo>
                    <a:pt x="8512" y="29454"/>
                  </a:lnTo>
                  <a:lnTo>
                    <a:pt x="6720" y="29509"/>
                  </a:lnTo>
                  <a:cubicBezTo>
                    <a:pt x="6720" y="29509"/>
                    <a:pt x="6825" y="28056"/>
                    <a:pt x="6720" y="28056"/>
                  </a:cubicBezTo>
                  <a:cubicBezTo>
                    <a:pt x="6609" y="28056"/>
                    <a:pt x="5784" y="27828"/>
                    <a:pt x="5784" y="27828"/>
                  </a:cubicBezTo>
                  <a:cubicBezTo>
                    <a:pt x="5784" y="27828"/>
                    <a:pt x="5747" y="28727"/>
                    <a:pt x="5765" y="28918"/>
                  </a:cubicBezTo>
                  <a:cubicBezTo>
                    <a:pt x="5784" y="29109"/>
                    <a:pt x="5852" y="29472"/>
                    <a:pt x="5852" y="29472"/>
                  </a:cubicBezTo>
                  <a:lnTo>
                    <a:pt x="3788" y="29491"/>
                  </a:lnTo>
                  <a:cubicBezTo>
                    <a:pt x="3788" y="29491"/>
                    <a:pt x="3185" y="26208"/>
                    <a:pt x="3277" y="25869"/>
                  </a:cubicBezTo>
                  <a:cubicBezTo>
                    <a:pt x="3363" y="25524"/>
                    <a:pt x="2809" y="25684"/>
                    <a:pt x="2581" y="25703"/>
                  </a:cubicBezTo>
                  <a:cubicBezTo>
                    <a:pt x="2353" y="25728"/>
                    <a:pt x="2193" y="25580"/>
                    <a:pt x="1947" y="25278"/>
                  </a:cubicBezTo>
                  <a:cubicBezTo>
                    <a:pt x="1694" y="24976"/>
                    <a:pt x="1509" y="24822"/>
                    <a:pt x="1288" y="24717"/>
                  </a:cubicBezTo>
                  <a:cubicBezTo>
                    <a:pt x="1072" y="24613"/>
                    <a:pt x="832" y="23985"/>
                    <a:pt x="906" y="23769"/>
                  </a:cubicBezTo>
                  <a:cubicBezTo>
                    <a:pt x="974" y="23547"/>
                    <a:pt x="1343" y="23479"/>
                    <a:pt x="1380" y="23264"/>
                  </a:cubicBezTo>
                  <a:cubicBezTo>
                    <a:pt x="1417" y="23042"/>
                    <a:pt x="1497" y="21656"/>
                    <a:pt x="1448" y="21373"/>
                  </a:cubicBezTo>
                  <a:cubicBezTo>
                    <a:pt x="1399" y="21084"/>
                    <a:pt x="961" y="20646"/>
                    <a:pt x="961" y="20295"/>
                  </a:cubicBezTo>
                  <a:cubicBezTo>
                    <a:pt x="961" y="19944"/>
                    <a:pt x="1140" y="18577"/>
                    <a:pt x="1140" y="18577"/>
                  </a:cubicBezTo>
                  <a:cubicBezTo>
                    <a:pt x="1140" y="18577"/>
                    <a:pt x="684" y="18644"/>
                    <a:pt x="684" y="18527"/>
                  </a:cubicBezTo>
                  <a:cubicBezTo>
                    <a:pt x="684" y="18417"/>
                    <a:pt x="783" y="17474"/>
                    <a:pt x="955" y="17111"/>
                  </a:cubicBezTo>
                  <a:cubicBezTo>
                    <a:pt x="1121" y="16747"/>
                    <a:pt x="1158" y="16600"/>
                    <a:pt x="1121" y="16446"/>
                  </a:cubicBezTo>
                  <a:cubicBezTo>
                    <a:pt x="1084" y="16292"/>
                    <a:pt x="1238" y="15848"/>
                    <a:pt x="1238" y="15848"/>
                  </a:cubicBezTo>
                  <a:cubicBezTo>
                    <a:pt x="1238" y="15848"/>
                    <a:pt x="931" y="15553"/>
                    <a:pt x="974" y="15238"/>
                  </a:cubicBezTo>
                  <a:cubicBezTo>
                    <a:pt x="1011" y="14924"/>
                    <a:pt x="1269" y="14376"/>
                    <a:pt x="1232" y="13994"/>
                  </a:cubicBezTo>
                  <a:cubicBezTo>
                    <a:pt x="1189" y="13612"/>
                    <a:pt x="1171" y="13021"/>
                    <a:pt x="1288" y="12812"/>
                  </a:cubicBezTo>
                  <a:cubicBezTo>
                    <a:pt x="1411" y="12602"/>
                    <a:pt x="1516" y="11543"/>
                    <a:pt x="1516" y="11475"/>
                  </a:cubicBezTo>
                  <a:cubicBezTo>
                    <a:pt x="1516" y="11407"/>
                    <a:pt x="1362" y="11851"/>
                    <a:pt x="1158" y="11795"/>
                  </a:cubicBezTo>
                  <a:cubicBezTo>
                    <a:pt x="961" y="11746"/>
                    <a:pt x="844" y="11290"/>
                    <a:pt x="733" y="10995"/>
                  </a:cubicBezTo>
                  <a:cubicBezTo>
                    <a:pt x="629" y="10699"/>
                    <a:pt x="419" y="10089"/>
                    <a:pt x="469" y="9387"/>
                  </a:cubicBezTo>
                  <a:cubicBezTo>
                    <a:pt x="518" y="8685"/>
                    <a:pt x="536" y="8180"/>
                    <a:pt x="536" y="8180"/>
                  </a:cubicBezTo>
                  <a:cubicBezTo>
                    <a:pt x="536" y="8180"/>
                    <a:pt x="0" y="7872"/>
                    <a:pt x="13" y="7416"/>
                  </a:cubicBezTo>
                  <a:cubicBezTo>
                    <a:pt x="19" y="6960"/>
                    <a:pt x="826" y="4281"/>
                    <a:pt x="1140" y="3813"/>
                  </a:cubicBezTo>
                  <a:cubicBezTo>
                    <a:pt x="1460" y="3351"/>
                    <a:pt x="1978" y="3481"/>
                    <a:pt x="2304" y="3481"/>
                  </a:cubicBezTo>
                  <a:cubicBezTo>
                    <a:pt x="2630" y="3481"/>
                    <a:pt x="3117" y="3653"/>
                    <a:pt x="3203" y="3678"/>
                  </a:cubicBezTo>
                  <a:cubicBezTo>
                    <a:pt x="3283" y="3702"/>
                    <a:pt x="3628" y="3659"/>
                    <a:pt x="3708" y="3690"/>
                  </a:cubicBezTo>
                  <a:cubicBezTo>
                    <a:pt x="3795" y="3715"/>
                    <a:pt x="3967" y="3918"/>
                    <a:pt x="4004" y="4004"/>
                  </a:cubicBezTo>
                  <a:cubicBezTo>
                    <a:pt x="4041" y="4096"/>
                    <a:pt x="4133" y="4201"/>
                    <a:pt x="4152" y="4207"/>
                  </a:cubicBezTo>
                  <a:cubicBezTo>
                    <a:pt x="4176" y="4213"/>
                    <a:pt x="4170" y="4367"/>
                    <a:pt x="4035" y="4343"/>
                  </a:cubicBezTo>
                  <a:cubicBezTo>
                    <a:pt x="3899" y="4312"/>
                    <a:pt x="3819" y="4170"/>
                    <a:pt x="3745" y="4115"/>
                  </a:cubicBezTo>
                  <a:cubicBezTo>
                    <a:pt x="3678" y="4060"/>
                    <a:pt x="3634" y="4041"/>
                    <a:pt x="3634" y="4041"/>
                  </a:cubicBezTo>
                  <a:cubicBezTo>
                    <a:pt x="3634" y="4041"/>
                    <a:pt x="3788" y="4263"/>
                    <a:pt x="3801" y="4312"/>
                  </a:cubicBezTo>
                  <a:cubicBezTo>
                    <a:pt x="3819" y="4361"/>
                    <a:pt x="3868" y="4743"/>
                    <a:pt x="3905" y="4792"/>
                  </a:cubicBezTo>
                  <a:cubicBezTo>
                    <a:pt x="3949" y="4848"/>
                    <a:pt x="3893" y="4946"/>
                    <a:pt x="3788" y="4922"/>
                  </a:cubicBezTo>
                  <a:cubicBezTo>
                    <a:pt x="3678" y="4903"/>
                    <a:pt x="3610" y="4571"/>
                    <a:pt x="3591" y="4491"/>
                  </a:cubicBezTo>
                  <a:cubicBezTo>
                    <a:pt x="3573" y="4404"/>
                    <a:pt x="3468" y="4189"/>
                    <a:pt x="3407" y="4146"/>
                  </a:cubicBezTo>
                  <a:cubicBezTo>
                    <a:pt x="3339" y="4103"/>
                    <a:pt x="3283" y="4121"/>
                    <a:pt x="3283" y="4121"/>
                  </a:cubicBezTo>
                  <a:cubicBezTo>
                    <a:pt x="3283" y="4121"/>
                    <a:pt x="3357" y="4220"/>
                    <a:pt x="3407" y="4312"/>
                  </a:cubicBezTo>
                  <a:cubicBezTo>
                    <a:pt x="3462" y="4398"/>
                    <a:pt x="3480" y="4460"/>
                    <a:pt x="3468" y="4589"/>
                  </a:cubicBezTo>
                  <a:cubicBezTo>
                    <a:pt x="3456" y="4719"/>
                    <a:pt x="3419" y="4928"/>
                    <a:pt x="3425" y="4977"/>
                  </a:cubicBezTo>
                  <a:cubicBezTo>
                    <a:pt x="3431" y="5033"/>
                    <a:pt x="3499" y="5285"/>
                    <a:pt x="3253" y="5439"/>
                  </a:cubicBezTo>
                  <a:cubicBezTo>
                    <a:pt x="3000" y="5599"/>
                    <a:pt x="2686" y="5439"/>
                    <a:pt x="2637" y="5341"/>
                  </a:cubicBezTo>
                  <a:cubicBezTo>
                    <a:pt x="2587" y="5242"/>
                    <a:pt x="2520" y="5168"/>
                    <a:pt x="2520" y="5168"/>
                  </a:cubicBezTo>
                  <a:lnTo>
                    <a:pt x="2082" y="4903"/>
                  </a:lnTo>
                  <a:cubicBezTo>
                    <a:pt x="2082" y="4903"/>
                    <a:pt x="1984" y="5033"/>
                    <a:pt x="1984" y="5347"/>
                  </a:cubicBezTo>
                  <a:cubicBezTo>
                    <a:pt x="1984" y="5661"/>
                    <a:pt x="2051" y="6252"/>
                    <a:pt x="2051" y="6252"/>
                  </a:cubicBezTo>
                  <a:cubicBezTo>
                    <a:pt x="2051" y="6252"/>
                    <a:pt x="2279" y="5963"/>
                    <a:pt x="2427" y="5926"/>
                  </a:cubicBezTo>
                  <a:cubicBezTo>
                    <a:pt x="2575" y="5889"/>
                    <a:pt x="2840" y="5519"/>
                    <a:pt x="2840" y="5519"/>
                  </a:cubicBezTo>
                  <a:cubicBezTo>
                    <a:pt x="2840" y="5519"/>
                    <a:pt x="3456" y="5304"/>
                    <a:pt x="3499" y="5328"/>
                  </a:cubicBezTo>
                  <a:cubicBezTo>
                    <a:pt x="3542" y="5353"/>
                    <a:pt x="3795" y="5605"/>
                    <a:pt x="3838" y="5605"/>
                  </a:cubicBezTo>
                  <a:cubicBezTo>
                    <a:pt x="3887" y="5605"/>
                    <a:pt x="4755" y="5513"/>
                    <a:pt x="4860" y="5415"/>
                  </a:cubicBezTo>
                  <a:cubicBezTo>
                    <a:pt x="4965" y="5322"/>
                    <a:pt x="5014" y="5334"/>
                    <a:pt x="5026" y="5236"/>
                  </a:cubicBezTo>
                  <a:cubicBezTo>
                    <a:pt x="5033" y="5144"/>
                    <a:pt x="5094" y="4540"/>
                    <a:pt x="5094" y="4540"/>
                  </a:cubicBezTo>
                  <a:cubicBezTo>
                    <a:pt x="5094" y="4540"/>
                    <a:pt x="4768" y="4448"/>
                    <a:pt x="4743" y="4367"/>
                  </a:cubicBezTo>
                  <a:cubicBezTo>
                    <a:pt x="4718" y="4287"/>
                    <a:pt x="4675" y="3936"/>
                    <a:pt x="4645" y="3856"/>
                  </a:cubicBezTo>
                  <a:cubicBezTo>
                    <a:pt x="4614" y="3770"/>
                    <a:pt x="4478" y="3166"/>
                    <a:pt x="4497" y="2975"/>
                  </a:cubicBezTo>
                  <a:cubicBezTo>
                    <a:pt x="4509" y="2778"/>
                    <a:pt x="4546" y="2532"/>
                    <a:pt x="4534" y="2501"/>
                  </a:cubicBezTo>
                  <a:cubicBezTo>
                    <a:pt x="4527" y="2477"/>
                    <a:pt x="4374" y="2230"/>
                    <a:pt x="4417" y="2119"/>
                  </a:cubicBezTo>
                  <a:cubicBezTo>
                    <a:pt x="4460" y="2008"/>
                    <a:pt x="4484" y="1910"/>
                    <a:pt x="4460" y="1855"/>
                  </a:cubicBezTo>
                  <a:cubicBezTo>
                    <a:pt x="4435" y="1805"/>
                    <a:pt x="4404" y="1707"/>
                    <a:pt x="4417" y="1620"/>
                  </a:cubicBezTo>
                  <a:cubicBezTo>
                    <a:pt x="4423" y="1534"/>
                    <a:pt x="4337" y="1085"/>
                    <a:pt x="4410" y="1017"/>
                  </a:cubicBezTo>
                  <a:cubicBezTo>
                    <a:pt x="4484" y="949"/>
                    <a:pt x="4515" y="857"/>
                    <a:pt x="4515" y="801"/>
                  </a:cubicBezTo>
                  <a:cubicBezTo>
                    <a:pt x="4515" y="746"/>
                    <a:pt x="4564" y="777"/>
                    <a:pt x="4626" y="746"/>
                  </a:cubicBezTo>
                  <a:cubicBezTo>
                    <a:pt x="4694" y="715"/>
                    <a:pt x="4780" y="561"/>
                    <a:pt x="4829" y="506"/>
                  </a:cubicBezTo>
                  <a:cubicBezTo>
                    <a:pt x="4872" y="450"/>
                    <a:pt x="4916" y="438"/>
                    <a:pt x="4971" y="432"/>
                  </a:cubicBezTo>
                  <a:cubicBezTo>
                    <a:pt x="5033" y="426"/>
                    <a:pt x="5100" y="235"/>
                    <a:pt x="5180" y="228"/>
                  </a:cubicBezTo>
                  <a:cubicBezTo>
                    <a:pt x="5267" y="216"/>
                    <a:pt x="5248" y="253"/>
                    <a:pt x="5328" y="216"/>
                  </a:cubicBezTo>
                  <a:cubicBezTo>
                    <a:pt x="5408" y="179"/>
                    <a:pt x="5421" y="87"/>
                    <a:pt x="5507" y="111"/>
                  </a:cubicBezTo>
                  <a:cubicBezTo>
                    <a:pt x="5599" y="136"/>
                    <a:pt x="5624" y="25"/>
                    <a:pt x="5685" y="38"/>
                  </a:cubicBezTo>
                  <a:cubicBezTo>
                    <a:pt x="5747" y="50"/>
                    <a:pt x="5747" y="87"/>
                    <a:pt x="5852" y="62"/>
                  </a:cubicBezTo>
                  <a:cubicBezTo>
                    <a:pt x="5950" y="31"/>
                    <a:pt x="6055" y="1"/>
                    <a:pt x="6129" y="38"/>
                  </a:cubicBezTo>
                  <a:cubicBezTo>
                    <a:pt x="6301" y="124"/>
                    <a:pt x="7743" y="75"/>
                    <a:pt x="7909" y="1017"/>
                  </a:cubicBezTo>
                  <a:cubicBezTo>
                    <a:pt x="7927" y="1134"/>
                    <a:pt x="8328" y="1232"/>
                    <a:pt x="8408" y="1239"/>
                  </a:cubicBezTo>
                  <a:cubicBezTo>
                    <a:pt x="8494" y="1245"/>
                    <a:pt x="8617" y="1430"/>
                    <a:pt x="8599" y="1534"/>
                  </a:cubicBezTo>
                  <a:cubicBezTo>
                    <a:pt x="8586" y="1633"/>
                    <a:pt x="8562" y="1694"/>
                    <a:pt x="8580" y="1713"/>
                  </a:cubicBezTo>
                  <a:cubicBezTo>
                    <a:pt x="8605" y="1737"/>
                    <a:pt x="8580" y="1842"/>
                    <a:pt x="8580" y="1898"/>
                  </a:cubicBezTo>
                  <a:cubicBezTo>
                    <a:pt x="8580" y="1953"/>
                    <a:pt x="8703" y="2002"/>
                    <a:pt x="8703" y="2070"/>
                  </a:cubicBezTo>
                  <a:cubicBezTo>
                    <a:pt x="8703" y="2138"/>
                    <a:pt x="8722" y="2403"/>
                    <a:pt x="8673" y="2483"/>
                  </a:cubicBezTo>
                  <a:cubicBezTo>
                    <a:pt x="8630" y="2563"/>
                    <a:pt x="8605" y="2649"/>
                    <a:pt x="8611" y="2668"/>
                  </a:cubicBezTo>
                  <a:cubicBezTo>
                    <a:pt x="8623" y="2680"/>
                    <a:pt x="8642" y="2772"/>
                    <a:pt x="8605" y="2803"/>
                  </a:cubicBezTo>
                  <a:cubicBezTo>
                    <a:pt x="8574" y="2834"/>
                    <a:pt x="8457" y="2871"/>
                    <a:pt x="8457" y="2939"/>
                  </a:cubicBezTo>
                  <a:cubicBezTo>
                    <a:pt x="8457" y="3012"/>
                    <a:pt x="8469" y="3173"/>
                    <a:pt x="8432" y="3191"/>
                  </a:cubicBezTo>
                  <a:cubicBezTo>
                    <a:pt x="8395" y="3216"/>
                    <a:pt x="8371" y="3210"/>
                    <a:pt x="8371" y="3290"/>
                  </a:cubicBezTo>
                  <a:cubicBezTo>
                    <a:pt x="8371" y="3370"/>
                    <a:pt x="8346" y="3376"/>
                    <a:pt x="8254" y="3437"/>
                  </a:cubicBezTo>
                  <a:cubicBezTo>
                    <a:pt x="8168" y="3499"/>
                    <a:pt x="8180" y="3616"/>
                    <a:pt x="8161" y="3659"/>
                  </a:cubicBezTo>
                  <a:cubicBezTo>
                    <a:pt x="8143" y="3702"/>
                    <a:pt x="8088" y="3671"/>
                    <a:pt x="8044" y="3708"/>
                  </a:cubicBezTo>
                  <a:cubicBezTo>
                    <a:pt x="8001" y="3752"/>
                    <a:pt x="7989" y="3795"/>
                    <a:pt x="7940" y="3813"/>
                  </a:cubicBezTo>
                  <a:cubicBezTo>
                    <a:pt x="7897" y="3832"/>
                    <a:pt x="7416" y="3776"/>
                    <a:pt x="7367" y="36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46"/>
            <p:cNvSpPr/>
            <p:nvPr/>
          </p:nvSpPr>
          <p:spPr>
            <a:xfrm>
              <a:off x="3102450" y="3076900"/>
              <a:ext cx="57625" cy="146000"/>
            </a:xfrm>
            <a:custGeom>
              <a:avLst/>
              <a:gdLst/>
              <a:ahLst/>
              <a:cxnLst/>
              <a:rect l="l" t="t" r="r" b="b"/>
              <a:pathLst>
                <a:path w="2305" h="5840" extrusionOk="0">
                  <a:moveTo>
                    <a:pt x="672" y="5679"/>
                  </a:moveTo>
                  <a:cubicBezTo>
                    <a:pt x="561" y="5353"/>
                    <a:pt x="425" y="4835"/>
                    <a:pt x="469" y="4250"/>
                  </a:cubicBezTo>
                  <a:cubicBezTo>
                    <a:pt x="518" y="3548"/>
                    <a:pt x="536" y="3043"/>
                    <a:pt x="536" y="3043"/>
                  </a:cubicBezTo>
                  <a:cubicBezTo>
                    <a:pt x="536" y="3043"/>
                    <a:pt x="0" y="2735"/>
                    <a:pt x="13" y="2279"/>
                  </a:cubicBezTo>
                  <a:cubicBezTo>
                    <a:pt x="13" y="2248"/>
                    <a:pt x="19" y="2205"/>
                    <a:pt x="25" y="2156"/>
                  </a:cubicBezTo>
                  <a:cubicBezTo>
                    <a:pt x="382" y="2347"/>
                    <a:pt x="931" y="2593"/>
                    <a:pt x="1226" y="2470"/>
                  </a:cubicBezTo>
                  <a:cubicBezTo>
                    <a:pt x="1682" y="2279"/>
                    <a:pt x="1922" y="1220"/>
                    <a:pt x="1959" y="0"/>
                  </a:cubicBezTo>
                  <a:cubicBezTo>
                    <a:pt x="1959" y="0"/>
                    <a:pt x="1947" y="1183"/>
                    <a:pt x="1959" y="1756"/>
                  </a:cubicBezTo>
                  <a:cubicBezTo>
                    <a:pt x="1978" y="2329"/>
                    <a:pt x="2304" y="2569"/>
                    <a:pt x="2242" y="3018"/>
                  </a:cubicBezTo>
                  <a:cubicBezTo>
                    <a:pt x="2181" y="3462"/>
                    <a:pt x="2039" y="3332"/>
                    <a:pt x="2076" y="3881"/>
                  </a:cubicBezTo>
                  <a:cubicBezTo>
                    <a:pt x="2113" y="4429"/>
                    <a:pt x="1861" y="5371"/>
                    <a:pt x="1362" y="5716"/>
                  </a:cubicBezTo>
                  <a:cubicBezTo>
                    <a:pt x="1189" y="5839"/>
                    <a:pt x="931" y="5821"/>
                    <a:pt x="672" y="5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46"/>
            <p:cNvSpPr/>
            <p:nvPr/>
          </p:nvSpPr>
          <p:spPr>
            <a:xfrm>
              <a:off x="3279825" y="3134800"/>
              <a:ext cx="104425" cy="152150"/>
            </a:xfrm>
            <a:custGeom>
              <a:avLst/>
              <a:gdLst/>
              <a:ahLst/>
              <a:cxnLst/>
              <a:rect l="l" t="t" r="r" b="b"/>
              <a:pathLst>
                <a:path w="4177" h="6086" extrusionOk="0">
                  <a:moveTo>
                    <a:pt x="75" y="0"/>
                  </a:moveTo>
                  <a:cubicBezTo>
                    <a:pt x="383" y="240"/>
                    <a:pt x="765" y="813"/>
                    <a:pt x="1578" y="1897"/>
                  </a:cubicBezTo>
                  <a:cubicBezTo>
                    <a:pt x="2397" y="2981"/>
                    <a:pt x="2853" y="3437"/>
                    <a:pt x="3068" y="3437"/>
                  </a:cubicBezTo>
                  <a:cubicBezTo>
                    <a:pt x="3284" y="3437"/>
                    <a:pt x="3487" y="2969"/>
                    <a:pt x="3487" y="2969"/>
                  </a:cubicBezTo>
                  <a:cubicBezTo>
                    <a:pt x="3487" y="2969"/>
                    <a:pt x="4177" y="4201"/>
                    <a:pt x="3900" y="4928"/>
                  </a:cubicBezTo>
                  <a:cubicBezTo>
                    <a:pt x="3616" y="5654"/>
                    <a:pt x="2760" y="6086"/>
                    <a:pt x="2545" y="5895"/>
                  </a:cubicBezTo>
                  <a:cubicBezTo>
                    <a:pt x="2329" y="5704"/>
                    <a:pt x="2052" y="4995"/>
                    <a:pt x="1873" y="4293"/>
                  </a:cubicBezTo>
                  <a:cubicBezTo>
                    <a:pt x="1695" y="3591"/>
                    <a:pt x="1590" y="2957"/>
                    <a:pt x="1553" y="2877"/>
                  </a:cubicBezTo>
                  <a:cubicBezTo>
                    <a:pt x="1516" y="2803"/>
                    <a:pt x="1" y="678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46"/>
            <p:cNvSpPr/>
            <p:nvPr/>
          </p:nvSpPr>
          <p:spPr>
            <a:xfrm>
              <a:off x="3228550" y="3006825"/>
              <a:ext cx="65625" cy="87025"/>
            </a:xfrm>
            <a:custGeom>
              <a:avLst/>
              <a:gdLst/>
              <a:ahLst/>
              <a:cxnLst/>
              <a:rect l="l" t="t" r="r" b="b"/>
              <a:pathLst>
                <a:path w="2625" h="3481" extrusionOk="0">
                  <a:moveTo>
                    <a:pt x="2267" y="1356"/>
                  </a:moveTo>
                  <a:lnTo>
                    <a:pt x="2163" y="1436"/>
                  </a:lnTo>
                  <a:cubicBezTo>
                    <a:pt x="2163" y="1436"/>
                    <a:pt x="2027" y="2551"/>
                    <a:pt x="2077" y="2803"/>
                  </a:cubicBezTo>
                  <a:cubicBezTo>
                    <a:pt x="2089" y="2865"/>
                    <a:pt x="2132" y="2927"/>
                    <a:pt x="2187" y="2988"/>
                  </a:cubicBezTo>
                  <a:cubicBezTo>
                    <a:pt x="1935" y="3339"/>
                    <a:pt x="1602" y="3481"/>
                    <a:pt x="1658" y="3308"/>
                  </a:cubicBezTo>
                  <a:cubicBezTo>
                    <a:pt x="1732" y="3081"/>
                    <a:pt x="1590" y="2126"/>
                    <a:pt x="1590" y="2126"/>
                  </a:cubicBezTo>
                  <a:cubicBezTo>
                    <a:pt x="1590" y="2126"/>
                    <a:pt x="1263" y="2495"/>
                    <a:pt x="765" y="2748"/>
                  </a:cubicBezTo>
                  <a:cubicBezTo>
                    <a:pt x="469" y="2902"/>
                    <a:pt x="186" y="2797"/>
                    <a:pt x="1" y="2686"/>
                  </a:cubicBezTo>
                  <a:cubicBezTo>
                    <a:pt x="19" y="2514"/>
                    <a:pt x="44" y="2298"/>
                    <a:pt x="50" y="2231"/>
                  </a:cubicBezTo>
                  <a:cubicBezTo>
                    <a:pt x="346" y="2212"/>
                    <a:pt x="931" y="2058"/>
                    <a:pt x="1362" y="1682"/>
                  </a:cubicBezTo>
                  <a:cubicBezTo>
                    <a:pt x="1873" y="1233"/>
                    <a:pt x="1670" y="814"/>
                    <a:pt x="1578" y="1"/>
                  </a:cubicBezTo>
                  <a:cubicBezTo>
                    <a:pt x="1873" y="112"/>
                    <a:pt x="1972" y="697"/>
                    <a:pt x="1972" y="697"/>
                  </a:cubicBezTo>
                  <a:cubicBezTo>
                    <a:pt x="1972" y="697"/>
                    <a:pt x="2397" y="253"/>
                    <a:pt x="2508" y="358"/>
                  </a:cubicBezTo>
                  <a:cubicBezTo>
                    <a:pt x="2625" y="457"/>
                    <a:pt x="2434" y="814"/>
                    <a:pt x="2354" y="1005"/>
                  </a:cubicBezTo>
                  <a:cubicBezTo>
                    <a:pt x="2286" y="1177"/>
                    <a:pt x="2274" y="1325"/>
                    <a:pt x="2267" y="13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46"/>
            <p:cNvSpPr/>
            <p:nvPr/>
          </p:nvSpPr>
          <p:spPr>
            <a:xfrm>
              <a:off x="3123550" y="3535750"/>
              <a:ext cx="207575" cy="150475"/>
            </a:xfrm>
            <a:custGeom>
              <a:avLst/>
              <a:gdLst/>
              <a:ahLst/>
              <a:cxnLst/>
              <a:rect l="l" t="t" r="r" b="b"/>
              <a:pathLst>
                <a:path w="8303" h="6019" extrusionOk="0">
                  <a:moveTo>
                    <a:pt x="8303" y="5476"/>
                  </a:moveTo>
                  <a:cubicBezTo>
                    <a:pt x="8291" y="5507"/>
                    <a:pt x="8266" y="5526"/>
                    <a:pt x="8235" y="5526"/>
                  </a:cubicBezTo>
                  <a:cubicBezTo>
                    <a:pt x="8013" y="5526"/>
                    <a:pt x="7835" y="5409"/>
                    <a:pt x="7835" y="5409"/>
                  </a:cubicBezTo>
                  <a:lnTo>
                    <a:pt x="7668" y="5963"/>
                  </a:lnTo>
                  <a:lnTo>
                    <a:pt x="5870" y="6018"/>
                  </a:lnTo>
                  <a:cubicBezTo>
                    <a:pt x="5870" y="6018"/>
                    <a:pt x="5981" y="4565"/>
                    <a:pt x="5870" y="4565"/>
                  </a:cubicBezTo>
                  <a:cubicBezTo>
                    <a:pt x="5765" y="4565"/>
                    <a:pt x="4940" y="4337"/>
                    <a:pt x="4940" y="4337"/>
                  </a:cubicBezTo>
                  <a:cubicBezTo>
                    <a:pt x="4940" y="4337"/>
                    <a:pt x="4903" y="5236"/>
                    <a:pt x="4921" y="5427"/>
                  </a:cubicBezTo>
                  <a:cubicBezTo>
                    <a:pt x="4940" y="5618"/>
                    <a:pt x="5008" y="5981"/>
                    <a:pt x="5008" y="5981"/>
                  </a:cubicBezTo>
                  <a:lnTo>
                    <a:pt x="4441" y="5988"/>
                  </a:lnTo>
                  <a:cubicBezTo>
                    <a:pt x="4386" y="5636"/>
                    <a:pt x="4306" y="4879"/>
                    <a:pt x="4164" y="3844"/>
                  </a:cubicBezTo>
                  <a:cubicBezTo>
                    <a:pt x="3973" y="2483"/>
                    <a:pt x="4152" y="1768"/>
                    <a:pt x="3807" y="1768"/>
                  </a:cubicBezTo>
                  <a:cubicBezTo>
                    <a:pt x="3166" y="1732"/>
                    <a:pt x="2544" y="1448"/>
                    <a:pt x="2495" y="2163"/>
                  </a:cubicBezTo>
                  <a:cubicBezTo>
                    <a:pt x="2452" y="2754"/>
                    <a:pt x="2840" y="5205"/>
                    <a:pt x="2975" y="6000"/>
                  </a:cubicBezTo>
                  <a:lnTo>
                    <a:pt x="2944" y="6000"/>
                  </a:lnTo>
                  <a:cubicBezTo>
                    <a:pt x="2944" y="6000"/>
                    <a:pt x="2341" y="2717"/>
                    <a:pt x="2433" y="2378"/>
                  </a:cubicBezTo>
                  <a:cubicBezTo>
                    <a:pt x="2519" y="2033"/>
                    <a:pt x="1965" y="2193"/>
                    <a:pt x="1737" y="2212"/>
                  </a:cubicBezTo>
                  <a:cubicBezTo>
                    <a:pt x="1509" y="2237"/>
                    <a:pt x="1349" y="2089"/>
                    <a:pt x="1103" y="1787"/>
                  </a:cubicBezTo>
                  <a:cubicBezTo>
                    <a:pt x="850" y="1485"/>
                    <a:pt x="665" y="1331"/>
                    <a:pt x="444" y="1226"/>
                  </a:cubicBezTo>
                  <a:cubicBezTo>
                    <a:pt x="234" y="1122"/>
                    <a:pt x="0" y="512"/>
                    <a:pt x="56" y="284"/>
                  </a:cubicBezTo>
                  <a:lnTo>
                    <a:pt x="74" y="284"/>
                  </a:lnTo>
                  <a:cubicBezTo>
                    <a:pt x="302" y="346"/>
                    <a:pt x="567" y="179"/>
                    <a:pt x="733" y="167"/>
                  </a:cubicBezTo>
                  <a:cubicBezTo>
                    <a:pt x="900" y="155"/>
                    <a:pt x="1220" y="309"/>
                    <a:pt x="1497" y="333"/>
                  </a:cubicBezTo>
                  <a:cubicBezTo>
                    <a:pt x="1780" y="358"/>
                    <a:pt x="1873" y="444"/>
                    <a:pt x="1910" y="413"/>
                  </a:cubicBezTo>
                  <a:cubicBezTo>
                    <a:pt x="1947" y="383"/>
                    <a:pt x="1959" y="253"/>
                    <a:pt x="2021" y="266"/>
                  </a:cubicBezTo>
                  <a:cubicBezTo>
                    <a:pt x="2076" y="272"/>
                    <a:pt x="2279" y="370"/>
                    <a:pt x="2322" y="370"/>
                  </a:cubicBezTo>
                  <a:cubicBezTo>
                    <a:pt x="2365" y="376"/>
                    <a:pt x="2575" y="235"/>
                    <a:pt x="2710" y="241"/>
                  </a:cubicBezTo>
                  <a:cubicBezTo>
                    <a:pt x="2846" y="247"/>
                    <a:pt x="3031" y="259"/>
                    <a:pt x="3037" y="192"/>
                  </a:cubicBezTo>
                  <a:cubicBezTo>
                    <a:pt x="3043" y="130"/>
                    <a:pt x="3061" y="1"/>
                    <a:pt x="3178" y="62"/>
                  </a:cubicBezTo>
                  <a:cubicBezTo>
                    <a:pt x="3302" y="118"/>
                    <a:pt x="3326" y="142"/>
                    <a:pt x="3412" y="179"/>
                  </a:cubicBezTo>
                  <a:cubicBezTo>
                    <a:pt x="3493" y="223"/>
                    <a:pt x="3801" y="173"/>
                    <a:pt x="3801" y="173"/>
                  </a:cubicBezTo>
                  <a:cubicBezTo>
                    <a:pt x="3801" y="173"/>
                    <a:pt x="3856" y="450"/>
                    <a:pt x="4256" y="648"/>
                  </a:cubicBezTo>
                  <a:cubicBezTo>
                    <a:pt x="4657" y="845"/>
                    <a:pt x="5408" y="1146"/>
                    <a:pt x="5371" y="1128"/>
                  </a:cubicBezTo>
                  <a:cubicBezTo>
                    <a:pt x="5334" y="1109"/>
                    <a:pt x="5815" y="1159"/>
                    <a:pt x="5704" y="1362"/>
                  </a:cubicBezTo>
                  <a:cubicBezTo>
                    <a:pt x="5587" y="1565"/>
                    <a:pt x="4928" y="1744"/>
                    <a:pt x="5002" y="2046"/>
                  </a:cubicBezTo>
                  <a:cubicBezTo>
                    <a:pt x="5082" y="2354"/>
                    <a:pt x="5624" y="3358"/>
                    <a:pt x="5624" y="3358"/>
                  </a:cubicBezTo>
                  <a:lnTo>
                    <a:pt x="6024" y="3998"/>
                  </a:lnTo>
                  <a:cubicBezTo>
                    <a:pt x="6024" y="3998"/>
                    <a:pt x="6147" y="4491"/>
                    <a:pt x="6418" y="4620"/>
                  </a:cubicBezTo>
                  <a:cubicBezTo>
                    <a:pt x="6683" y="4750"/>
                    <a:pt x="7385" y="5039"/>
                    <a:pt x="7385" y="50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46"/>
            <p:cNvSpPr/>
            <p:nvPr/>
          </p:nvSpPr>
          <p:spPr>
            <a:xfrm>
              <a:off x="3100150" y="2946025"/>
              <a:ext cx="296425" cy="742650"/>
            </a:xfrm>
            <a:custGeom>
              <a:avLst/>
              <a:gdLst/>
              <a:ahLst/>
              <a:cxnLst/>
              <a:rect l="l" t="t" r="r" b="b"/>
              <a:pathLst>
                <a:path w="11857" h="29706" extrusionOk="0">
                  <a:moveTo>
                    <a:pt x="2716" y="4490"/>
                  </a:moveTo>
                  <a:cubicBezTo>
                    <a:pt x="2655" y="4502"/>
                    <a:pt x="2568" y="4515"/>
                    <a:pt x="2458" y="4521"/>
                  </a:cubicBezTo>
                  <a:cubicBezTo>
                    <a:pt x="2445" y="4589"/>
                    <a:pt x="2433" y="4681"/>
                    <a:pt x="2445" y="4681"/>
                  </a:cubicBezTo>
                  <a:cubicBezTo>
                    <a:pt x="2476" y="4706"/>
                    <a:pt x="2513" y="4749"/>
                    <a:pt x="2550" y="4786"/>
                  </a:cubicBezTo>
                  <a:cubicBezTo>
                    <a:pt x="2562" y="4810"/>
                    <a:pt x="2581" y="4829"/>
                    <a:pt x="2599" y="4841"/>
                  </a:cubicBezTo>
                  <a:cubicBezTo>
                    <a:pt x="2599" y="4847"/>
                    <a:pt x="2593" y="4847"/>
                    <a:pt x="2593" y="4847"/>
                  </a:cubicBezTo>
                  <a:cubicBezTo>
                    <a:pt x="2618" y="4835"/>
                    <a:pt x="2655" y="4817"/>
                    <a:pt x="2685" y="4798"/>
                  </a:cubicBezTo>
                  <a:cubicBezTo>
                    <a:pt x="2747" y="4767"/>
                    <a:pt x="2815" y="4743"/>
                    <a:pt x="2815" y="4736"/>
                  </a:cubicBezTo>
                  <a:cubicBezTo>
                    <a:pt x="2821" y="4724"/>
                    <a:pt x="2753" y="4582"/>
                    <a:pt x="2716" y="4490"/>
                  </a:cubicBezTo>
                  <a:close/>
                  <a:moveTo>
                    <a:pt x="2378" y="4330"/>
                  </a:moveTo>
                  <a:lnTo>
                    <a:pt x="2378" y="4330"/>
                  </a:lnTo>
                  <a:cubicBezTo>
                    <a:pt x="2328" y="4330"/>
                    <a:pt x="2291" y="4367"/>
                    <a:pt x="2279" y="4410"/>
                  </a:cubicBezTo>
                  <a:cubicBezTo>
                    <a:pt x="2279" y="4410"/>
                    <a:pt x="2217" y="4767"/>
                    <a:pt x="2334" y="4841"/>
                  </a:cubicBezTo>
                  <a:cubicBezTo>
                    <a:pt x="2347" y="4853"/>
                    <a:pt x="2371" y="4884"/>
                    <a:pt x="2402" y="4915"/>
                  </a:cubicBezTo>
                  <a:cubicBezTo>
                    <a:pt x="2421" y="4934"/>
                    <a:pt x="2439" y="4958"/>
                    <a:pt x="2458" y="4977"/>
                  </a:cubicBezTo>
                  <a:cubicBezTo>
                    <a:pt x="2532" y="5051"/>
                    <a:pt x="2605" y="5094"/>
                    <a:pt x="2679" y="5020"/>
                  </a:cubicBezTo>
                  <a:cubicBezTo>
                    <a:pt x="2685" y="5014"/>
                    <a:pt x="2729" y="4995"/>
                    <a:pt x="2772" y="4971"/>
                  </a:cubicBezTo>
                  <a:cubicBezTo>
                    <a:pt x="2864" y="4921"/>
                    <a:pt x="2969" y="4872"/>
                    <a:pt x="2993" y="4798"/>
                  </a:cubicBezTo>
                  <a:cubicBezTo>
                    <a:pt x="3024" y="4712"/>
                    <a:pt x="2870" y="4367"/>
                    <a:pt x="2858" y="4342"/>
                  </a:cubicBezTo>
                  <a:cubicBezTo>
                    <a:pt x="2839" y="4299"/>
                    <a:pt x="2790" y="4275"/>
                    <a:pt x="2747" y="4287"/>
                  </a:cubicBezTo>
                  <a:cubicBezTo>
                    <a:pt x="2741" y="4287"/>
                    <a:pt x="2593" y="4330"/>
                    <a:pt x="2378" y="4330"/>
                  </a:cubicBezTo>
                  <a:close/>
                  <a:moveTo>
                    <a:pt x="8635" y="2833"/>
                  </a:moveTo>
                  <a:cubicBezTo>
                    <a:pt x="8635" y="2827"/>
                    <a:pt x="8635" y="2827"/>
                    <a:pt x="8635" y="2833"/>
                  </a:cubicBezTo>
                  <a:close/>
                  <a:moveTo>
                    <a:pt x="8795" y="2716"/>
                  </a:moveTo>
                  <a:cubicBezTo>
                    <a:pt x="8789" y="2710"/>
                    <a:pt x="8777" y="2698"/>
                    <a:pt x="8783" y="2710"/>
                  </a:cubicBezTo>
                  <a:cubicBezTo>
                    <a:pt x="8783" y="2710"/>
                    <a:pt x="8789" y="2710"/>
                    <a:pt x="8789" y="2716"/>
                  </a:cubicBezTo>
                  <a:close/>
                  <a:moveTo>
                    <a:pt x="5759" y="234"/>
                  </a:moveTo>
                  <a:cubicBezTo>
                    <a:pt x="5747" y="228"/>
                    <a:pt x="5759" y="234"/>
                    <a:pt x="5765" y="240"/>
                  </a:cubicBezTo>
                  <a:lnTo>
                    <a:pt x="5765" y="234"/>
                  </a:lnTo>
                  <a:close/>
                  <a:moveTo>
                    <a:pt x="2803" y="5623"/>
                  </a:moveTo>
                  <a:cubicBezTo>
                    <a:pt x="2735" y="5586"/>
                    <a:pt x="2679" y="5543"/>
                    <a:pt x="2649" y="5500"/>
                  </a:cubicBezTo>
                  <a:cubicBezTo>
                    <a:pt x="2649" y="5494"/>
                    <a:pt x="2642" y="5488"/>
                    <a:pt x="2642" y="5482"/>
                  </a:cubicBezTo>
                  <a:cubicBezTo>
                    <a:pt x="2605" y="5414"/>
                    <a:pt x="2568" y="5365"/>
                    <a:pt x="2550" y="5340"/>
                  </a:cubicBezTo>
                  <a:lnTo>
                    <a:pt x="2211" y="5137"/>
                  </a:lnTo>
                  <a:cubicBezTo>
                    <a:pt x="2193" y="5198"/>
                    <a:pt x="2174" y="5297"/>
                    <a:pt x="2174" y="5445"/>
                  </a:cubicBezTo>
                  <a:cubicBezTo>
                    <a:pt x="2174" y="5636"/>
                    <a:pt x="2199" y="5925"/>
                    <a:pt x="2217" y="6122"/>
                  </a:cubicBezTo>
                  <a:cubicBezTo>
                    <a:pt x="2304" y="6042"/>
                    <a:pt x="2408" y="5956"/>
                    <a:pt x="2495" y="5931"/>
                  </a:cubicBezTo>
                  <a:cubicBezTo>
                    <a:pt x="2575" y="5907"/>
                    <a:pt x="2729" y="5728"/>
                    <a:pt x="2803" y="5623"/>
                  </a:cubicBezTo>
                  <a:close/>
                  <a:moveTo>
                    <a:pt x="7237" y="3794"/>
                  </a:moveTo>
                  <a:lnTo>
                    <a:pt x="7403" y="3671"/>
                  </a:lnTo>
                  <a:cubicBezTo>
                    <a:pt x="7410" y="3665"/>
                    <a:pt x="7422" y="3659"/>
                    <a:pt x="7428" y="3652"/>
                  </a:cubicBezTo>
                  <a:cubicBezTo>
                    <a:pt x="7477" y="3634"/>
                    <a:pt x="7533" y="3665"/>
                    <a:pt x="7551" y="3714"/>
                  </a:cubicBezTo>
                  <a:lnTo>
                    <a:pt x="7551" y="3714"/>
                  </a:lnTo>
                  <a:cubicBezTo>
                    <a:pt x="7564" y="3739"/>
                    <a:pt x="7668" y="3769"/>
                    <a:pt x="7767" y="3788"/>
                  </a:cubicBezTo>
                  <a:cubicBezTo>
                    <a:pt x="7878" y="3813"/>
                    <a:pt x="7982" y="3825"/>
                    <a:pt x="8001" y="3819"/>
                  </a:cubicBezTo>
                  <a:cubicBezTo>
                    <a:pt x="8007" y="3819"/>
                    <a:pt x="8013" y="3806"/>
                    <a:pt x="8019" y="3794"/>
                  </a:cubicBezTo>
                  <a:cubicBezTo>
                    <a:pt x="8032" y="3782"/>
                    <a:pt x="8050" y="3763"/>
                    <a:pt x="8069" y="3739"/>
                  </a:cubicBezTo>
                  <a:cubicBezTo>
                    <a:pt x="8106" y="3708"/>
                    <a:pt x="8143" y="3696"/>
                    <a:pt x="8167" y="3689"/>
                  </a:cubicBezTo>
                  <a:cubicBezTo>
                    <a:pt x="8180" y="3622"/>
                    <a:pt x="8198" y="3523"/>
                    <a:pt x="8290" y="3455"/>
                  </a:cubicBezTo>
                  <a:cubicBezTo>
                    <a:pt x="8303" y="3449"/>
                    <a:pt x="8315" y="3443"/>
                    <a:pt x="8333" y="3431"/>
                  </a:cubicBezTo>
                  <a:cubicBezTo>
                    <a:pt x="8358" y="3412"/>
                    <a:pt x="8370" y="3406"/>
                    <a:pt x="8370" y="3388"/>
                  </a:cubicBezTo>
                  <a:cubicBezTo>
                    <a:pt x="8370" y="3264"/>
                    <a:pt x="8407" y="3246"/>
                    <a:pt x="8469" y="3215"/>
                  </a:cubicBezTo>
                  <a:lnTo>
                    <a:pt x="8469" y="3215"/>
                  </a:lnTo>
                  <a:lnTo>
                    <a:pt x="8469" y="3215"/>
                  </a:lnTo>
                  <a:cubicBezTo>
                    <a:pt x="8469" y="3209"/>
                    <a:pt x="8475" y="3209"/>
                    <a:pt x="8481" y="3209"/>
                  </a:cubicBezTo>
                  <a:cubicBezTo>
                    <a:pt x="8500" y="3197"/>
                    <a:pt x="8457" y="3160"/>
                    <a:pt x="8457" y="3110"/>
                  </a:cubicBezTo>
                  <a:cubicBezTo>
                    <a:pt x="8451" y="3080"/>
                    <a:pt x="8451" y="3055"/>
                    <a:pt x="8451" y="3037"/>
                  </a:cubicBezTo>
                  <a:cubicBezTo>
                    <a:pt x="8457" y="2932"/>
                    <a:pt x="8543" y="2889"/>
                    <a:pt x="8604" y="2852"/>
                  </a:cubicBezTo>
                  <a:lnTo>
                    <a:pt x="8623" y="2839"/>
                  </a:lnTo>
                  <a:cubicBezTo>
                    <a:pt x="8623" y="2827"/>
                    <a:pt x="8629" y="2821"/>
                    <a:pt x="8629" y="2821"/>
                  </a:cubicBezTo>
                  <a:cubicBezTo>
                    <a:pt x="8604" y="2784"/>
                    <a:pt x="8604" y="2722"/>
                    <a:pt x="8629" y="2661"/>
                  </a:cubicBezTo>
                  <a:cubicBezTo>
                    <a:pt x="8641" y="2624"/>
                    <a:pt x="8660" y="2575"/>
                    <a:pt x="8685" y="2531"/>
                  </a:cubicBezTo>
                  <a:cubicBezTo>
                    <a:pt x="8709" y="2488"/>
                    <a:pt x="8703" y="2322"/>
                    <a:pt x="8697" y="2230"/>
                  </a:cubicBezTo>
                  <a:cubicBezTo>
                    <a:pt x="8697" y="2199"/>
                    <a:pt x="8697" y="2174"/>
                    <a:pt x="8697" y="2168"/>
                  </a:cubicBezTo>
                  <a:cubicBezTo>
                    <a:pt x="8697" y="2162"/>
                    <a:pt x="8678" y="2162"/>
                    <a:pt x="8660" y="2143"/>
                  </a:cubicBezTo>
                  <a:cubicBezTo>
                    <a:pt x="8617" y="2100"/>
                    <a:pt x="8580" y="2063"/>
                    <a:pt x="8580" y="1996"/>
                  </a:cubicBezTo>
                  <a:cubicBezTo>
                    <a:pt x="8580" y="1977"/>
                    <a:pt x="8580" y="1953"/>
                    <a:pt x="8580" y="1922"/>
                  </a:cubicBezTo>
                  <a:cubicBezTo>
                    <a:pt x="8586" y="1897"/>
                    <a:pt x="8623" y="1897"/>
                    <a:pt x="8604" y="1885"/>
                  </a:cubicBezTo>
                  <a:cubicBezTo>
                    <a:pt x="8549" y="1829"/>
                    <a:pt x="8561" y="1774"/>
                    <a:pt x="8586" y="1688"/>
                  </a:cubicBezTo>
                  <a:cubicBezTo>
                    <a:pt x="8586" y="1663"/>
                    <a:pt x="8592" y="1638"/>
                    <a:pt x="8598" y="1614"/>
                  </a:cubicBezTo>
                  <a:lnTo>
                    <a:pt x="8598" y="1614"/>
                  </a:lnTo>
                  <a:cubicBezTo>
                    <a:pt x="8598" y="1583"/>
                    <a:pt x="8580" y="1540"/>
                    <a:pt x="8555" y="1497"/>
                  </a:cubicBezTo>
                  <a:cubicBezTo>
                    <a:pt x="8531" y="1466"/>
                    <a:pt x="8506" y="1435"/>
                    <a:pt x="8494" y="1435"/>
                  </a:cubicBezTo>
                  <a:cubicBezTo>
                    <a:pt x="8432" y="1429"/>
                    <a:pt x="8253" y="1386"/>
                    <a:pt x="8118" y="1324"/>
                  </a:cubicBezTo>
                  <a:cubicBezTo>
                    <a:pt x="8007" y="1275"/>
                    <a:pt x="7921" y="1213"/>
                    <a:pt x="7909" y="1133"/>
                  </a:cubicBezTo>
                  <a:cubicBezTo>
                    <a:pt x="7785" y="456"/>
                    <a:pt x="6905" y="339"/>
                    <a:pt x="6461" y="277"/>
                  </a:cubicBezTo>
                  <a:cubicBezTo>
                    <a:pt x="6326" y="259"/>
                    <a:pt x="6227" y="246"/>
                    <a:pt x="6178" y="222"/>
                  </a:cubicBezTo>
                  <a:cubicBezTo>
                    <a:pt x="6141" y="203"/>
                    <a:pt x="6067" y="228"/>
                    <a:pt x="5987" y="246"/>
                  </a:cubicBezTo>
                  <a:lnTo>
                    <a:pt x="5968" y="253"/>
                  </a:lnTo>
                  <a:cubicBezTo>
                    <a:pt x="5864" y="277"/>
                    <a:pt x="5827" y="259"/>
                    <a:pt x="5784" y="240"/>
                  </a:cubicBezTo>
                  <a:cubicBezTo>
                    <a:pt x="5777" y="234"/>
                    <a:pt x="5771" y="234"/>
                    <a:pt x="5765" y="234"/>
                  </a:cubicBezTo>
                  <a:lnTo>
                    <a:pt x="5765" y="240"/>
                  </a:lnTo>
                  <a:cubicBezTo>
                    <a:pt x="5771" y="240"/>
                    <a:pt x="5771" y="240"/>
                    <a:pt x="5771" y="240"/>
                  </a:cubicBezTo>
                  <a:cubicBezTo>
                    <a:pt x="5722" y="283"/>
                    <a:pt x="5673" y="333"/>
                    <a:pt x="5574" y="302"/>
                  </a:cubicBezTo>
                  <a:cubicBezTo>
                    <a:pt x="5574" y="302"/>
                    <a:pt x="5574" y="314"/>
                    <a:pt x="5562" y="320"/>
                  </a:cubicBezTo>
                  <a:cubicBezTo>
                    <a:pt x="5537" y="351"/>
                    <a:pt x="5513" y="382"/>
                    <a:pt x="5463" y="400"/>
                  </a:cubicBezTo>
                  <a:cubicBezTo>
                    <a:pt x="5383" y="437"/>
                    <a:pt x="5352" y="431"/>
                    <a:pt x="5315" y="419"/>
                  </a:cubicBezTo>
                  <a:cubicBezTo>
                    <a:pt x="5309" y="419"/>
                    <a:pt x="5303" y="419"/>
                    <a:pt x="5285" y="419"/>
                  </a:cubicBezTo>
                  <a:cubicBezTo>
                    <a:pt x="5285" y="419"/>
                    <a:pt x="5254" y="462"/>
                    <a:pt x="5229" y="499"/>
                  </a:cubicBezTo>
                  <a:cubicBezTo>
                    <a:pt x="5186" y="561"/>
                    <a:pt x="5143" y="622"/>
                    <a:pt x="5075" y="628"/>
                  </a:cubicBezTo>
                  <a:cubicBezTo>
                    <a:pt x="5051" y="628"/>
                    <a:pt x="5038" y="628"/>
                    <a:pt x="5026" y="634"/>
                  </a:cubicBezTo>
                  <a:cubicBezTo>
                    <a:pt x="5014" y="641"/>
                    <a:pt x="5008" y="647"/>
                    <a:pt x="4995" y="659"/>
                  </a:cubicBezTo>
                  <a:cubicBezTo>
                    <a:pt x="4983" y="678"/>
                    <a:pt x="4971" y="696"/>
                    <a:pt x="4958" y="715"/>
                  </a:cubicBezTo>
                  <a:cubicBezTo>
                    <a:pt x="4903" y="795"/>
                    <a:pt x="4835" y="893"/>
                    <a:pt x="4761" y="930"/>
                  </a:cubicBezTo>
                  <a:cubicBezTo>
                    <a:pt x="4737" y="942"/>
                    <a:pt x="4718" y="949"/>
                    <a:pt x="4700" y="949"/>
                  </a:cubicBezTo>
                  <a:cubicBezTo>
                    <a:pt x="4693" y="986"/>
                    <a:pt x="4681" y="1022"/>
                    <a:pt x="4663" y="1059"/>
                  </a:cubicBezTo>
                  <a:cubicBezTo>
                    <a:pt x="4644" y="1103"/>
                    <a:pt x="4613" y="1146"/>
                    <a:pt x="4564" y="1183"/>
                  </a:cubicBezTo>
                  <a:cubicBezTo>
                    <a:pt x="4552" y="1195"/>
                    <a:pt x="4576" y="1386"/>
                    <a:pt x="4589" y="1534"/>
                  </a:cubicBezTo>
                  <a:cubicBezTo>
                    <a:pt x="4601" y="1620"/>
                    <a:pt x="4607" y="1688"/>
                    <a:pt x="4601" y="1731"/>
                  </a:cubicBezTo>
                  <a:cubicBezTo>
                    <a:pt x="4601" y="1755"/>
                    <a:pt x="4601" y="1786"/>
                    <a:pt x="4607" y="1817"/>
                  </a:cubicBezTo>
                  <a:cubicBezTo>
                    <a:pt x="4613" y="1854"/>
                    <a:pt x="4626" y="1891"/>
                    <a:pt x="4638" y="1916"/>
                  </a:cubicBezTo>
                  <a:cubicBezTo>
                    <a:pt x="4663" y="1959"/>
                    <a:pt x="4663" y="2014"/>
                    <a:pt x="4650" y="2070"/>
                  </a:cubicBezTo>
                  <a:cubicBezTo>
                    <a:pt x="4644" y="2125"/>
                    <a:pt x="4626" y="2187"/>
                    <a:pt x="4595" y="2254"/>
                  </a:cubicBezTo>
                  <a:lnTo>
                    <a:pt x="4595" y="2254"/>
                  </a:lnTo>
                  <a:lnTo>
                    <a:pt x="4595" y="2254"/>
                  </a:lnTo>
                  <a:cubicBezTo>
                    <a:pt x="4576" y="2297"/>
                    <a:pt x="4656" y="2451"/>
                    <a:pt x="4693" y="2519"/>
                  </a:cubicBezTo>
                  <a:cubicBezTo>
                    <a:pt x="4706" y="2544"/>
                    <a:pt x="4712" y="2556"/>
                    <a:pt x="4718" y="2568"/>
                  </a:cubicBezTo>
                  <a:cubicBezTo>
                    <a:pt x="4730" y="2605"/>
                    <a:pt x="4718" y="2710"/>
                    <a:pt x="4706" y="2839"/>
                  </a:cubicBezTo>
                  <a:cubicBezTo>
                    <a:pt x="4700" y="2913"/>
                    <a:pt x="4687" y="3000"/>
                    <a:pt x="4681" y="3080"/>
                  </a:cubicBezTo>
                  <a:cubicBezTo>
                    <a:pt x="4675" y="3147"/>
                    <a:pt x="4693" y="3277"/>
                    <a:pt x="4718" y="3412"/>
                  </a:cubicBezTo>
                  <a:cubicBezTo>
                    <a:pt x="4755" y="3634"/>
                    <a:pt x="4810" y="3868"/>
                    <a:pt x="4829" y="3917"/>
                  </a:cubicBezTo>
                  <a:cubicBezTo>
                    <a:pt x="4847" y="3973"/>
                    <a:pt x="4866" y="4102"/>
                    <a:pt x="4884" y="4219"/>
                  </a:cubicBezTo>
                  <a:cubicBezTo>
                    <a:pt x="4903" y="4318"/>
                    <a:pt x="4915" y="4404"/>
                    <a:pt x="4927" y="4435"/>
                  </a:cubicBezTo>
                  <a:cubicBezTo>
                    <a:pt x="4934" y="4465"/>
                    <a:pt x="5211" y="4546"/>
                    <a:pt x="5217" y="4546"/>
                  </a:cubicBezTo>
                  <a:cubicBezTo>
                    <a:pt x="5260" y="4564"/>
                    <a:pt x="5285" y="4601"/>
                    <a:pt x="5285" y="4650"/>
                  </a:cubicBezTo>
                  <a:cubicBezTo>
                    <a:pt x="5285" y="4650"/>
                    <a:pt x="5223" y="5242"/>
                    <a:pt x="5211" y="5346"/>
                  </a:cubicBezTo>
                  <a:cubicBezTo>
                    <a:pt x="5205" y="5451"/>
                    <a:pt x="5168" y="5476"/>
                    <a:pt x="5094" y="5525"/>
                  </a:cubicBezTo>
                  <a:cubicBezTo>
                    <a:pt x="5075" y="5537"/>
                    <a:pt x="5051" y="5556"/>
                    <a:pt x="5020" y="5586"/>
                  </a:cubicBezTo>
                  <a:cubicBezTo>
                    <a:pt x="4964" y="5636"/>
                    <a:pt x="4817" y="5673"/>
                    <a:pt x="4644" y="5703"/>
                  </a:cubicBezTo>
                  <a:cubicBezTo>
                    <a:pt x="4348" y="5759"/>
                    <a:pt x="3960" y="5802"/>
                    <a:pt x="3930" y="5802"/>
                  </a:cubicBezTo>
                  <a:cubicBezTo>
                    <a:pt x="3868" y="5802"/>
                    <a:pt x="3751" y="5691"/>
                    <a:pt x="3646" y="5605"/>
                  </a:cubicBezTo>
                  <a:cubicBezTo>
                    <a:pt x="3597" y="5556"/>
                    <a:pt x="3554" y="5513"/>
                    <a:pt x="3542" y="5513"/>
                  </a:cubicBezTo>
                  <a:cubicBezTo>
                    <a:pt x="3542" y="5506"/>
                    <a:pt x="3535" y="5513"/>
                    <a:pt x="3517" y="5519"/>
                  </a:cubicBezTo>
                  <a:cubicBezTo>
                    <a:pt x="3480" y="5556"/>
                    <a:pt x="3443" y="5586"/>
                    <a:pt x="3394" y="5623"/>
                  </a:cubicBezTo>
                  <a:cubicBezTo>
                    <a:pt x="3375" y="5630"/>
                    <a:pt x="3363" y="5642"/>
                    <a:pt x="3345" y="5648"/>
                  </a:cubicBezTo>
                  <a:cubicBezTo>
                    <a:pt x="3234" y="5703"/>
                    <a:pt x="3110" y="5710"/>
                    <a:pt x="3000" y="5691"/>
                  </a:cubicBezTo>
                  <a:lnTo>
                    <a:pt x="2987" y="5697"/>
                  </a:lnTo>
                  <a:cubicBezTo>
                    <a:pt x="2926" y="5784"/>
                    <a:pt x="2698" y="6079"/>
                    <a:pt x="2544" y="6116"/>
                  </a:cubicBezTo>
                  <a:cubicBezTo>
                    <a:pt x="2433" y="6147"/>
                    <a:pt x="2248" y="6375"/>
                    <a:pt x="2224" y="6406"/>
                  </a:cubicBezTo>
                  <a:cubicBezTo>
                    <a:pt x="2211" y="6430"/>
                    <a:pt x="2187" y="6443"/>
                    <a:pt x="2156" y="6449"/>
                  </a:cubicBezTo>
                  <a:cubicBezTo>
                    <a:pt x="2107" y="6455"/>
                    <a:pt x="2057" y="6418"/>
                    <a:pt x="2051" y="6362"/>
                  </a:cubicBezTo>
                  <a:cubicBezTo>
                    <a:pt x="2051" y="6362"/>
                    <a:pt x="1983" y="5765"/>
                    <a:pt x="1983" y="5445"/>
                  </a:cubicBezTo>
                  <a:cubicBezTo>
                    <a:pt x="1983" y="5149"/>
                    <a:pt x="2063" y="4995"/>
                    <a:pt x="2088" y="4958"/>
                  </a:cubicBezTo>
                  <a:lnTo>
                    <a:pt x="2088" y="4952"/>
                  </a:lnTo>
                  <a:cubicBezTo>
                    <a:pt x="2119" y="4909"/>
                    <a:pt x="2174" y="4890"/>
                    <a:pt x="2224" y="4921"/>
                  </a:cubicBezTo>
                  <a:lnTo>
                    <a:pt x="2661" y="5186"/>
                  </a:lnTo>
                  <a:lnTo>
                    <a:pt x="2661" y="5186"/>
                  </a:lnTo>
                  <a:cubicBezTo>
                    <a:pt x="2673" y="5192"/>
                    <a:pt x="2679" y="5198"/>
                    <a:pt x="2685" y="5205"/>
                  </a:cubicBezTo>
                  <a:cubicBezTo>
                    <a:pt x="2685" y="5205"/>
                    <a:pt x="2759" y="5285"/>
                    <a:pt x="2815" y="5396"/>
                  </a:cubicBezTo>
                  <a:lnTo>
                    <a:pt x="2815" y="5396"/>
                  </a:lnTo>
                  <a:cubicBezTo>
                    <a:pt x="2833" y="5426"/>
                    <a:pt x="2895" y="5469"/>
                    <a:pt x="2981" y="5494"/>
                  </a:cubicBezTo>
                  <a:lnTo>
                    <a:pt x="2987" y="5494"/>
                  </a:lnTo>
                  <a:cubicBezTo>
                    <a:pt x="3086" y="5463"/>
                    <a:pt x="3240" y="5414"/>
                    <a:pt x="3381" y="5377"/>
                  </a:cubicBezTo>
                  <a:cubicBezTo>
                    <a:pt x="3449" y="5278"/>
                    <a:pt x="3431" y="5161"/>
                    <a:pt x="3425" y="5112"/>
                  </a:cubicBezTo>
                  <a:cubicBezTo>
                    <a:pt x="3425" y="5106"/>
                    <a:pt x="3418" y="5094"/>
                    <a:pt x="3418" y="5088"/>
                  </a:cubicBezTo>
                  <a:cubicBezTo>
                    <a:pt x="3418" y="5044"/>
                    <a:pt x="3431" y="4958"/>
                    <a:pt x="3443" y="4860"/>
                  </a:cubicBezTo>
                  <a:cubicBezTo>
                    <a:pt x="3449" y="4798"/>
                    <a:pt x="3462" y="4724"/>
                    <a:pt x="3468" y="4675"/>
                  </a:cubicBezTo>
                  <a:cubicBezTo>
                    <a:pt x="3474" y="4626"/>
                    <a:pt x="3468" y="4589"/>
                    <a:pt x="3462" y="4558"/>
                  </a:cubicBezTo>
                  <a:cubicBezTo>
                    <a:pt x="3455" y="4521"/>
                    <a:pt x="3437" y="4496"/>
                    <a:pt x="3418" y="4453"/>
                  </a:cubicBezTo>
                  <a:cubicBezTo>
                    <a:pt x="3375" y="4379"/>
                    <a:pt x="3314" y="4299"/>
                    <a:pt x="3301" y="4281"/>
                  </a:cubicBezTo>
                  <a:cubicBezTo>
                    <a:pt x="3289" y="4275"/>
                    <a:pt x="3283" y="4262"/>
                    <a:pt x="3283" y="4244"/>
                  </a:cubicBezTo>
                  <a:cubicBezTo>
                    <a:pt x="3264" y="4194"/>
                    <a:pt x="3295" y="4139"/>
                    <a:pt x="3351" y="4127"/>
                  </a:cubicBezTo>
                  <a:cubicBezTo>
                    <a:pt x="3351" y="4127"/>
                    <a:pt x="3449" y="4102"/>
                    <a:pt x="3554" y="4164"/>
                  </a:cubicBezTo>
                  <a:cubicBezTo>
                    <a:pt x="3597" y="4194"/>
                    <a:pt x="3646" y="4262"/>
                    <a:pt x="3683" y="4336"/>
                  </a:cubicBezTo>
                  <a:cubicBezTo>
                    <a:pt x="3726" y="4416"/>
                    <a:pt x="3770" y="4515"/>
                    <a:pt x="3776" y="4570"/>
                  </a:cubicBezTo>
                  <a:cubicBezTo>
                    <a:pt x="3788" y="4607"/>
                    <a:pt x="3806" y="4706"/>
                    <a:pt x="3837" y="4798"/>
                  </a:cubicBezTo>
                  <a:cubicBezTo>
                    <a:pt x="3862" y="4866"/>
                    <a:pt x="3887" y="4927"/>
                    <a:pt x="3899" y="4927"/>
                  </a:cubicBezTo>
                  <a:lnTo>
                    <a:pt x="3899" y="4927"/>
                  </a:lnTo>
                  <a:cubicBezTo>
                    <a:pt x="3899" y="4927"/>
                    <a:pt x="3905" y="4927"/>
                    <a:pt x="3911" y="4927"/>
                  </a:cubicBezTo>
                  <a:cubicBezTo>
                    <a:pt x="3874" y="4853"/>
                    <a:pt x="3843" y="4675"/>
                    <a:pt x="3825" y="4552"/>
                  </a:cubicBezTo>
                  <a:cubicBezTo>
                    <a:pt x="3813" y="4496"/>
                    <a:pt x="3806" y="4447"/>
                    <a:pt x="3800" y="4435"/>
                  </a:cubicBezTo>
                  <a:cubicBezTo>
                    <a:pt x="3794" y="4404"/>
                    <a:pt x="3646" y="4201"/>
                    <a:pt x="3646" y="4201"/>
                  </a:cubicBezTo>
                  <a:cubicBezTo>
                    <a:pt x="3628" y="4170"/>
                    <a:pt x="3622" y="4139"/>
                    <a:pt x="3634" y="4102"/>
                  </a:cubicBezTo>
                  <a:cubicBezTo>
                    <a:pt x="3659" y="4053"/>
                    <a:pt x="3714" y="4034"/>
                    <a:pt x="3763" y="4053"/>
                  </a:cubicBezTo>
                  <a:cubicBezTo>
                    <a:pt x="3763" y="4053"/>
                    <a:pt x="3819" y="4077"/>
                    <a:pt x="3899" y="4139"/>
                  </a:cubicBezTo>
                  <a:cubicBezTo>
                    <a:pt x="3923" y="4158"/>
                    <a:pt x="3948" y="4188"/>
                    <a:pt x="3979" y="4219"/>
                  </a:cubicBezTo>
                  <a:cubicBezTo>
                    <a:pt x="4022" y="4268"/>
                    <a:pt x="4084" y="4330"/>
                    <a:pt x="4145" y="4342"/>
                  </a:cubicBezTo>
                  <a:cubicBezTo>
                    <a:pt x="4127" y="4324"/>
                    <a:pt x="4108" y="4305"/>
                    <a:pt x="4090" y="4281"/>
                  </a:cubicBezTo>
                  <a:cubicBezTo>
                    <a:pt x="4059" y="4244"/>
                    <a:pt x="4028" y="4188"/>
                    <a:pt x="4010" y="4139"/>
                  </a:cubicBezTo>
                  <a:cubicBezTo>
                    <a:pt x="3991" y="4102"/>
                    <a:pt x="3942" y="4034"/>
                    <a:pt x="3880" y="3973"/>
                  </a:cubicBezTo>
                  <a:cubicBezTo>
                    <a:pt x="3837" y="3923"/>
                    <a:pt x="3794" y="3886"/>
                    <a:pt x="3770" y="3874"/>
                  </a:cubicBezTo>
                  <a:cubicBezTo>
                    <a:pt x="3745" y="3868"/>
                    <a:pt x="3640" y="3868"/>
                    <a:pt x="3535" y="3874"/>
                  </a:cubicBezTo>
                  <a:cubicBezTo>
                    <a:pt x="3431" y="3880"/>
                    <a:pt x="3320" y="3886"/>
                    <a:pt x="3264" y="3868"/>
                  </a:cubicBezTo>
                  <a:cubicBezTo>
                    <a:pt x="3246" y="3862"/>
                    <a:pt x="3228" y="3856"/>
                    <a:pt x="3203" y="3850"/>
                  </a:cubicBezTo>
                  <a:cubicBezTo>
                    <a:pt x="3049" y="3800"/>
                    <a:pt x="2661" y="3677"/>
                    <a:pt x="2396" y="3677"/>
                  </a:cubicBezTo>
                  <a:cubicBezTo>
                    <a:pt x="2341" y="3677"/>
                    <a:pt x="2273" y="3671"/>
                    <a:pt x="2205" y="3671"/>
                  </a:cubicBezTo>
                  <a:cubicBezTo>
                    <a:pt x="1916" y="3652"/>
                    <a:pt x="1546" y="3628"/>
                    <a:pt x="1312" y="3967"/>
                  </a:cubicBezTo>
                  <a:cubicBezTo>
                    <a:pt x="1170" y="4176"/>
                    <a:pt x="918" y="4872"/>
                    <a:pt x="690" y="5605"/>
                  </a:cubicBezTo>
                  <a:cubicBezTo>
                    <a:pt x="431" y="6430"/>
                    <a:pt x="203" y="7286"/>
                    <a:pt x="197" y="7520"/>
                  </a:cubicBezTo>
                  <a:cubicBezTo>
                    <a:pt x="191" y="7896"/>
                    <a:pt x="628" y="8167"/>
                    <a:pt x="671" y="8192"/>
                  </a:cubicBezTo>
                  <a:cubicBezTo>
                    <a:pt x="702" y="8210"/>
                    <a:pt x="727" y="8241"/>
                    <a:pt x="727" y="8278"/>
                  </a:cubicBezTo>
                  <a:cubicBezTo>
                    <a:pt x="727" y="8284"/>
                    <a:pt x="702" y="8789"/>
                    <a:pt x="653" y="9491"/>
                  </a:cubicBezTo>
                  <a:cubicBezTo>
                    <a:pt x="628" y="9830"/>
                    <a:pt x="671" y="10150"/>
                    <a:pt x="727" y="10421"/>
                  </a:cubicBezTo>
                  <a:cubicBezTo>
                    <a:pt x="788" y="10692"/>
                    <a:pt x="862" y="10914"/>
                    <a:pt x="918" y="11056"/>
                  </a:cubicBezTo>
                  <a:cubicBezTo>
                    <a:pt x="936" y="11111"/>
                    <a:pt x="955" y="11167"/>
                    <a:pt x="973" y="11222"/>
                  </a:cubicBezTo>
                  <a:cubicBezTo>
                    <a:pt x="1066" y="11481"/>
                    <a:pt x="1164" y="11770"/>
                    <a:pt x="1275" y="11801"/>
                  </a:cubicBezTo>
                  <a:cubicBezTo>
                    <a:pt x="1349" y="11820"/>
                    <a:pt x="1441" y="11653"/>
                    <a:pt x="1484" y="11567"/>
                  </a:cubicBezTo>
                  <a:cubicBezTo>
                    <a:pt x="1521" y="11512"/>
                    <a:pt x="1540" y="11468"/>
                    <a:pt x="1601" y="11468"/>
                  </a:cubicBezTo>
                  <a:cubicBezTo>
                    <a:pt x="1669" y="11468"/>
                    <a:pt x="1700" y="11499"/>
                    <a:pt x="1700" y="11573"/>
                  </a:cubicBezTo>
                  <a:cubicBezTo>
                    <a:pt x="1700" y="11616"/>
                    <a:pt x="1657" y="12084"/>
                    <a:pt x="1595" y="12460"/>
                  </a:cubicBezTo>
                  <a:cubicBezTo>
                    <a:pt x="1558" y="12682"/>
                    <a:pt x="1515" y="12873"/>
                    <a:pt x="1466" y="12959"/>
                  </a:cubicBezTo>
                  <a:cubicBezTo>
                    <a:pt x="1423" y="13033"/>
                    <a:pt x="1398" y="13181"/>
                    <a:pt x="1392" y="13353"/>
                  </a:cubicBezTo>
                  <a:cubicBezTo>
                    <a:pt x="1380" y="13587"/>
                    <a:pt x="1398" y="13871"/>
                    <a:pt x="1417" y="14080"/>
                  </a:cubicBezTo>
                  <a:cubicBezTo>
                    <a:pt x="1447" y="14339"/>
                    <a:pt x="1349" y="14653"/>
                    <a:pt x="1269" y="14936"/>
                  </a:cubicBezTo>
                  <a:cubicBezTo>
                    <a:pt x="1220" y="15096"/>
                    <a:pt x="1176" y="15238"/>
                    <a:pt x="1158" y="15349"/>
                  </a:cubicBezTo>
                  <a:cubicBezTo>
                    <a:pt x="1127" y="15595"/>
                    <a:pt x="1361" y="15835"/>
                    <a:pt x="1392" y="15872"/>
                  </a:cubicBezTo>
                  <a:cubicBezTo>
                    <a:pt x="1423" y="15897"/>
                    <a:pt x="1435" y="15940"/>
                    <a:pt x="1423" y="15977"/>
                  </a:cubicBezTo>
                  <a:cubicBezTo>
                    <a:pt x="1423" y="15977"/>
                    <a:pt x="1275" y="16396"/>
                    <a:pt x="1306" y="16519"/>
                  </a:cubicBezTo>
                  <a:cubicBezTo>
                    <a:pt x="1330" y="16611"/>
                    <a:pt x="1330" y="16704"/>
                    <a:pt x="1300" y="16821"/>
                  </a:cubicBezTo>
                  <a:cubicBezTo>
                    <a:pt x="1275" y="16932"/>
                    <a:pt x="1220" y="17061"/>
                    <a:pt x="1133" y="17252"/>
                  </a:cubicBezTo>
                  <a:cubicBezTo>
                    <a:pt x="1072" y="17375"/>
                    <a:pt x="1023" y="17578"/>
                    <a:pt x="979" y="17794"/>
                  </a:cubicBezTo>
                  <a:cubicBezTo>
                    <a:pt x="912" y="18164"/>
                    <a:pt x="875" y="18558"/>
                    <a:pt x="875" y="18625"/>
                  </a:cubicBezTo>
                  <a:cubicBezTo>
                    <a:pt x="875" y="18625"/>
                    <a:pt x="1220" y="18576"/>
                    <a:pt x="1220" y="18576"/>
                  </a:cubicBezTo>
                  <a:lnTo>
                    <a:pt x="1220" y="18576"/>
                  </a:lnTo>
                  <a:cubicBezTo>
                    <a:pt x="1226" y="18576"/>
                    <a:pt x="1238" y="18576"/>
                    <a:pt x="1244" y="18576"/>
                  </a:cubicBezTo>
                  <a:cubicBezTo>
                    <a:pt x="1300" y="18582"/>
                    <a:pt x="1337" y="18632"/>
                    <a:pt x="1330" y="18687"/>
                  </a:cubicBezTo>
                  <a:cubicBezTo>
                    <a:pt x="1330" y="18687"/>
                    <a:pt x="1152" y="20048"/>
                    <a:pt x="1152" y="20393"/>
                  </a:cubicBezTo>
                  <a:cubicBezTo>
                    <a:pt x="1152" y="20566"/>
                    <a:pt x="1281" y="20781"/>
                    <a:pt x="1411" y="20984"/>
                  </a:cubicBezTo>
                  <a:cubicBezTo>
                    <a:pt x="1515" y="21151"/>
                    <a:pt x="1614" y="21311"/>
                    <a:pt x="1638" y="21453"/>
                  </a:cubicBezTo>
                  <a:cubicBezTo>
                    <a:pt x="1657" y="21582"/>
                    <a:pt x="1657" y="21908"/>
                    <a:pt x="1645" y="22266"/>
                  </a:cubicBezTo>
                  <a:cubicBezTo>
                    <a:pt x="1626" y="22734"/>
                    <a:pt x="1589" y="23251"/>
                    <a:pt x="1565" y="23380"/>
                  </a:cubicBezTo>
                  <a:cubicBezTo>
                    <a:pt x="1540" y="23528"/>
                    <a:pt x="1417" y="23614"/>
                    <a:pt x="1287" y="23701"/>
                  </a:cubicBezTo>
                  <a:cubicBezTo>
                    <a:pt x="1201" y="23756"/>
                    <a:pt x="1109" y="23818"/>
                    <a:pt x="1084" y="23892"/>
                  </a:cubicBezTo>
                  <a:cubicBezTo>
                    <a:pt x="1059" y="23984"/>
                    <a:pt x="1103" y="24175"/>
                    <a:pt x="1176" y="24360"/>
                  </a:cubicBezTo>
                  <a:cubicBezTo>
                    <a:pt x="1244" y="24532"/>
                    <a:pt x="1343" y="24686"/>
                    <a:pt x="1423" y="24729"/>
                  </a:cubicBezTo>
                  <a:cubicBezTo>
                    <a:pt x="1540" y="24785"/>
                    <a:pt x="1651" y="24852"/>
                    <a:pt x="1762" y="24945"/>
                  </a:cubicBezTo>
                  <a:cubicBezTo>
                    <a:pt x="1872" y="25037"/>
                    <a:pt x="1983" y="25160"/>
                    <a:pt x="2113" y="25314"/>
                  </a:cubicBezTo>
                  <a:cubicBezTo>
                    <a:pt x="2230" y="25462"/>
                    <a:pt x="2328" y="25567"/>
                    <a:pt x="2421" y="25635"/>
                  </a:cubicBezTo>
                  <a:cubicBezTo>
                    <a:pt x="2501" y="25690"/>
                    <a:pt x="2575" y="25715"/>
                    <a:pt x="2667" y="25709"/>
                  </a:cubicBezTo>
                  <a:cubicBezTo>
                    <a:pt x="2710" y="25702"/>
                    <a:pt x="2759" y="25696"/>
                    <a:pt x="2809" y="25690"/>
                  </a:cubicBezTo>
                  <a:cubicBezTo>
                    <a:pt x="2963" y="25665"/>
                    <a:pt x="3154" y="25635"/>
                    <a:pt x="3283" y="25672"/>
                  </a:cubicBezTo>
                  <a:cubicBezTo>
                    <a:pt x="3425" y="25709"/>
                    <a:pt x="3511" y="25801"/>
                    <a:pt x="3462" y="25992"/>
                  </a:cubicBezTo>
                  <a:cubicBezTo>
                    <a:pt x="3381" y="26281"/>
                    <a:pt x="3874" y="28991"/>
                    <a:pt x="3960" y="29490"/>
                  </a:cubicBezTo>
                  <a:lnTo>
                    <a:pt x="5833" y="29472"/>
                  </a:lnTo>
                  <a:cubicBezTo>
                    <a:pt x="5808" y="29349"/>
                    <a:pt x="5777" y="29152"/>
                    <a:pt x="5759" y="29028"/>
                  </a:cubicBezTo>
                  <a:cubicBezTo>
                    <a:pt x="5740" y="28831"/>
                    <a:pt x="5777" y="27950"/>
                    <a:pt x="5784" y="27920"/>
                  </a:cubicBezTo>
                  <a:cubicBezTo>
                    <a:pt x="5784" y="27914"/>
                    <a:pt x="5784" y="27907"/>
                    <a:pt x="5784" y="27901"/>
                  </a:cubicBezTo>
                  <a:cubicBezTo>
                    <a:pt x="5796" y="27846"/>
                    <a:pt x="5851" y="27815"/>
                    <a:pt x="5901" y="27833"/>
                  </a:cubicBezTo>
                  <a:cubicBezTo>
                    <a:pt x="5907" y="27833"/>
                    <a:pt x="6714" y="28055"/>
                    <a:pt x="6806" y="28055"/>
                  </a:cubicBezTo>
                  <a:cubicBezTo>
                    <a:pt x="6991" y="28055"/>
                    <a:pt x="6935" y="29158"/>
                    <a:pt x="6911" y="29509"/>
                  </a:cubicBezTo>
                  <a:lnTo>
                    <a:pt x="8531" y="29453"/>
                  </a:lnTo>
                  <a:lnTo>
                    <a:pt x="8678" y="28973"/>
                  </a:lnTo>
                  <a:cubicBezTo>
                    <a:pt x="8685" y="28967"/>
                    <a:pt x="8685" y="28954"/>
                    <a:pt x="8691" y="28948"/>
                  </a:cubicBezTo>
                  <a:cubicBezTo>
                    <a:pt x="8722" y="28905"/>
                    <a:pt x="8777" y="28887"/>
                    <a:pt x="8826" y="28917"/>
                  </a:cubicBezTo>
                  <a:cubicBezTo>
                    <a:pt x="8826" y="28917"/>
                    <a:pt x="8980" y="29016"/>
                    <a:pt x="9171" y="29016"/>
                  </a:cubicBezTo>
                  <a:cubicBezTo>
                    <a:pt x="9171" y="29016"/>
                    <a:pt x="9171" y="28967"/>
                    <a:pt x="9171" y="28899"/>
                  </a:cubicBezTo>
                  <a:cubicBezTo>
                    <a:pt x="9171" y="28757"/>
                    <a:pt x="9134" y="28554"/>
                    <a:pt x="9110" y="28382"/>
                  </a:cubicBezTo>
                  <a:cubicBezTo>
                    <a:pt x="9085" y="28246"/>
                    <a:pt x="9066" y="28123"/>
                    <a:pt x="9066" y="28049"/>
                  </a:cubicBezTo>
                  <a:cubicBezTo>
                    <a:pt x="9066" y="28012"/>
                    <a:pt x="9060" y="27975"/>
                    <a:pt x="9060" y="27938"/>
                  </a:cubicBezTo>
                  <a:cubicBezTo>
                    <a:pt x="9042" y="27753"/>
                    <a:pt x="9029" y="27581"/>
                    <a:pt x="9337" y="27144"/>
                  </a:cubicBezTo>
                  <a:cubicBezTo>
                    <a:pt x="9553" y="26854"/>
                    <a:pt x="9491" y="26657"/>
                    <a:pt x="9405" y="26380"/>
                  </a:cubicBezTo>
                  <a:cubicBezTo>
                    <a:pt x="9356" y="26226"/>
                    <a:pt x="9300" y="26047"/>
                    <a:pt x="9276" y="25826"/>
                  </a:cubicBezTo>
                  <a:cubicBezTo>
                    <a:pt x="9202" y="25253"/>
                    <a:pt x="9337" y="24988"/>
                    <a:pt x="9491" y="24686"/>
                  </a:cubicBezTo>
                  <a:cubicBezTo>
                    <a:pt x="9516" y="24625"/>
                    <a:pt x="9547" y="24563"/>
                    <a:pt x="9578" y="24501"/>
                  </a:cubicBezTo>
                  <a:cubicBezTo>
                    <a:pt x="9670" y="24304"/>
                    <a:pt x="9639" y="24261"/>
                    <a:pt x="9596" y="24193"/>
                  </a:cubicBezTo>
                  <a:cubicBezTo>
                    <a:pt x="9547" y="24132"/>
                    <a:pt x="9498" y="24058"/>
                    <a:pt x="9454" y="23922"/>
                  </a:cubicBezTo>
                  <a:cubicBezTo>
                    <a:pt x="9399" y="23725"/>
                    <a:pt x="9473" y="23614"/>
                    <a:pt x="9565" y="23485"/>
                  </a:cubicBezTo>
                  <a:cubicBezTo>
                    <a:pt x="9658" y="23350"/>
                    <a:pt x="9769" y="23189"/>
                    <a:pt x="9719" y="22863"/>
                  </a:cubicBezTo>
                  <a:cubicBezTo>
                    <a:pt x="9676" y="22567"/>
                    <a:pt x="9596" y="22358"/>
                    <a:pt x="9541" y="22204"/>
                  </a:cubicBezTo>
                  <a:cubicBezTo>
                    <a:pt x="9461" y="21988"/>
                    <a:pt x="9405" y="21847"/>
                    <a:pt x="9485" y="21687"/>
                  </a:cubicBezTo>
                  <a:cubicBezTo>
                    <a:pt x="9535" y="21594"/>
                    <a:pt x="9559" y="21422"/>
                    <a:pt x="9571" y="21249"/>
                  </a:cubicBezTo>
                  <a:cubicBezTo>
                    <a:pt x="9584" y="21040"/>
                    <a:pt x="9578" y="20849"/>
                    <a:pt x="9553" y="20800"/>
                  </a:cubicBezTo>
                  <a:cubicBezTo>
                    <a:pt x="9516" y="20732"/>
                    <a:pt x="9491" y="20621"/>
                    <a:pt x="9479" y="20498"/>
                  </a:cubicBezTo>
                  <a:cubicBezTo>
                    <a:pt x="9467" y="20381"/>
                    <a:pt x="9467" y="20251"/>
                    <a:pt x="9485" y="20134"/>
                  </a:cubicBezTo>
                  <a:cubicBezTo>
                    <a:pt x="9504" y="20042"/>
                    <a:pt x="9479" y="19993"/>
                    <a:pt x="9461" y="19950"/>
                  </a:cubicBezTo>
                  <a:cubicBezTo>
                    <a:pt x="9436" y="19888"/>
                    <a:pt x="9411" y="19820"/>
                    <a:pt x="9418" y="19709"/>
                  </a:cubicBezTo>
                  <a:cubicBezTo>
                    <a:pt x="9418" y="19673"/>
                    <a:pt x="9424" y="19642"/>
                    <a:pt x="9424" y="19605"/>
                  </a:cubicBezTo>
                  <a:cubicBezTo>
                    <a:pt x="9436" y="19457"/>
                    <a:pt x="9454" y="19303"/>
                    <a:pt x="9313" y="18995"/>
                  </a:cubicBezTo>
                  <a:cubicBezTo>
                    <a:pt x="9134" y="18582"/>
                    <a:pt x="9227" y="18441"/>
                    <a:pt x="9430" y="18139"/>
                  </a:cubicBezTo>
                  <a:cubicBezTo>
                    <a:pt x="9436" y="18120"/>
                    <a:pt x="9448" y="18108"/>
                    <a:pt x="9479" y="18053"/>
                  </a:cubicBezTo>
                  <a:cubicBezTo>
                    <a:pt x="9633" y="17825"/>
                    <a:pt x="9344" y="17221"/>
                    <a:pt x="9214" y="16956"/>
                  </a:cubicBezTo>
                  <a:cubicBezTo>
                    <a:pt x="9183" y="16901"/>
                    <a:pt x="9165" y="16858"/>
                    <a:pt x="9153" y="16827"/>
                  </a:cubicBezTo>
                  <a:cubicBezTo>
                    <a:pt x="9122" y="16741"/>
                    <a:pt x="9091" y="16550"/>
                    <a:pt x="9103" y="16291"/>
                  </a:cubicBezTo>
                  <a:cubicBezTo>
                    <a:pt x="9116" y="16106"/>
                    <a:pt x="9140" y="15891"/>
                    <a:pt x="9202" y="15644"/>
                  </a:cubicBezTo>
                  <a:cubicBezTo>
                    <a:pt x="9331" y="15121"/>
                    <a:pt x="8826" y="14530"/>
                    <a:pt x="8826" y="14530"/>
                  </a:cubicBezTo>
                  <a:cubicBezTo>
                    <a:pt x="8802" y="14499"/>
                    <a:pt x="8795" y="14450"/>
                    <a:pt x="8820" y="14413"/>
                  </a:cubicBezTo>
                  <a:cubicBezTo>
                    <a:pt x="8820" y="14413"/>
                    <a:pt x="8888" y="14308"/>
                    <a:pt x="8882" y="14240"/>
                  </a:cubicBezTo>
                  <a:cubicBezTo>
                    <a:pt x="8882" y="14222"/>
                    <a:pt x="8882" y="14203"/>
                    <a:pt x="8875" y="14185"/>
                  </a:cubicBezTo>
                  <a:cubicBezTo>
                    <a:pt x="8857" y="14086"/>
                    <a:pt x="8845" y="13994"/>
                    <a:pt x="8949" y="13827"/>
                  </a:cubicBezTo>
                  <a:cubicBezTo>
                    <a:pt x="9011" y="13735"/>
                    <a:pt x="8999" y="13723"/>
                    <a:pt x="8980" y="13667"/>
                  </a:cubicBezTo>
                  <a:cubicBezTo>
                    <a:pt x="8962" y="13637"/>
                    <a:pt x="8949" y="13600"/>
                    <a:pt x="8931" y="13544"/>
                  </a:cubicBezTo>
                  <a:cubicBezTo>
                    <a:pt x="8851" y="13310"/>
                    <a:pt x="8925" y="13285"/>
                    <a:pt x="9048" y="13236"/>
                  </a:cubicBezTo>
                  <a:cubicBezTo>
                    <a:pt x="9066" y="13230"/>
                    <a:pt x="9085" y="13224"/>
                    <a:pt x="9103" y="13212"/>
                  </a:cubicBezTo>
                  <a:cubicBezTo>
                    <a:pt x="9122" y="13205"/>
                    <a:pt x="9128" y="13175"/>
                    <a:pt x="9134" y="13138"/>
                  </a:cubicBezTo>
                  <a:cubicBezTo>
                    <a:pt x="9134" y="13070"/>
                    <a:pt x="9122" y="12996"/>
                    <a:pt x="9097" y="12953"/>
                  </a:cubicBezTo>
                  <a:cubicBezTo>
                    <a:pt x="9066" y="12897"/>
                    <a:pt x="9023" y="12811"/>
                    <a:pt x="8999" y="12731"/>
                  </a:cubicBezTo>
                  <a:cubicBezTo>
                    <a:pt x="8974" y="12670"/>
                    <a:pt x="8962" y="12602"/>
                    <a:pt x="8968" y="12546"/>
                  </a:cubicBezTo>
                  <a:cubicBezTo>
                    <a:pt x="8968" y="12546"/>
                    <a:pt x="8962" y="12546"/>
                    <a:pt x="8956" y="12546"/>
                  </a:cubicBezTo>
                  <a:cubicBezTo>
                    <a:pt x="8919" y="12516"/>
                    <a:pt x="8882" y="12491"/>
                    <a:pt x="8869" y="12417"/>
                  </a:cubicBezTo>
                  <a:cubicBezTo>
                    <a:pt x="8851" y="12238"/>
                    <a:pt x="9091" y="12275"/>
                    <a:pt x="9134" y="12281"/>
                  </a:cubicBezTo>
                  <a:cubicBezTo>
                    <a:pt x="9171" y="12288"/>
                    <a:pt x="9202" y="12312"/>
                    <a:pt x="9208" y="12349"/>
                  </a:cubicBezTo>
                  <a:cubicBezTo>
                    <a:pt x="9208" y="12349"/>
                    <a:pt x="9479" y="13230"/>
                    <a:pt x="9553" y="13446"/>
                  </a:cubicBezTo>
                  <a:cubicBezTo>
                    <a:pt x="9584" y="13526"/>
                    <a:pt x="9645" y="13593"/>
                    <a:pt x="9756" y="13637"/>
                  </a:cubicBezTo>
                  <a:cubicBezTo>
                    <a:pt x="9886" y="13680"/>
                    <a:pt x="10083" y="13692"/>
                    <a:pt x="10378" y="13655"/>
                  </a:cubicBezTo>
                  <a:cubicBezTo>
                    <a:pt x="10594" y="13624"/>
                    <a:pt x="10760" y="13538"/>
                    <a:pt x="10883" y="13427"/>
                  </a:cubicBezTo>
                  <a:cubicBezTo>
                    <a:pt x="11080" y="13255"/>
                    <a:pt x="11161" y="13051"/>
                    <a:pt x="11167" y="12990"/>
                  </a:cubicBezTo>
                  <a:cubicBezTo>
                    <a:pt x="11173" y="12854"/>
                    <a:pt x="11210" y="12774"/>
                    <a:pt x="11438" y="12288"/>
                  </a:cubicBezTo>
                  <a:lnTo>
                    <a:pt x="11456" y="12251"/>
                  </a:lnTo>
                  <a:cubicBezTo>
                    <a:pt x="11653" y="11826"/>
                    <a:pt x="11388" y="10557"/>
                    <a:pt x="11271" y="10027"/>
                  </a:cubicBezTo>
                  <a:cubicBezTo>
                    <a:pt x="11259" y="9953"/>
                    <a:pt x="11247" y="9892"/>
                    <a:pt x="11241" y="9867"/>
                  </a:cubicBezTo>
                  <a:cubicBezTo>
                    <a:pt x="11179" y="9565"/>
                    <a:pt x="10809" y="9337"/>
                    <a:pt x="10711" y="9270"/>
                  </a:cubicBezTo>
                  <a:lnTo>
                    <a:pt x="10711" y="9270"/>
                  </a:lnTo>
                  <a:cubicBezTo>
                    <a:pt x="10692" y="9263"/>
                    <a:pt x="10686" y="9257"/>
                    <a:pt x="10680" y="9251"/>
                  </a:cubicBezTo>
                  <a:cubicBezTo>
                    <a:pt x="10612" y="9202"/>
                    <a:pt x="10600" y="9110"/>
                    <a:pt x="10594" y="8949"/>
                  </a:cubicBezTo>
                  <a:cubicBezTo>
                    <a:pt x="10588" y="8925"/>
                    <a:pt x="10588" y="8900"/>
                    <a:pt x="10588" y="8863"/>
                  </a:cubicBezTo>
                  <a:cubicBezTo>
                    <a:pt x="10575" y="8752"/>
                    <a:pt x="10440" y="8709"/>
                    <a:pt x="10421" y="8703"/>
                  </a:cubicBezTo>
                  <a:cubicBezTo>
                    <a:pt x="10397" y="8697"/>
                    <a:pt x="10378" y="8678"/>
                    <a:pt x="10366" y="8654"/>
                  </a:cubicBezTo>
                  <a:lnTo>
                    <a:pt x="10280" y="8506"/>
                  </a:lnTo>
                  <a:cubicBezTo>
                    <a:pt x="10267" y="8487"/>
                    <a:pt x="10267" y="8469"/>
                    <a:pt x="10267" y="8444"/>
                  </a:cubicBezTo>
                  <a:cubicBezTo>
                    <a:pt x="10267" y="8444"/>
                    <a:pt x="10280" y="8364"/>
                    <a:pt x="10304" y="8266"/>
                  </a:cubicBezTo>
                  <a:cubicBezTo>
                    <a:pt x="10311" y="8253"/>
                    <a:pt x="10304" y="8241"/>
                    <a:pt x="10292" y="8229"/>
                  </a:cubicBezTo>
                  <a:cubicBezTo>
                    <a:pt x="10274" y="8192"/>
                    <a:pt x="10237" y="8161"/>
                    <a:pt x="10206" y="8136"/>
                  </a:cubicBezTo>
                  <a:cubicBezTo>
                    <a:pt x="10150" y="8099"/>
                    <a:pt x="10120" y="8062"/>
                    <a:pt x="10089" y="8001"/>
                  </a:cubicBezTo>
                  <a:cubicBezTo>
                    <a:pt x="10070" y="7952"/>
                    <a:pt x="10052" y="7890"/>
                    <a:pt x="10033" y="7804"/>
                  </a:cubicBezTo>
                  <a:cubicBezTo>
                    <a:pt x="10021" y="7736"/>
                    <a:pt x="9910" y="7730"/>
                    <a:pt x="9886" y="7730"/>
                  </a:cubicBezTo>
                  <a:cubicBezTo>
                    <a:pt x="9842" y="7736"/>
                    <a:pt x="9799" y="7705"/>
                    <a:pt x="9787" y="7668"/>
                  </a:cubicBezTo>
                  <a:cubicBezTo>
                    <a:pt x="9787" y="7662"/>
                    <a:pt x="9535" y="6892"/>
                    <a:pt x="9122" y="6412"/>
                  </a:cubicBezTo>
                  <a:cubicBezTo>
                    <a:pt x="8765" y="5987"/>
                    <a:pt x="8229" y="5962"/>
                    <a:pt x="8062" y="5956"/>
                  </a:cubicBezTo>
                  <a:cubicBezTo>
                    <a:pt x="8038" y="5950"/>
                    <a:pt x="8026" y="5950"/>
                    <a:pt x="8019" y="5950"/>
                  </a:cubicBezTo>
                  <a:cubicBezTo>
                    <a:pt x="7939" y="5944"/>
                    <a:pt x="7650" y="5808"/>
                    <a:pt x="7428" y="5636"/>
                  </a:cubicBezTo>
                  <a:cubicBezTo>
                    <a:pt x="7274" y="5519"/>
                    <a:pt x="7145" y="5383"/>
                    <a:pt x="7120" y="5254"/>
                  </a:cubicBezTo>
                  <a:cubicBezTo>
                    <a:pt x="7065" y="4983"/>
                    <a:pt x="7200" y="3862"/>
                    <a:pt x="7200" y="3856"/>
                  </a:cubicBezTo>
                  <a:cubicBezTo>
                    <a:pt x="7206" y="3831"/>
                    <a:pt x="7219" y="3806"/>
                    <a:pt x="7237" y="3794"/>
                  </a:cubicBezTo>
                  <a:moveTo>
                    <a:pt x="7453" y="3874"/>
                  </a:moveTo>
                  <a:lnTo>
                    <a:pt x="7391" y="3923"/>
                  </a:lnTo>
                  <a:cubicBezTo>
                    <a:pt x="7366" y="4121"/>
                    <a:pt x="7268" y="5007"/>
                    <a:pt x="7305" y="5217"/>
                  </a:cubicBezTo>
                  <a:cubicBezTo>
                    <a:pt x="7323" y="5297"/>
                    <a:pt x="7422" y="5389"/>
                    <a:pt x="7539" y="5482"/>
                  </a:cubicBezTo>
                  <a:cubicBezTo>
                    <a:pt x="7736" y="5636"/>
                    <a:pt x="7976" y="5753"/>
                    <a:pt x="8032" y="5759"/>
                  </a:cubicBezTo>
                  <a:cubicBezTo>
                    <a:pt x="8050" y="5759"/>
                    <a:pt x="8056" y="5759"/>
                    <a:pt x="8069" y="5759"/>
                  </a:cubicBezTo>
                  <a:cubicBezTo>
                    <a:pt x="8260" y="5771"/>
                    <a:pt x="8857" y="5802"/>
                    <a:pt x="9270" y="6282"/>
                  </a:cubicBezTo>
                  <a:cubicBezTo>
                    <a:pt x="9633" y="6714"/>
                    <a:pt x="9879" y="7348"/>
                    <a:pt x="9947" y="7545"/>
                  </a:cubicBezTo>
                  <a:cubicBezTo>
                    <a:pt x="10040" y="7557"/>
                    <a:pt x="10194" y="7607"/>
                    <a:pt x="10224" y="7773"/>
                  </a:cubicBezTo>
                  <a:cubicBezTo>
                    <a:pt x="10237" y="7841"/>
                    <a:pt x="10249" y="7890"/>
                    <a:pt x="10267" y="7921"/>
                  </a:cubicBezTo>
                  <a:cubicBezTo>
                    <a:pt x="10274" y="7945"/>
                    <a:pt x="10292" y="7964"/>
                    <a:pt x="10317" y="7982"/>
                  </a:cubicBezTo>
                  <a:cubicBezTo>
                    <a:pt x="10366" y="8013"/>
                    <a:pt x="10421" y="8069"/>
                    <a:pt x="10458" y="8130"/>
                  </a:cubicBezTo>
                  <a:cubicBezTo>
                    <a:pt x="10495" y="8186"/>
                    <a:pt x="10508" y="8247"/>
                    <a:pt x="10489" y="8315"/>
                  </a:cubicBezTo>
                  <a:cubicBezTo>
                    <a:pt x="10477" y="8364"/>
                    <a:pt x="10471" y="8414"/>
                    <a:pt x="10465" y="8438"/>
                  </a:cubicBezTo>
                  <a:lnTo>
                    <a:pt x="10514" y="8531"/>
                  </a:lnTo>
                  <a:cubicBezTo>
                    <a:pt x="10594" y="8567"/>
                    <a:pt x="10760" y="8660"/>
                    <a:pt x="10779" y="8851"/>
                  </a:cubicBezTo>
                  <a:cubicBezTo>
                    <a:pt x="10779" y="8875"/>
                    <a:pt x="10779" y="8906"/>
                    <a:pt x="10785" y="8937"/>
                  </a:cubicBezTo>
                  <a:cubicBezTo>
                    <a:pt x="10791" y="9042"/>
                    <a:pt x="10785" y="9097"/>
                    <a:pt x="10791" y="9097"/>
                  </a:cubicBezTo>
                  <a:cubicBezTo>
                    <a:pt x="10791" y="9097"/>
                    <a:pt x="10797" y="9103"/>
                    <a:pt x="10809" y="9110"/>
                  </a:cubicBezTo>
                  <a:lnTo>
                    <a:pt x="10809" y="9110"/>
                  </a:lnTo>
                  <a:lnTo>
                    <a:pt x="10809" y="9110"/>
                  </a:lnTo>
                  <a:cubicBezTo>
                    <a:pt x="10927" y="9183"/>
                    <a:pt x="11351" y="9448"/>
                    <a:pt x="11432" y="9830"/>
                  </a:cubicBezTo>
                  <a:cubicBezTo>
                    <a:pt x="11438" y="9879"/>
                    <a:pt x="11450" y="9929"/>
                    <a:pt x="11462" y="9984"/>
                  </a:cubicBezTo>
                  <a:cubicBezTo>
                    <a:pt x="11579" y="10532"/>
                    <a:pt x="11857" y="11850"/>
                    <a:pt x="11629" y="12331"/>
                  </a:cubicBezTo>
                  <a:lnTo>
                    <a:pt x="11610" y="12374"/>
                  </a:lnTo>
                  <a:cubicBezTo>
                    <a:pt x="11395" y="12823"/>
                    <a:pt x="11364" y="12904"/>
                    <a:pt x="11358" y="12996"/>
                  </a:cubicBezTo>
                  <a:cubicBezTo>
                    <a:pt x="11351" y="13082"/>
                    <a:pt x="11253" y="13359"/>
                    <a:pt x="11007" y="13575"/>
                  </a:cubicBezTo>
                  <a:cubicBezTo>
                    <a:pt x="10865" y="13704"/>
                    <a:pt x="10662" y="13809"/>
                    <a:pt x="10403" y="13846"/>
                  </a:cubicBezTo>
                  <a:cubicBezTo>
                    <a:pt x="10077" y="13889"/>
                    <a:pt x="9849" y="13871"/>
                    <a:pt x="9689" y="13815"/>
                  </a:cubicBezTo>
                  <a:cubicBezTo>
                    <a:pt x="9516" y="13754"/>
                    <a:pt x="9424" y="13643"/>
                    <a:pt x="9374" y="13513"/>
                  </a:cubicBezTo>
                  <a:cubicBezTo>
                    <a:pt x="9356" y="13464"/>
                    <a:pt x="9325" y="13378"/>
                    <a:pt x="9294" y="13273"/>
                  </a:cubicBezTo>
                  <a:cubicBezTo>
                    <a:pt x="9276" y="13316"/>
                    <a:pt x="9245" y="13353"/>
                    <a:pt x="9202" y="13378"/>
                  </a:cubicBezTo>
                  <a:cubicBezTo>
                    <a:pt x="9171" y="13396"/>
                    <a:pt x="9140" y="13409"/>
                    <a:pt x="9116" y="13421"/>
                  </a:cubicBezTo>
                  <a:cubicBezTo>
                    <a:pt x="9103" y="13421"/>
                    <a:pt x="9091" y="13427"/>
                    <a:pt x="9116" y="13489"/>
                  </a:cubicBezTo>
                  <a:cubicBezTo>
                    <a:pt x="9128" y="13532"/>
                    <a:pt x="9140" y="13563"/>
                    <a:pt x="9153" y="13593"/>
                  </a:cubicBezTo>
                  <a:cubicBezTo>
                    <a:pt x="9208" y="13717"/>
                    <a:pt x="9227" y="13754"/>
                    <a:pt x="9110" y="13932"/>
                  </a:cubicBezTo>
                  <a:cubicBezTo>
                    <a:pt x="9042" y="14031"/>
                    <a:pt x="9054" y="14092"/>
                    <a:pt x="9066" y="14148"/>
                  </a:cubicBezTo>
                  <a:cubicBezTo>
                    <a:pt x="9066" y="14172"/>
                    <a:pt x="9073" y="14197"/>
                    <a:pt x="9073" y="14228"/>
                  </a:cubicBezTo>
                  <a:cubicBezTo>
                    <a:pt x="9079" y="14308"/>
                    <a:pt x="9042" y="14400"/>
                    <a:pt x="9017" y="14456"/>
                  </a:cubicBezTo>
                  <a:cubicBezTo>
                    <a:pt x="9140" y="14622"/>
                    <a:pt x="9516" y="15170"/>
                    <a:pt x="9387" y="15688"/>
                  </a:cubicBezTo>
                  <a:cubicBezTo>
                    <a:pt x="9331" y="15922"/>
                    <a:pt x="9307" y="16131"/>
                    <a:pt x="9294" y="16303"/>
                  </a:cubicBezTo>
                  <a:cubicBezTo>
                    <a:pt x="9288" y="16531"/>
                    <a:pt x="9307" y="16691"/>
                    <a:pt x="9337" y="16765"/>
                  </a:cubicBezTo>
                  <a:cubicBezTo>
                    <a:pt x="9344" y="16778"/>
                    <a:pt x="9362" y="16821"/>
                    <a:pt x="9387" y="16876"/>
                  </a:cubicBezTo>
                  <a:cubicBezTo>
                    <a:pt x="9528" y="17166"/>
                    <a:pt x="9855" y="17837"/>
                    <a:pt x="9645" y="18164"/>
                  </a:cubicBezTo>
                  <a:lnTo>
                    <a:pt x="9584" y="18244"/>
                  </a:lnTo>
                  <a:cubicBezTo>
                    <a:pt x="9424" y="18484"/>
                    <a:pt x="9350" y="18601"/>
                    <a:pt x="9491" y="18915"/>
                  </a:cubicBezTo>
                  <a:cubicBezTo>
                    <a:pt x="9652" y="19272"/>
                    <a:pt x="9633" y="19451"/>
                    <a:pt x="9615" y="19623"/>
                  </a:cubicBezTo>
                  <a:cubicBezTo>
                    <a:pt x="9615" y="19654"/>
                    <a:pt x="9608" y="19685"/>
                    <a:pt x="9608" y="19722"/>
                  </a:cubicBezTo>
                  <a:cubicBezTo>
                    <a:pt x="9602" y="19790"/>
                    <a:pt x="9621" y="19833"/>
                    <a:pt x="9639" y="19876"/>
                  </a:cubicBezTo>
                  <a:cubicBezTo>
                    <a:pt x="9670" y="19950"/>
                    <a:pt x="9701" y="20017"/>
                    <a:pt x="9676" y="20165"/>
                  </a:cubicBezTo>
                  <a:cubicBezTo>
                    <a:pt x="9664" y="20270"/>
                    <a:pt x="9658" y="20381"/>
                    <a:pt x="9670" y="20479"/>
                  </a:cubicBezTo>
                  <a:cubicBezTo>
                    <a:pt x="9676" y="20578"/>
                    <a:pt x="9695" y="20664"/>
                    <a:pt x="9719" y="20707"/>
                  </a:cubicBezTo>
                  <a:cubicBezTo>
                    <a:pt x="9762" y="20781"/>
                    <a:pt x="9775" y="21021"/>
                    <a:pt x="9762" y="21262"/>
                  </a:cubicBezTo>
                  <a:cubicBezTo>
                    <a:pt x="9750" y="21459"/>
                    <a:pt x="9713" y="21656"/>
                    <a:pt x="9658" y="21773"/>
                  </a:cubicBezTo>
                  <a:cubicBezTo>
                    <a:pt x="9615" y="21859"/>
                    <a:pt x="9658" y="21970"/>
                    <a:pt x="9719" y="22136"/>
                  </a:cubicBezTo>
                  <a:cubicBezTo>
                    <a:pt x="9781" y="22303"/>
                    <a:pt x="9861" y="22524"/>
                    <a:pt x="9910" y="22832"/>
                  </a:cubicBezTo>
                  <a:cubicBezTo>
                    <a:pt x="9972" y="23239"/>
                    <a:pt x="9836" y="23436"/>
                    <a:pt x="9725" y="23590"/>
                  </a:cubicBezTo>
                  <a:cubicBezTo>
                    <a:pt x="9664" y="23682"/>
                    <a:pt x="9608" y="23762"/>
                    <a:pt x="9639" y="23867"/>
                  </a:cubicBezTo>
                  <a:cubicBezTo>
                    <a:pt x="9670" y="23972"/>
                    <a:pt x="9713" y="24033"/>
                    <a:pt x="9750" y="24083"/>
                  </a:cubicBezTo>
                  <a:cubicBezTo>
                    <a:pt x="9836" y="24206"/>
                    <a:pt x="9892" y="24280"/>
                    <a:pt x="9756" y="24581"/>
                  </a:cubicBezTo>
                  <a:cubicBezTo>
                    <a:pt x="9725" y="24643"/>
                    <a:pt x="9689" y="24711"/>
                    <a:pt x="9658" y="24772"/>
                  </a:cubicBezTo>
                  <a:cubicBezTo>
                    <a:pt x="9522" y="25050"/>
                    <a:pt x="9399" y="25284"/>
                    <a:pt x="9467" y="25801"/>
                  </a:cubicBezTo>
                  <a:cubicBezTo>
                    <a:pt x="9491" y="26010"/>
                    <a:pt x="9541" y="26177"/>
                    <a:pt x="9590" y="26324"/>
                  </a:cubicBezTo>
                  <a:cubicBezTo>
                    <a:pt x="9689" y="26651"/>
                    <a:pt x="9762" y="26885"/>
                    <a:pt x="9498" y="27255"/>
                  </a:cubicBezTo>
                  <a:cubicBezTo>
                    <a:pt x="9227" y="27630"/>
                    <a:pt x="9239" y="27772"/>
                    <a:pt x="9251" y="27926"/>
                  </a:cubicBezTo>
                  <a:cubicBezTo>
                    <a:pt x="9251" y="27963"/>
                    <a:pt x="9257" y="28000"/>
                    <a:pt x="9257" y="28049"/>
                  </a:cubicBezTo>
                  <a:cubicBezTo>
                    <a:pt x="9257" y="28111"/>
                    <a:pt x="9276" y="28222"/>
                    <a:pt x="9294" y="28351"/>
                  </a:cubicBezTo>
                  <a:cubicBezTo>
                    <a:pt x="9325" y="28536"/>
                    <a:pt x="9362" y="28745"/>
                    <a:pt x="9362" y="28899"/>
                  </a:cubicBezTo>
                  <a:cubicBezTo>
                    <a:pt x="9362" y="29084"/>
                    <a:pt x="9313" y="29207"/>
                    <a:pt x="9171" y="29207"/>
                  </a:cubicBezTo>
                  <a:cubicBezTo>
                    <a:pt x="9036" y="29207"/>
                    <a:pt x="8912" y="29170"/>
                    <a:pt x="8832" y="29133"/>
                  </a:cubicBezTo>
                  <a:lnTo>
                    <a:pt x="8697" y="29577"/>
                  </a:lnTo>
                  <a:cubicBezTo>
                    <a:pt x="8685" y="29620"/>
                    <a:pt x="8648" y="29644"/>
                    <a:pt x="8611" y="29644"/>
                  </a:cubicBezTo>
                  <a:lnTo>
                    <a:pt x="6812" y="29700"/>
                  </a:lnTo>
                  <a:cubicBezTo>
                    <a:pt x="6757" y="29706"/>
                    <a:pt x="6714" y="29663"/>
                    <a:pt x="6714" y="29607"/>
                  </a:cubicBezTo>
                  <a:cubicBezTo>
                    <a:pt x="6714" y="29607"/>
                    <a:pt x="6714" y="29601"/>
                    <a:pt x="6714" y="29601"/>
                  </a:cubicBezTo>
                  <a:lnTo>
                    <a:pt x="6714" y="29601"/>
                  </a:lnTo>
                  <a:cubicBezTo>
                    <a:pt x="6714" y="29595"/>
                    <a:pt x="6812" y="28246"/>
                    <a:pt x="6806" y="28246"/>
                  </a:cubicBezTo>
                  <a:cubicBezTo>
                    <a:pt x="6714" y="28246"/>
                    <a:pt x="6202" y="28111"/>
                    <a:pt x="5968" y="28049"/>
                  </a:cubicBezTo>
                  <a:cubicBezTo>
                    <a:pt x="5956" y="28302"/>
                    <a:pt x="5938" y="28868"/>
                    <a:pt x="5950" y="29010"/>
                  </a:cubicBezTo>
                  <a:cubicBezTo>
                    <a:pt x="5975" y="29195"/>
                    <a:pt x="6042" y="29552"/>
                    <a:pt x="6042" y="29552"/>
                  </a:cubicBezTo>
                  <a:cubicBezTo>
                    <a:pt x="6048" y="29601"/>
                    <a:pt x="6018" y="29650"/>
                    <a:pt x="5962" y="29663"/>
                  </a:cubicBezTo>
                  <a:cubicBezTo>
                    <a:pt x="5956" y="29663"/>
                    <a:pt x="5950" y="29663"/>
                    <a:pt x="5938" y="29663"/>
                  </a:cubicBezTo>
                  <a:lnTo>
                    <a:pt x="3880" y="29681"/>
                  </a:lnTo>
                  <a:cubicBezTo>
                    <a:pt x="3837" y="29681"/>
                    <a:pt x="3794" y="29650"/>
                    <a:pt x="3788" y="29607"/>
                  </a:cubicBezTo>
                  <a:cubicBezTo>
                    <a:pt x="3788" y="29595"/>
                    <a:pt x="3178" y="26306"/>
                    <a:pt x="3277" y="25943"/>
                  </a:cubicBezTo>
                  <a:cubicBezTo>
                    <a:pt x="3289" y="25887"/>
                    <a:pt x="3271" y="25863"/>
                    <a:pt x="3234" y="25856"/>
                  </a:cubicBezTo>
                  <a:cubicBezTo>
                    <a:pt x="3141" y="25832"/>
                    <a:pt x="2975" y="25856"/>
                    <a:pt x="2839" y="25875"/>
                  </a:cubicBezTo>
                  <a:cubicBezTo>
                    <a:pt x="2778" y="25887"/>
                    <a:pt x="2722" y="25893"/>
                    <a:pt x="2679" y="25899"/>
                  </a:cubicBezTo>
                  <a:cubicBezTo>
                    <a:pt x="2544" y="25912"/>
                    <a:pt x="2427" y="25875"/>
                    <a:pt x="2304" y="25789"/>
                  </a:cubicBezTo>
                  <a:cubicBezTo>
                    <a:pt x="2199" y="25715"/>
                    <a:pt x="2094" y="25598"/>
                    <a:pt x="1965" y="25438"/>
                  </a:cubicBezTo>
                  <a:cubicBezTo>
                    <a:pt x="1842" y="25290"/>
                    <a:pt x="1737" y="25179"/>
                    <a:pt x="1638" y="25093"/>
                  </a:cubicBezTo>
                  <a:cubicBezTo>
                    <a:pt x="1540" y="25013"/>
                    <a:pt x="1441" y="24951"/>
                    <a:pt x="1343" y="24902"/>
                  </a:cubicBezTo>
                  <a:cubicBezTo>
                    <a:pt x="1213" y="24840"/>
                    <a:pt x="1084" y="24643"/>
                    <a:pt x="998" y="24434"/>
                  </a:cubicBezTo>
                  <a:cubicBezTo>
                    <a:pt x="912" y="24212"/>
                    <a:pt x="862" y="23972"/>
                    <a:pt x="905" y="23836"/>
                  </a:cubicBezTo>
                  <a:cubicBezTo>
                    <a:pt x="949" y="23694"/>
                    <a:pt x="1066" y="23614"/>
                    <a:pt x="1183" y="23541"/>
                  </a:cubicBezTo>
                  <a:cubicBezTo>
                    <a:pt x="1275" y="23479"/>
                    <a:pt x="1361" y="23417"/>
                    <a:pt x="1380" y="23343"/>
                  </a:cubicBezTo>
                  <a:cubicBezTo>
                    <a:pt x="1398" y="23220"/>
                    <a:pt x="1435" y="22721"/>
                    <a:pt x="1454" y="22259"/>
                  </a:cubicBezTo>
                  <a:cubicBezTo>
                    <a:pt x="1466" y="21914"/>
                    <a:pt x="1466" y="21600"/>
                    <a:pt x="1447" y="21483"/>
                  </a:cubicBezTo>
                  <a:cubicBezTo>
                    <a:pt x="1429" y="21379"/>
                    <a:pt x="1337" y="21237"/>
                    <a:pt x="1244" y="21083"/>
                  </a:cubicBezTo>
                  <a:cubicBezTo>
                    <a:pt x="1109" y="20861"/>
                    <a:pt x="961" y="20621"/>
                    <a:pt x="961" y="20393"/>
                  </a:cubicBezTo>
                  <a:cubicBezTo>
                    <a:pt x="961" y="20104"/>
                    <a:pt x="1078" y="19124"/>
                    <a:pt x="1121" y="18779"/>
                  </a:cubicBezTo>
                  <a:cubicBezTo>
                    <a:pt x="955" y="18792"/>
                    <a:pt x="684" y="18786"/>
                    <a:pt x="684" y="18625"/>
                  </a:cubicBezTo>
                  <a:cubicBezTo>
                    <a:pt x="684" y="18552"/>
                    <a:pt x="721" y="18145"/>
                    <a:pt x="795" y="17763"/>
                  </a:cubicBezTo>
                  <a:cubicBezTo>
                    <a:pt x="838" y="17535"/>
                    <a:pt x="893" y="17314"/>
                    <a:pt x="961" y="17166"/>
                  </a:cubicBezTo>
                  <a:cubicBezTo>
                    <a:pt x="1041" y="16993"/>
                    <a:pt x="1090" y="16870"/>
                    <a:pt x="1115" y="16772"/>
                  </a:cubicBezTo>
                  <a:cubicBezTo>
                    <a:pt x="1133" y="16691"/>
                    <a:pt x="1133" y="16630"/>
                    <a:pt x="1121" y="16568"/>
                  </a:cubicBezTo>
                  <a:cubicBezTo>
                    <a:pt x="1084" y="16427"/>
                    <a:pt x="1183" y="16100"/>
                    <a:pt x="1226" y="15971"/>
                  </a:cubicBezTo>
                  <a:cubicBezTo>
                    <a:pt x="1133" y="15866"/>
                    <a:pt x="936" y="15607"/>
                    <a:pt x="967" y="15324"/>
                  </a:cubicBezTo>
                  <a:cubicBezTo>
                    <a:pt x="986" y="15195"/>
                    <a:pt x="1035" y="15047"/>
                    <a:pt x="1084" y="14881"/>
                  </a:cubicBezTo>
                  <a:cubicBezTo>
                    <a:pt x="1164" y="14616"/>
                    <a:pt x="1250" y="14320"/>
                    <a:pt x="1226" y="14098"/>
                  </a:cubicBezTo>
                  <a:cubicBezTo>
                    <a:pt x="1207" y="13883"/>
                    <a:pt x="1189" y="13593"/>
                    <a:pt x="1201" y="13341"/>
                  </a:cubicBezTo>
                  <a:cubicBezTo>
                    <a:pt x="1213" y="13144"/>
                    <a:pt x="1238" y="12971"/>
                    <a:pt x="1300" y="12867"/>
                  </a:cubicBezTo>
                  <a:cubicBezTo>
                    <a:pt x="1337" y="12799"/>
                    <a:pt x="1374" y="12626"/>
                    <a:pt x="1404" y="12429"/>
                  </a:cubicBezTo>
                  <a:cubicBezTo>
                    <a:pt x="1435" y="12257"/>
                    <a:pt x="1460" y="12066"/>
                    <a:pt x="1478" y="11912"/>
                  </a:cubicBezTo>
                  <a:cubicBezTo>
                    <a:pt x="1411" y="11974"/>
                    <a:pt x="1324" y="12010"/>
                    <a:pt x="1232" y="11986"/>
                  </a:cubicBezTo>
                  <a:cubicBezTo>
                    <a:pt x="1016" y="11930"/>
                    <a:pt x="893" y="11585"/>
                    <a:pt x="795" y="11290"/>
                  </a:cubicBezTo>
                  <a:cubicBezTo>
                    <a:pt x="776" y="11228"/>
                    <a:pt x="752" y="11173"/>
                    <a:pt x="739" y="11124"/>
                  </a:cubicBezTo>
                  <a:cubicBezTo>
                    <a:pt x="684" y="10976"/>
                    <a:pt x="598" y="10742"/>
                    <a:pt x="542" y="10458"/>
                  </a:cubicBezTo>
                  <a:cubicBezTo>
                    <a:pt x="481" y="10175"/>
                    <a:pt x="437" y="9842"/>
                    <a:pt x="462" y="9479"/>
                  </a:cubicBezTo>
                  <a:cubicBezTo>
                    <a:pt x="505" y="8906"/>
                    <a:pt x="524" y="8475"/>
                    <a:pt x="530" y="8327"/>
                  </a:cubicBezTo>
                  <a:cubicBezTo>
                    <a:pt x="388" y="8235"/>
                    <a:pt x="0" y="7933"/>
                    <a:pt x="6" y="7514"/>
                  </a:cubicBezTo>
                  <a:cubicBezTo>
                    <a:pt x="12" y="7262"/>
                    <a:pt x="240" y="6381"/>
                    <a:pt x="505" y="5543"/>
                  </a:cubicBezTo>
                  <a:cubicBezTo>
                    <a:pt x="739" y="4804"/>
                    <a:pt x="998" y="4084"/>
                    <a:pt x="1152" y="3862"/>
                  </a:cubicBezTo>
                  <a:cubicBezTo>
                    <a:pt x="1447" y="3431"/>
                    <a:pt x="1879" y="3455"/>
                    <a:pt x="2217" y="3474"/>
                  </a:cubicBezTo>
                  <a:cubicBezTo>
                    <a:pt x="2279" y="3480"/>
                    <a:pt x="2341" y="3486"/>
                    <a:pt x="2396" y="3486"/>
                  </a:cubicBezTo>
                  <a:cubicBezTo>
                    <a:pt x="2692" y="3486"/>
                    <a:pt x="3098" y="3615"/>
                    <a:pt x="3264" y="3665"/>
                  </a:cubicBezTo>
                  <a:cubicBezTo>
                    <a:pt x="3289" y="3677"/>
                    <a:pt x="3314" y="3683"/>
                    <a:pt x="3320" y="3683"/>
                  </a:cubicBezTo>
                  <a:cubicBezTo>
                    <a:pt x="3345" y="3689"/>
                    <a:pt x="3437" y="3689"/>
                    <a:pt x="3529" y="3683"/>
                  </a:cubicBezTo>
                  <a:cubicBezTo>
                    <a:pt x="3652" y="3677"/>
                    <a:pt x="3776" y="3671"/>
                    <a:pt x="3831" y="3696"/>
                  </a:cubicBezTo>
                  <a:cubicBezTo>
                    <a:pt x="3887" y="3714"/>
                    <a:pt x="3960" y="3776"/>
                    <a:pt x="4022" y="3843"/>
                  </a:cubicBezTo>
                  <a:cubicBezTo>
                    <a:pt x="4096" y="3917"/>
                    <a:pt x="4158" y="4010"/>
                    <a:pt x="4182" y="4065"/>
                  </a:cubicBezTo>
                  <a:cubicBezTo>
                    <a:pt x="4201" y="4102"/>
                    <a:pt x="4225" y="4139"/>
                    <a:pt x="4244" y="4170"/>
                  </a:cubicBezTo>
                  <a:cubicBezTo>
                    <a:pt x="4268" y="4194"/>
                    <a:pt x="4256" y="4207"/>
                    <a:pt x="4262" y="4213"/>
                  </a:cubicBezTo>
                  <a:cubicBezTo>
                    <a:pt x="4318" y="4225"/>
                    <a:pt x="4348" y="4275"/>
                    <a:pt x="4348" y="4336"/>
                  </a:cubicBezTo>
                  <a:cubicBezTo>
                    <a:pt x="4348" y="4355"/>
                    <a:pt x="4348" y="4373"/>
                    <a:pt x="4342" y="4392"/>
                  </a:cubicBezTo>
                  <a:cubicBezTo>
                    <a:pt x="4336" y="4410"/>
                    <a:pt x="4330" y="4429"/>
                    <a:pt x="4318" y="4447"/>
                  </a:cubicBezTo>
                  <a:cubicBezTo>
                    <a:pt x="4287" y="4509"/>
                    <a:pt x="4219" y="4552"/>
                    <a:pt x="4108" y="4533"/>
                  </a:cubicBezTo>
                  <a:lnTo>
                    <a:pt x="4108" y="4533"/>
                  </a:lnTo>
                  <a:cubicBezTo>
                    <a:pt x="4071" y="4527"/>
                    <a:pt x="4041" y="4515"/>
                    <a:pt x="4010" y="4496"/>
                  </a:cubicBezTo>
                  <a:lnTo>
                    <a:pt x="4010" y="4521"/>
                  </a:lnTo>
                  <a:cubicBezTo>
                    <a:pt x="4034" y="4644"/>
                    <a:pt x="4065" y="4817"/>
                    <a:pt x="4077" y="4835"/>
                  </a:cubicBezTo>
                  <a:cubicBezTo>
                    <a:pt x="4102" y="4872"/>
                    <a:pt x="4114" y="4921"/>
                    <a:pt x="4102" y="4964"/>
                  </a:cubicBezTo>
                  <a:cubicBezTo>
                    <a:pt x="4102" y="4989"/>
                    <a:pt x="4090" y="5007"/>
                    <a:pt x="4077" y="5026"/>
                  </a:cubicBezTo>
                  <a:cubicBezTo>
                    <a:pt x="4077" y="5032"/>
                    <a:pt x="4077" y="5032"/>
                    <a:pt x="4071" y="5038"/>
                  </a:cubicBezTo>
                  <a:cubicBezTo>
                    <a:pt x="4059" y="5051"/>
                    <a:pt x="4047" y="5069"/>
                    <a:pt x="4034" y="5081"/>
                  </a:cubicBezTo>
                  <a:cubicBezTo>
                    <a:pt x="3991" y="5112"/>
                    <a:pt x="3930" y="5131"/>
                    <a:pt x="3856" y="5112"/>
                  </a:cubicBezTo>
                  <a:lnTo>
                    <a:pt x="3856" y="5118"/>
                  </a:lnTo>
                  <a:cubicBezTo>
                    <a:pt x="3763" y="5094"/>
                    <a:pt x="3696" y="4983"/>
                    <a:pt x="3659" y="4860"/>
                  </a:cubicBezTo>
                  <a:cubicBezTo>
                    <a:pt x="3652" y="4847"/>
                    <a:pt x="3646" y="4829"/>
                    <a:pt x="3640" y="4817"/>
                  </a:cubicBezTo>
                  <a:lnTo>
                    <a:pt x="3634" y="4890"/>
                  </a:lnTo>
                  <a:cubicBezTo>
                    <a:pt x="3622" y="4971"/>
                    <a:pt x="3609" y="5051"/>
                    <a:pt x="3609" y="5069"/>
                  </a:cubicBezTo>
                  <a:cubicBezTo>
                    <a:pt x="3609" y="5069"/>
                    <a:pt x="3609" y="5075"/>
                    <a:pt x="3616" y="5081"/>
                  </a:cubicBezTo>
                  <a:cubicBezTo>
                    <a:pt x="3622" y="5137"/>
                    <a:pt x="3634" y="5229"/>
                    <a:pt x="3609" y="5334"/>
                  </a:cubicBezTo>
                  <a:cubicBezTo>
                    <a:pt x="3622" y="5334"/>
                    <a:pt x="3628" y="5340"/>
                    <a:pt x="3634" y="5340"/>
                  </a:cubicBezTo>
                  <a:cubicBezTo>
                    <a:pt x="3665" y="5359"/>
                    <a:pt x="3714" y="5402"/>
                    <a:pt x="3776" y="5457"/>
                  </a:cubicBezTo>
                  <a:cubicBezTo>
                    <a:pt x="3856" y="5531"/>
                    <a:pt x="3923" y="5611"/>
                    <a:pt x="3930" y="5611"/>
                  </a:cubicBezTo>
                  <a:cubicBezTo>
                    <a:pt x="3960" y="5611"/>
                    <a:pt x="4324" y="5568"/>
                    <a:pt x="4613" y="5519"/>
                  </a:cubicBezTo>
                  <a:cubicBezTo>
                    <a:pt x="4755" y="5488"/>
                    <a:pt x="4866" y="5463"/>
                    <a:pt x="4890" y="5445"/>
                  </a:cubicBezTo>
                  <a:cubicBezTo>
                    <a:pt x="4927" y="5408"/>
                    <a:pt x="4958" y="5389"/>
                    <a:pt x="4983" y="5371"/>
                  </a:cubicBezTo>
                  <a:cubicBezTo>
                    <a:pt x="5008" y="5352"/>
                    <a:pt x="5020" y="5346"/>
                    <a:pt x="5020" y="5328"/>
                  </a:cubicBezTo>
                  <a:cubicBezTo>
                    <a:pt x="5026" y="5260"/>
                    <a:pt x="5069" y="4872"/>
                    <a:pt x="5081" y="4706"/>
                  </a:cubicBezTo>
                  <a:cubicBezTo>
                    <a:pt x="4971" y="4669"/>
                    <a:pt x="4773" y="4589"/>
                    <a:pt x="4743" y="4490"/>
                  </a:cubicBezTo>
                  <a:cubicBezTo>
                    <a:pt x="4730" y="4447"/>
                    <a:pt x="4712" y="4355"/>
                    <a:pt x="4700" y="4250"/>
                  </a:cubicBezTo>
                  <a:cubicBezTo>
                    <a:pt x="4675" y="4139"/>
                    <a:pt x="4656" y="4022"/>
                    <a:pt x="4644" y="3985"/>
                  </a:cubicBezTo>
                  <a:cubicBezTo>
                    <a:pt x="4626" y="3930"/>
                    <a:pt x="4564" y="3677"/>
                    <a:pt x="4527" y="3443"/>
                  </a:cubicBezTo>
                  <a:cubicBezTo>
                    <a:pt x="4502" y="3295"/>
                    <a:pt x="4484" y="3147"/>
                    <a:pt x="4490" y="3067"/>
                  </a:cubicBezTo>
                  <a:cubicBezTo>
                    <a:pt x="4496" y="2993"/>
                    <a:pt x="4509" y="2901"/>
                    <a:pt x="4515" y="2821"/>
                  </a:cubicBezTo>
                  <a:cubicBezTo>
                    <a:pt x="4527" y="2716"/>
                    <a:pt x="4539" y="2636"/>
                    <a:pt x="4533" y="2630"/>
                  </a:cubicBezTo>
                  <a:cubicBezTo>
                    <a:pt x="4533" y="2630"/>
                    <a:pt x="4533" y="2624"/>
                    <a:pt x="4521" y="2612"/>
                  </a:cubicBezTo>
                  <a:cubicBezTo>
                    <a:pt x="4478" y="2519"/>
                    <a:pt x="4367" y="2310"/>
                    <a:pt x="4416" y="2180"/>
                  </a:cubicBezTo>
                  <a:lnTo>
                    <a:pt x="4416" y="2180"/>
                  </a:lnTo>
                  <a:cubicBezTo>
                    <a:pt x="4441" y="2125"/>
                    <a:pt x="4453" y="2082"/>
                    <a:pt x="4466" y="2039"/>
                  </a:cubicBezTo>
                  <a:cubicBezTo>
                    <a:pt x="4466" y="2014"/>
                    <a:pt x="4466" y="2002"/>
                    <a:pt x="4466" y="1996"/>
                  </a:cubicBezTo>
                  <a:cubicBezTo>
                    <a:pt x="4447" y="1959"/>
                    <a:pt x="4429" y="1909"/>
                    <a:pt x="4416" y="1848"/>
                  </a:cubicBezTo>
                  <a:cubicBezTo>
                    <a:pt x="4410" y="1805"/>
                    <a:pt x="4404" y="1755"/>
                    <a:pt x="4410" y="1706"/>
                  </a:cubicBezTo>
                  <a:cubicBezTo>
                    <a:pt x="4416" y="1688"/>
                    <a:pt x="4410" y="1626"/>
                    <a:pt x="4398" y="1552"/>
                  </a:cubicBezTo>
                  <a:cubicBezTo>
                    <a:pt x="4379" y="1367"/>
                    <a:pt x="4355" y="1121"/>
                    <a:pt x="4441" y="1041"/>
                  </a:cubicBezTo>
                  <a:cubicBezTo>
                    <a:pt x="4459" y="1022"/>
                    <a:pt x="4478" y="998"/>
                    <a:pt x="4490" y="973"/>
                  </a:cubicBezTo>
                  <a:cubicBezTo>
                    <a:pt x="4502" y="942"/>
                    <a:pt x="4509" y="918"/>
                    <a:pt x="4509" y="899"/>
                  </a:cubicBezTo>
                  <a:cubicBezTo>
                    <a:pt x="4509" y="776"/>
                    <a:pt x="4558" y="776"/>
                    <a:pt x="4644" y="764"/>
                  </a:cubicBezTo>
                  <a:cubicBezTo>
                    <a:pt x="4656" y="764"/>
                    <a:pt x="4669" y="764"/>
                    <a:pt x="4681" y="758"/>
                  </a:cubicBezTo>
                  <a:cubicBezTo>
                    <a:pt x="4706" y="745"/>
                    <a:pt x="4755" y="665"/>
                    <a:pt x="4798" y="610"/>
                  </a:cubicBezTo>
                  <a:cubicBezTo>
                    <a:pt x="4817" y="585"/>
                    <a:pt x="4829" y="561"/>
                    <a:pt x="4841" y="542"/>
                  </a:cubicBezTo>
                  <a:cubicBezTo>
                    <a:pt x="4878" y="499"/>
                    <a:pt x="4909" y="474"/>
                    <a:pt x="4952" y="456"/>
                  </a:cubicBezTo>
                  <a:cubicBezTo>
                    <a:pt x="4989" y="444"/>
                    <a:pt x="5020" y="437"/>
                    <a:pt x="5057" y="437"/>
                  </a:cubicBezTo>
                  <a:cubicBezTo>
                    <a:pt x="5075" y="431"/>
                    <a:pt x="5057" y="413"/>
                    <a:pt x="5075" y="388"/>
                  </a:cubicBezTo>
                  <a:cubicBezTo>
                    <a:pt x="5125" y="314"/>
                    <a:pt x="5174" y="240"/>
                    <a:pt x="5260" y="228"/>
                  </a:cubicBezTo>
                  <a:cubicBezTo>
                    <a:pt x="5315" y="222"/>
                    <a:pt x="5340" y="228"/>
                    <a:pt x="5365" y="234"/>
                  </a:cubicBezTo>
                  <a:cubicBezTo>
                    <a:pt x="5365" y="234"/>
                    <a:pt x="5365" y="234"/>
                    <a:pt x="5377" y="228"/>
                  </a:cubicBezTo>
                  <a:cubicBezTo>
                    <a:pt x="5396" y="222"/>
                    <a:pt x="5408" y="203"/>
                    <a:pt x="5426" y="191"/>
                  </a:cubicBezTo>
                  <a:cubicBezTo>
                    <a:pt x="5476" y="136"/>
                    <a:pt x="5519" y="86"/>
                    <a:pt x="5623" y="117"/>
                  </a:cubicBezTo>
                  <a:cubicBezTo>
                    <a:pt x="5630" y="117"/>
                    <a:pt x="5630" y="111"/>
                    <a:pt x="5642" y="99"/>
                  </a:cubicBezTo>
                  <a:cubicBezTo>
                    <a:pt x="5685" y="62"/>
                    <a:pt x="5722" y="31"/>
                    <a:pt x="5796" y="43"/>
                  </a:cubicBezTo>
                  <a:cubicBezTo>
                    <a:pt x="5827" y="49"/>
                    <a:pt x="5845" y="55"/>
                    <a:pt x="5864" y="68"/>
                  </a:cubicBezTo>
                  <a:cubicBezTo>
                    <a:pt x="5876" y="68"/>
                    <a:pt x="5882" y="74"/>
                    <a:pt x="5919" y="68"/>
                  </a:cubicBezTo>
                  <a:lnTo>
                    <a:pt x="5938" y="62"/>
                  </a:lnTo>
                  <a:cubicBezTo>
                    <a:pt x="6055" y="31"/>
                    <a:pt x="6165" y="0"/>
                    <a:pt x="6264" y="49"/>
                  </a:cubicBezTo>
                  <a:cubicBezTo>
                    <a:pt x="6289" y="62"/>
                    <a:pt x="6369" y="74"/>
                    <a:pt x="6486" y="86"/>
                  </a:cubicBezTo>
                  <a:cubicBezTo>
                    <a:pt x="6972" y="154"/>
                    <a:pt x="7952" y="283"/>
                    <a:pt x="8099" y="1096"/>
                  </a:cubicBezTo>
                  <a:cubicBezTo>
                    <a:pt x="8099" y="1103"/>
                    <a:pt x="8143" y="1127"/>
                    <a:pt x="8192" y="1152"/>
                  </a:cubicBezTo>
                  <a:cubicBezTo>
                    <a:pt x="8309" y="1201"/>
                    <a:pt x="8463" y="1238"/>
                    <a:pt x="8506" y="1244"/>
                  </a:cubicBezTo>
                  <a:lnTo>
                    <a:pt x="8506" y="1244"/>
                  </a:lnTo>
                  <a:cubicBezTo>
                    <a:pt x="8512" y="1244"/>
                    <a:pt x="8518" y="1244"/>
                    <a:pt x="8524" y="1244"/>
                  </a:cubicBezTo>
                  <a:cubicBezTo>
                    <a:pt x="8592" y="1257"/>
                    <a:pt x="8660" y="1318"/>
                    <a:pt x="8715" y="1392"/>
                  </a:cubicBezTo>
                  <a:cubicBezTo>
                    <a:pt x="8758" y="1466"/>
                    <a:pt x="8795" y="1552"/>
                    <a:pt x="8789" y="1620"/>
                  </a:cubicBezTo>
                  <a:lnTo>
                    <a:pt x="8789" y="1626"/>
                  </a:lnTo>
                  <a:cubicBezTo>
                    <a:pt x="8789" y="1632"/>
                    <a:pt x="8789" y="1638"/>
                    <a:pt x="8789" y="1645"/>
                  </a:cubicBezTo>
                  <a:cubicBezTo>
                    <a:pt x="8783" y="1682"/>
                    <a:pt x="8777" y="1706"/>
                    <a:pt x="8771" y="1731"/>
                  </a:cubicBezTo>
                  <a:cubicBezTo>
                    <a:pt x="8765" y="1749"/>
                    <a:pt x="8715" y="1718"/>
                    <a:pt x="8740" y="1743"/>
                  </a:cubicBezTo>
                  <a:cubicBezTo>
                    <a:pt x="8789" y="1792"/>
                    <a:pt x="8783" y="1866"/>
                    <a:pt x="8771" y="1940"/>
                  </a:cubicBezTo>
                  <a:cubicBezTo>
                    <a:pt x="8771" y="1959"/>
                    <a:pt x="8771" y="1977"/>
                    <a:pt x="8771" y="1996"/>
                  </a:cubicBezTo>
                  <a:cubicBezTo>
                    <a:pt x="8771" y="2008"/>
                    <a:pt x="8783" y="1996"/>
                    <a:pt x="8795" y="2002"/>
                  </a:cubicBezTo>
                  <a:cubicBezTo>
                    <a:pt x="8839" y="2045"/>
                    <a:pt x="8888" y="2094"/>
                    <a:pt x="8888" y="2168"/>
                  </a:cubicBezTo>
                  <a:cubicBezTo>
                    <a:pt x="8888" y="2187"/>
                    <a:pt x="8888" y="2205"/>
                    <a:pt x="8888" y="2224"/>
                  </a:cubicBezTo>
                  <a:cubicBezTo>
                    <a:pt x="8894" y="2334"/>
                    <a:pt x="8900" y="2538"/>
                    <a:pt x="8851" y="2630"/>
                  </a:cubicBezTo>
                  <a:cubicBezTo>
                    <a:pt x="8832" y="2661"/>
                    <a:pt x="8820" y="2692"/>
                    <a:pt x="8808" y="2722"/>
                  </a:cubicBezTo>
                  <a:cubicBezTo>
                    <a:pt x="8808" y="2722"/>
                    <a:pt x="8802" y="2722"/>
                    <a:pt x="8795" y="2716"/>
                  </a:cubicBezTo>
                  <a:lnTo>
                    <a:pt x="8789" y="2716"/>
                  </a:lnTo>
                  <a:cubicBezTo>
                    <a:pt x="8802" y="2735"/>
                    <a:pt x="8820" y="2802"/>
                    <a:pt x="8814" y="2852"/>
                  </a:cubicBezTo>
                  <a:cubicBezTo>
                    <a:pt x="8814" y="2895"/>
                    <a:pt x="8795" y="2944"/>
                    <a:pt x="8765" y="2975"/>
                  </a:cubicBezTo>
                  <a:cubicBezTo>
                    <a:pt x="8746" y="2993"/>
                    <a:pt x="8722" y="3006"/>
                    <a:pt x="8703" y="3018"/>
                  </a:cubicBezTo>
                  <a:cubicBezTo>
                    <a:pt x="8678" y="3030"/>
                    <a:pt x="8648" y="3037"/>
                    <a:pt x="8648" y="3043"/>
                  </a:cubicBezTo>
                  <a:cubicBezTo>
                    <a:pt x="8648" y="3055"/>
                    <a:pt x="8648" y="3080"/>
                    <a:pt x="8648" y="3104"/>
                  </a:cubicBezTo>
                  <a:cubicBezTo>
                    <a:pt x="8648" y="3203"/>
                    <a:pt x="8654" y="3332"/>
                    <a:pt x="8574" y="3375"/>
                  </a:cubicBezTo>
                  <a:cubicBezTo>
                    <a:pt x="8568" y="3381"/>
                    <a:pt x="8555" y="3381"/>
                    <a:pt x="8549" y="3388"/>
                  </a:cubicBezTo>
                  <a:lnTo>
                    <a:pt x="8549" y="3388"/>
                  </a:lnTo>
                  <a:cubicBezTo>
                    <a:pt x="8543" y="3388"/>
                    <a:pt x="8561" y="3381"/>
                    <a:pt x="8561" y="3388"/>
                  </a:cubicBezTo>
                  <a:cubicBezTo>
                    <a:pt x="8561" y="3505"/>
                    <a:pt x="8531" y="3529"/>
                    <a:pt x="8438" y="3591"/>
                  </a:cubicBezTo>
                  <a:cubicBezTo>
                    <a:pt x="8432" y="3597"/>
                    <a:pt x="8420" y="3603"/>
                    <a:pt x="8401" y="3615"/>
                  </a:cubicBezTo>
                  <a:cubicBezTo>
                    <a:pt x="8370" y="3634"/>
                    <a:pt x="8364" y="3689"/>
                    <a:pt x="8358" y="3726"/>
                  </a:cubicBezTo>
                  <a:cubicBezTo>
                    <a:pt x="8358" y="3751"/>
                    <a:pt x="8352" y="3769"/>
                    <a:pt x="8346" y="3794"/>
                  </a:cubicBezTo>
                  <a:cubicBezTo>
                    <a:pt x="8315" y="3868"/>
                    <a:pt x="8266" y="3874"/>
                    <a:pt x="8210" y="3880"/>
                  </a:cubicBezTo>
                  <a:cubicBezTo>
                    <a:pt x="8210" y="3880"/>
                    <a:pt x="8204" y="3874"/>
                    <a:pt x="8204" y="3880"/>
                  </a:cubicBezTo>
                  <a:cubicBezTo>
                    <a:pt x="8192" y="3886"/>
                    <a:pt x="8180" y="3905"/>
                    <a:pt x="8173" y="3917"/>
                  </a:cubicBezTo>
                  <a:cubicBezTo>
                    <a:pt x="8143" y="3948"/>
                    <a:pt x="8118" y="3979"/>
                    <a:pt x="8069" y="4004"/>
                  </a:cubicBezTo>
                  <a:lnTo>
                    <a:pt x="8062" y="4004"/>
                  </a:lnTo>
                  <a:lnTo>
                    <a:pt x="8062" y="4004"/>
                  </a:lnTo>
                  <a:lnTo>
                    <a:pt x="8062" y="4004"/>
                  </a:lnTo>
                  <a:cubicBezTo>
                    <a:pt x="8050" y="4010"/>
                    <a:pt x="8038" y="4010"/>
                    <a:pt x="8026" y="4010"/>
                  </a:cubicBezTo>
                  <a:cubicBezTo>
                    <a:pt x="7964" y="4010"/>
                    <a:pt x="7841" y="4004"/>
                    <a:pt x="7730" y="3979"/>
                  </a:cubicBezTo>
                  <a:cubicBezTo>
                    <a:pt x="7625" y="3954"/>
                    <a:pt x="7520" y="3923"/>
                    <a:pt x="7453" y="38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46"/>
            <p:cNvSpPr/>
            <p:nvPr/>
          </p:nvSpPr>
          <p:spPr>
            <a:xfrm>
              <a:off x="3234250" y="3556225"/>
              <a:ext cx="14050" cy="99825"/>
            </a:xfrm>
            <a:custGeom>
              <a:avLst/>
              <a:gdLst/>
              <a:ahLst/>
              <a:cxnLst/>
              <a:rect l="l" t="t" r="r" b="b"/>
              <a:pathLst>
                <a:path w="562" h="3993" extrusionOk="0">
                  <a:moveTo>
                    <a:pt x="124" y="69"/>
                  </a:moveTo>
                  <a:cubicBezTo>
                    <a:pt x="149" y="1"/>
                    <a:pt x="247" y="26"/>
                    <a:pt x="235" y="93"/>
                  </a:cubicBezTo>
                  <a:cubicBezTo>
                    <a:pt x="173" y="407"/>
                    <a:pt x="118" y="728"/>
                    <a:pt x="161" y="1048"/>
                  </a:cubicBezTo>
                  <a:cubicBezTo>
                    <a:pt x="198" y="1387"/>
                    <a:pt x="309" y="1719"/>
                    <a:pt x="383" y="2046"/>
                  </a:cubicBezTo>
                  <a:cubicBezTo>
                    <a:pt x="457" y="2354"/>
                    <a:pt x="543" y="2674"/>
                    <a:pt x="537" y="2994"/>
                  </a:cubicBezTo>
                  <a:cubicBezTo>
                    <a:pt x="537" y="3148"/>
                    <a:pt x="512" y="3302"/>
                    <a:pt x="506" y="3462"/>
                  </a:cubicBezTo>
                  <a:cubicBezTo>
                    <a:pt x="500" y="3610"/>
                    <a:pt x="518" y="3752"/>
                    <a:pt x="549" y="3900"/>
                  </a:cubicBezTo>
                  <a:cubicBezTo>
                    <a:pt x="561" y="3955"/>
                    <a:pt x="481" y="3992"/>
                    <a:pt x="450" y="3937"/>
                  </a:cubicBezTo>
                  <a:cubicBezTo>
                    <a:pt x="290" y="3660"/>
                    <a:pt x="407" y="3327"/>
                    <a:pt x="407" y="3025"/>
                  </a:cubicBezTo>
                  <a:cubicBezTo>
                    <a:pt x="413" y="2686"/>
                    <a:pt x="321" y="2335"/>
                    <a:pt x="241" y="2009"/>
                  </a:cubicBezTo>
                  <a:cubicBezTo>
                    <a:pt x="161" y="1682"/>
                    <a:pt x="56" y="1356"/>
                    <a:pt x="25" y="1023"/>
                  </a:cubicBezTo>
                  <a:cubicBezTo>
                    <a:pt x="1" y="703"/>
                    <a:pt x="32" y="377"/>
                    <a:pt x="12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46"/>
            <p:cNvSpPr/>
            <p:nvPr/>
          </p:nvSpPr>
          <p:spPr>
            <a:xfrm>
              <a:off x="3265975" y="3618450"/>
              <a:ext cx="8175" cy="43275"/>
            </a:xfrm>
            <a:custGeom>
              <a:avLst/>
              <a:gdLst/>
              <a:ahLst/>
              <a:cxnLst/>
              <a:rect l="l" t="t" r="r" b="b"/>
              <a:pathLst>
                <a:path w="327" h="1731" extrusionOk="0">
                  <a:moveTo>
                    <a:pt x="25" y="50"/>
                  </a:moveTo>
                  <a:cubicBezTo>
                    <a:pt x="31" y="0"/>
                    <a:pt x="99" y="0"/>
                    <a:pt x="105" y="50"/>
                  </a:cubicBezTo>
                  <a:cubicBezTo>
                    <a:pt x="130" y="333"/>
                    <a:pt x="142" y="622"/>
                    <a:pt x="185" y="906"/>
                  </a:cubicBezTo>
                  <a:cubicBezTo>
                    <a:pt x="204" y="1041"/>
                    <a:pt x="228" y="1171"/>
                    <a:pt x="259" y="1300"/>
                  </a:cubicBezTo>
                  <a:cubicBezTo>
                    <a:pt x="284" y="1423"/>
                    <a:pt x="327" y="1540"/>
                    <a:pt x="327" y="1663"/>
                  </a:cubicBezTo>
                  <a:cubicBezTo>
                    <a:pt x="327" y="1713"/>
                    <a:pt x="259" y="1731"/>
                    <a:pt x="235" y="1688"/>
                  </a:cubicBezTo>
                  <a:cubicBezTo>
                    <a:pt x="167" y="1571"/>
                    <a:pt x="155" y="1429"/>
                    <a:pt x="130" y="1300"/>
                  </a:cubicBezTo>
                  <a:cubicBezTo>
                    <a:pt x="105" y="1164"/>
                    <a:pt x="81" y="1023"/>
                    <a:pt x="68" y="887"/>
                  </a:cubicBezTo>
                  <a:cubicBezTo>
                    <a:pt x="31" y="610"/>
                    <a:pt x="1" y="327"/>
                    <a:pt x="25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46"/>
            <p:cNvSpPr/>
            <p:nvPr/>
          </p:nvSpPr>
          <p:spPr>
            <a:xfrm>
              <a:off x="3113850" y="2948950"/>
              <a:ext cx="273475" cy="692000"/>
            </a:xfrm>
            <a:custGeom>
              <a:avLst/>
              <a:gdLst/>
              <a:ahLst/>
              <a:cxnLst/>
              <a:rect l="l" t="t" r="r" b="b"/>
              <a:pathLst>
                <a:path w="10939" h="27680" extrusionOk="0">
                  <a:moveTo>
                    <a:pt x="5242" y="5962"/>
                  </a:moveTo>
                  <a:cubicBezTo>
                    <a:pt x="5309" y="6024"/>
                    <a:pt x="5365" y="6073"/>
                    <a:pt x="5463" y="6085"/>
                  </a:cubicBezTo>
                  <a:cubicBezTo>
                    <a:pt x="5550" y="6092"/>
                    <a:pt x="5661" y="6024"/>
                    <a:pt x="5667" y="5931"/>
                  </a:cubicBezTo>
                  <a:cubicBezTo>
                    <a:pt x="5673" y="5901"/>
                    <a:pt x="5636" y="5882"/>
                    <a:pt x="5611" y="5894"/>
                  </a:cubicBezTo>
                  <a:cubicBezTo>
                    <a:pt x="5550" y="5931"/>
                    <a:pt x="5525" y="5999"/>
                    <a:pt x="5445" y="5987"/>
                  </a:cubicBezTo>
                  <a:cubicBezTo>
                    <a:pt x="5390" y="5981"/>
                    <a:pt x="5322" y="5950"/>
                    <a:pt x="5273" y="5919"/>
                  </a:cubicBezTo>
                  <a:cubicBezTo>
                    <a:pt x="5248" y="5907"/>
                    <a:pt x="5217" y="5944"/>
                    <a:pt x="5242" y="5962"/>
                  </a:cubicBezTo>
                  <a:close/>
                  <a:moveTo>
                    <a:pt x="7576" y="5950"/>
                  </a:moveTo>
                  <a:cubicBezTo>
                    <a:pt x="7582" y="5981"/>
                    <a:pt x="7539" y="5999"/>
                    <a:pt x="7521" y="5968"/>
                  </a:cubicBezTo>
                  <a:cubicBezTo>
                    <a:pt x="7502" y="5931"/>
                    <a:pt x="7471" y="5901"/>
                    <a:pt x="7447" y="5870"/>
                  </a:cubicBezTo>
                  <a:cubicBezTo>
                    <a:pt x="7422" y="5839"/>
                    <a:pt x="7385" y="5821"/>
                    <a:pt x="7379" y="5777"/>
                  </a:cubicBezTo>
                  <a:cubicBezTo>
                    <a:pt x="7379" y="5759"/>
                    <a:pt x="7397" y="5747"/>
                    <a:pt x="7416" y="5740"/>
                  </a:cubicBezTo>
                  <a:cubicBezTo>
                    <a:pt x="7459" y="5740"/>
                    <a:pt x="7502" y="5790"/>
                    <a:pt x="7521" y="5827"/>
                  </a:cubicBezTo>
                  <a:cubicBezTo>
                    <a:pt x="7545" y="5864"/>
                    <a:pt x="7564" y="5907"/>
                    <a:pt x="7576" y="5950"/>
                  </a:cubicBezTo>
                  <a:close/>
                  <a:moveTo>
                    <a:pt x="5427" y="10631"/>
                  </a:moveTo>
                  <a:cubicBezTo>
                    <a:pt x="5390" y="10298"/>
                    <a:pt x="5408" y="9959"/>
                    <a:pt x="5408" y="9621"/>
                  </a:cubicBezTo>
                  <a:cubicBezTo>
                    <a:pt x="5402" y="9307"/>
                    <a:pt x="5402" y="8962"/>
                    <a:pt x="5279" y="8672"/>
                  </a:cubicBezTo>
                  <a:cubicBezTo>
                    <a:pt x="5266" y="8635"/>
                    <a:pt x="5205" y="8641"/>
                    <a:pt x="5211" y="8685"/>
                  </a:cubicBezTo>
                  <a:cubicBezTo>
                    <a:pt x="5248" y="9017"/>
                    <a:pt x="5297" y="9356"/>
                    <a:pt x="5303" y="9695"/>
                  </a:cubicBezTo>
                  <a:cubicBezTo>
                    <a:pt x="5316" y="10009"/>
                    <a:pt x="5334" y="10323"/>
                    <a:pt x="5383" y="10637"/>
                  </a:cubicBezTo>
                  <a:cubicBezTo>
                    <a:pt x="5383" y="10668"/>
                    <a:pt x="5433" y="10662"/>
                    <a:pt x="5427" y="10631"/>
                  </a:cubicBezTo>
                  <a:close/>
                  <a:moveTo>
                    <a:pt x="6301" y="10538"/>
                  </a:moveTo>
                  <a:cubicBezTo>
                    <a:pt x="6381" y="10206"/>
                    <a:pt x="6326" y="9732"/>
                    <a:pt x="6178" y="9424"/>
                  </a:cubicBezTo>
                  <a:cubicBezTo>
                    <a:pt x="6159" y="9393"/>
                    <a:pt x="6110" y="9405"/>
                    <a:pt x="6110" y="9442"/>
                  </a:cubicBezTo>
                  <a:cubicBezTo>
                    <a:pt x="6110" y="9608"/>
                    <a:pt x="6172" y="9762"/>
                    <a:pt x="6209" y="9923"/>
                  </a:cubicBezTo>
                  <a:cubicBezTo>
                    <a:pt x="6252" y="10126"/>
                    <a:pt x="6264" y="10323"/>
                    <a:pt x="6252" y="10532"/>
                  </a:cubicBezTo>
                  <a:cubicBezTo>
                    <a:pt x="6252" y="10563"/>
                    <a:pt x="6295" y="10569"/>
                    <a:pt x="6301" y="10538"/>
                  </a:cubicBezTo>
                  <a:close/>
                  <a:moveTo>
                    <a:pt x="8130" y="11881"/>
                  </a:moveTo>
                  <a:cubicBezTo>
                    <a:pt x="8087" y="11838"/>
                    <a:pt x="8038" y="11795"/>
                    <a:pt x="7989" y="11758"/>
                  </a:cubicBezTo>
                  <a:cubicBezTo>
                    <a:pt x="7939" y="11715"/>
                    <a:pt x="7896" y="11672"/>
                    <a:pt x="7835" y="11653"/>
                  </a:cubicBezTo>
                  <a:cubicBezTo>
                    <a:pt x="7804" y="11641"/>
                    <a:pt x="7779" y="11672"/>
                    <a:pt x="7792" y="11703"/>
                  </a:cubicBezTo>
                  <a:cubicBezTo>
                    <a:pt x="7816" y="11752"/>
                    <a:pt x="7872" y="11783"/>
                    <a:pt x="7921" y="11813"/>
                  </a:cubicBezTo>
                  <a:cubicBezTo>
                    <a:pt x="7976" y="11850"/>
                    <a:pt x="8044" y="11875"/>
                    <a:pt x="8106" y="11918"/>
                  </a:cubicBezTo>
                  <a:cubicBezTo>
                    <a:pt x="8124" y="11937"/>
                    <a:pt x="8155" y="11900"/>
                    <a:pt x="8130" y="11881"/>
                  </a:cubicBezTo>
                  <a:close/>
                  <a:moveTo>
                    <a:pt x="9153" y="13113"/>
                  </a:moveTo>
                  <a:cubicBezTo>
                    <a:pt x="9184" y="13150"/>
                    <a:pt x="9128" y="13205"/>
                    <a:pt x="9097" y="13168"/>
                  </a:cubicBezTo>
                  <a:cubicBezTo>
                    <a:pt x="9079" y="13156"/>
                    <a:pt x="9060" y="13138"/>
                    <a:pt x="9048" y="13125"/>
                  </a:cubicBezTo>
                  <a:cubicBezTo>
                    <a:pt x="9030" y="13107"/>
                    <a:pt x="9011" y="13082"/>
                    <a:pt x="9011" y="13051"/>
                  </a:cubicBezTo>
                  <a:cubicBezTo>
                    <a:pt x="9011" y="13033"/>
                    <a:pt x="9030" y="13021"/>
                    <a:pt x="9048" y="13027"/>
                  </a:cubicBezTo>
                  <a:cubicBezTo>
                    <a:pt x="9079" y="13033"/>
                    <a:pt x="9091" y="13051"/>
                    <a:pt x="9110" y="13076"/>
                  </a:cubicBezTo>
                  <a:cubicBezTo>
                    <a:pt x="9122" y="13088"/>
                    <a:pt x="9134" y="13101"/>
                    <a:pt x="9153" y="13113"/>
                  </a:cubicBezTo>
                  <a:close/>
                  <a:moveTo>
                    <a:pt x="10767" y="11549"/>
                  </a:moveTo>
                  <a:cubicBezTo>
                    <a:pt x="10760" y="11518"/>
                    <a:pt x="10803" y="11505"/>
                    <a:pt x="10810" y="11536"/>
                  </a:cubicBezTo>
                  <a:cubicBezTo>
                    <a:pt x="10884" y="11783"/>
                    <a:pt x="10939" y="12047"/>
                    <a:pt x="10847" y="12300"/>
                  </a:cubicBezTo>
                  <a:cubicBezTo>
                    <a:pt x="10791" y="12448"/>
                    <a:pt x="10736" y="12583"/>
                    <a:pt x="10730" y="12743"/>
                  </a:cubicBezTo>
                  <a:cubicBezTo>
                    <a:pt x="10723" y="12830"/>
                    <a:pt x="10717" y="12904"/>
                    <a:pt x="10674" y="12984"/>
                  </a:cubicBezTo>
                  <a:cubicBezTo>
                    <a:pt x="10656" y="13008"/>
                    <a:pt x="10606" y="12996"/>
                    <a:pt x="10613" y="12965"/>
                  </a:cubicBezTo>
                  <a:cubicBezTo>
                    <a:pt x="10619" y="12737"/>
                    <a:pt x="10650" y="12540"/>
                    <a:pt x="10730" y="12325"/>
                  </a:cubicBezTo>
                  <a:cubicBezTo>
                    <a:pt x="10822" y="12078"/>
                    <a:pt x="10822" y="11807"/>
                    <a:pt x="10767" y="11549"/>
                  </a:cubicBezTo>
                  <a:close/>
                  <a:moveTo>
                    <a:pt x="8605" y="7779"/>
                  </a:moveTo>
                  <a:cubicBezTo>
                    <a:pt x="8599" y="7952"/>
                    <a:pt x="8592" y="8130"/>
                    <a:pt x="8562" y="8303"/>
                  </a:cubicBezTo>
                  <a:cubicBezTo>
                    <a:pt x="8549" y="8358"/>
                    <a:pt x="8642" y="8383"/>
                    <a:pt x="8654" y="8327"/>
                  </a:cubicBezTo>
                  <a:cubicBezTo>
                    <a:pt x="8691" y="8143"/>
                    <a:pt x="8672" y="7964"/>
                    <a:pt x="8660" y="7779"/>
                  </a:cubicBezTo>
                  <a:cubicBezTo>
                    <a:pt x="8660" y="7748"/>
                    <a:pt x="8605" y="7748"/>
                    <a:pt x="8605" y="7779"/>
                  </a:cubicBezTo>
                  <a:close/>
                  <a:moveTo>
                    <a:pt x="8691" y="7508"/>
                  </a:moveTo>
                  <a:cubicBezTo>
                    <a:pt x="8562" y="7539"/>
                    <a:pt x="8457" y="7619"/>
                    <a:pt x="8377" y="7724"/>
                  </a:cubicBezTo>
                  <a:cubicBezTo>
                    <a:pt x="8315" y="7798"/>
                    <a:pt x="8210" y="7964"/>
                    <a:pt x="8254" y="8062"/>
                  </a:cubicBezTo>
                  <a:cubicBezTo>
                    <a:pt x="8266" y="8087"/>
                    <a:pt x="8297" y="8087"/>
                    <a:pt x="8315" y="8075"/>
                  </a:cubicBezTo>
                  <a:cubicBezTo>
                    <a:pt x="8340" y="8044"/>
                    <a:pt x="8346" y="8019"/>
                    <a:pt x="8352" y="7982"/>
                  </a:cubicBezTo>
                  <a:cubicBezTo>
                    <a:pt x="8371" y="7927"/>
                    <a:pt x="8395" y="7872"/>
                    <a:pt x="8426" y="7822"/>
                  </a:cubicBezTo>
                  <a:cubicBezTo>
                    <a:pt x="8488" y="7711"/>
                    <a:pt x="8586" y="7613"/>
                    <a:pt x="8709" y="7570"/>
                  </a:cubicBezTo>
                  <a:cubicBezTo>
                    <a:pt x="8752" y="7557"/>
                    <a:pt x="8734" y="7496"/>
                    <a:pt x="8691" y="7508"/>
                  </a:cubicBezTo>
                  <a:close/>
                  <a:moveTo>
                    <a:pt x="8303" y="7459"/>
                  </a:moveTo>
                  <a:cubicBezTo>
                    <a:pt x="8223" y="7588"/>
                    <a:pt x="8167" y="7724"/>
                    <a:pt x="8124" y="7872"/>
                  </a:cubicBezTo>
                  <a:cubicBezTo>
                    <a:pt x="8112" y="7927"/>
                    <a:pt x="8198" y="7945"/>
                    <a:pt x="8210" y="7896"/>
                  </a:cubicBezTo>
                  <a:cubicBezTo>
                    <a:pt x="8254" y="7761"/>
                    <a:pt x="8284" y="7613"/>
                    <a:pt x="8358" y="7490"/>
                  </a:cubicBezTo>
                  <a:cubicBezTo>
                    <a:pt x="8377" y="7459"/>
                    <a:pt x="8321" y="7428"/>
                    <a:pt x="8303" y="7459"/>
                  </a:cubicBezTo>
                  <a:close/>
                  <a:moveTo>
                    <a:pt x="6609" y="8056"/>
                  </a:moveTo>
                  <a:cubicBezTo>
                    <a:pt x="6628" y="8007"/>
                    <a:pt x="6671" y="7970"/>
                    <a:pt x="6714" y="7939"/>
                  </a:cubicBezTo>
                  <a:cubicBezTo>
                    <a:pt x="6732" y="7927"/>
                    <a:pt x="6751" y="7915"/>
                    <a:pt x="6775" y="7908"/>
                  </a:cubicBezTo>
                  <a:cubicBezTo>
                    <a:pt x="6800" y="7890"/>
                    <a:pt x="6825" y="7890"/>
                    <a:pt x="6837" y="7859"/>
                  </a:cubicBezTo>
                  <a:cubicBezTo>
                    <a:pt x="6849" y="7841"/>
                    <a:pt x="6837" y="7816"/>
                    <a:pt x="6818" y="7810"/>
                  </a:cubicBezTo>
                  <a:cubicBezTo>
                    <a:pt x="6788" y="7804"/>
                    <a:pt x="6763" y="7816"/>
                    <a:pt x="6732" y="7828"/>
                  </a:cubicBezTo>
                  <a:cubicBezTo>
                    <a:pt x="6701" y="7847"/>
                    <a:pt x="6671" y="7865"/>
                    <a:pt x="6640" y="7884"/>
                  </a:cubicBezTo>
                  <a:cubicBezTo>
                    <a:pt x="6584" y="7927"/>
                    <a:pt x="6554" y="7976"/>
                    <a:pt x="6554" y="8044"/>
                  </a:cubicBezTo>
                  <a:cubicBezTo>
                    <a:pt x="6554" y="8081"/>
                    <a:pt x="6603" y="8087"/>
                    <a:pt x="6609" y="8056"/>
                  </a:cubicBezTo>
                  <a:close/>
                  <a:moveTo>
                    <a:pt x="9412" y="8912"/>
                  </a:moveTo>
                  <a:cubicBezTo>
                    <a:pt x="9596" y="8666"/>
                    <a:pt x="9892" y="8937"/>
                    <a:pt x="10101" y="9005"/>
                  </a:cubicBezTo>
                  <a:cubicBezTo>
                    <a:pt x="10157" y="9023"/>
                    <a:pt x="10188" y="8949"/>
                    <a:pt x="10138" y="8919"/>
                  </a:cubicBezTo>
                  <a:cubicBezTo>
                    <a:pt x="9947" y="8802"/>
                    <a:pt x="9504" y="8604"/>
                    <a:pt x="9362" y="8882"/>
                  </a:cubicBezTo>
                  <a:cubicBezTo>
                    <a:pt x="9344" y="8912"/>
                    <a:pt x="9387" y="8937"/>
                    <a:pt x="9412" y="8912"/>
                  </a:cubicBezTo>
                  <a:close/>
                  <a:moveTo>
                    <a:pt x="9633" y="8561"/>
                  </a:moveTo>
                  <a:cubicBezTo>
                    <a:pt x="9424" y="8531"/>
                    <a:pt x="9251" y="8611"/>
                    <a:pt x="9110" y="8758"/>
                  </a:cubicBezTo>
                  <a:cubicBezTo>
                    <a:pt x="9060" y="8808"/>
                    <a:pt x="9141" y="8882"/>
                    <a:pt x="9190" y="8832"/>
                  </a:cubicBezTo>
                  <a:cubicBezTo>
                    <a:pt x="9301" y="8715"/>
                    <a:pt x="9455" y="8611"/>
                    <a:pt x="9621" y="8623"/>
                  </a:cubicBezTo>
                  <a:cubicBezTo>
                    <a:pt x="9658" y="8623"/>
                    <a:pt x="9664" y="8568"/>
                    <a:pt x="9633" y="8561"/>
                  </a:cubicBezTo>
                  <a:close/>
                  <a:moveTo>
                    <a:pt x="9492" y="8290"/>
                  </a:moveTo>
                  <a:cubicBezTo>
                    <a:pt x="9264" y="8364"/>
                    <a:pt x="9085" y="8512"/>
                    <a:pt x="8937" y="8697"/>
                  </a:cubicBezTo>
                  <a:cubicBezTo>
                    <a:pt x="8894" y="8746"/>
                    <a:pt x="8968" y="8820"/>
                    <a:pt x="9017" y="8771"/>
                  </a:cubicBezTo>
                  <a:cubicBezTo>
                    <a:pt x="9171" y="8611"/>
                    <a:pt x="9313" y="8450"/>
                    <a:pt x="9522" y="8358"/>
                  </a:cubicBezTo>
                  <a:cubicBezTo>
                    <a:pt x="9565" y="8340"/>
                    <a:pt x="9535" y="8278"/>
                    <a:pt x="9492" y="8290"/>
                  </a:cubicBezTo>
                  <a:close/>
                  <a:moveTo>
                    <a:pt x="9239" y="7742"/>
                  </a:moveTo>
                  <a:cubicBezTo>
                    <a:pt x="8950" y="7902"/>
                    <a:pt x="8783" y="8149"/>
                    <a:pt x="8697" y="8463"/>
                  </a:cubicBezTo>
                  <a:cubicBezTo>
                    <a:pt x="8679" y="8531"/>
                    <a:pt x="8783" y="8561"/>
                    <a:pt x="8802" y="8494"/>
                  </a:cubicBezTo>
                  <a:cubicBezTo>
                    <a:pt x="8888" y="8216"/>
                    <a:pt x="9042" y="7964"/>
                    <a:pt x="9270" y="7791"/>
                  </a:cubicBezTo>
                  <a:cubicBezTo>
                    <a:pt x="9301" y="7767"/>
                    <a:pt x="9270" y="7724"/>
                    <a:pt x="9239" y="7742"/>
                  </a:cubicBezTo>
                  <a:close/>
                  <a:moveTo>
                    <a:pt x="7188" y="8715"/>
                  </a:moveTo>
                  <a:cubicBezTo>
                    <a:pt x="7219" y="8697"/>
                    <a:pt x="7256" y="8740"/>
                    <a:pt x="7225" y="8765"/>
                  </a:cubicBezTo>
                  <a:cubicBezTo>
                    <a:pt x="7188" y="8802"/>
                    <a:pt x="7157" y="8845"/>
                    <a:pt x="7139" y="8894"/>
                  </a:cubicBezTo>
                  <a:cubicBezTo>
                    <a:pt x="7126" y="8919"/>
                    <a:pt x="7120" y="8949"/>
                    <a:pt x="7120" y="8974"/>
                  </a:cubicBezTo>
                  <a:cubicBezTo>
                    <a:pt x="7120" y="9005"/>
                    <a:pt x="7120" y="9017"/>
                    <a:pt x="7096" y="9036"/>
                  </a:cubicBezTo>
                  <a:cubicBezTo>
                    <a:pt x="7083" y="9048"/>
                    <a:pt x="7065" y="9048"/>
                    <a:pt x="7053" y="9042"/>
                  </a:cubicBezTo>
                  <a:cubicBezTo>
                    <a:pt x="6997" y="8999"/>
                    <a:pt x="7022" y="8912"/>
                    <a:pt x="7046" y="8863"/>
                  </a:cubicBezTo>
                  <a:cubicBezTo>
                    <a:pt x="7077" y="8795"/>
                    <a:pt x="7126" y="8758"/>
                    <a:pt x="7188" y="8715"/>
                  </a:cubicBezTo>
                  <a:close/>
                  <a:moveTo>
                    <a:pt x="7324" y="9110"/>
                  </a:moveTo>
                  <a:cubicBezTo>
                    <a:pt x="7348" y="9079"/>
                    <a:pt x="7391" y="9110"/>
                    <a:pt x="7373" y="9140"/>
                  </a:cubicBezTo>
                  <a:cubicBezTo>
                    <a:pt x="7311" y="9233"/>
                    <a:pt x="7293" y="9331"/>
                    <a:pt x="7268" y="9436"/>
                  </a:cubicBezTo>
                  <a:cubicBezTo>
                    <a:pt x="7256" y="9479"/>
                    <a:pt x="7188" y="9473"/>
                    <a:pt x="7194" y="9430"/>
                  </a:cubicBezTo>
                  <a:cubicBezTo>
                    <a:pt x="7200" y="9307"/>
                    <a:pt x="7256" y="9202"/>
                    <a:pt x="7324" y="9110"/>
                  </a:cubicBezTo>
                  <a:close/>
                  <a:moveTo>
                    <a:pt x="7545" y="9276"/>
                  </a:moveTo>
                  <a:cubicBezTo>
                    <a:pt x="7576" y="9264"/>
                    <a:pt x="7601" y="9300"/>
                    <a:pt x="7582" y="9319"/>
                  </a:cubicBezTo>
                  <a:cubicBezTo>
                    <a:pt x="7478" y="9417"/>
                    <a:pt x="7453" y="9541"/>
                    <a:pt x="7410" y="9670"/>
                  </a:cubicBezTo>
                  <a:cubicBezTo>
                    <a:pt x="7397" y="9725"/>
                    <a:pt x="7305" y="9713"/>
                    <a:pt x="7311" y="9658"/>
                  </a:cubicBezTo>
                  <a:cubicBezTo>
                    <a:pt x="7330" y="9491"/>
                    <a:pt x="7404" y="9356"/>
                    <a:pt x="7545" y="9276"/>
                  </a:cubicBezTo>
                  <a:close/>
                  <a:moveTo>
                    <a:pt x="7835" y="9793"/>
                  </a:moveTo>
                  <a:cubicBezTo>
                    <a:pt x="7878" y="9769"/>
                    <a:pt x="7909" y="9824"/>
                    <a:pt x="7872" y="9849"/>
                  </a:cubicBezTo>
                  <a:cubicBezTo>
                    <a:pt x="7798" y="9904"/>
                    <a:pt x="7742" y="9966"/>
                    <a:pt x="7656" y="9996"/>
                  </a:cubicBezTo>
                  <a:cubicBezTo>
                    <a:pt x="7601" y="10015"/>
                    <a:pt x="7514" y="10040"/>
                    <a:pt x="7478" y="9978"/>
                  </a:cubicBezTo>
                  <a:cubicBezTo>
                    <a:pt x="7465" y="9959"/>
                    <a:pt x="7471" y="9941"/>
                    <a:pt x="7490" y="9929"/>
                  </a:cubicBezTo>
                  <a:cubicBezTo>
                    <a:pt x="7521" y="9916"/>
                    <a:pt x="7533" y="9923"/>
                    <a:pt x="7564" y="9923"/>
                  </a:cubicBezTo>
                  <a:cubicBezTo>
                    <a:pt x="7601" y="9916"/>
                    <a:pt x="7638" y="9904"/>
                    <a:pt x="7668" y="9886"/>
                  </a:cubicBezTo>
                  <a:cubicBezTo>
                    <a:pt x="7724" y="9855"/>
                    <a:pt x="7779" y="9818"/>
                    <a:pt x="7835" y="9793"/>
                  </a:cubicBezTo>
                  <a:close/>
                  <a:moveTo>
                    <a:pt x="6849" y="8198"/>
                  </a:moveTo>
                  <a:cubicBezTo>
                    <a:pt x="6800" y="8235"/>
                    <a:pt x="6757" y="8284"/>
                    <a:pt x="6720" y="8340"/>
                  </a:cubicBezTo>
                  <a:cubicBezTo>
                    <a:pt x="6689" y="8383"/>
                    <a:pt x="6640" y="8450"/>
                    <a:pt x="6646" y="8506"/>
                  </a:cubicBezTo>
                  <a:cubicBezTo>
                    <a:pt x="6646" y="8537"/>
                    <a:pt x="6683" y="8555"/>
                    <a:pt x="6708" y="8537"/>
                  </a:cubicBezTo>
                  <a:cubicBezTo>
                    <a:pt x="6757" y="8506"/>
                    <a:pt x="6769" y="8444"/>
                    <a:pt x="6794" y="8401"/>
                  </a:cubicBezTo>
                  <a:cubicBezTo>
                    <a:pt x="6825" y="8346"/>
                    <a:pt x="6855" y="8290"/>
                    <a:pt x="6899" y="8247"/>
                  </a:cubicBezTo>
                  <a:cubicBezTo>
                    <a:pt x="6929" y="8216"/>
                    <a:pt x="6886" y="8173"/>
                    <a:pt x="6849" y="8198"/>
                  </a:cubicBezTo>
                  <a:close/>
                  <a:moveTo>
                    <a:pt x="6806" y="7970"/>
                  </a:moveTo>
                  <a:cubicBezTo>
                    <a:pt x="6695" y="8044"/>
                    <a:pt x="6597" y="8186"/>
                    <a:pt x="6560" y="8315"/>
                  </a:cubicBezTo>
                  <a:cubicBezTo>
                    <a:pt x="6547" y="8364"/>
                    <a:pt x="6621" y="8395"/>
                    <a:pt x="6652" y="8352"/>
                  </a:cubicBezTo>
                  <a:cubicBezTo>
                    <a:pt x="6683" y="8303"/>
                    <a:pt x="6708" y="8247"/>
                    <a:pt x="6738" y="8198"/>
                  </a:cubicBezTo>
                  <a:cubicBezTo>
                    <a:pt x="6769" y="8136"/>
                    <a:pt x="6818" y="8087"/>
                    <a:pt x="6868" y="8044"/>
                  </a:cubicBezTo>
                  <a:cubicBezTo>
                    <a:pt x="6911" y="8007"/>
                    <a:pt x="6855" y="7933"/>
                    <a:pt x="6806" y="7970"/>
                  </a:cubicBezTo>
                  <a:close/>
                  <a:moveTo>
                    <a:pt x="10637" y="11382"/>
                  </a:moveTo>
                  <a:cubicBezTo>
                    <a:pt x="10650" y="11013"/>
                    <a:pt x="10539" y="10655"/>
                    <a:pt x="10496" y="10292"/>
                  </a:cubicBezTo>
                  <a:cubicBezTo>
                    <a:pt x="10465" y="10058"/>
                    <a:pt x="10563" y="9750"/>
                    <a:pt x="10372" y="9559"/>
                  </a:cubicBezTo>
                  <a:cubicBezTo>
                    <a:pt x="10342" y="9528"/>
                    <a:pt x="10280" y="9565"/>
                    <a:pt x="10298" y="9608"/>
                  </a:cubicBezTo>
                  <a:cubicBezTo>
                    <a:pt x="10348" y="9732"/>
                    <a:pt x="10385" y="9842"/>
                    <a:pt x="10397" y="9978"/>
                  </a:cubicBezTo>
                  <a:cubicBezTo>
                    <a:pt x="10409" y="10107"/>
                    <a:pt x="10403" y="10231"/>
                    <a:pt x="10422" y="10354"/>
                  </a:cubicBezTo>
                  <a:cubicBezTo>
                    <a:pt x="10483" y="10692"/>
                    <a:pt x="10545" y="11037"/>
                    <a:pt x="10569" y="11382"/>
                  </a:cubicBezTo>
                  <a:cubicBezTo>
                    <a:pt x="10569" y="11425"/>
                    <a:pt x="10637" y="11425"/>
                    <a:pt x="10637" y="11382"/>
                  </a:cubicBezTo>
                  <a:close/>
                  <a:moveTo>
                    <a:pt x="8820" y="11308"/>
                  </a:moveTo>
                  <a:cubicBezTo>
                    <a:pt x="9017" y="11598"/>
                    <a:pt x="9060" y="11974"/>
                    <a:pt x="9202" y="12294"/>
                  </a:cubicBezTo>
                  <a:cubicBezTo>
                    <a:pt x="9313" y="12534"/>
                    <a:pt x="9559" y="12916"/>
                    <a:pt x="9880" y="12799"/>
                  </a:cubicBezTo>
                  <a:cubicBezTo>
                    <a:pt x="9923" y="12780"/>
                    <a:pt x="9923" y="12713"/>
                    <a:pt x="9873" y="12700"/>
                  </a:cubicBezTo>
                  <a:cubicBezTo>
                    <a:pt x="9726" y="12670"/>
                    <a:pt x="9615" y="12651"/>
                    <a:pt x="9504" y="12534"/>
                  </a:cubicBezTo>
                  <a:cubicBezTo>
                    <a:pt x="9381" y="12411"/>
                    <a:pt x="9307" y="12245"/>
                    <a:pt x="9239" y="12091"/>
                  </a:cubicBezTo>
                  <a:cubicBezTo>
                    <a:pt x="9110" y="11820"/>
                    <a:pt x="9054" y="11518"/>
                    <a:pt x="8870" y="11278"/>
                  </a:cubicBezTo>
                  <a:cubicBezTo>
                    <a:pt x="8845" y="11247"/>
                    <a:pt x="8802" y="11278"/>
                    <a:pt x="8820" y="11308"/>
                  </a:cubicBezTo>
                  <a:close/>
                  <a:moveTo>
                    <a:pt x="8839" y="11013"/>
                  </a:moveTo>
                  <a:cubicBezTo>
                    <a:pt x="8987" y="11210"/>
                    <a:pt x="9104" y="11432"/>
                    <a:pt x="9245" y="11629"/>
                  </a:cubicBezTo>
                  <a:cubicBezTo>
                    <a:pt x="9375" y="11807"/>
                    <a:pt x="9424" y="12023"/>
                    <a:pt x="9510" y="12220"/>
                  </a:cubicBezTo>
                  <a:cubicBezTo>
                    <a:pt x="9658" y="12546"/>
                    <a:pt x="9984" y="12602"/>
                    <a:pt x="10225" y="12337"/>
                  </a:cubicBezTo>
                  <a:cubicBezTo>
                    <a:pt x="10255" y="12300"/>
                    <a:pt x="10218" y="12245"/>
                    <a:pt x="10169" y="12269"/>
                  </a:cubicBezTo>
                  <a:cubicBezTo>
                    <a:pt x="9997" y="12362"/>
                    <a:pt x="9830" y="12472"/>
                    <a:pt x="9683" y="12275"/>
                  </a:cubicBezTo>
                  <a:cubicBezTo>
                    <a:pt x="9584" y="12158"/>
                    <a:pt x="9535" y="12004"/>
                    <a:pt x="9485" y="11863"/>
                  </a:cubicBezTo>
                  <a:cubicBezTo>
                    <a:pt x="9430" y="11696"/>
                    <a:pt x="9313" y="11561"/>
                    <a:pt x="9214" y="11425"/>
                  </a:cubicBezTo>
                  <a:cubicBezTo>
                    <a:pt x="9104" y="11278"/>
                    <a:pt x="9005" y="11124"/>
                    <a:pt x="8876" y="10982"/>
                  </a:cubicBezTo>
                  <a:cubicBezTo>
                    <a:pt x="8857" y="10963"/>
                    <a:pt x="8820" y="10994"/>
                    <a:pt x="8839" y="11013"/>
                  </a:cubicBezTo>
                  <a:close/>
                  <a:moveTo>
                    <a:pt x="8414" y="11197"/>
                  </a:moveTo>
                  <a:cubicBezTo>
                    <a:pt x="8599" y="11395"/>
                    <a:pt x="8642" y="11666"/>
                    <a:pt x="8679" y="11918"/>
                  </a:cubicBezTo>
                  <a:cubicBezTo>
                    <a:pt x="8716" y="12152"/>
                    <a:pt x="8777" y="12380"/>
                    <a:pt x="8882" y="12589"/>
                  </a:cubicBezTo>
                  <a:cubicBezTo>
                    <a:pt x="9048" y="12947"/>
                    <a:pt x="9412" y="13273"/>
                    <a:pt x="9830" y="13212"/>
                  </a:cubicBezTo>
                  <a:cubicBezTo>
                    <a:pt x="9873" y="13199"/>
                    <a:pt x="9873" y="13138"/>
                    <a:pt x="9830" y="13125"/>
                  </a:cubicBezTo>
                  <a:cubicBezTo>
                    <a:pt x="9590" y="13082"/>
                    <a:pt x="9393" y="13033"/>
                    <a:pt x="9208" y="12854"/>
                  </a:cubicBezTo>
                  <a:cubicBezTo>
                    <a:pt x="9048" y="12694"/>
                    <a:pt x="8950" y="12466"/>
                    <a:pt x="8876" y="12251"/>
                  </a:cubicBezTo>
                  <a:cubicBezTo>
                    <a:pt x="8752" y="11869"/>
                    <a:pt x="8771" y="11456"/>
                    <a:pt x="8451" y="11161"/>
                  </a:cubicBezTo>
                  <a:cubicBezTo>
                    <a:pt x="8426" y="11136"/>
                    <a:pt x="8389" y="11173"/>
                    <a:pt x="8414" y="11197"/>
                  </a:cubicBezTo>
                  <a:close/>
                  <a:moveTo>
                    <a:pt x="7317" y="9787"/>
                  </a:moveTo>
                  <a:cubicBezTo>
                    <a:pt x="7348" y="9996"/>
                    <a:pt x="7441" y="10181"/>
                    <a:pt x="7533" y="10372"/>
                  </a:cubicBezTo>
                  <a:cubicBezTo>
                    <a:pt x="7613" y="10538"/>
                    <a:pt x="7675" y="10711"/>
                    <a:pt x="7736" y="10890"/>
                  </a:cubicBezTo>
                  <a:cubicBezTo>
                    <a:pt x="7785" y="11037"/>
                    <a:pt x="7884" y="11290"/>
                    <a:pt x="8050" y="11339"/>
                  </a:cubicBezTo>
                  <a:cubicBezTo>
                    <a:pt x="8112" y="11358"/>
                    <a:pt x="8167" y="11351"/>
                    <a:pt x="8223" y="11321"/>
                  </a:cubicBezTo>
                  <a:cubicBezTo>
                    <a:pt x="8266" y="11302"/>
                    <a:pt x="8247" y="11228"/>
                    <a:pt x="8198" y="11228"/>
                  </a:cubicBezTo>
                  <a:cubicBezTo>
                    <a:pt x="7921" y="11241"/>
                    <a:pt x="7859" y="10883"/>
                    <a:pt x="7792" y="10686"/>
                  </a:cubicBezTo>
                  <a:cubicBezTo>
                    <a:pt x="7681" y="10372"/>
                    <a:pt x="7459" y="10101"/>
                    <a:pt x="7379" y="9775"/>
                  </a:cubicBezTo>
                  <a:cubicBezTo>
                    <a:pt x="7373" y="9744"/>
                    <a:pt x="7317" y="9750"/>
                    <a:pt x="7317" y="9787"/>
                  </a:cubicBezTo>
                  <a:close/>
                  <a:moveTo>
                    <a:pt x="7287" y="12719"/>
                  </a:moveTo>
                  <a:cubicBezTo>
                    <a:pt x="7404" y="13088"/>
                    <a:pt x="7502" y="13464"/>
                    <a:pt x="7650" y="13827"/>
                  </a:cubicBezTo>
                  <a:cubicBezTo>
                    <a:pt x="7662" y="13858"/>
                    <a:pt x="7718" y="13846"/>
                    <a:pt x="7712" y="13809"/>
                  </a:cubicBezTo>
                  <a:cubicBezTo>
                    <a:pt x="7625" y="13427"/>
                    <a:pt x="7478" y="13064"/>
                    <a:pt x="7330" y="12700"/>
                  </a:cubicBezTo>
                  <a:cubicBezTo>
                    <a:pt x="7324" y="12676"/>
                    <a:pt x="7280" y="12688"/>
                    <a:pt x="7287" y="12719"/>
                  </a:cubicBezTo>
                  <a:close/>
                  <a:moveTo>
                    <a:pt x="7896" y="13969"/>
                  </a:moveTo>
                  <a:cubicBezTo>
                    <a:pt x="7878" y="13945"/>
                    <a:pt x="7915" y="13914"/>
                    <a:pt x="7939" y="13938"/>
                  </a:cubicBezTo>
                  <a:cubicBezTo>
                    <a:pt x="8044" y="14043"/>
                    <a:pt x="8155" y="14142"/>
                    <a:pt x="8260" y="14252"/>
                  </a:cubicBezTo>
                  <a:cubicBezTo>
                    <a:pt x="8334" y="14333"/>
                    <a:pt x="8445" y="14431"/>
                    <a:pt x="8463" y="14542"/>
                  </a:cubicBezTo>
                  <a:cubicBezTo>
                    <a:pt x="8469" y="14573"/>
                    <a:pt x="8432" y="14610"/>
                    <a:pt x="8401" y="14585"/>
                  </a:cubicBezTo>
                  <a:cubicBezTo>
                    <a:pt x="8303" y="14523"/>
                    <a:pt x="8247" y="14400"/>
                    <a:pt x="8180" y="14314"/>
                  </a:cubicBezTo>
                  <a:cubicBezTo>
                    <a:pt x="8087" y="14197"/>
                    <a:pt x="8001" y="14080"/>
                    <a:pt x="7896" y="13969"/>
                  </a:cubicBezTo>
                  <a:close/>
                  <a:moveTo>
                    <a:pt x="7342" y="11992"/>
                  </a:moveTo>
                  <a:cubicBezTo>
                    <a:pt x="7508" y="12288"/>
                    <a:pt x="7712" y="12565"/>
                    <a:pt x="7927" y="12836"/>
                  </a:cubicBezTo>
                  <a:cubicBezTo>
                    <a:pt x="8026" y="12959"/>
                    <a:pt x="8124" y="13076"/>
                    <a:pt x="8223" y="13199"/>
                  </a:cubicBezTo>
                  <a:cubicBezTo>
                    <a:pt x="8321" y="13329"/>
                    <a:pt x="8383" y="13476"/>
                    <a:pt x="8457" y="13624"/>
                  </a:cubicBezTo>
                  <a:cubicBezTo>
                    <a:pt x="8481" y="13667"/>
                    <a:pt x="8555" y="13649"/>
                    <a:pt x="8549" y="13600"/>
                  </a:cubicBezTo>
                  <a:cubicBezTo>
                    <a:pt x="8543" y="13335"/>
                    <a:pt x="8297" y="13082"/>
                    <a:pt x="8130" y="12891"/>
                  </a:cubicBezTo>
                  <a:cubicBezTo>
                    <a:pt x="7878" y="12589"/>
                    <a:pt x="7601" y="12294"/>
                    <a:pt x="7385" y="11961"/>
                  </a:cubicBezTo>
                  <a:cubicBezTo>
                    <a:pt x="7367" y="11937"/>
                    <a:pt x="7324" y="11961"/>
                    <a:pt x="7342" y="11992"/>
                  </a:cubicBezTo>
                  <a:close/>
                  <a:moveTo>
                    <a:pt x="7613" y="15657"/>
                  </a:moveTo>
                  <a:cubicBezTo>
                    <a:pt x="7705" y="16076"/>
                    <a:pt x="7835" y="16507"/>
                    <a:pt x="8032" y="16889"/>
                  </a:cubicBezTo>
                  <a:cubicBezTo>
                    <a:pt x="8050" y="16926"/>
                    <a:pt x="8112" y="16901"/>
                    <a:pt x="8100" y="16864"/>
                  </a:cubicBezTo>
                  <a:cubicBezTo>
                    <a:pt x="8020" y="16439"/>
                    <a:pt x="7773" y="16063"/>
                    <a:pt x="7668" y="15644"/>
                  </a:cubicBezTo>
                  <a:cubicBezTo>
                    <a:pt x="7656" y="15614"/>
                    <a:pt x="7607" y="15626"/>
                    <a:pt x="7613" y="15657"/>
                  </a:cubicBezTo>
                  <a:close/>
                  <a:moveTo>
                    <a:pt x="8174" y="15447"/>
                  </a:moveTo>
                  <a:cubicBezTo>
                    <a:pt x="8155" y="15423"/>
                    <a:pt x="8198" y="15398"/>
                    <a:pt x="8217" y="15423"/>
                  </a:cubicBezTo>
                  <a:cubicBezTo>
                    <a:pt x="8272" y="15503"/>
                    <a:pt x="8340" y="15571"/>
                    <a:pt x="8432" y="15614"/>
                  </a:cubicBezTo>
                  <a:cubicBezTo>
                    <a:pt x="8488" y="15632"/>
                    <a:pt x="8543" y="15638"/>
                    <a:pt x="8599" y="15614"/>
                  </a:cubicBezTo>
                  <a:cubicBezTo>
                    <a:pt x="8629" y="15595"/>
                    <a:pt x="8635" y="15595"/>
                    <a:pt x="8672" y="15589"/>
                  </a:cubicBezTo>
                  <a:cubicBezTo>
                    <a:pt x="8697" y="15589"/>
                    <a:pt x="8716" y="15614"/>
                    <a:pt x="8709" y="15638"/>
                  </a:cubicBezTo>
                  <a:cubicBezTo>
                    <a:pt x="8672" y="15737"/>
                    <a:pt x="8518" y="15755"/>
                    <a:pt x="8432" y="15712"/>
                  </a:cubicBezTo>
                  <a:cubicBezTo>
                    <a:pt x="8315" y="15663"/>
                    <a:pt x="8235" y="15558"/>
                    <a:pt x="8174" y="15447"/>
                  </a:cubicBezTo>
                  <a:moveTo>
                    <a:pt x="8056" y="14831"/>
                  </a:moveTo>
                  <a:cubicBezTo>
                    <a:pt x="8038" y="14801"/>
                    <a:pt x="8081" y="14776"/>
                    <a:pt x="8100" y="14801"/>
                  </a:cubicBezTo>
                  <a:cubicBezTo>
                    <a:pt x="8198" y="14955"/>
                    <a:pt x="8291" y="15158"/>
                    <a:pt x="8451" y="15250"/>
                  </a:cubicBezTo>
                  <a:cubicBezTo>
                    <a:pt x="8457" y="15250"/>
                    <a:pt x="8469" y="15256"/>
                    <a:pt x="8475" y="15256"/>
                  </a:cubicBezTo>
                  <a:cubicBezTo>
                    <a:pt x="8500" y="15244"/>
                    <a:pt x="8488" y="15146"/>
                    <a:pt x="8481" y="15127"/>
                  </a:cubicBezTo>
                  <a:cubicBezTo>
                    <a:pt x="8475" y="15090"/>
                    <a:pt x="8469" y="15029"/>
                    <a:pt x="8451" y="14992"/>
                  </a:cubicBezTo>
                  <a:cubicBezTo>
                    <a:pt x="8414" y="14905"/>
                    <a:pt x="8358" y="14819"/>
                    <a:pt x="8334" y="14721"/>
                  </a:cubicBezTo>
                  <a:cubicBezTo>
                    <a:pt x="8327" y="14690"/>
                    <a:pt x="8377" y="14665"/>
                    <a:pt x="8395" y="14696"/>
                  </a:cubicBezTo>
                  <a:cubicBezTo>
                    <a:pt x="8518" y="14875"/>
                    <a:pt x="8654" y="15133"/>
                    <a:pt x="8543" y="15343"/>
                  </a:cubicBezTo>
                  <a:cubicBezTo>
                    <a:pt x="8531" y="15367"/>
                    <a:pt x="8500" y="15373"/>
                    <a:pt x="8481" y="15361"/>
                  </a:cubicBezTo>
                  <a:cubicBezTo>
                    <a:pt x="8266" y="15269"/>
                    <a:pt x="8161" y="15022"/>
                    <a:pt x="8056" y="14831"/>
                  </a:cubicBezTo>
                  <a:close/>
                  <a:moveTo>
                    <a:pt x="6449" y="10502"/>
                  </a:moveTo>
                  <a:cubicBezTo>
                    <a:pt x="6443" y="10471"/>
                    <a:pt x="6492" y="10452"/>
                    <a:pt x="6498" y="10483"/>
                  </a:cubicBezTo>
                  <a:cubicBezTo>
                    <a:pt x="6720" y="11142"/>
                    <a:pt x="6899" y="11813"/>
                    <a:pt x="7046" y="12485"/>
                  </a:cubicBezTo>
                  <a:cubicBezTo>
                    <a:pt x="7114" y="12811"/>
                    <a:pt x="7188" y="13131"/>
                    <a:pt x="7280" y="13452"/>
                  </a:cubicBezTo>
                  <a:cubicBezTo>
                    <a:pt x="7373" y="13778"/>
                    <a:pt x="7496" y="14086"/>
                    <a:pt x="7588" y="14413"/>
                  </a:cubicBezTo>
                  <a:cubicBezTo>
                    <a:pt x="7601" y="14456"/>
                    <a:pt x="7533" y="14487"/>
                    <a:pt x="7514" y="14443"/>
                  </a:cubicBezTo>
                  <a:cubicBezTo>
                    <a:pt x="7354" y="14142"/>
                    <a:pt x="7256" y="13809"/>
                    <a:pt x="7170" y="13483"/>
                  </a:cubicBezTo>
                  <a:cubicBezTo>
                    <a:pt x="7083" y="13162"/>
                    <a:pt x="7009" y="12836"/>
                    <a:pt x="6948" y="12509"/>
                  </a:cubicBezTo>
                  <a:cubicBezTo>
                    <a:pt x="6831" y="11826"/>
                    <a:pt x="6640" y="11167"/>
                    <a:pt x="6449" y="10502"/>
                  </a:cubicBezTo>
                  <a:moveTo>
                    <a:pt x="6640" y="15029"/>
                  </a:moveTo>
                  <a:cubicBezTo>
                    <a:pt x="6646" y="15065"/>
                    <a:pt x="6584" y="15078"/>
                    <a:pt x="6578" y="15035"/>
                  </a:cubicBezTo>
                  <a:cubicBezTo>
                    <a:pt x="6511" y="14597"/>
                    <a:pt x="6455" y="14148"/>
                    <a:pt x="6455" y="13698"/>
                  </a:cubicBezTo>
                  <a:cubicBezTo>
                    <a:pt x="6455" y="13661"/>
                    <a:pt x="6511" y="13655"/>
                    <a:pt x="6523" y="13692"/>
                  </a:cubicBezTo>
                  <a:cubicBezTo>
                    <a:pt x="6671" y="14117"/>
                    <a:pt x="6591" y="14585"/>
                    <a:pt x="6640" y="15029"/>
                  </a:cubicBezTo>
                  <a:close/>
                  <a:moveTo>
                    <a:pt x="6055" y="10403"/>
                  </a:moveTo>
                  <a:cubicBezTo>
                    <a:pt x="6061" y="10372"/>
                    <a:pt x="6104" y="10378"/>
                    <a:pt x="6104" y="10403"/>
                  </a:cubicBezTo>
                  <a:cubicBezTo>
                    <a:pt x="6092" y="10649"/>
                    <a:pt x="6153" y="10883"/>
                    <a:pt x="6196" y="11117"/>
                  </a:cubicBezTo>
                  <a:cubicBezTo>
                    <a:pt x="6246" y="11345"/>
                    <a:pt x="6276" y="11579"/>
                    <a:pt x="6307" y="11807"/>
                  </a:cubicBezTo>
                  <a:cubicBezTo>
                    <a:pt x="6375" y="12269"/>
                    <a:pt x="6461" y="12737"/>
                    <a:pt x="6474" y="13205"/>
                  </a:cubicBezTo>
                  <a:cubicBezTo>
                    <a:pt x="6474" y="13249"/>
                    <a:pt x="6412" y="13255"/>
                    <a:pt x="6400" y="13218"/>
                  </a:cubicBezTo>
                  <a:cubicBezTo>
                    <a:pt x="6289" y="12731"/>
                    <a:pt x="6270" y="12238"/>
                    <a:pt x="6203" y="11746"/>
                  </a:cubicBezTo>
                  <a:cubicBezTo>
                    <a:pt x="6141" y="11302"/>
                    <a:pt x="6030" y="10853"/>
                    <a:pt x="6055" y="10403"/>
                  </a:cubicBezTo>
                  <a:close/>
                  <a:moveTo>
                    <a:pt x="8303" y="12472"/>
                  </a:moveTo>
                  <a:cubicBezTo>
                    <a:pt x="7952" y="12318"/>
                    <a:pt x="7792" y="11986"/>
                    <a:pt x="7650" y="11659"/>
                  </a:cubicBezTo>
                  <a:cubicBezTo>
                    <a:pt x="7514" y="11339"/>
                    <a:pt x="7354" y="11044"/>
                    <a:pt x="7151" y="10760"/>
                  </a:cubicBezTo>
                  <a:cubicBezTo>
                    <a:pt x="6923" y="10440"/>
                    <a:pt x="6671" y="10126"/>
                    <a:pt x="6523" y="9756"/>
                  </a:cubicBezTo>
                  <a:cubicBezTo>
                    <a:pt x="6344" y="9337"/>
                    <a:pt x="6301" y="8869"/>
                    <a:pt x="6092" y="8457"/>
                  </a:cubicBezTo>
                  <a:cubicBezTo>
                    <a:pt x="6073" y="8420"/>
                    <a:pt x="6005" y="8438"/>
                    <a:pt x="6012" y="8481"/>
                  </a:cubicBezTo>
                  <a:cubicBezTo>
                    <a:pt x="6042" y="8703"/>
                    <a:pt x="6116" y="8912"/>
                    <a:pt x="6184" y="9122"/>
                  </a:cubicBezTo>
                  <a:cubicBezTo>
                    <a:pt x="6258" y="9368"/>
                    <a:pt x="6320" y="9615"/>
                    <a:pt x="6418" y="9855"/>
                  </a:cubicBezTo>
                  <a:cubicBezTo>
                    <a:pt x="6578" y="10231"/>
                    <a:pt x="6843" y="10551"/>
                    <a:pt x="7083" y="10877"/>
                  </a:cubicBezTo>
                  <a:cubicBezTo>
                    <a:pt x="7311" y="11191"/>
                    <a:pt x="7459" y="11542"/>
                    <a:pt x="7638" y="11881"/>
                  </a:cubicBezTo>
                  <a:cubicBezTo>
                    <a:pt x="7785" y="12164"/>
                    <a:pt x="7970" y="12405"/>
                    <a:pt x="8278" y="12522"/>
                  </a:cubicBezTo>
                  <a:cubicBezTo>
                    <a:pt x="8309" y="12534"/>
                    <a:pt x="8334" y="12485"/>
                    <a:pt x="8303" y="12472"/>
                  </a:cubicBezTo>
                  <a:close/>
                  <a:moveTo>
                    <a:pt x="6868" y="16014"/>
                  </a:moveTo>
                  <a:cubicBezTo>
                    <a:pt x="6868" y="15977"/>
                    <a:pt x="6923" y="15965"/>
                    <a:pt x="6929" y="16002"/>
                  </a:cubicBezTo>
                  <a:cubicBezTo>
                    <a:pt x="7022" y="16427"/>
                    <a:pt x="7170" y="16845"/>
                    <a:pt x="7361" y="17240"/>
                  </a:cubicBezTo>
                  <a:cubicBezTo>
                    <a:pt x="7545" y="17622"/>
                    <a:pt x="7785" y="17966"/>
                    <a:pt x="7976" y="18348"/>
                  </a:cubicBezTo>
                  <a:cubicBezTo>
                    <a:pt x="8001" y="18391"/>
                    <a:pt x="7939" y="18422"/>
                    <a:pt x="7915" y="18385"/>
                  </a:cubicBezTo>
                  <a:cubicBezTo>
                    <a:pt x="7638" y="18040"/>
                    <a:pt x="7422" y="17634"/>
                    <a:pt x="7237" y="17227"/>
                  </a:cubicBezTo>
                  <a:cubicBezTo>
                    <a:pt x="7059" y="16839"/>
                    <a:pt x="6929" y="16439"/>
                    <a:pt x="6868" y="16014"/>
                  </a:cubicBezTo>
                  <a:close/>
                  <a:moveTo>
                    <a:pt x="4453" y="24594"/>
                  </a:moveTo>
                  <a:cubicBezTo>
                    <a:pt x="4435" y="24649"/>
                    <a:pt x="4410" y="24698"/>
                    <a:pt x="4379" y="24748"/>
                  </a:cubicBezTo>
                  <a:cubicBezTo>
                    <a:pt x="4349" y="24791"/>
                    <a:pt x="4306" y="24828"/>
                    <a:pt x="4281" y="24877"/>
                  </a:cubicBezTo>
                  <a:cubicBezTo>
                    <a:pt x="4262" y="24908"/>
                    <a:pt x="4293" y="24933"/>
                    <a:pt x="4324" y="24920"/>
                  </a:cubicBezTo>
                  <a:cubicBezTo>
                    <a:pt x="4435" y="24859"/>
                    <a:pt x="4484" y="24723"/>
                    <a:pt x="4509" y="24606"/>
                  </a:cubicBezTo>
                  <a:cubicBezTo>
                    <a:pt x="4515" y="24575"/>
                    <a:pt x="4460" y="24557"/>
                    <a:pt x="4453" y="24594"/>
                  </a:cubicBezTo>
                  <a:close/>
                  <a:moveTo>
                    <a:pt x="3037" y="24261"/>
                  </a:moveTo>
                  <a:cubicBezTo>
                    <a:pt x="3024" y="24440"/>
                    <a:pt x="3055" y="24612"/>
                    <a:pt x="3172" y="24748"/>
                  </a:cubicBezTo>
                  <a:cubicBezTo>
                    <a:pt x="3295" y="24889"/>
                    <a:pt x="3486" y="24908"/>
                    <a:pt x="3647" y="24828"/>
                  </a:cubicBezTo>
                  <a:cubicBezTo>
                    <a:pt x="3671" y="24815"/>
                    <a:pt x="3653" y="24779"/>
                    <a:pt x="3628" y="24779"/>
                  </a:cubicBezTo>
                  <a:cubicBezTo>
                    <a:pt x="3474" y="24803"/>
                    <a:pt x="3326" y="24791"/>
                    <a:pt x="3222" y="24662"/>
                  </a:cubicBezTo>
                  <a:cubicBezTo>
                    <a:pt x="3135" y="24551"/>
                    <a:pt x="3098" y="24397"/>
                    <a:pt x="3092" y="24261"/>
                  </a:cubicBezTo>
                  <a:cubicBezTo>
                    <a:pt x="3092" y="24224"/>
                    <a:pt x="3037" y="24218"/>
                    <a:pt x="3037" y="24261"/>
                  </a:cubicBezTo>
                  <a:close/>
                  <a:moveTo>
                    <a:pt x="2298" y="16765"/>
                  </a:moveTo>
                  <a:cubicBezTo>
                    <a:pt x="2291" y="17129"/>
                    <a:pt x="2310" y="17492"/>
                    <a:pt x="2316" y="17856"/>
                  </a:cubicBezTo>
                  <a:cubicBezTo>
                    <a:pt x="2322" y="18040"/>
                    <a:pt x="2328" y="18225"/>
                    <a:pt x="2328" y="18410"/>
                  </a:cubicBezTo>
                  <a:cubicBezTo>
                    <a:pt x="2328" y="18601"/>
                    <a:pt x="2310" y="18786"/>
                    <a:pt x="2316" y="18977"/>
                  </a:cubicBezTo>
                  <a:cubicBezTo>
                    <a:pt x="2322" y="19007"/>
                    <a:pt x="2372" y="19014"/>
                    <a:pt x="2378" y="18983"/>
                  </a:cubicBezTo>
                  <a:cubicBezTo>
                    <a:pt x="2445" y="18625"/>
                    <a:pt x="2409" y="18250"/>
                    <a:pt x="2396" y="17886"/>
                  </a:cubicBezTo>
                  <a:cubicBezTo>
                    <a:pt x="2378" y="17517"/>
                    <a:pt x="2353" y="17141"/>
                    <a:pt x="2347" y="16765"/>
                  </a:cubicBezTo>
                  <a:cubicBezTo>
                    <a:pt x="2347" y="16735"/>
                    <a:pt x="2298" y="16735"/>
                    <a:pt x="2298" y="16765"/>
                  </a:cubicBezTo>
                  <a:close/>
                  <a:moveTo>
                    <a:pt x="2137" y="16482"/>
                  </a:moveTo>
                  <a:cubicBezTo>
                    <a:pt x="2033" y="16901"/>
                    <a:pt x="1984" y="17326"/>
                    <a:pt x="1940" y="17757"/>
                  </a:cubicBezTo>
                  <a:cubicBezTo>
                    <a:pt x="1922" y="17979"/>
                    <a:pt x="1897" y="18194"/>
                    <a:pt x="1879" y="18416"/>
                  </a:cubicBezTo>
                  <a:cubicBezTo>
                    <a:pt x="1860" y="18638"/>
                    <a:pt x="1823" y="18853"/>
                    <a:pt x="1817" y="19075"/>
                  </a:cubicBezTo>
                  <a:cubicBezTo>
                    <a:pt x="1817" y="19112"/>
                    <a:pt x="1866" y="19118"/>
                    <a:pt x="1879" y="19081"/>
                  </a:cubicBezTo>
                  <a:cubicBezTo>
                    <a:pt x="1971" y="18675"/>
                    <a:pt x="1977" y="18250"/>
                    <a:pt x="2020" y="17837"/>
                  </a:cubicBezTo>
                  <a:cubicBezTo>
                    <a:pt x="2057" y="17387"/>
                    <a:pt x="2107" y="16938"/>
                    <a:pt x="2193" y="16494"/>
                  </a:cubicBezTo>
                  <a:cubicBezTo>
                    <a:pt x="2199" y="16464"/>
                    <a:pt x="2144" y="16451"/>
                    <a:pt x="2137" y="16482"/>
                  </a:cubicBezTo>
                  <a:close/>
                  <a:moveTo>
                    <a:pt x="3425" y="23183"/>
                  </a:moveTo>
                  <a:cubicBezTo>
                    <a:pt x="3425" y="22974"/>
                    <a:pt x="3437" y="22764"/>
                    <a:pt x="3437" y="22555"/>
                  </a:cubicBezTo>
                  <a:cubicBezTo>
                    <a:pt x="3437" y="22346"/>
                    <a:pt x="3449" y="22130"/>
                    <a:pt x="3406" y="21921"/>
                  </a:cubicBezTo>
                  <a:cubicBezTo>
                    <a:pt x="3400" y="21890"/>
                    <a:pt x="3357" y="21896"/>
                    <a:pt x="3351" y="21927"/>
                  </a:cubicBezTo>
                  <a:cubicBezTo>
                    <a:pt x="3339" y="22136"/>
                    <a:pt x="3357" y="22346"/>
                    <a:pt x="3357" y="22555"/>
                  </a:cubicBezTo>
                  <a:cubicBezTo>
                    <a:pt x="3363" y="22764"/>
                    <a:pt x="3363" y="22974"/>
                    <a:pt x="3369" y="23183"/>
                  </a:cubicBezTo>
                  <a:cubicBezTo>
                    <a:pt x="3369" y="23220"/>
                    <a:pt x="3425" y="23220"/>
                    <a:pt x="3425" y="23183"/>
                  </a:cubicBezTo>
                  <a:close/>
                  <a:moveTo>
                    <a:pt x="2840" y="23411"/>
                  </a:moveTo>
                  <a:cubicBezTo>
                    <a:pt x="2840" y="23442"/>
                    <a:pt x="2790" y="23448"/>
                    <a:pt x="2790" y="23417"/>
                  </a:cubicBezTo>
                  <a:cubicBezTo>
                    <a:pt x="2760" y="23220"/>
                    <a:pt x="2741" y="23023"/>
                    <a:pt x="2735" y="22820"/>
                  </a:cubicBezTo>
                  <a:cubicBezTo>
                    <a:pt x="2729" y="22623"/>
                    <a:pt x="2710" y="22426"/>
                    <a:pt x="2729" y="22229"/>
                  </a:cubicBezTo>
                  <a:cubicBezTo>
                    <a:pt x="2735" y="22198"/>
                    <a:pt x="2784" y="22192"/>
                    <a:pt x="2790" y="22222"/>
                  </a:cubicBezTo>
                  <a:cubicBezTo>
                    <a:pt x="2821" y="22420"/>
                    <a:pt x="2803" y="22623"/>
                    <a:pt x="2809" y="22820"/>
                  </a:cubicBezTo>
                  <a:cubicBezTo>
                    <a:pt x="2815" y="23017"/>
                    <a:pt x="2815" y="23214"/>
                    <a:pt x="2840" y="23411"/>
                  </a:cubicBezTo>
                  <a:close/>
                  <a:moveTo>
                    <a:pt x="2390" y="23497"/>
                  </a:moveTo>
                  <a:cubicBezTo>
                    <a:pt x="2390" y="23534"/>
                    <a:pt x="2335" y="23534"/>
                    <a:pt x="2335" y="23497"/>
                  </a:cubicBezTo>
                  <a:cubicBezTo>
                    <a:pt x="2316" y="23054"/>
                    <a:pt x="2304" y="22610"/>
                    <a:pt x="2279" y="22167"/>
                  </a:cubicBezTo>
                  <a:cubicBezTo>
                    <a:pt x="2261" y="21736"/>
                    <a:pt x="2224" y="21299"/>
                    <a:pt x="2255" y="20861"/>
                  </a:cubicBezTo>
                  <a:cubicBezTo>
                    <a:pt x="2255" y="20824"/>
                    <a:pt x="2310" y="20824"/>
                    <a:pt x="2310" y="20861"/>
                  </a:cubicBezTo>
                  <a:cubicBezTo>
                    <a:pt x="2341" y="21311"/>
                    <a:pt x="2341" y="21754"/>
                    <a:pt x="2365" y="22204"/>
                  </a:cubicBezTo>
                  <a:cubicBezTo>
                    <a:pt x="2384" y="22635"/>
                    <a:pt x="2409" y="23066"/>
                    <a:pt x="2390" y="23497"/>
                  </a:cubicBezTo>
                  <a:close/>
                  <a:moveTo>
                    <a:pt x="2008" y="23411"/>
                  </a:moveTo>
                  <a:cubicBezTo>
                    <a:pt x="2008" y="23442"/>
                    <a:pt x="1953" y="23448"/>
                    <a:pt x="1953" y="23411"/>
                  </a:cubicBezTo>
                  <a:cubicBezTo>
                    <a:pt x="1947" y="23171"/>
                    <a:pt x="1916" y="22937"/>
                    <a:pt x="1897" y="22697"/>
                  </a:cubicBezTo>
                  <a:cubicBezTo>
                    <a:pt x="1873" y="22481"/>
                    <a:pt x="1836" y="22253"/>
                    <a:pt x="1866" y="22038"/>
                  </a:cubicBezTo>
                  <a:cubicBezTo>
                    <a:pt x="1873" y="22001"/>
                    <a:pt x="1928" y="22001"/>
                    <a:pt x="1934" y="22038"/>
                  </a:cubicBezTo>
                  <a:cubicBezTo>
                    <a:pt x="1953" y="22149"/>
                    <a:pt x="1947" y="22259"/>
                    <a:pt x="1953" y="22370"/>
                  </a:cubicBezTo>
                  <a:cubicBezTo>
                    <a:pt x="1959" y="22487"/>
                    <a:pt x="1971" y="22610"/>
                    <a:pt x="1977" y="22728"/>
                  </a:cubicBezTo>
                  <a:cubicBezTo>
                    <a:pt x="1996" y="22955"/>
                    <a:pt x="2008" y="23183"/>
                    <a:pt x="2008" y="23411"/>
                  </a:cubicBezTo>
                  <a:close/>
                  <a:moveTo>
                    <a:pt x="709" y="17683"/>
                  </a:moveTo>
                  <a:cubicBezTo>
                    <a:pt x="702" y="17886"/>
                    <a:pt x="696" y="18096"/>
                    <a:pt x="678" y="18305"/>
                  </a:cubicBezTo>
                  <a:cubicBezTo>
                    <a:pt x="665" y="18416"/>
                    <a:pt x="647" y="18533"/>
                    <a:pt x="628" y="18644"/>
                  </a:cubicBezTo>
                  <a:cubicBezTo>
                    <a:pt x="610" y="18743"/>
                    <a:pt x="573" y="18835"/>
                    <a:pt x="567" y="18933"/>
                  </a:cubicBezTo>
                  <a:cubicBezTo>
                    <a:pt x="567" y="18970"/>
                    <a:pt x="616" y="18983"/>
                    <a:pt x="635" y="18952"/>
                  </a:cubicBezTo>
                  <a:cubicBezTo>
                    <a:pt x="684" y="18866"/>
                    <a:pt x="696" y="18761"/>
                    <a:pt x="721" y="18662"/>
                  </a:cubicBezTo>
                  <a:cubicBezTo>
                    <a:pt x="739" y="18558"/>
                    <a:pt x="752" y="18453"/>
                    <a:pt x="758" y="18342"/>
                  </a:cubicBezTo>
                  <a:cubicBezTo>
                    <a:pt x="776" y="18120"/>
                    <a:pt x="764" y="17899"/>
                    <a:pt x="764" y="17683"/>
                  </a:cubicBezTo>
                  <a:cubicBezTo>
                    <a:pt x="764" y="17646"/>
                    <a:pt x="709" y="17646"/>
                    <a:pt x="709" y="17683"/>
                  </a:cubicBezTo>
                  <a:close/>
                  <a:moveTo>
                    <a:pt x="893" y="19746"/>
                  </a:moveTo>
                  <a:cubicBezTo>
                    <a:pt x="924" y="19734"/>
                    <a:pt x="949" y="19777"/>
                    <a:pt x="918" y="19796"/>
                  </a:cubicBezTo>
                  <a:cubicBezTo>
                    <a:pt x="869" y="19827"/>
                    <a:pt x="807" y="19857"/>
                    <a:pt x="770" y="19907"/>
                  </a:cubicBezTo>
                  <a:cubicBezTo>
                    <a:pt x="739" y="19956"/>
                    <a:pt x="727" y="20017"/>
                    <a:pt x="696" y="20067"/>
                  </a:cubicBezTo>
                  <a:cubicBezTo>
                    <a:pt x="678" y="20091"/>
                    <a:pt x="641" y="20079"/>
                    <a:pt x="641" y="20048"/>
                  </a:cubicBezTo>
                  <a:cubicBezTo>
                    <a:pt x="653" y="19907"/>
                    <a:pt x="776" y="19808"/>
                    <a:pt x="893" y="19746"/>
                  </a:cubicBezTo>
                  <a:close/>
                  <a:moveTo>
                    <a:pt x="992" y="19124"/>
                  </a:moveTo>
                  <a:cubicBezTo>
                    <a:pt x="998" y="19586"/>
                    <a:pt x="949" y="20048"/>
                    <a:pt x="955" y="20510"/>
                  </a:cubicBezTo>
                  <a:cubicBezTo>
                    <a:pt x="961" y="20732"/>
                    <a:pt x="1004" y="20954"/>
                    <a:pt x="1023" y="21182"/>
                  </a:cubicBezTo>
                  <a:cubicBezTo>
                    <a:pt x="1035" y="21409"/>
                    <a:pt x="918" y="21625"/>
                    <a:pt x="912" y="21853"/>
                  </a:cubicBezTo>
                  <a:cubicBezTo>
                    <a:pt x="912" y="21890"/>
                    <a:pt x="967" y="21896"/>
                    <a:pt x="980" y="21859"/>
                  </a:cubicBezTo>
                  <a:cubicBezTo>
                    <a:pt x="1047" y="21668"/>
                    <a:pt x="1103" y="21453"/>
                    <a:pt x="1115" y="21249"/>
                  </a:cubicBezTo>
                  <a:cubicBezTo>
                    <a:pt x="1121" y="21009"/>
                    <a:pt x="1066" y="20775"/>
                    <a:pt x="1047" y="20541"/>
                  </a:cubicBezTo>
                  <a:cubicBezTo>
                    <a:pt x="1029" y="20313"/>
                    <a:pt x="1041" y="20085"/>
                    <a:pt x="1047" y="19851"/>
                  </a:cubicBezTo>
                  <a:cubicBezTo>
                    <a:pt x="1047" y="19611"/>
                    <a:pt x="1047" y="19371"/>
                    <a:pt x="1035" y="19124"/>
                  </a:cubicBezTo>
                  <a:cubicBezTo>
                    <a:pt x="1035" y="19094"/>
                    <a:pt x="992" y="19094"/>
                    <a:pt x="992" y="19124"/>
                  </a:cubicBezTo>
                  <a:moveTo>
                    <a:pt x="6628" y="25394"/>
                  </a:moveTo>
                  <a:cubicBezTo>
                    <a:pt x="6535" y="25167"/>
                    <a:pt x="6480" y="24939"/>
                    <a:pt x="6449" y="24698"/>
                  </a:cubicBezTo>
                  <a:cubicBezTo>
                    <a:pt x="6418" y="24471"/>
                    <a:pt x="6418" y="24237"/>
                    <a:pt x="6357" y="24015"/>
                  </a:cubicBezTo>
                  <a:cubicBezTo>
                    <a:pt x="6350" y="23984"/>
                    <a:pt x="6301" y="23990"/>
                    <a:pt x="6307" y="24021"/>
                  </a:cubicBezTo>
                  <a:cubicBezTo>
                    <a:pt x="6313" y="24261"/>
                    <a:pt x="6350" y="24495"/>
                    <a:pt x="6387" y="24735"/>
                  </a:cubicBezTo>
                  <a:cubicBezTo>
                    <a:pt x="6424" y="24963"/>
                    <a:pt x="6455" y="25222"/>
                    <a:pt x="6591" y="25413"/>
                  </a:cubicBezTo>
                  <a:cubicBezTo>
                    <a:pt x="6603" y="25438"/>
                    <a:pt x="6640" y="25419"/>
                    <a:pt x="6628" y="25394"/>
                  </a:cubicBezTo>
                  <a:close/>
                  <a:moveTo>
                    <a:pt x="7946" y="25216"/>
                  </a:moveTo>
                  <a:cubicBezTo>
                    <a:pt x="7625" y="25037"/>
                    <a:pt x="7459" y="24711"/>
                    <a:pt x="7280" y="24409"/>
                  </a:cubicBezTo>
                  <a:cubicBezTo>
                    <a:pt x="7268" y="24378"/>
                    <a:pt x="7219" y="24403"/>
                    <a:pt x="7225" y="24434"/>
                  </a:cubicBezTo>
                  <a:cubicBezTo>
                    <a:pt x="7342" y="24766"/>
                    <a:pt x="7601" y="25099"/>
                    <a:pt x="7921" y="25259"/>
                  </a:cubicBezTo>
                  <a:cubicBezTo>
                    <a:pt x="7946" y="25271"/>
                    <a:pt x="7970" y="25228"/>
                    <a:pt x="7946" y="25216"/>
                  </a:cubicBezTo>
                  <a:close/>
                  <a:moveTo>
                    <a:pt x="6412" y="20652"/>
                  </a:moveTo>
                  <a:cubicBezTo>
                    <a:pt x="6418" y="20621"/>
                    <a:pt x="6467" y="20633"/>
                    <a:pt x="6461" y="20664"/>
                  </a:cubicBezTo>
                  <a:cubicBezTo>
                    <a:pt x="6406" y="21046"/>
                    <a:pt x="6511" y="21428"/>
                    <a:pt x="6603" y="21791"/>
                  </a:cubicBezTo>
                  <a:cubicBezTo>
                    <a:pt x="6701" y="22161"/>
                    <a:pt x="6788" y="22530"/>
                    <a:pt x="6880" y="22894"/>
                  </a:cubicBezTo>
                  <a:cubicBezTo>
                    <a:pt x="6991" y="23319"/>
                    <a:pt x="7126" y="23731"/>
                    <a:pt x="7324" y="24120"/>
                  </a:cubicBezTo>
                  <a:cubicBezTo>
                    <a:pt x="7416" y="24304"/>
                    <a:pt x="7527" y="24483"/>
                    <a:pt x="7656" y="24649"/>
                  </a:cubicBezTo>
                  <a:cubicBezTo>
                    <a:pt x="7779" y="24803"/>
                    <a:pt x="7927" y="24945"/>
                    <a:pt x="8063" y="25086"/>
                  </a:cubicBezTo>
                  <a:cubicBezTo>
                    <a:pt x="8093" y="25111"/>
                    <a:pt x="8050" y="25160"/>
                    <a:pt x="8020" y="25136"/>
                  </a:cubicBezTo>
                  <a:cubicBezTo>
                    <a:pt x="7311" y="24631"/>
                    <a:pt x="7003" y="23725"/>
                    <a:pt x="6794" y="22918"/>
                  </a:cubicBezTo>
                  <a:cubicBezTo>
                    <a:pt x="6695" y="22524"/>
                    <a:pt x="6597" y="22124"/>
                    <a:pt x="6504" y="21724"/>
                  </a:cubicBezTo>
                  <a:cubicBezTo>
                    <a:pt x="6424" y="21385"/>
                    <a:pt x="6332" y="21003"/>
                    <a:pt x="6412" y="20652"/>
                  </a:cubicBezTo>
                  <a:moveTo>
                    <a:pt x="6615" y="20412"/>
                  </a:moveTo>
                  <a:cubicBezTo>
                    <a:pt x="6597" y="20387"/>
                    <a:pt x="6628" y="20356"/>
                    <a:pt x="6652" y="20375"/>
                  </a:cubicBezTo>
                  <a:cubicBezTo>
                    <a:pt x="6708" y="20418"/>
                    <a:pt x="6763" y="20479"/>
                    <a:pt x="6831" y="20510"/>
                  </a:cubicBezTo>
                  <a:cubicBezTo>
                    <a:pt x="6905" y="20541"/>
                    <a:pt x="6997" y="20572"/>
                    <a:pt x="7077" y="20584"/>
                  </a:cubicBezTo>
                  <a:cubicBezTo>
                    <a:pt x="7188" y="20609"/>
                    <a:pt x="7299" y="20621"/>
                    <a:pt x="7416" y="20615"/>
                  </a:cubicBezTo>
                  <a:cubicBezTo>
                    <a:pt x="7508" y="20615"/>
                    <a:pt x="7607" y="20603"/>
                    <a:pt x="7699" y="20590"/>
                  </a:cubicBezTo>
                  <a:cubicBezTo>
                    <a:pt x="7896" y="20566"/>
                    <a:pt x="8093" y="20535"/>
                    <a:pt x="8284" y="20547"/>
                  </a:cubicBezTo>
                  <a:cubicBezTo>
                    <a:pt x="8445" y="20553"/>
                    <a:pt x="8642" y="20578"/>
                    <a:pt x="8759" y="20689"/>
                  </a:cubicBezTo>
                  <a:cubicBezTo>
                    <a:pt x="8789" y="20707"/>
                    <a:pt x="8765" y="20750"/>
                    <a:pt x="8728" y="20744"/>
                  </a:cubicBezTo>
                  <a:cubicBezTo>
                    <a:pt x="8629" y="20713"/>
                    <a:pt x="8537" y="20658"/>
                    <a:pt x="8432" y="20646"/>
                  </a:cubicBezTo>
                  <a:cubicBezTo>
                    <a:pt x="8334" y="20627"/>
                    <a:pt x="8229" y="20627"/>
                    <a:pt x="8130" y="20633"/>
                  </a:cubicBezTo>
                  <a:cubicBezTo>
                    <a:pt x="7921" y="20646"/>
                    <a:pt x="7718" y="20683"/>
                    <a:pt x="7514" y="20695"/>
                  </a:cubicBezTo>
                  <a:cubicBezTo>
                    <a:pt x="7410" y="20701"/>
                    <a:pt x="7305" y="20707"/>
                    <a:pt x="7207" y="20683"/>
                  </a:cubicBezTo>
                  <a:cubicBezTo>
                    <a:pt x="7145" y="20664"/>
                    <a:pt x="7089" y="20640"/>
                    <a:pt x="7034" y="20627"/>
                  </a:cubicBezTo>
                  <a:cubicBezTo>
                    <a:pt x="6991" y="20615"/>
                    <a:pt x="6948" y="20615"/>
                    <a:pt x="6905" y="20603"/>
                  </a:cubicBezTo>
                  <a:cubicBezTo>
                    <a:pt x="6775" y="20572"/>
                    <a:pt x="6708" y="20498"/>
                    <a:pt x="6615" y="20412"/>
                  </a:cubicBezTo>
                  <a:moveTo>
                    <a:pt x="6541" y="20147"/>
                  </a:moveTo>
                  <a:cubicBezTo>
                    <a:pt x="6554" y="20178"/>
                    <a:pt x="6498" y="20196"/>
                    <a:pt x="6486" y="20159"/>
                  </a:cubicBezTo>
                  <a:cubicBezTo>
                    <a:pt x="6474" y="20116"/>
                    <a:pt x="6467" y="20048"/>
                    <a:pt x="6498" y="20011"/>
                  </a:cubicBezTo>
                  <a:cubicBezTo>
                    <a:pt x="6511" y="19993"/>
                    <a:pt x="6541" y="20005"/>
                    <a:pt x="6541" y="20024"/>
                  </a:cubicBezTo>
                  <a:cubicBezTo>
                    <a:pt x="6541" y="20048"/>
                    <a:pt x="6535" y="20067"/>
                    <a:pt x="6535" y="20091"/>
                  </a:cubicBezTo>
                  <a:cubicBezTo>
                    <a:pt x="6535" y="20110"/>
                    <a:pt x="6541" y="20128"/>
                    <a:pt x="6541" y="20147"/>
                  </a:cubicBezTo>
                  <a:close/>
                  <a:moveTo>
                    <a:pt x="6079" y="19968"/>
                  </a:moveTo>
                  <a:cubicBezTo>
                    <a:pt x="6073" y="19937"/>
                    <a:pt x="6116" y="19925"/>
                    <a:pt x="6129" y="19956"/>
                  </a:cubicBezTo>
                  <a:cubicBezTo>
                    <a:pt x="6159" y="20030"/>
                    <a:pt x="6172" y="20110"/>
                    <a:pt x="6209" y="20184"/>
                  </a:cubicBezTo>
                  <a:cubicBezTo>
                    <a:pt x="6252" y="20270"/>
                    <a:pt x="6307" y="20282"/>
                    <a:pt x="6400" y="20282"/>
                  </a:cubicBezTo>
                  <a:cubicBezTo>
                    <a:pt x="6437" y="20282"/>
                    <a:pt x="6449" y="20338"/>
                    <a:pt x="6406" y="20350"/>
                  </a:cubicBezTo>
                  <a:cubicBezTo>
                    <a:pt x="6350" y="20369"/>
                    <a:pt x="6289" y="20369"/>
                    <a:pt x="6240" y="20332"/>
                  </a:cubicBezTo>
                  <a:cubicBezTo>
                    <a:pt x="6135" y="20258"/>
                    <a:pt x="6116" y="20085"/>
                    <a:pt x="6079" y="19968"/>
                  </a:cubicBezTo>
                  <a:close/>
                  <a:moveTo>
                    <a:pt x="6301" y="19235"/>
                  </a:moveTo>
                  <a:cubicBezTo>
                    <a:pt x="6326" y="19217"/>
                    <a:pt x="6357" y="19248"/>
                    <a:pt x="6338" y="19266"/>
                  </a:cubicBezTo>
                  <a:cubicBezTo>
                    <a:pt x="6264" y="19352"/>
                    <a:pt x="6276" y="19488"/>
                    <a:pt x="6178" y="19568"/>
                  </a:cubicBezTo>
                  <a:cubicBezTo>
                    <a:pt x="6153" y="19586"/>
                    <a:pt x="6116" y="19562"/>
                    <a:pt x="6129" y="19537"/>
                  </a:cubicBezTo>
                  <a:cubicBezTo>
                    <a:pt x="6153" y="19475"/>
                    <a:pt x="6190" y="19420"/>
                    <a:pt x="6215" y="19358"/>
                  </a:cubicBezTo>
                  <a:cubicBezTo>
                    <a:pt x="6233" y="19315"/>
                    <a:pt x="6264" y="19272"/>
                    <a:pt x="6301" y="19235"/>
                  </a:cubicBezTo>
                  <a:moveTo>
                    <a:pt x="6738" y="18940"/>
                  </a:moveTo>
                  <a:cubicBezTo>
                    <a:pt x="6738" y="18970"/>
                    <a:pt x="6689" y="18970"/>
                    <a:pt x="6689" y="18933"/>
                  </a:cubicBezTo>
                  <a:cubicBezTo>
                    <a:pt x="6689" y="18767"/>
                    <a:pt x="6665" y="18607"/>
                    <a:pt x="6646" y="18441"/>
                  </a:cubicBezTo>
                  <a:cubicBezTo>
                    <a:pt x="6621" y="18281"/>
                    <a:pt x="6615" y="18114"/>
                    <a:pt x="6603" y="17954"/>
                  </a:cubicBezTo>
                  <a:cubicBezTo>
                    <a:pt x="6597" y="17788"/>
                    <a:pt x="6591" y="17622"/>
                    <a:pt x="6584" y="17461"/>
                  </a:cubicBezTo>
                  <a:cubicBezTo>
                    <a:pt x="6572" y="17301"/>
                    <a:pt x="6541" y="17147"/>
                    <a:pt x="6535" y="16987"/>
                  </a:cubicBezTo>
                  <a:cubicBezTo>
                    <a:pt x="6529" y="16944"/>
                    <a:pt x="6591" y="16938"/>
                    <a:pt x="6603" y="16975"/>
                  </a:cubicBezTo>
                  <a:cubicBezTo>
                    <a:pt x="6658" y="17129"/>
                    <a:pt x="6665" y="17295"/>
                    <a:pt x="6671" y="17461"/>
                  </a:cubicBezTo>
                  <a:cubicBezTo>
                    <a:pt x="6683" y="17622"/>
                    <a:pt x="6689" y="17788"/>
                    <a:pt x="6689" y="17948"/>
                  </a:cubicBezTo>
                  <a:cubicBezTo>
                    <a:pt x="6695" y="18114"/>
                    <a:pt x="6701" y="18274"/>
                    <a:pt x="6720" y="18441"/>
                  </a:cubicBezTo>
                  <a:cubicBezTo>
                    <a:pt x="6732" y="18601"/>
                    <a:pt x="6751" y="18767"/>
                    <a:pt x="6738" y="18940"/>
                  </a:cubicBezTo>
                  <a:close/>
                  <a:moveTo>
                    <a:pt x="5211" y="16494"/>
                  </a:moveTo>
                  <a:cubicBezTo>
                    <a:pt x="5149" y="16759"/>
                    <a:pt x="5180" y="17030"/>
                    <a:pt x="5205" y="17295"/>
                  </a:cubicBezTo>
                  <a:cubicBezTo>
                    <a:pt x="5236" y="17591"/>
                    <a:pt x="5266" y="17886"/>
                    <a:pt x="5297" y="18182"/>
                  </a:cubicBezTo>
                  <a:cubicBezTo>
                    <a:pt x="5309" y="18324"/>
                    <a:pt x="5309" y="18453"/>
                    <a:pt x="5254" y="18589"/>
                  </a:cubicBezTo>
                  <a:cubicBezTo>
                    <a:pt x="5205" y="18718"/>
                    <a:pt x="5131" y="18835"/>
                    <a:pt x="5088" y="18964"/>
                  </a:cubicBezTo>
                  <a:cubicBezTo>
                    <a:pt x="5002" y="19248"/>
                    <a:pt x="5094" y="19537"/>
                    <a:pt x="5082" y="19820"/>
                  </a:cubicBezTo>
                  <a:cubicBezTo>
                    <a:pt x="5082" y="19876"/>
                    <a:pt x="5168" y="19876"/>
                    <a:pt x="5168" y="19827"/>
                  </a:cubicBezTo>
                  <a:cubicBezTo>
                    <a:pt x="5180" y="19537"/>
                    <a:pt x="5100" y="19241"/>
                    <a:pt x="5168" y="18952"/>
                  </a:cubicBezTo>
                  <a:cubicBezTo>
                    <a:pt x="5192" y="18835"/>
                    <a:pt x="5266" y="18724"/>
                    <a:pt x="5316" y="18607"/>
                  </a:cubicBezTo>
                  <a:cubicBezTo>
                    <a:pt x="5365" y="18490"/>
                    <a:pt x="5371" y="18379"/>
                    <a:pt x="5377" y="18256"/>
                  </a:cubicBezTo>
                  <a:cubicBezTo>
                    <a:pt x="5390" y="17800"/>
                    <a:pt x="5260" y="17357"/>
                    <a:pt x="5236" y="16901"/>
                  </a:cubicBezTo>
                  <a:cubicBezTo>
                    <a:pt x="5236" y="16772"/>
                    <a:pt x="5236" y="16636"/>
                    <a:pt x="5260" y="16507"/>
                  </a:cubicBezTo>
                  <a:cubicBezTo>
                    <a:pt x="5260" y="16476"/>
                    <a:pt x="5217" y="16464"/>
                    <a:pt x="5211" y="16494"/>
                  </a:cubicBezTo>
                  <a:close/>
                  <a:moveTo>
                    <a:pt x="2556" y="24070"/>
                  </a:moveTo>
                  <a:cubicBezTo>
                    <a:pt x="2556" y="24039"/>
                    <a:pt x="2606" y="24039"/>
                    <a:pt x="2606" y="24070"/>
                  </a:cubicBezTo>
                  <a:cubicBezTo>
                    <a:pt x="2612" y="24224"/>
                    <a:pt x="2624" y="24384"/>
                    <a:pt x="2599" y="24532"/>
                  </a:cubicBezTo>
                  <a:cubicBezTo>
                    <a:pt x="2593" y="24563"/>
                    <a:pt x="2550" y="24563"/>
                    <a:pt x="2544" y="24532"/>
                  </a:cubicBezTo>
                  <a:cubicBezTo>
                    <a:pt x="2519" y="24384"/>
                    <a:pt x="2550" y="24224"/>
                    <a:pt x="2556" y="24070"/>
                  </a:cubicBezTo>
                  <a:close/>
                  <a:moveTo>
                    <a:pt x="1515" y="23380"/>
                  </a:moveTo>
                  <a:cubicBezTo>
                    <a:pt x="1515" y="23411"/>
                    <a:pt x="1466" y="23411"/>
                    <a:pt x="1466" y="23380"/>
                  </a:cubicBezTo>
                  <a:cubicBezTo>
                    <a:pt x="1442" y="22764"/>
                    <a:pt x="1485" y="22142"/>
                    <a:pt x="1454" y="21526"/>
                  </a:cubicBezTo>
                  <a:cubicBezTo>
                    <a:pt x="1442" y="21219"/>
                    <a:pt x="1429" y="20917"/>
                    <a:pt x="1454" y="20615"/>
                  </a:cubicBezTo>
                  <a:cubicBezTo>
                    <a:pt x="1466" y="20467"/>
                    <a:pt x="1485" y="20325"/>
                    <a:pt x="1485" y="20184"/>
                  </a:cubicBezTo>
                  <a:cubicBezTo>
                    <a:pt x="1491" y="20030"/>
                    <a:pt x="1478" y="19882"/>
                    <a:pt x="1491" y="19734"/>
                  </a:cubicBezTo>
                  <a:cubicBezTo>
                    <a:pt x="1497" y="19691"/>
                    <a:pt x="1565" y="19691"/>
                    <a:pt x="1565" y="19734"/>
                  </a:cubicBezTo>
                  <a:cubicBezTo>
                    <a:pt x="1595" y="20042"/>
                    <a:pt x="1565" y="20350"/>
                    <a:pt x="1540" y="20652"/>
                  </a:cubicBezTo>
                  <a:cubicBezTo>
                    <a:pt x="1515" y="20954"/>
                    <a:pt x="1528" y="21255"/>
                    <a:pt x="1540" y="21557"/>
                  </a:cubicBezTo>
                  <a:cubicBezTo>
                    <a:pt x="1565" y="22167"/>
                    <a:pt x="1540" y="22771"/>
                    <a:pt x="1515" y="23380"/>
                  </a:cubicBezTo>
                  <a:close/>
                  <a:moveTo>
                    <a:pt x="6276" y="26719"/>
                  </a:moveTo>
                  <a:cubicBezTo>
                    <a:pt x="6276" y="26749"/>
                    <a:pt x="6227" y="26749"/>
                    <a:pt x="6227" y="26719"/>
                  </a:cubicBezTo>
                  <a:cubicBezTo>
                    <a:pt x="6227" y="26442"/>
                    <a:pt x="6209" y="26164"/>
                    <a:pt x="6190" y="25887"/>
                  </a:cubicBezTo>
                  <a:cubicBezTo>
                    <a:pt x="6172" y="25629"/>
                    <a:pt x="6129" y="25364"/>
                    <a:pt x="6153" y="25099"/>
                  </a:cubicBezTo>
                  <a:cubicBezTo>
                    <a:pt x="6153" y="25068"/>
                    <a:pt x="6209" y="25062"/>
                    <a:pt x="6209" y="25093"/>
                  </a:cubicBezTo>
                  <a:cubicBezTo>
                    <a:pt x="6252" y="25357"/>
                    <a:pt x="6246" y="25622"/>
                    <a:pt x="6258" y="25887"/>
                  </a:cubicBezTo>
                  <a:cubicBezTo>
                    <a:pt x="6270" y="26164"/>
                    <a:pt x="6276" y="26442"/>
                    <a:pt x="6276" y="26719"/>
                  </a:cubicBezTo>
                  <a:close/>
                  <a:moveTo>
                    <a:pt x="6831" y="27643"/>
                  </a:moveTo>
                  <a:cubicBezTo>
                    <a:pt x="6831" y="27673"/>
                    <a:pt x="6794" y="27680"/>
                    <a:pt x="6788" y="27655"/>
                  </a:cubicBezTo>
                  <a:cubicBezTo>
                    <a:pt x="6751" y="27495"/>
                    <a:pt x="6757" y="27335"/>
                    <a:pt x="6763" y="27168"/>
                  </a:cubicBezTo>
                  <a:cubicBezTo>
                    <a:pt x="6763" y="26990"/>
                    <a:pt x="6745" y="26817"/>
                    <a:pt x="6720" y="26639"/>
                  </a:cubicBezTo>
                  <a:cubicBezTo>
                    <a:pt x="6689" y="26466"/>
                    <a:pt x="6658" y="26294"/>
                    <a:pt x="6628" y="26121"/>
                  </a:cubicBezTo>
                  <a:cubicBezTo>
                    <a:pt x="6597" y="25961"/>
                    <a:pt x="6554" y="25801"/>
                    <a:pt x="6547" y="25635"/>
                  </a:cubicBezTo>
                  <a:cubicBezTo>
                    <a:pt x="6547" y="25598"/>
                    <a:pt x="6597" y="25585"/>
                    <a:pt x="6609" y="25622"/>
                  </a:cubicBezTo>
                  <a:cubicBezTo>
                    <a:pt x="6665" y="25801"/>
                    <a:pt x="6689" y="25992"/>
                    <a:pt x="6726" y="26177"/>
                  </a:cubicBezTo>
                  <a:cubicBezTo>
                    <a:pt x="6757" y="26337"/>
                    <a:pt x="6782" y="26503"/>
                    <a:pt x="6806" y="26663"/>
                  </a:cubicBezTo>
                  <a:cubicBezTo>
                    <a:pt x="6825" y="26836"/>
                    <a:pt x="6843" y="27002"/>
                    <a:pt x="6837" y="27168"/>
                  </a:cubicBezTo>
                  <a:cubicBezTo>
                    <a:pt x="6825" y="27328"/>
                    <a:pt x="6812" y="27489"/>
                    <a:pt x="6831" y="27643"/>
                  </a:cubicBezTo>
                  <a:close/>
                  <a:moveTo>
                    <a:pt x="5229" y="23072"/>
                  </a:moveTo>
                  <a:cubicBezTo>
                    <a:pt x="5174" y="22660"/>
                    <a:pt x="5285" y="22241"/>
                    <a:pt x="5303" y="21828"/>
                  </a:cubicBezTo>
                  <a:cubicBezTo>
                    <a:pt x="5309" y="21613"/>
                    <a:pt x="5309" y="21391"/>
                    <a:pt x="5303" y="21169"/>
                  </a:cubicBezTo>
                  <a:cubicBezTo>
                    <a:pt x="5303" y="20935"/>
                    <a:pt x="5309" y="20701"/>
                    <a:pt x="5285" y="20467"/>
                  </a:cubicBezTo>
                  <a:cubicBezTo>
                    <a:pt x="5279" y="20424"/>
                    <a:pt x="5223" y="20424"/>
                    <a:pt x="5217" y="20467"/>
                  </a:cubicBezTo>
                  <a:cubicBezTo>
                    <a:pt x="5186" y="20689"/>
                    <a:pt x="5211" y="20911"/>
                    <a:pt x="5217" y="21132"/>
                  </a:cubicBezTo>
                  <a:cubicBezTo>
                    <a:pt x="5223" y="21366"/>
                    <a:pt x="5229" y="21594"/>
                    <a:pt x="5223" y="21828"/>
                  </a:cubicBezTo>
                  <a:cubicBezTo>
                    <a:pt x="5211" y="22241"/>
                    <a:pt x="5082" y="22672"/>
                    <a:pt x="5186" y="23079"/>
                  </a:cubicBezTo>
                  <a:cubicBezTo>
                    <a:pt x="5192" y="23109"/>
                    <a:pt x="5236" y="23097"/>
                    <a:pt x="5229" y="23072"/>
                  </a:cubicBezTo>
                  <a:close/>
                  <a:moveTo>
                    <a:pt x="6178" y="24877"/>
                  </a:moveTo>
                  <a:cubicBezTo>
                    <a:pt x="6159" y="24902"/>
                    <a:pt x="6116" y="24883"/>
                    <a:pt x="6129" y="24852"/>
                  </a:cubicBezTo>
                  <a:cubicBezTo>
                    <a:pt x="6240" y="24618"/>
                    <a:pt x="6184" y="24335"/>
                    <a:pt x="6141" y="24095"/>
                  </a:cubicBezTo>
                  <a:cubicBezTo>
                    <a:pt x="6098" y="23830"/>
                    <a:pt x="6073" y="23559"/>
                    <a:pt x="6067" y="23294"/>
                  </a:cubicBezTo>
                  <a:cubicBezTo>
                    <a:pt x="6055" y="22980"/>
                    <a:pt x="6067" y="22660"/>
                    <a:pt x="6055" y="22346"/>
                  </a:cubicBezTo>
                  <a:cubicBezTo>
                    <a:pt x="6042" y="22044"/>
                    <a:pt x="6024" y="21748"/>
                    <a:pt x="6030" y="21446"/>
                  </a:cubicBezTo>
                  <a:cubicBezTo>
                    <a:pt x="6030" y="21409"/>
                    <a:pt x="6092" y="21409"/>
                    <a:pt x="6092" y="21446"/>
                  </a:cubicBezTo>
                  <a:cubicBezTo>
                    <a:pt x="6159" y="22099"/>
                    <a:pt x="6122" y="22752"/>
                    <a:pt x="6153" y="23399"/>
                  </a:cubicBezTo>
                  <a:cubicBezTo>
                    <a:pt x="6159" y="23676"/>
                    <a:pt x="6203" y="23947"/>
                    <a:pt x="6233" y="24218"/>
                  </a:cubicBezTo>
                  <a:cubicBezTo>
                    <a:pt x="6264" y="24440"/>
                    <a:pt x="6283" y="24674"/>
                    <a:pt x="6178" y="24877"/>
                  </a:cubicBezTo>
                  <a:close/>
                  <a:moveTo>
                    <a:pt x="5322" y="24588"/>
                  </a:moveTo>
                  <a:cubicBezTo>
                    <a:pt x="5322" y="24551"/>
                    <a:pt x="5377" y="24551"/>
                    <a:pt x="5377" y="24588"/>
                  </a:cubicBezTo>
                  <a:cubicBezTo>
                    <a:pt x="5383" y="24766"/>
                    <a:pt x="5408" y="24957"/>
                    <a:pt x="5383" y="25142"/>
                  </a:cubicBezTo>
                  <a:cubicBezTo>
                    <a:pt x="5377" y="25179"/>
                    <a:pt x="5322" y="25179"/>
                    <a:pt x="5316" y="25142"/>
                  </a:cubicBezTo>
                  <a:cubicBezTo>
                    <a:pt x="5291" y="24957"/>
                    <a:pt x="5316" y="24766"/>
                    <a:pt x="5322" y="24588"/>
                  </a:cubicBezTo>
                  <a:close/>
                  <a:moveTo>
                    <a:pt x="4632" y="18872"/>
                  </a:moveTo>
                  <a:cubicBezTo>
                    <a:pt x="4589" y="19001"/>
                    <a:pt x="4583" y="19124"/>
                    <a:pt x="4583" y="19254"/>
                  </a:cubicBezTo>
                  <a:cubicBezTo>
                    <a:pt x="4583" y="19402"/>
                    <a:pt x="4570" y="19549"/>
                    <a:pt x="4564" y="19697"/>
                  </a:cubicBezTo>
                  <a:cubicBezTo>
                    <a:pt x="4546" y="20030"/>
                    <a:pt x="4490" y="20362"/>
                    <a:pt x="4447" y="20695"/>
                  </a:cubicBezTo>
                  <a:cubicBezTo>
                    <a:pt x="4429" y="20855"/>
                    <a:pt x="4404" y="21009"/>
                    <a:pt x="4392" y="21169"/>
                  </a:cubicBezTo>
                  <a:cubicBezTo>
                    <a:pt x="4386" y="21329"/>
                    <a:pt x="4404" y="21483"/>
                    <a:pt x="4379" y="21637"/>
                  </a:cubicBezTo>
                  <a:cubicBezTo>
                    <a:pt x="4349" y="21890"/>
                    <a:pt x="4065" y="22062"/>
                    <a:pt x="3911" y="22241"/>
                  </a:cubicBezTo>
                  <a:cubicBezTo>
                    <a:pt x="3881" y="22278"/>
                    <a:pt x="3930" y="22321"/>
                    <a:pt x="3967" y="22296"/>
                  </a:cubicBezTo>
                  <a:cubicBezTo>
                    <a:pt x="4139" y="22149"/>
                    <a:pt x="4342" y="21970"/>
                    <a:pt x="4435" y="21761"/>
                  </a:cubicBezTo>
                  <a:cubicBezTo>
                    <a:pt x="4496" y="21625"/>
                    <a:pt x="4490" y="21483"/>
                    <a:pt x="4484" y="21342"/>
                  </a:cubicBezTo>
                  <a:cubicBezTo>
                    <a:pt x="4484" y="21175"/>
                    <a:pt x="4503" y="21015"/>
                    <a:pt x="4521" y="20849"/>
                  </a:cubicBezTo>
                  <a:cubicBezTo>
                    <a:pt x="4564" y="20516"/>
                    <a:pt x="4620" y="20184"/>
                    <a:pt x="4638" y="19845"/>
                  </a:cubicBezTo>
                  <a:cubicBezTo>
                    <a:pt x="4644" y="19685"/>
                    <a:pt x="4657" y="19519"/>
                    <a:pt x="4650" y="19352"/>
                  </a:cubicBezTo>
                  <a:cubicBezTo>
                    <a:pt x="4650" y="19198"/>
                    <a:pt x="4632" y="19038"/>
                    <a:pt x="4675" y="18890"/>
                  </a:cubicBezTo>
                  <a:cubicBezTo>
                    <a:pt x="4687" y="18860"/>
                    <a:pt x="4638" y="18847"/>
                    <a:pt x="4632" y="18872"/>
                  </a:cubicBezTo>
                  <a:moveTo>
                    <a:pt x="5851" y="9806"/>
                  </a:moveTo>
                  <a:cubicBezTo>
                    <a:pt x="5851" y="9836"/>
                    <a:pt x="5796" y="9836"/>
                    <a:pt x="5796" y="9799"/>
                  </a:cubicBezTo>
                  <a:cubicBezTo>
                    <a:pt x="5802" y="9732"/>
                    <a:pt x="5802" y="9652"/>
                    <a:pt x="5833" y="9584"/>
                  </a:cubicBezTo>
                  <a:cubicBezTo>
                    <a:pt x="5845" y="9559"/>
                    <a:pt x="5882" y="9571"/>
                    <a:pt x="5876" y="9596"/>
                  </a:cubicBezTo>
                  <a:cubicBezTo>
                    <a:pt x="5864" y="9664"/>
                    <a:pt x="5851" y="9732"/>
                    <a:pt x="5851" y="9806"/>
                  </a:cubicBezTo>
                  <a:close/>
                  <a:moveTo>
                    <a:pt x="5143" y="12257"/>
                  </a:moveTo>
                  <a:cubicBezTo>
                    <a:pt x="5199" y="12158"/>
                    <a:pt x="5297" y="12140"/>
                    <a:pt x="5402" y="12115"/>
                  </a:cubicBezTo>
                  <a:cubicBezTo>
                    <a:pt x="5507" y="12091"/>
                    <a:pt x="5605" y="12041"/>
                    <a:pt x="5698" y="11986"/>
                  </a:cubicBezTo>
                  <a:cubicBezTo>
                    <a:pt x="5851" y="11900"/>
                    <a:pt x="5993" y="11789"/>
                    <a:pt x="6036" y="11610"/>
                  </a:cubicBezTo>
                  <a:cubicBezTo>
                    <a:pt x="6116" y="11278"/>
                    <a:pt x="6012" y="10933"/>
                    <a:pt x="5981" y="10600"/>
                  </a:cubicBezTo>
                  <a:cubicBezTo>
                    <a:pt x="5975" y="10569"/>
                    <a:pt x="5932" y="10569"/>
                    <a:pt x="5932" y="10600"/>
                  </a:cubicBezTo>
                  <a:cubicBezTo>
                    <a:pt x="5895" y="10926"/>
                    <a:pt x="6061" y="11265"/>
                    <a:pt x="5962" y="11586"/>
                  </a:cubicBezTo>
                  <a:cubicBezTo>
                    <a:pt x="5901" y="11783"/>
                    <a:pt x="5710" y="11893"/>
                    <a:pt x="5544" y="11980"/>
                  </a:cubicBezTo>
                  <a:cubicBezTo>
                    <a:pt x="5390" y="12060"/>
                    <a:pt x="5186" y="12066"/>
                    <a:pt x="5100" y="12232"/>
                  </a:cubicBezTo>
                  <a:cubicBezTo>
                    <a:pt x="5082" y="12263"/>
                    <a:pt x="5125" y="12288"/>
                    <a:pt x="5143" y="12257"/>
                  </a:cubicBezTo>
                  <a:close/>
                  <a:moveTo>
                    <a:pt x="5445" y="7687"/>
                  </a:moveTo>
                  <a:cubicBezTo>
                    <a:pt x="5377" y="7982"/>
                    <a:pt x="5390" y="8284"/>
                    <a:pt x="5427" y="8580"/>
                  </a:cubicBezTo>
                  <a:cubicBezTo>
                    <a:pt x="5476" y="8931"/>
                    <a:pt x="5507" y="9282"/>
                    <a:pt x="5537" y="9633"/>
                  </a:cubicBezTo>
                  <a:cubicBezTo>
                    <a:pt x="5568" y="9984"/>
                    <a:pt x="5599" y="10335"/>
                    <a:pt x="5617" y="10686"/>
                  </a:cubicBezTo>
                  <a:cubicBezTo>
                    <a:pt x="5624" y="10853"/>
                    <a:pt x="5630" y="11019"/>
                    <a:pt x="5648" y="11185"/>
                  </a:cubicBezTo>
                  <a:cubicBezTo>
                    <a:pt x="5667" y="11308"/>
                    <a:pt x="5698" y="11456"/>
                    <a:pt x="5611" y="11567"/>
                  </a:cubicBezTo>
                  <a:cubicBezTo>
                    <a:pt x="5587" y="11604"/>
                    <a:pt x="5642" y="11647"/>
                    <a:pt x="5673" y="11616"/>
                  </a:cubicBezTo>
                  <a:cubicBezTo>
                    <a:pt x="5759" y="11530"/>
                    <a:pt x="5759" y="11413"/>
                    <a:pt x="5753" y="11302"/>
                  </a:cubicBezTo>
                  <a:cubicBezTo>
                    <a:pt x="5741" y="11161"/>
                    <a:pt x="5728" y="11013"/>
                    <a:pt x="5716" y="10865"/>
                  </a:cubicBezTo>
                  <a:cubicBezTo>
                    <a:pt x="5698" y="10502"/>
                    <a:pt x="5679" y="10138"/>
                    <a:pt x="5642" y="9781"/>
                  </a:cubicBezTo>
                  <a:cubicBezTo>
                    <a:pt x="5611" y="9411"/>
                    <a:pt x="5580" y="9042"/>
                    <a:pt x="5531" y="8672"/>
                  </a:cubicBezTo>
                  <a:cubicBezTo>
                    <a:pt x="5494" y="8352"/>
                    <a:pt x="5457" y="8019"/>
                    <a:pt x="5494" y="7693"/>
                  </a:cubicBezTo>
                  <a:cubicBezTo>
                    <a:pt x="5494" y="7668"/>
                    <a:pt x="5451" y="7656"/>
                    <a:pt x="5445" y="7687"/>
                  </a:cubicBezTo>
                  <a:close/>
                  <a:moveTo>
                    <a:pt x="5180" y="6541"/>
                  </a:moveTo>
                  <a:cubicBezTo>
                    <a:pt x="5149" y="6517"/>
                    <a:pt x="5192" y="6473"/>
                    <a:pt x="5223" y="6498"/>
                  </a:cubicBezTo>
                  <a:cubicBezTo>
                    <a:pt x="5236" y="6517"/>
                    <a:pt x="5248" y="6535"/>
                    <a:pt x="5260" y="6553"/>
                  </a:cubicBezTo>
                  <a:cubicBezTo>
                    <a:pt x="5266" y="6578"/>
                    <a:pt x="5279" y="6597"/>
                    <a:pt x="5260" y="6615"/>
                  </a:cubicBezTo>
                  <a:cubicBezTo>
                    <a:pt x="5254" y="6627"/>
                    <a:pt x="5242" y="6627"/>
                    <a:pt x="5236" y="6627"/>
                  </a:cubicBezTo>
                  <a:cubicBezTo>
                    <a:pt x="5211" y="6621"/>
                    <a:pt x="5205" y="6603"/>
                    <a:pt x="5199" y="6584"/>
                  </a:cubicBezTo>
                  <a:cubicBezTo>
                    <a:pt x="5192" y="6572"/>
                    <a:pt x="5186" y="6553"/>
                    <a:pt x="5180" y="6541"/>
                  </a:cubicBezTo>
                  <a:close/>
                  <a:moveTo>
                    <a:pt x="5217" y="6818"/>
                  </a:moveTo>
                  <a:cubicBezTo>
                    <a:pt x="5199" y="6794"/>
                    <a:pt x="5223" y="6757"/>
                    <a:pt x="5254" y="6775"/>
                  </a:cubicBezTo>
                  <a:cubicBezTo>
                    <a:pt x="5279" y="6788"/>
                    <a:pt x="5303" y="6812"/>
                    <a:pt x="5322" y="6837"/>
                  </a:cubicBezTo>
                  <a:cubicBezTo>
                    <a:pt x="5334" y="6861"/>
                    <a:pt x="5346" y="6892"/>
                    <a:pt x="5346" y="6923"/>
                  </a:cubicBezTo>
                  <a:cubicBezTo>
                    <a:pt x="5340" y="6954"/>
                    <a:pt x="5297" y="6972"/>
                    <a:pt x="5279" y="6941"/>
                  </a:cubicBezTo>
                  <a:cubicBezTo>
                    <a:pt x="5266" y="6917"/>
                    <a:pt x="5266" y="6898"/>
                    <a:pt x="5254" y="6874"/>
                  </a:cubicBezTo>
                  <a:cubicBezTo>
                    <a:pt x="5248" y="6855"/>
                    <a:pt x="5236" y="6837"/>
                    <a:pt x="5217" y="6818"/>
                  </a:cubicBezTo>
                  <a:close/>
                  <a:moveTo>
                    <a:pt x="5229" y="6135"/>
                  </a:moveTo>
                  <a:cubicBezTo>
                    <a:pt x="5217" y="6135"/>
                    <a:pt x="5211" y="6135"/>
                    <a:pt x="5205" y="6141"/>
                  </a:cubicBezTo>
                  <a:cubicBezTo>
                    <a:pt x="5174" y="6141"/>
                    <a:pt x="5168" y="6092"/>
                    <a:pt x="5199" y="6092"/>
                  </a:cubicBezTo>
                  <a:cubicBezTo>
                    <a:pt x="5217" y="6085"/>
                    <a:pt x="5229" y="6079"/>
                    <a:pt x="5254" y="6085"/>
                  </a:cubicBezTo>
                  <a:cubicBezTo>
                    <a:pt x="5279" y="6085"/>
                    <a:pt x="5279" y="6116"/>
                    <a:pt x="5254" y="6128"/>
                  </a:cubicBezTo>
                  <a:cubicBezTo>
                    <a:pt x="5254" y="6128"/>
                    <a:pt x="5254" y="6128"/>
                    <a:pt x="5254" y="6128"/>
                  </a:cubicBezTo>
                  <a:cubicBezTo>
                    <a:pt x="5254" y="6128"/>
                    <a:pt x="5248" y="6135"/>
                    <a:pt x="5242" y="6135"/>
                  </a:cubicBezTo>
                  <a:cubicBezTo>
                    <a:pt x="5236" y="6135"/>
                    <a:pt x="5229" y="6135"/>
                    <a:pt x="5229" y="6135"/>
                  </a:cubicBezTo>
                  <a:close/>
                  <a:moveTo>
                    <a:pt x="4139" y="6473"/>
                  </a:moveTo>
                  <a:cubicBezTo>
                    <a:pt x="4158" y="6504"/>
                    <a:pt x="4115" y="6523"/>
                    <a:pt x="4096" y="6498"/>
                  </a:cubicBezTo>
                  <a:cubicBezTo>
                    <a:pt x="4010" y="6350"/>
                    <a:pt x="3911" y="6202"/>
                    <a:pt x="3800" y="6073"/>
                  </a:cubicBezTo>
                  <a:cubicBezTo>
                    <a:pt x="3702" y="5956"/>
                    <a:pt x="3585" y="5857"/>
                    <a:pt x="3493" y="5734"/>
                  </a:cubicBezTo>
                  <a:cubicBezTo>
                    <a:pt x="3474" y="5703"/>
                    <a:pt x="3511" y="5667"/>
                    <a:pt x="3542" y="5685"/>
                  </a:cubicBezTo>
                  <a:cubicBezTo>
                    <a:pt x="3677" y="5777"/>
                    <a:pt x="3782" y="5919"/>
                    <a:pt x="3874" y="6048"/>
                  </a:cubicBezTo>
                  <a:cubicBezTo>
                    <a:pt x="3979" y="6184"/>
                    <a:pt x="4065" y="6326"/>
                    <a:pt x="4139" y="6473"/>
                  </a:cubicBezTo>
                  <a:close/>
                  <a:moveTo>
                    <a:pt x="3369" y="6473"/>
                  </a:moveTo>
                  <a:cubicBezTo>
                    <a:pt x="3351" y="6726"/>
                    <a:pt x="3480" y="6966"/>
                    <a:pt x="3579" y="7188"/>
                  </a:cubicBezTo>
                  <a:cubicBezTo>
                    <a:pt x="3647" y="7336"/>
                    <a:pt x="3720" y="7477"/>
                    <a:pt x="3807" y="7613"/>
                  </a:cubicBezTo>
                  <a:cubicBezTo>
                    <a:pt x="3881" y="7742"/>
                    <a:pt x="3961" y="7878"/>
                    <a:pt x="4065" y="7982"/>
                  </a:cubicBezTo>
                  <a:cubicBezTo>
                    <a:pt x="4090" y="8013"/>
                    <a:pt x="4139" y="7976"/>
                    <a:pt x="4121" y="7939"/>
                  </a:cubicBezTo>
                  <a:cubicBezTo>
                    <a:pt x="4053" y="7822"/>
                    <a:pt x="3967" y="7718"/>
                    <a:pt x="3893" y="7601"/>
                  </a:cubicBezTo>
                  <a:cubicBezTo>
                    <a:pt x="3819" y="7477"/>
                    <a:pt x="3745" y="7348"/>
                    <a:pt x="3677" y="7212"/>
                  </a:cubicBezTo>
                  <a:cubicBezTo>
                    <a:pt x="3573" y="6991"/>
                    <a:pt x="3425" y="6726"/>
                    <a:pt x="3419" y="6473"/>
                  </a:cubicBezTo>
                  <a:cubicBezTo>
                    <a:pt x="3419" y="6443"/>
                    <a:pt x="3369" y="6443"/>
                    <a:pt x="3369" y="6473"/>
                  </a:cubicBezTo>
                  <a:close/>
                  <a:moveTo>
                    <a:pt x="4004" y="7200"/>
                  </a:moveTo>
                  <a:cubicBezTo>
                    <a:pt x="3850" y="6966"/>
                    <a:pt x="3745" y="6707"/>
                    <a:pt x="3634" y="6455"/>
                  </a:cubicBezTo>
                  <a:cubicBezTo>
                    <a:pt x="3536" y="6215"/>
                    <a:pt x="3449" y="5956"/>
                    <a:pt x="3289" y="5747"/>
                  </a:cubicBezTo>
                  <a:cubicBezTo>
                    <a:pt x="3271" y="5716"/>
                    <a:pt x="3222" y="5740"/>
                    <a:pt x="3234" y="5771"/>
                  </a:cubicBezTo>
                  <a:cubicBezTo>
                    <a:pt x="3332" y="6018"/>
                    <a:pt x="3449" y="6245"/>
                    <a:pt x="3560" y="6486"/>
                  </a:cubicBezTo>
                  <a:cubicBezTo>
                    <a:pt x="3671" y="6744"/>
                    <a:pt x="3800" y="6997"/>
                    <a:pt x="3961" y="7231"/>
                  </a:cubicBezTo>
                  <a:cubicBezTo>
                    <a:pt x="3979" y="7256"/>
                    <a:pt x="4022" y="7231"/>
                    <a:pt x="4004" y="7200"/>
                  </a:cubicBezTo>
                  <a:close/>
                  <a:moveTo>
                    <a:pt x="4429" y="7545"/>
                  </a:moveTo>
                  <a:cubicBezTo>
                    <a:pt x="4386" y="7354"/>
                    <a:pt x="4287" y="7188"/>
                    <a:pt x="4195" y="7022"/>
                  </a:cubicBezTo>
                  <a:cubicBezTo>
                    <a:pt x="4078" y="6824"/>
                    <a:pt x="3979" y="6627"/>
                    <a:pt x="3868" y="6430"/>
                  </a:cubicBezTo>
                  <a:cubicBezTo>
                    <a:pt x="3770" y="6245"/>
                    <a:pt x="3665" y="6061"/>
                    <a:pt x="3566" y="5876"/>
                  </a:cubicBezTo>
                  <a:cubicBezTo>
                    <a:pt x="3499" y="5747"/>
                    <a:pt x="3412" y="5593"/>
                    <a:pt x="3271" y="5537"/>
                  </a:cubicBezTo>
                  <a:cubicBezTo>
                    <a:pt x="3222" y="5525"/>
                    <a:pt x="3191" y="5593"/>
                    <a:pt x="3234" y="5617"/>
                  </a:cubicBezTo>
                  <a:cubicBezTo>
                    <a:pt x="3375" y="5703"/>
                    <a:pt x="3443" y="5845"/>
                    <a:pt x="3523" y="5987"/>
                  </a:cubicBezTo>
                  <a:cubicBezTo>
                    <a:pt x="3616" y="6159"/>
                    <a:pt x="3714" y="6332"/>
                    <a:pt x="3813" y="6504"/>
                  </a:cubicBezTo>
                  <a:cubicBezTo>
                    <a:pt x="3911" y="6683"/>
                    <a:pt x="4010" y="6855"/>
                    <a:pt x="4121" y="7028"/>
                  </a:cubicBezTo>
                  <a:cubicBezTo>
                    <a:pt x="4225" y="7194"/>
                    <a:pt x="4324" y="7366"/>
                    <a:pt x="4386" y="7557"/>
                  </a:cubicBezTo>
                  <a:cubicBezTo>
                    <a:pt x="4392" y="7582"/>
                    <a:pt x="4435" y="7576"/>
                    <a:pt x="4429" y="7545"/>
                  </a:cubicBezTo>
                  <a:close/>
                  <a:moveTo>
                    <a:pt x="4065" y="10212"/>
                  </a:moveTo>
                  <a:cubicBezTo>
                    <a:pt x="3782" y="10261"/>
                    <a:pt x="3647" y="10508"/>
                    <a:pt x="3566" y="10754"/>
                  </a:cubicBezTo>
                  <a:cubicBezTo>
                    <a:pt x="3517" y="10902"/>
                    <a:pt x="3486" y="11050"/>
                    <a:pt x="3456" y="11197"/>
                  </a:cubicBezTo>
                  <a:cubicBezTo>
                    <a:pt x="3425" y="11327"/>
                    <a:pt x="3394" y="11450"/>
                    <a:pt x="3363" y="11573"/>
                  </a:cubicBezTo>
                  <a:cubicBezTo>
                    <a:pt x="3357" y="11610"/>
                    <a:pt x="3406" y="11629"/>
                    <a:pt x="3425" y="11598"/>
                  </a:cubicBezTo>
                  <a:cubicBezTo>
                    <a:pt x="3480" y="11499"/>
                    <a:pt x="3493" y="11388"/>
                    <a:pt x="3517" y="11278"/>
                  </a:cubicBezTo>
                  <a:cubicBezTo>
                    <a:pt x="3548" y="11142"/>
                    <a:pt x="3573" y="11013"/>
                    <a:pt x="3610" y="10877"/>
                  </a:cubicBezTo>
                  <a:cubicBezTo>
                    <a:pt x="3677" y="10631"/>
                    <a:pt x="3794" y="10329"/>
                    <a:pt x="4078" y="10267"/>
                  </a:cubicBezTo>
                  <a:cubicBezTo>
                    <a:pt x="4115" y="10261"/>
                    <a:pt x="4102" y="10206"/>
                    <a:pt x="4065" y="10212"/>
                  </a:cubicBezTo>
                  <a:close/>
                  <a:moveTo>
                    <a:pt x="3954" y="10483"/>
                  </a:moveTo>
                  <a:cubicBezTo>
                    <a:pt x="3924" y="10588"/>
                    <a:pt x="3874" y="10692"/>
                    <a:pt x="3837" y="10803"/>
                  </a:cubicBezTo>
                  <a:cubicBezTo>
                    <a:pt x="3800" y="10920"/>
                    <a:pt x="3776" y="11037"/>
                    <a:pt x="3751" y="11154"/>
                  </a:cubicBezTo>
                  <a:cubicBezTo>
                    <a:pt x="3696" y="11388"/>
                    <a:pt x="3610" y="11616"/>
                    <a:pt x="3548" y="11844"/>
                  </a:cubicBezTo>
                  <a:cubicBezTo>
                    <a:pt x="3536" y="11887"/>
                    <a:pt x="3597" y="11912"/>
                    <a:pt x="3616" y="11875"/>
                  </a:cubicBezTo>
                  <a:cubicBezTo>
                    <a:pt x="3720" y="11666"/>
                    <a:pt x="3770" y="11432"/>
                    <a:pt x="3819" y="11204"/>
                  </a:cubicBezTo>
                  <a:cubicBezTo>
                    <a:pt x="3874" y="10970"/>
                    <a:pt x="3942" y="10729"/>
                    <a:pt x="4004" y="10495"/>
                  </a:cubicBezTo>
                  <a:cubicBezTo>
                    <a:pt x="4010" y="10465"/>
                    <a:pt x="3967" y="10452"/>
                    <a:pt x="3954" y="10483"/>
                  </a:cubicBezTo>
                  <a:close/>
                  <a:moveTo>
                    <a:pt x="4453" y="12300"/>
                  </a:moveTo>
                  <a:cubicBezTo>
                    <a:pt x="4490" y="12282"/>
                    <a:pt x="4521" y="12343"/>
                    <a:pt x="4484" y="12362"/>
                  </a:cubicBezTo>
                  <a:cubicBezTo>
                    <a:pt x="4404" y="12399"/>
                    <a:pt x="4336" y="12448"/>
                    <a:pt x="4256" y="12466"/>
                  </a:cubicBezTo>
                  <a:cubicBezTo>
                    <a:pt x="4225" y="12479"/>
                    <a:pt x="4213" y="12435"/>
                    <a:pt x="4238" y="12423"/>
                  </a:cubicBezTo>
                  <a:cubicBezTo>
                    <a:pt x="4312" y="12386"/>
                    <a:pt x="4379" y="12337"/>
                    <a:pt x="4453" y="12300"/>
                  </a:cubicBezTo>
                  <a:close/>
                  <a:moveTo>
                    <a:pt x="5605" y="11327"/>
                  </a:moveTo>
                  <a:cubicBezTo>
                    <a:pt x="5630" y="11333"/>
                    <a:pt x="5624" y="11382"/>
                    <a:pt x="5593" y="11376"/>
                  </a:cubicBezTo>
                  <a:cubicBezTo>
                    <a:pt x="5383" y="11351"/>
                    <a:pt x="5229" y="11481"/>
                    <a:pt x="5112" y="11647"/>
                  </a:cubicBezTo>
                  <a:cubicBezTo>
                    <a:pt x="5014" y="11783"/>
                    <a:pt x="4940" y="11955"/>
                    <a:pt x="4798" y="12066"/>
                  </a:cubicBezTo>
                  <a:cubicBezTo>
                    <a:pt x="4780" y="12084"/>
                    <a:pt x="4749" y="12060"/>
                    <a:pt x="4761" y="12035"/>
                  </a:cubicBezTo>
                  <a:cubicBezTo>
                    <a:pt x="4872" y="11863"/>
                    <a:pt x="4983" y="11690"/>
                    <a:pt x="5119" y="11536"/>
                  </a:cubicBezTo>
                  <a:cubicBezTo>
                    <a:pt x="5242" y="11388"/>
                    <a:pt x="5402" y="11284"/>
                    <a:pt x="5605" y="11327"/>
                  </a:cubicBezTo>
                  <a:close/>
                  <a:moveTo>
                    <a:pt x="2119" y="14296"/>
                  </a:moveTo>
                  <a:cubicBezTo>
                    <a:pt x="2094" y="14431"/>
                    <a:pt x="2070" y="14560"/>
                    <a:pt x="2051" y="14696"/>
                  </a:cubicBezTo>
                  <a:cubicBezTo>
                    <a:pt x="2033" y="14844"/>
                    <a:pt x="2002" y="14998"/>
                    <a:pt x="2027" y="15139"/>
                  </a:cubicBezTo>
                  <a:cubicBezTo>
                    <a:pt x="2033" y="15170"/>
                    <a:pt x="2076" y="15170"/>
                    <a:pt x="2082" y="15139"/>
                  </a:cubicBezTo>
                  <a:cubicBezTo>
                    <a:pt x="2113" y="15010"/>
                    <a:pt x="2107" y="14875"/>
                    <a:pt x="2119" y="14739"/>
                  </a:cubicBezTo>
                  <a:cubicBezTo>
                    <a:pt x="2131" y="14591"/>
                    <a:pt x="2156" y="14450"/>
                    <a:pt x="2168" y="14302"/>
                  </a:cubicBezTo>
                  <a:cubicBezTo>
                    <a:pt x="2174" y="14271"/>
                    <a:pt x="2125" y="14265"/>
                    <a:pt x="2119" y="14296"/>
                  </a:cubicBezTo>
                  <a:close/>
                  <a:moveTo>
                    <a:pt x="1947" y="15737"/>
                  </a:moveTo>
                  <a:cubicBezTo>
                    <a:pt x="1947" y="15614"/>
                    <a:pt x="1959" y="15497"/>
                    <a:pt x="1965" y="15373"/>
                  </a:cubicBezTo>
                  <a:cubicBezTo>
                    <a:pt x="1965" y="15343"/>
                    <a:pt x="1916" y="15336"/>
                    <a:pt x="1910" y="15367"/>
                  </a:cubicBezTo>
                  <a:cubicBezTo>
                    <a:pt x="1873" y="15484"/>
                    <a:pt x="1885" y="15614"/>
                    <a:pt x="1891" y="15737"/>
                  </a:cubicBezTo>
                  <a:cubicBezTo>
                    <a:pt x="1891" y="15774"/>
                    <a:pt x="1940" y="15774"/>
                    <a:pt x="1947" y="15737"/>
                  </a:cubicBezTo>
                  <a:close/>
                  <a:moveTo>
                    <a:pt x="1460" y="15577"/>
                  </a:moveTo>
                  <a:cubicBezTo>
                    <a:pt x="1429" y="15349"/>
                    <a:pt x="1435" y="15121"/>
                    <a:pt x="1466" y="14893"/>
                  </a:cubicBezTo>
                  <a:cubicBezTo>
                    <a:pt x="1497" y="14684"/>
                    <a:pt x="1577" y="14487"/>
                    <a:pt x="1602" y="14271"/>
                  </a:cubicBezTo>
                  <a:cubicBezTo>
                    <a:pt x="1608" y="14240"/>
                    <a:pt x="1552" y="14228"/>
                    <a:pt x="1540" y="14259"/>
                  </a:cubicBezTo>
                  <a:cubicBezTo>
                    <a:pt x="1448" y="14450"/>
                    <a:pt x="1423" y="14677"/>
                    <a:pt x="1398" y="14887"/>
                  </a:cubicBezTo>
                  <a:cubicBezTo>
                    <a:pt x="1361" y="15121"/>
                    <a:pt x="1361" y="15361"/>
                    <a:pt x="1417" y="15589"/>
                  </a:cubicBezTo>
                  <a:cubicBezTo>
                    <a:pt x="1423" y="15614"/>
                    <a:pt x="1466" y="15607"/>
                    <a:pt x="1460" y="15577"/>
                  </a:cubicBezTo>
                  <a:close/>
                  <a:moveTo>
                    <a:pt x="2427" y="12571"/>
                  </a:moveTo>
                  <a:cubicBezTo>
                    <a:pt x="2174" y="12959"/>
                    <a:pt x="2113" y="13415"/>
                    <a:pt x="2002" y="13852"/>
                  </a:cubicBezTo>
                  <a:cubicBezTo>
                    <a:pt x="1947" y="14080"/>
                    <a:pt x="1897" y="14314"/>
                    <a:pt x="1866" y="14548"/>
                  </a:cubicBezTo>
                  <a:cubicBezTo>
                    <a:pt x="1830" y="14813"/>
                    <a:pt x="1793" y="15078"/>
                    <a:pt x="1737" y="15343"/>
                  </a:cubicBezTo>
                  <a:cubicBezTo>
                    <a:pt x="1700" y="15509"/>
                    <a:pt x="1676" y="15675"/>
                    <a:pt x="1688" y="15842"/>
                  </a:cubicBezTo>
                  <a:cubicBezTo>
                    <a:pt x="1688" y="15897"/>
                    <a:pt x="1731" y="16205"/>
                    <a:pt x="1639" y="16205"/>
                  </a:cubicBezTo>
                  <a:cubicBezTo>
                    <a:pt x="1620" y="16199"/>
                    <a:pt x="1577" y="16106"/>
                    <a:pt x="1565" y="16082"/>
                  </a:cubicBezTo>
                  <a:cubicBezTo>
                    <a:pt x="1534" y="16026"/>
                    <a:pt x="1497" y="15965"/>
                    <a:pt x="1460" y="15903"/>
                  </a:cubicBezTo>
                  <a:cubicBezTo>
                    <a:pt x="1411" y="15823"/>
                    <a:pt x="1331" y="15743"/>
                    <a:pt x="1226" y="15786"/>
                  </a:cubicBezTo>
                  <a:cubicBezTo>
                    <a:pt x="1183" y="15805"/>
                    <a:pt x="1207" y="15872"/>
                    <a:pt x="1251" y="15860"/>
                  </a:cubicBezTo>
                  <a:cubicBezTo>
                    <a:pt x="1361" y="15823"/>
                    <a:pt x="1454" y="16051"/>
                    <a:pt x="1491" y="16125"/>
                  </a:cubicBezTo>
                  <a:cubicBezTo>
                    <a:pt x="1528" y="16199"/>
                    <a:pt x="1571" y="16303"/>
                    <a:pt x="1669" y="16291"/>
                  </a:cubicBezTo>
                  <a:cubicBezTo>
                    <a:pt x="1780" y="16267"/>
                    <a:pt x="1780" y="16106"/>
                    <a:pt x="1786" y="16020"/>
                  </a:cubicBezTo>
                  <a:cubicBezTo>
                    <a:pt x="1786" y="15854"/>
                    <a:pt x="1768" y="15694"/>
                    <a:pt x="1793" y="15534"/>
                  </a:cubicBezTo>
                  <a:cubicBezTo>
                    <a:pt x="1836" y="15287"/>
                    <a:pt x="1897" y="15047"/>
                    <a:pt x="1928" y="14801"/>
                  </a:cubicBezTo>
                  <a:cubicBezTo>
                    <a:pt x="1959" y="14530"/>
                    <a:pt x="1990" y="14259"/>
                    <a:pt x="2057" y="14000"/>
                  </a:cubicBezTo>
                  <a:cubicBezTo>
                    <a:pt x="2181" y="13532"/>
                    <a:pt x="2224" y="13027"/>
                    <a:pt x="2476" y="12602"/>
                  </a:cubicBezTo>
                  <a:cubicBezTo>
                    <a:pt x="2495" y="12571"/>
                    <a:pt x="2445" y="12546"/>
                    <a:pt x="2427" y="12571"/>
                  </a:cubicBezTo>
                  <a:close/>
                  <a:moveTo>
                    <a:pt x="3449" y="10914"/>
                  </a:moveTo>
                  <a:cubicBezTo>
                    <a:pt x="3388" y="11056"/>
                    <a:pt x="3314" y="11191"/>
                    <a:pt x="3265" y="11339"/>
                  </a:cubicBezTo>
                  <a:cubicBezTo>
                    <a:pt x="3209" y="11493"/>
                    <a:pt x="3191" y="11653"/>
                    <a:pt x="3166" y="11807"/>
                  </a:cubicBezTo>
                  <a:cubicBezTo>
                    <a:pt x="3117" y="12164"/>
                    <a:pt x="3061" y="12509"/>
                    <a:pt x="3018" y="12867"/>
                  </a:cubicBezTo>
                  <a:cubicBezTo>
                    <a:pt x="2981" y="13205"/>
                    <a:pt x="2963" y="13550"/>
                    <a:pt x="2975" y="13895"/>
                  </a:cubicBezTo>
                  <a:cubicBezTo>
                    <a:pt x="2981" y="14062"/>
                    <a:pt x="2994" y="14222"/>
                    <a:pt x="3012" y="14388"/>
                  </a:cubicBezTo>
                  <a:cubicBezTo>
                    <a:pt x="3031" y="14536"/>
                    <a:pt x="3055" y="14696"/>
                    <a:pt x="3129" y="14831"/>
                  </a:cubicBezTo>
                  <a:cubicBezTo>
                    <a:pt x="3148" y="14862"/>
                    <a:pt x="3197" y="14844"/>
                    <a:pt x="3191" y="14807"/>
                  </a:cubicBezTo>
                  <a:cubicBezTo>
                    <a:pt x="3154" y="14653"/>
                    <a:pt x="3117" y="14505"/>
                    <a:pt x="3098" y="14351"/>
                  </a:cubicBezTo>
                  <a:cubicBezTo>
                    <a:pt x="3080" y="14185"/>
                    <a:pt x="3068" y="14018"/>
                    <a:pt x="3061" y="13858"/>
                  </a:cubicBezTo>
                  <a:cubicBezTo>
                    <a:pt x="3049" y="13526"/>
                    <a:pt x="3074" y="13199"/>
                    <a:pt x="3111" y="12867"/>
                  </a:cubicBezTo>
                  <a:cubicBezTo>
                    <a:pt x="3148" y="12540"/>
                    <a:pt x="3209" y="12214"/>
                    <a:pt x="3246" y="11887"/>
                  </a:cubicBezTo>
                  <a:cubicBezTo>
                    <a:pt x="3265" y="11709"/>
                    <a:pt x="3289" y="11530"/>
                    <a:pt x="3339" y="11358"/>
                  </a:cubicBezTo>
                  <a:cubicBezTo>
                    <a:pt x="3375" y="11210"/>
                    <a:pt x="3449" y="11074"/>
                    <a:pt x="3499" y="10933"/>
                  </a:cubicBezTo>
                  <a:cubicBezTo>
                    <a:pt x="3511" y="10902"/>
                    <a:pt x="3462" y="10883"/>
                    <a:pt x="3449" y="10914"/>
                  </a:cubicBezTo>
                  <a:close/>
                  <a:moveTo>
                    <a:pt x="3135" y="11124"/>
                  </a:moveTo>
                  <a:cubicBezTo>
                    <a:pt x="3154" y="11099"/>
                    <a:pt x="3197" y="11130"/>
                    <a:pt x="3178" y="11161"/>
                  </a:cubicBezTo>
                  <a:cubicBezTo>
                    <a:pt x="2944" y="11493"/>
                    <a:pt x="2963" y="11930"/>
                    <a:pt x="2920" y="12318"/>
                  </a:cubicBezTo>
                  <a:cubicBezTo>
                    <a:pt x="2895" y="12559"/>
                    <a:pt x="2846" y="12793"/>
                    <a:pt x="2821" y="13027"/>
                  </a:cubicBezTo>
                  <a:cubicBezTo>
                    <a:pt x="2797" y="13249"/>
                    <a:pt x="2809" y="13464"/>
                    <a:pt x="2827" y="13692"/>
                  </a:cubicBezTo>
                  <a:cubicBezTo>
                    <a:pt x="2827" y="13729"/>
                    <a:pt x="2766" y="13741"/>
                    <a:pt x="2753" y="13704"/>
                  </a:cubicBezTo>
                  <a:cubicBezTo>
                    <a:pt x="2673" y="13470"/>
                    <a:pt x="2710" y="13193"/>
                    <a:pt x="2741" y="12953"/>
                  </a:cubicBezTo>
                  <a:cubicBezTo>
                    <a:pt x="2772" y="12706"/>
                    <a:pt x="2827" y="12466"/>
                    <a:pt x="2846" y="12220"/>
                  </a:cubicBezTo>
                  <a:cubicBezTo>
                    <a:pt x="2870" y="11844"/>
                    <a:pt x="2889" y="11432"/>
                    <a:pt x="3135" y="11124"/>
                  </a:cubicBezTo>
                  <a:moveTo>
                    <a:pt x="1140" y="15355"/>
                  </a:moveTo>
                  <a:cubicBezTo>
                    <a:pt x="1152" y="15226"/>
                    <a:pt x="1226" y="15109"/>
                    <a:pt x="1238" y="14973"/>
                  </a:cubicBezTo>
                  <a:cubicBezTo>
                    <a:pt x="1244" y="14948"/>
                    <a:pt x="1201" y="14936"/>
                    <a:pt x="1189" y="14961"/>
                  </a:cubicBezTo>
                  <a:cubicBezTo>
                    <a:pt x="1121" y="15072"/>
                    <a:pt x="1084" y="15226"/>
                    <a:pt x="1084" y="15355"/>
                  </a:cubicBezTo>
                  <a:cubicBezTo>
                    <a:pt x="1084" y="15392"/>
                    <a:pt x="1140" y="15392"/>
                    <a:pt x="1140" y="15355"/>
                  </a:cubicBezTo>
                  <a:close/>
                  <a:moveTo>
                    <a:pt x="1688" y="16470"/>
                  </a:moveTo>
                  <a:cubicBezTo>
                    <a:pt x="1485" y="16390"/>
                    <a:pt x="1405" y="16186"/>
                    <a:pt x="1263" y="16039"/>
                  </a:cubicBezTo>
                  <a:cubicBezTo>
                    <a:pt x="1232" y="16008"/>
                    <a:pt x="1201" y="15989"/>
                    <a:pt x="1164" y="15977"/>
                  </a:cubicBezTo>
                  <a:cubicBezTo>
                    <a:pt x="1097" y="15946"/>
                    <a:pt x="1097" y="15903"/>
                    <a:pt x="1097" y="15842"/>
                  </a:cubicBezTo>
                  <a:cubicBezTo>
                    <a:pt x="1103" y="15749"/>
                    <a:pt x="1140" y="15663"/>
                    <a:pt x="1121" y="15564"/>
                  </a:cubicBezTo>
                  <a:cubicBezTo>
                    <a:pt x="1115" y="15534"/>
                    <a:pt x="1078" y="15534"/>
                    <a:pt x="1066" y="15564"/>
                  </a:cubicBezTo>
                  <a:cubicBezTo>
                    <a:pt x="1023" y="15663"/>
                    <a:pt x="998" y="15780"/>
                    <a:pt x="1004" y="15885"/>
                  </a:cubicBezTo>
                  <a:cubicBezTo>
                    <a:pt x="1010" y="15983"/>
                    <a:pt x="1066" y="16026"/>
                    <a:pt x="1152" y="16057"/>
                  </a:cubicBezTo>
                  <a:cubicBezTo>
                    <a:pt x="1263" y="16094"/>
                    <a:pt x="1331" y="16248"/>
                    <a:pt x="1398" y="16334"/>
                  </a:cubicBezTo>
                  <a:cubicBezTo>
                    <a:pt x="1472" y="16433"/>
                    <a:pt x="1559" y="16494"/>
                    <a:pt x="1669" y="16525"/>
                  </a:cubicBezTo>
                  <a:cubicBezTo>
                    <a:pt x="1706" y="16538"/>
                    <a:pt x="1725" y="16482"/>
                    <a:pt x="1688" y="16470"/>
                  </a:cubicBezTo>
                  <a:close/>
                  <a:moveTo>
                    <a:pt x="967" y="16704"/>
                  </a:moveTo>
                  <a:cubicBezTo>
                    <a:pt x="986" y="16753"/>
                    <a:pt x="1041" y="16784"/>
                    <a:pt x="1097" y="16772"/>
                  </a:cubicBezTo>
                  <a:cubicBezTo>
                    <a:pt x="1146" y="16765"/>
                    <a:pt x="1134" y="16692"/>
                    <a:pt x="1084" y="16698"/>
                  </a:cubicBezTo>
                  <a:cubicBezTo>
                    <a:pt x="1060" y="16698"/>
                    <a:pt x="1035" y="16692"/>
                    <a:pt x="1023" y="16667"/>
                  </a:cubicBezTo>
                  <a:cubicBezTo>
                    <a:pt x="998" y="16636"/>
                    <a:pt x="949" y="16667"/>
                    <a:pt x="967" y="16704"/>
                  </a:cubicBezTo>
                  <a:close/>
                  <a:moveTo>
                    <a:pt x="2526" y="16057"/>
                  </a:moveTo>
                  <a:cubicBezTo>
                    <a:pt x="2526" y="15915"/>
                    <a:pt x="2507" y="15774"/>
                    <a:pt x="2482" y="15638"/>
                  </a:cubicBezTo>
                  <a:cubicBezTo>
                    <a:pt x="2458" y="15497"/>
                    <a:pt x="2433" y="15355"/>
                    <a:pt x="2372" y="15226"/>
                  </a:cubicBezTo>
                  <a:cubicBezTo>
                    <a:pt x="2359" y="15195"/>
                    <a:pt x="2310" y="15207"/>
                    <a:pt x="2310" y="15244"/>
                  </a:cubicBezTo>
                  <a:cubicBezTo>
                    <a:pt x="2322" y="15373"/>
                    <a:pt x="2372" y="15497"/>
                    <a:pt x="2402" y="15620"/>
                  </a:cubicBezTo>
                  <a:cubicBezTo>
                    <a:pt x="2433" y="15768"/>
                    <a:pt x="2464" y="15909"/>
                    <a:pt x="2476" y="16057"/>
                  </a:cubicBezTo>
                  <a:cubicBezTo>
                    <a:pt x="2482" y="16088"/>
                    <a:pt x="2526" y="16088"/>
                    <a:pt x="2526" y="16057"/>
                  </a:cubicBezTo>
                  <a:close/>
                  <a:moveTo>
                    <a:pt x="721" y="16131"/>
                  </a:moveTo>
                  <a:cubicBezTo>
                    <a:pt x="702" y="16248"/>
                    <a:pt x="598" y="16710"/>
                    <a:pt x="795" y="16728"/>
                  </a:cubicBezTo>
                  <a:cubicBezTo>
                    <a:pt x="819" y="16728"/>
                    <a:pt x="838" y="16698"/>
                    <a:pt x="826" y="16679"/>
                  </a:cubicBezTo>
                  <a:cubicBezTo>
                    <a:pt x="721" y="16513"/>
                    <a:pt x="795" y="16310"/>
                    <a:pt x="770" y="16131"/>
                  </a:cubicBezTo>
                  <a:cubicBezTo>
                    <a:pt x="764" y="16106"/>
                    <a:pt x="727" y="16106"/>
                    <a:pt x="721" y="16131"/>
                  </a:cubicBezTo>
                  <a:close/>
                  <a:moveTo>
                    <a:pt x="1540" y="13797"/>
                  </a:moveTo>
                  <a:cubicBezTo>
                    <a:pt x="1509" y="13895"/>
                    <a:pt x="1485" y="14006"/>
                    <a:pt x="1491" y="14111"/>
                  </a:cubicBezTo>
                  <a:cubicBezTo>
                    <a:pt x="1497" y="14142"/>
                    <a:pt x="1540" y="14148"/>
                    <a:pt x="1546" y="14117"/>
                  </a:cubicBezTo>
                  <a:cubicBezTo>
                    <a:pt x="1571" y="14018"/>
                    <a:pt x="1577" y="13914"/>
                    <a:pt x="1602" y="13815"/>
                  </a:cubicBezTo>
                  <a:cubicBezTo>
                    <a:pt x="1608" y="13772"/>
                    <a:pt x="1546" y="13760"/>
                    <a:pt x="1540" y="13797"/>
                  </a:cubicBezTo>
                  <a:moveTo>
                    <a:pt x="2877" y="11345"/>
                  </a:moveTo>
                  <a:cubicBezTo>
                    <a:pt x="2895" y="11321"/>
                    <a:pt x="2938" y="11345"/>
                    <a:pt x="2926" y="11376"/>
                  </a:cubicBezTo>
                  <a:cubicBezTo>
                    <a:pt x="2729" y="11764"/>
                    <a:pt x="2526" y="12158"/>
                    <a:pt x="2285" y="12522"/>
                  </a:cubicBezTo>
                  <a:cubicBezTo>
                    <a:pt x="2070" y="12854"/>
                    <a:pt x="1854" y="13181"/>
                    <a:pt x="1676" y="13538"/>
                  </a:cubicBezTo>
                  <a:cubicBezTo>
                    <a:pt x="1657" y="13569"/>
                    <a:pt x="1608" y="13550"/>
                    <a:pt x="1614" y="13513"/>
                  </a:cubicBezTo>
                  <a:cubicBezTo>
                    <a:pt x="1731" y="13131"/>
                    <a:pt x="1996" y="12805"/>
                    <a:pt x="2211" y="12479"/>
                  </a:cubicBezTo>
                  <a:cubicBezTo>
                    <a:pt x="2452" y="12109"/>
                    <a:pt x="2655" y="11721"/>
                    <a:pt x="2877" y="11345"/>
                  </a:cubicBezTo>
                  <a:close/>
                  <a:moveTo>
                    <a:pt x="980" y="13058"/>
                  </a:moveTo>
                  <a:cubicBezTo>
                    <a:pt x="973" y="13088"/>
                    <a:pt x="924" y="13088"/>
                    <a:pt x="930" y="13051"/>
                  </a:cubicBezTo>
                  <a:cubicBezTo>
                    <a:pt x="936" y="12916"/>
                    <a:pt x="967" y="12750"/>
                    <a:pt x="1060" y="12645"/>
                  </a:cubicBezTo>
                  <a:cubicBezTo>
                    <a:pt x="1084" y="12620"/>
                    <a:pt x="1121" y="12645"/>
                    <a:pt x="1109" y="12670"/>
                  </a:cubicBezTo>
                  <a:cubicBezTo>
                    <a:pt x="1097" y="12743"/>
                    <a:pt x="1053" y="12799"/>
                    <a:pt x="1029" y="12860"/>
                  </a:cubicBezTo>
                  <a:cubicBezTo>
                    <a:pt x="1004" y="12928"/>
                    <a:pt x="986" y="12990"/>
                    <a:pt x="980" y="13058"/>
                  </a:cubicBezTo>
                  <a:close/>
                  <a:moveTo>
                    <a:pt x="875" y="13396"/>
                  </a:moveTo>
                  <a:cubicBezTo>
                    <a:pt x="856" y="13495"/>
                    <a:pt x="850" y="13587"/>
                    <a:pt x="844" y="13680"/>
                  </a:cubicBezTo>
                  <a:cubicBezTo>
                    <a:pt x="838" y="13797"/>
                    <a:pt x="807" y="13908"/>
                    <a:pt x="776" y="14018"/>
                  </a:cubicBezTo>
                  <a:cubicBezTo>
                    <a:pt x="721" y="14216"/>
                    <a:pt x="628" y="14406"/>
                    <a:pt x="604" y="14610"/>
                  </a:cubicBezTo>
                  <a:cubicBezTo>
                    <a:pt x="604" y="14640"/>
                    <a:pt x="647" y="14653"/>
                    <a:pt x="665" y="14628"/>
                  </a:cubicBezTo>
                  <a:cubicBezTo>
                    <a:pt x="764" y="14450"/>
                    <a:pt x="807" y="14240"/>
                    <a:pt x="863" y="14043"/>
                  </a:cubicBezTo>
                  <a:cubicBezTo>
                    <a:pt x="887" y="13945"/>
                    <a:pt x="912" y="13852"/>
                    <a:pt x="924" y="13754"/>
                  </a:cubicBezTo>
                  <a:cubicBezTo>
                    <a:pt x="936" y="13637"/>
                    <a:pt x="918" y="13526"/>
                    <a:pt x="936" y="13409"/>
                  </a:cubicBezTo>
                  <a:cubicBezTo>
                    <a:pt x="936" y="13372"/>
                    <a:pt x="881" y="13366"/>
                    <a:pt x="875" y="13396"/>
                  </a:cubicBezTo>
                  <a:moveTo>
                    <a:pt x="1546" y="12226"/>
                  </a:moveTo>
                  <a:cubicBezTo>
                    <a:pt x="1546" y="12263"/>
                    <a:pt x="1491" y="12263"/>
                    <a:pt x="1491" y="12226"/>
                  </a:cubicBezTo>
                  <a:cubicBezTo>
                    <a:pt x="1491" y="12115"/>
                    <a:pt x="1472" y="11986"/>
                    <a:pt x="1503" y="11875"/>
                  </a:cubicBezTo>
                  <a:cubicBezTo>
                    <a:pt x="1509" y="11850"/>
                    <a:pt x="1546" y="11850"/>
                    <a:pt x="1559" y="11875"/>
                  </a:cubicBezTo>
                  <a:cubicBezTo>
                    <a:pt x="1583" y="11992"/>
                    <a:pt x="1552" y="12115"/>
                    <a:pt x="1546" y="12226"/>
                  </a:cubicBezTo>
                  <a:close/>
                  <a:moveTo>
                    <a:pt x="1146" y="14425"/>
                  </a:moveTo>
                  <a:cubicBezTo>
                    <a:pt x="1060" y="14702"/>
                    <a:pt x="930" y="14961"/>
                    <a:pt x="863" y="15244"/>
                  </a:cubicBezTo>
                  <a:cubicBezTo>
                    <a:pt x="832" y="15373"/>
                    <a:pt x="795" y="15497"/>
                    <a:pt x="758" y="15626"/>
                  </a:cubicBezTo>
                  <a:cubicBezTo>
                    <a:pt x="715" y="15768"/>
                    <a:pt x="641" y="15897"/>
                    <a:pt x="610" y="16039"/>
                  </a:cubicBezTo>
                  <a:cubicBezTo>
                    <a:pt x="604" y="16082"/>
                    <a:pt x="653" y="16100"/>
                    <a:pt x="678" y="16069"/>
                  </a:cubicBezTo>
                  <a:cubicBezTo>
                    <a:pt x="752" y="15965"/>
                    <a:pt x="789" y="15835"/>
                    <a:pt x="826" y="15712"/>
                  </a:cubicBezTo>
                  <a:cubicBezTo>
                    <a:pt x="875" y="15577"/>
                    <a:pt x="912" y="15441"/>
                    <a:pt x="943" y="15300"/>
                  </a:cubicBezTo>
                  <a:cubicBezTo>
                    <a:pt x="980" y="15152"/>
                    <a:pt x="1010" y="15010"/>
                    <a:pt x="1060" y="14868"/>
                  </a:cubicBezTo>
                  <a:cubicBezTo>
                    <a:pt x="1115" y="14727"/>
                    <a:pt x="1164" y="14585"/>
                    <a:pt x="1201" y="14437"/>
                  </a:cubicBezTo>
                  <a:cubicBezTo>
                    <a:pt x="1207" y="14406"/>
                    <a:pt x="1158" y="14388"/>
                    <a:pt x="1146" y="14425"/>
                  </a:cubicBezTo>
                  <a:close/>
                  <a:moveTo>
                    <a:pt x="2187" y="11499"/>
                  </a:moveTo>
                  <a:cubicBezTo>
                    <a:pt x="2156" y="11518"/>
                    <a:pt x="2131" y="11475"/>
                    <a:pt x="2162" y="11450"/>
                  </a:cubicBezTo>
                  <a:cubicBezTo>
                    <a:pt x="2242" y="11395"/>
                    <a:pt x="2304" y="11321"/>
                    <a:pt x="2353" y="11228"/>
                  </a:cubicBezTo>
                  <a:cubicBezTo>
                    <a:pt x="2390" y="11161"/>
                    <a:pt x="2427" y="11087"/>
                    <a:pt x="2495" y="11037"/>
                  </a:cubicBezTo>
                  <a:cubicBezTo>
                    <a:pt x="2519" y="11025"/>
                    <a:pt x="2550" y="11050"/>
                    <a:pt x="2544" y="11080"/>
                  </a:cubicBezTo>
                  <a:cubicBezTo>
                    <a:pt x="2507" y="11167"/>
                    <a:pt x="2439" y="11253"/>
                    <a:pt x="2378" y="11327"/>
                  </a:cubicBezTo>
                  <a:cubicBezTo>
                    <a:pt x="2328" y="11401"/>
                    <a:pt x="2267" y="11456"/>
                    <a:pt x="2187" y="11499"/>
                  </a:cubicBezTo>
                  <a:close/>
                  <a:moveTo>
                    <a:pt x="1971" y="10378"/>
                  </a:moveTo>
                  <a:cubicBezTo>
                    <a:pt x="1971" y="10348"/>
                    <a:pt x="2020" y="10348"/>
                    <a:pt x="2020" y="10384"/>
                  </a:cubicBezTo>
                  <a:cubicBezTo>
                    <a:pt x="2014" y="10538"/>
                    <a:pt x="2008" y="10686"/>
                    <a:pt x="1971" y="10834"/>
                  </a:cubicBezTo>
                  <a:cubicBezTo>
                    <a:pt x="1934" y="10957"/>
                    <a:pt x="1897" y="11117"/>
                    <a:pt x="1799" y="11204"/>
                  </a:cubicBezTo>
                  <a:cubicBezTo>
                    <a:pt x="1774" y="11222"/>
                    <a:pt x="1743" y="11204"/>
                    <a:pt x="1749" y="11173"/>
                  </a:cubicBezTo>
                  <a:cubicBezTo>
                    <a:pt x="1762" y="11111"/>
                    <a:pt x="1799" y="11056"/>
                    <a:pt x="1823" y="10994"/>
                  </a:cubicBezTo>
                  <a:cubicBezTo>
                    <a:pt x="1854" y="10926"/>
                    <a:pt x="1885" y="10859"/>
                    <a:pt x="1903" y="10791"/>
                  </a:cubicBezTo>
                  <a:cubicBezTo>
                    <a:pt x="1934" y="10655"/>
                    <a:pt x="1953" y="10520"/>
                    <a:pt x="1971" y="10378"/>
                  </a:cubicBezTo>
                  <a:close/>
                  <a:moveTo>
                    <a:pt x="2107" y="9781"/>
                  </a:moveTo>
                  <a:cubicBezTo>
                    <a:pt x="2101" y="9806"/>
                    <a:pt x="2064" y="9799"/>
                    <a:pt x="2064" y="9775"/>
                  </a:cubicBezTo>
                  <a:cubicBezTo>
                    <a:pt x="2057" y="9602"/>
                    <a:pt x="2131" y="9436"/>
                    <a:pt x="2187" y="9276"/>
                  </a:cubicBezTo>
                  <a:cubicBezTo>
                    <a:pt x="2242" y="9097"/>
                    <a:pt x="2255" y="8912"/>
                    <a:pt x="2267" y="8728"/>
                  </a:cubicBezTo>
                  <a:cubicBezTo>
                    <a:pt x="2279" y="8524"/>
                    <a:pt x="2285" y="8321"/>
                    <a:pt x="2285" y="8118"/>
                  </a:cubicBezTo>
                  <a:cubicBezTo>
                    <a:pt x="2285" y="7927"/>
                    <a:pt x="2267" y="7736"/>
                    <a:pt x="2279" y="7545"/>
                  </a:cubicBezTo>
                  <a:cubicBezTo>
                    <a:pt x="2285" y="7514"/>
                    <a:pt x="2335" y="7508"/>
                    <a:pt x="2341" y="7539"/>
                  </a:cubicBezTo>
                  <a:cubicBezTo>
                    <a:pt x="2390" y="7730"/>
                    <a:pt x="2378" y="7927"/>
                    <a:pt x="2378" y="8118"/>
                  </a:cubicBezTo>
                  <a:cubicBezTo>
                    <a:pt x="2378" y="8321"/>
                    <a:pt x="2365" y="8524"/>
                    <a:pt x="2353" y="8728"/>
                  </a:cubicBezTo>
                  <a:cubicBezTo>
                    <a:pt x="2341" y="8912"/>
                    <a:pt x="2328" y="9091"/>
                    <a:pt x="2267" y="9270"/>
                  </a:cubicBezTo>
                  <a:cubicBezTo>
                    <a:pt x="2211" y="9436"/>
                    <a:pt x="2144" y="9602"/>
                    <a:pt x="2107" y="9781"/>
                  </a:cubicBezTo>
                  <a:close/>
                  <a:moveTo>
                    <a:pt x="2920" y="9775"/>
                  </a:moveTo>
                  <a:cubicBezTo>
                    <a:pt x="2901" y="9725"/>
                    <a:pt x="2883" y="9676"/>
                    <a:pt x="2858" y="9633"/>
                  </a:cubicBezTo>
                  <a:cubicBezTo>
                    <a:pt x="2840" y="9608"/>
                    <a:pt x="2790" y="9627"/>
                    <a:pt x="2797" y="9658"/>
                  </a:cubicBezTo>
                  <a:cubicBezTo>
                    <a:pt x="2815" y="9707"/>
                    <a:pt x="2840" y="9750"/>
                    <a:pt x="2858" y="9799"/>
                  </a:cubicBezTo>
                  <a:cubicBezTo>
                    <a:pt x="2877" y="9830"/>
                    <a:pt x="2932" y="9812"/>
                    <a:pt x="2920" y="9775"/>
                  </a:cubicBezTo>
                  <a:close/>
                  <a:moveTo>
                    <a:pt x="3006" y="10335"/>
                  </a:moveTo>
                  <a:cubicBezTo>
                    <a:pt x="3068" y="10335"/>
                    <a:pt x="3123" y="10317"/>
                    <a:pt x="3178" y="10298"/>
                  </a:cubicBezTo>
                  <a:cubicBezTo>
                    <a:pt x="3234" y="10280"/>
                    <a:pt x="3295" y="10274"/>
                    <a:pt x="3351" y="10249"/>
                  </a:cubicBezTo>
                  <a:cubicBezTo>
                    <a:pt x="3375" y="10237"/>
                    <a:pt x="3369" y="10194"/>
                    <a:pt x="3345" y="10187"/>
                  </a:cubicBezTo>
                  <a:cubicBezTo>
                    <a:pt x="3283" y="10175"/>
                    <a:pt x="3228" y="10200"/>
                    <a:pt x="3178" y="10218"/>
                  </a:cubicBezTo>
                  <a:cubicBezTo>
                    <a:pt x="3117" y="10243"/>
                    <a:pt x="3061" y="10261"/>
                    <a:pt x="3000" y="10274"/>
                  </a:cubicBezTo>
                  <a:cubicBezTo>
                    <a:pt x="2963" y="10286"/>
                    <a:pt x="2969" y="10341"/>
                    <a:pt x="3006" y="10335"/>
                  </a:cubicBezTo>
                  <a:close/>
                  <a:moveTo>
                    <a:pt x="2944" y="10360"/>
                  </a:moveTo>
                  <a:cubicBezTo>
                    <a:pt x="2957" y="10231"/>
                    <a:pt x="2963" y="10095"/>
                    <a:pt x="2957" y="9966"/>
                  </a:cubicBezTo>
                  <a:cubicBezTo>
                    <a:pt x="2957" y="9923"/>
                    <a:pt x="2901" y="9923"/>
                    <a:pt x="2895" y="9966"/>
                  </a:cubicBezTo>
                  <a:cubicBezTo>
                    <a:pt x="2889" y="10120"/>
                    <a:pt x="2864" y="10280"/>
                    <a:pt x="2852" y="10440"/>
                  </a:cubicBezTo>
                  <a:cubicBezTo>
                    <a:pt x="2852" y="10477"/>
                    <a:pt x="2901" y="10495"/>
                    <a:pt x="2926" y="10471"/>
                  </a:cubicBezTo>
                  <a:cubicBezTo>
                    <a:pt x="2951" y="10452"/>
                    <a:pt x="2963" y="10434"/>
                    <a:pt x="2975" y="10403"/>
                  </a:cubicBezTo>
                  <a:cubicBezTo>
                    <a:pt x="2987" y="10378"/>
                    <a:pt x="2969" y="10360"/>
                    <a:pt x="2944" y="10360"/>
                  </a:cubicBezTo>
                  <a:close/>
                  <a:moveTo>
                    <a:pt x="2556" y="9953"/>
                  </a:moveTo>
                  <a:cubicBezTo>
                    <a:pt x="2550" y="10095"/>
                    <a:pt x="2519" y="10224"/>
                    <a:pt x="2470" y="10354"/>
                  </a:cubicBezTo>
                  <a:cubicBezTo>
                    <a:pt x="2439" y="10434"/>
                    <a:pt x="2409" y="10514"/>
                    <a:pt x="2396" y="10594"/>
                  </a:cubicBezTo>
                  <a:cubicBezTo>
                    <a:pt x="2378" y="10668"/>
                    <a:pt x="2384" y="10773"/>
                    <a:pt x="2452" y="10822"/>
                  </a:cubicBezTo>
                  <a:cubicBezTo>
                    <a:pt x="2495" y="10865"/>
                    <a:pt x="2556" y="10859"/>
                    <a:pt x="2612" y="10840"/>
                  </a:cubicBezTo>
                  <a:cubicBezTo>
                    <a:pt x="2643" y="10828"/>
                    <a:pt x="2636" y="10785"/>
                    <a:pt x="2606" y="10779"/>
                  </a:cubicBezTo>
                  <a:cubicBezTo>
                    <a:pt x="2532" y="10773"/>
                    <a:pt x="2476" y="10766"/>
                    <a:pt x="2470" y="10686"/>
                  </a:cubicBezTo>
                  <a:cubicBezTo>
                    <a:pt x="2470" y="10612"/>
                    <a:pt x="2495" y="10545"/>
                    <a:pt x="2513" y="10477"/>
                  </a:cubicBezTo>
                  <a:cubicBezTo>
                    <a:pt x="2532" y="10421"/>
                    <a:pt x="2550" y="10366"/>
                    <a:pt x="2569" y="10311"/>
                  </a:cubicBezTo>
                  <a:cubicBezTo>
                    <a:pt x="2606" y="10200"/>
                    <a:pt x="2606" y="10077"/>
                    <a:pt x="2606" y="9953"/>
                  </a:cubicBezTo>
                  <a:cubicBezTo>
                    <a:pt x="2606" y="9923"/>
                    <a:pt x="2556" y="9923"/>
                    <a:pt x="2556" y="9953"/>
                  </a:cubicBezTo>
                  <a:close/>
                  <a:moveTo>
                    <a:pt x="2612" y="9356"/>
                  </a:moveTo>
                  <a:cubicBezTo>
                    <a:pt x="2612" y="9578"/>
                    <a:pt x="2686" y="9799"/>
                    <a:pt x="2686" y="10021"/>
                  </a:cubicBezTo>
                  <a:cubicBezTo>
                    <a:pt x="2686" y="10218"/>
                    <a:pt x="2532" y="10378"/>
                    <a:pt x="2519" y="10582"/>
                  </a:cubicBezTo>
                  <a:cubicBezTo>
                    <a:pt x="2519" y="10600"/>
                    <a:pt x="2532" y="10612"/>
                    <a:pt x="2550" y="10619"/>
                  </a:cubicBezTo>
                  <a:cubicBezTo>
                    <a:pt x="2643" y="10649"/>
                    <a:pt x="2747" y="10674"/>
                    <a:pt x="2833" y="10619"/>
                  </a:cubicBezTo>
                  <a:cubicBezTo>
                    <a:pt x="2870" y="10600"/>
                    <a:pt x="2846" y="10551"/>
                    <a:pt x="2809" y="10557"/>
                  </a:cubicBezTo>
                  <a:cubicBezTo>
                    <a:pt x="2747" y="10569"/>
                    <a:pt x="2692" y="10575"/>
                    <a:pt x="2624" y="10563"/>
                  </a:cubicBezTo>
                  <a:cubicBezTo>
                    <a:pt x="2587" y="10551"/>
                    <a:pt x="2606" y="10508"/>
                    <a:pt x="2618" y="10483"/>
                  </a:cubicBezTo>
                  <a:cubicBezTo>
                    <a:pt x="2624" y="10465"/>
                    <a:pt x="2636" y="10446"/>
                    <a:pt x="2643" y="10421"/>
                  </a:cubicBezTo>
                  <a:cubicBezTo>
                    <a:pt x="2692" y="10323"/>
                    <a:pt x="2741" y="10224"/>
                    <a:pt x="2766" y="10120"/>
                  </a:cubicBezTo>
                  <a:cubicBezTo>
                    <a:pt x="2821" y="9861"/>
                    <a:pt x="2680" y="9608"/>
                    <a:pt x="2667" y="9356"/>
                  </a:cubicBezTo>
                  <a:cubicBezTo>
                    <a:pt x="2667" y="9319"/>
                    <a:pt x="2612" y="9319"/>
                    <a:pt x="2612" y="9356"/>
                  </a:cubicBezTo>
                  <a:close/>
                  <a:moveTo>
                    <a:pt x="2513" y="8912"/>
                  </a:moveTo>
                  <a:cubicBezTo>
                    <a:pt x="2482" y="9011"/>
                    <a:pt x="2470" y="9116"/>
                    <a:pt x="2464" y="9220"/>
                  </a:cubicBezTo>
                  <a:cubicBezTo>
                    <a:pt x="2458" y="9356"/>
                    <a:pt x="2433" y="9485"/>
                    <a:pt x="2402" y="9615"/>
                  </a:cubicBezTo>
                  <a:cubicBezTo>
                    <a:pt x="2353" y="9836"/>
                    <a:pt x="2310" y="10058"/>
                    <a:pt x="2279" y="10286"/>
                  </a:cubicBezTo>
                  <a:cubicBezTo>
                    <a:pt x="2218" y="10699"/>
                    <a:pt x="2119" y="11154"/>
                    <a:pt x="1743" y="11401"/>
                  </a:cubicBezTo>
                  <a:cubicBezTo>
                    <a:pt x="1694" y="11432"/>
                    <a:pt x="1737" y="11499"/>
                    <a:pt x="1786" y="11475"/>
                  </a:cubicBezTo>
                  <a:cubicBezTo>
                    <a:pt x="1971" y="11401"/>
                    <a:pt x="2107" y="11179"/>
                    <a:pt x="2193" y="11007"/>
                  </a:cubicBezTo>
                  <a:cubicBezTo>
                    <a:pt x="2279" y="10822"/>
                    <a:pt x="2322" y="10612"/>
                    <a:pt x="2353" y="10409"/>
                  </a:cubicBezTo>
                  <a:cubicBezTo>
                    <a:pt x="2390" y="10175"/>
                    <a:pt x="2421" y="9935"/>
                    <a:pt x="2470" y="9707"/>
                  </a:cubicBezTo>
                  <a:cubicBezTo>
                    <a:pt x="2495" y="9590"/>
                    <a:pt x="2519" y="9473"/>
                    <a:pt x="2532" y="9356"/>
                  </a:cubicBezTo>
                  <a:cubicBezTo>
                    <a:pt x="2544" y="9214"/>
                    <a:pt x="2538" y="9066"/>
                    <a:pt x="2569" y="8925"/>
                  </a:cubicBezTo>
                  <a:cubicBezTo>
                    <a:pt x="2575" y="8894"/>
                    <a:pt x="2526" y="8882"/>
                    <a:pt x="2513" y="8912"/>
                  </a:cubicBezTo>
                  <a:close/>
                  <a:moveTo>
                    <a:pt x="3948" y="8617"/>
                  </a:moveTo>
                  <a:cubicBezTo>
                    <a:pt x="4022" y="8783"/>
                    <a:pt x="4127" y="8980"/>
                    <a:pt x="4269" y="9097"/>
                  </a:cubicBezTo>
                  <a:cubicBezTo>
                    <a:pt x="4306" y="9128"/>
                    <a:pt x="4361" y="9085"/>
                    <a:pt x="4330" y="9048"/>
                  </a:cubicBezTo>
                  <a:cubicBezTo>
                    <a:pt x="4219" y="8894"/>
                    <a:pt x="4078" y="8758"/>
                    <a:pt x="3991" y="8592"/>
                  </a:cubicBezTo>
                  <a:cubicBezTo>
                    <a:pt x="3979" y="8561"/>
                    <a:pt x="3930" y="8586"/>
                    <a:pt x="3948" y="8617"/>
                  </a:cubicBezTo>
                  <a:close/>
                  <a:moveTo>
                    <a:pt x="4275" y="9541"/>
                  </a:moveTo>
                  <a:cubicBezTo>
                    <a:pt x="4269" y="9535"/>
                    <a:pt x="4269" y="9535"/>
                    <a:pt x="4269" y="9535"/>
                  </a:cubicBezTo>
                  <a:cubicBezTo>
                    <a:pt x="4256" y="9522"/>
                    <a:pt x="4244" y="9510"/>
                    <a:pt x="4238" y="9491"/>
                  </a:cubicBezTo>
                  <a:cubicBezTo>
                    <a:pt x="4201" y="9454"/>
                    <a:pt x="4164" y="9411"/>
                    <a:pt x="4133" y="9368"/>
                  </a:cubicBezTo>
                  <a:cubicBezTo>
                    <a:pt x="4096" y="9331"/>
                    <a:pt x="4065" y="9288"/>
                    <a:pt x="4035" y="9251"/>
                  </a:cubicBezTo>
                  <a:cubicBezTo>
                    <a:pt x="4016" y="9233"/>
                    <a:pt x="3998" y="9208"/>
                    <a:pt x="3985" y="9190"/>
                  </a:cubicBezTo>
                  <a:cubicBezTo>
                    <a:pt x="3856" y="9011"/>
                    <a:pt x="3733" y="8820"/>
                    <a:pt x="3659" y="8617"/>
                  </a:cubicBezTo>
                  <a:cubicBezTo>
                    <a:pt x="3647" y="8586"/>
                    <a:pt x="3597" y="8598"/>
                    <a:pt x="3610" y="8629"/>
                  </a:cubicBezTo>
                  <a:cubicBezTo>
                    <a:pt x="3677" y="8888"/>
                    <a:pt x="3825" y="9140"/>
                    <a:pt x="3991" y="9344"/>
                  </a:cubicBezTo>
                  <a:cubicBezTo>
                    <a:pt x="4059" y="9424"/>
                    <a:pt x="4121" y="9510"/>
                    <a:pt x="4195" y="9584"/>
                  </a:cubicBezTo>
                  <a:cubicBezTo>
                    <a:pt x="4225" y="9615"/>
                    <a:pt x="4299" y="9652"/>
                    <a:pt x="4312" y="9584"/>
                  </a:cubicBezTo>
                  <a:cubicBezTo>
                    <a:pt x="4318" y="9559"/>
                    <a:pt x="4293" y="9535"/>
                    <a:pt x="4275" y="9541"/>
                  </a:cubicBezTo>
                  <a:close/>
                  <a:moveTo>
                    <a:pt x="3043" y="5981"/>
                  </a:moveTo>
                  <a:cubicBezTo>
                    <a:pt x="3024" y="6812"/>
                    <a:pt x="2975" y="7656"/>
                    <a:pt x="3098" y="8481"/>
                  </a:cubicBezTo>
                  <a:cubicBezTo>
                    <a:pt x="3135" y="8740"/>
                    <a:pt x="3209" y="8986"/>
                    <a:pt x="3302" y="9227"/>
                  </a:cubicBezTo>
                  <a:cubicBezTo>
                    <a:pt x="3382" y="9424"/>
                    <a:pt x="3493" y="9682"/>
                    <a:pt x="3708" y="9756"/>
                  </a:cubicBezTo>
                  <a:cubicBezTo>
                    <a:pt x="3757" y="9769"/>
                    <a:pt x="3782" y="9707"/>
                    <a:pt x="3739" y="9682"/>
                  </a:cubicBezTo>
                  <a:cubicBezTo>
                    <a:pt x="3536" y="9565"/>
                    <a:pt x="3437" y="9319"/>
                    <a:pt x="3357" y="9110"/>
                  </a:cubicBezTo>
                  <a:cubicBezTo>
                    <a:pt x="3277" y="8888"/>
                    <a:pt x="3215" y="8660"/>
                    <a:pt x="3185" y="8426"/>
                  </a:cubicBezTo>
                  <a:cubicBezTo>
                    <a:pt x="3074" y="7613"/>
                    <a:pt x="3111" y="6794"/>
                    <a:pt x="3086" y="5981"/>
                  </a:cubicBezTo>
                  <a:cubicBezTo>
                    <a:pt x="3086" y="5950"/>
                    <a:pt x="3049" y="5950"/>
                    <a:pt x="3043" y="5981"/>
                  </a:cubicBezTo>
                  <a:close/>
                  <a:moveTo>
                    <a:pt x="2797" y="6695"/>
                  </a:moveTo>
                  <a:cubicBezTo>
                    <a:pt x="2809" y="7243"/>
                    <a:pt x="2692" y="7798"/>
                    <a:pt x="2784" y="8346"/>
                  </a:cubicBezTo>
                  <a:cubicBezTo>
                    <a:pt x="2821" y="8617"/>
                    <a:pt x="2889" y="8888"/>
                    <a:pt x="2981" y="9140"/>
                  </a:cubicBezTo>
                  <a:cubicBezTo>
                    <a:pt x="3068" y="9368"/>
                    <a:pt x="3191" y="9578"/>
                    <a:pt x="3394" y="9719"/>
                  </a:cubicBezTo>
                  <a:cubicBezTo>
                    <a:pt x="3431" y="9738"/>
                    <a:pt x="3468" y="9695"/>
                    <a:pt x="3437" y="9664"/>
                  </a:cubicBezTo>
                  <a:cubicBezTo>
                    <a:pt x="3068" y="9307"/>
                    <a:pt x="2944" y="8783"/>
                    <a:pt x="2870" y="8297"/>
                  </a:cubicBezTo>
                  <a:cubicBezTo>
                    <a:pt x="2784" y="7761"/>
                    <a:pt x="2889" y="7225"/>
                    <a:pt x="2846" y="6695"/>
                  </a:cubicBezTo>
                  <a:cubicBezTo>
                    <a:pt x="2840" y="6664"/>
                    <a:pt x="2797" y="6664"/>
                    <a:pt x="2797" y="6695"/>
                  </a:cubicBezTo>
                  <a:close/>
                  <a:moveTo>
                    <a:pt x="1343" y="3597"/>
                  </a:moveTo>
                  <a:cubicBezTo>
                    <a:pt x="1374" y="3597"/>
                    <a:pt x="1374" y="3646"/>
                    <a:pt x="1343" y="3646"/>
                  </a:cubicBezTo>
                  <a:cubicBezTo>
                    <a:pt x="1195" y="3659"/>
                    <a:pt x="1109" y="3782"/>
                    <a:pt x="986" y="3837"/>
                  </a:cubicBezTo>
                  <a:cubicBezTo>
                    <a:pt x="961" y="3856"/>
                    <a:pt x="930" y="3819"/>
                    <a:pt x="949" y="3794"/>
                  </a:cubicBezTo>
                  <a:cubicBezTo>
                    <a:pt x="1041" y="3683"/>
                    <a:pt x="1195" y="3579"/>
                    <a:pt x="1343" y="3597"/>
                  </a:cubicBezTo>
                  <a:close/>
                  <a:moveTo>
                    <a:pt x="25" y="7601"/>
                  </a:moveTo>
                  <a:cubicBezTo>
                    <a:pt x="0" y="7594"/>
                    <a:pt x="6" y="7551"/>
                    <a:pt x="31" y="7557"/>
                  </a:cubicBezTo>
                  <a:cubicBezTo>
                    <a:pt x="99" y="7557"/>
                    <a:pt x="160" y="7582"/>
                    <a:pt x="222" y="7601"/>
                  </a:cubicBezTo>
                  <a:cubicBezTo>
                    <a:pt x="327" y="7625"/>
                    <a:pt x="370" y="7570"/>
                    <a:pt x="450" y="7520"/>
                  </a:cubicBezTo>
                  <a:cubicBezTo>
                    <a:pt x="481" y="7508"/>
                    <a:pt x="505" y="7539"/>
                    <a:pt x="493" y="7564"/>
                  </a:cubicBezTo>
                  <a:cubicBezTo>
                    <a:pt x="456" y="7644"/>
                    <a:pt x="357" y="7699"/>
                    <a:pt x="271" y="7687"/>
                  </a:cubicBezTo>
                  <a:cubicBezTo>
                    <a:pt x="185" y="7668"/>
                    <a:pt x="111" y="7613"/>
                    <a:pt x="25" y="7601"/>
                  </a:cubicBezTo>
                  <a:close/>
                  <a:moveTo>
                    <a:pt x="284" y="9405"/>
                  </a:moveTo>
                  <a:cubicBezTo>
                    <a:pt x="302" y="9251"/>
                    <a:pt x="296" y="9103"/>
                    <a:pt x="284" y="8949"/>
                  </a:cubicBezTo>
                  <a:cubicBezTo>
                    <a:pt x="277" y="8869"/>
                    <a:pt x="271" y="8789"/>
                    <a:pt x="265" y="8703"/>
                  </a:cubicBezTo>
                  <a:cubicBezTo>
                    <a:pt x="259" y="8635"/>
                    <a:pt x="259" y="8555"/>
                    <a:pt x="228" y="8487"/>
                  </a:cubicBezTo>
                  <a:cubicBezTo>
                    <a:pt x="216" y="8463"/>
                    <a:pt x="173" y="8463"/>
                    <a:pt x="167" y="8494"/>
                  </a:cubicBezTo>
                  <a:cubicBezTo>
                    <a:pt x="142" y="8629"/>
                    <a:pt x="191" y="8783"/>
                    <a:pt x="210" y="8919"/>
                  </a:cubicBezTo>
                  <a:cubicBezTo>
                    <a:pt x="222" y="9079"/>
                    <a:pt x="234" y="9239"/>
                    <a:pt x="234" y="9405"/>
                  </a:cubicBezTo>
                  <a:cubicBezTo>
                    <a:pt x="234" y="9436"/>
                    <a:pt x="284" y="9436"/>
                    <a:pt x="284" y="9405"/>
                  </a:cubicBezTo>
                  <a:close/>
                  <a:moveTo>
                    <a:pt x="2002" y="8235"/>
                  </a:moveTo>
                  <a:cubicBezTo>
                    <a:pt x="2008" y="8204"/>
                    <a:pt x="2057" y="8216"/>
                    <a:pt x="2051" y="8247"/>
                  </a:cubicBezTo>
                  <a:cubicBezTo>
                    <a:pt x="2014" y="8469"/>
                    <a:pt x="1984" y="8697"/>
                    <a:pt x="1947" y="8919"/>
                  </a:cubicBezTo>
                  <a:cubicBezTo>
                    <a:pt x="1910" y="9128"/>
                    <a:pt x="1891" y="9344"/>
                    <a:pt x="1842" y="9553"/>
                  </a:cubicBezTo>
                  <a:cubicBezTo>
                    <a:pt x="1836" y="9584"/>
                    <a:pt x="1786" y="9578"/>
                    <a:pt x="1786" y="9547"/>
                  </a:cubicBezTo>
                  <a:cubicBezTo>
                    <a:pt x="1793" y="9331"/>
                    <a:pt x="1836" y="9116"/>
                    <a:pt x="1866" y="8900"/>
                  </a:cubicBezTo>
                  <a:cubicBezTo>
                    <a:pt x="1903" y="8678"/>
                    <a:pt x="1953" y="8457"/>
                    <a:pt x="2002" y="8235"/>
                  </a:cubicBezTo>
                  <a:close/>
                  <a:moveTo>
                    <a:pt x="733" y="11154"/>
                  </a:moveTo>
                  <a:cubicBezTo>
                    <a:pt x="678" y="11161"/>
                    <a:pt x="622" y="11154"/>
                    <a:pt x="567" y="11142"/>
                  </a:cubicBezTo>
                  <a:cubicBezTo>
                    <a:pt x="499" y="11124"/>
                    <a:pt x="475" y="11062"/>
                    <a:pt x="431" y="11019"/>
                  </a:cubicBezTo>
                  <a:cubicBezTo>
                    <a:pt x="407" y="11000"/>
                    <a:pt x="376" y="11013"/>
                    <a:pt x="376" y="11037"/>
                  </a:cubicBezTo>
                  <a:cubicBezTo>
                    <a:pt x="376" y="11111"/>
                    <a:pt x="444" y="11179"/>
                    <a:pt x="511" y="11210"/>
                  </a:cubicBezTo>
                  <a:cubicBezTo>
                    <a:pt x="585" y="11241"/>
                    <a:pt x="665" y="11222"/>
                    <a:pt x="739" y="11210"/>
                  </a:cubicBezTo>
                  <a:cubicBezTo>
                    <a:pt x="776" y="11204"/>
                    <a:pt x="770" y="11148"/>
                    <a:pt x="733" y="11154"/>
                  </a:cubicBezTo>
                  <a:close/>
                  <a:moveTo>
                    <a:pt x="1405" y="8937"/>
                  </a:moveTo>
                  <a:cubicBezTo>
                    <a:pt x="1405" y="8900"/>
                    <a:pt x="1454" y="8900"/>
                    <a:pt x="1460" y="8937"/>
                  </a:cubicBezTo>
                  <a:cubicBezTo>
                    <a:pt x="1466" y="9036"/>
                    <a:pt x="1491" y="9140"/>
                    <a:pt x="1515" y="9239"/>
                  </a:cubicBezTo>
                  <a:cubicBezTo>
                    <a:pt x="1534" y="9325"/>
                    <a:pt x="1571" y="9411"/>
                    <a:pt x="1571" y="9498"/>
                  </a:cubicBezTo>
                  <a:cubicBezTo>
                    <a:pt x="1571" y="9528"/>
                    <a:pt x="1522" y="9547"/>
                    <a:pt x="1509" y="9510"/>
                  </a:cubicBezTo>
                  <a:cubicBezTo>
                    <a:pt x="1466" y="9424"/>
                    <a:pt x="1454" y="9319"/>
                    <a:pt x="1435" y="9220"/>
                  </a:cubicBezTo>
                  <a:cubicBezTo>
                    <a:pt x="1411" y="9128"/>
                    <a:pt x="1398" y="9036"/>
                    <a:pt x="1405" y="8937"/>
                  </a:cubicBezTo>
                  <a:close/>
                  <a:moveTo>
                    <a:pt x="961" y="8580"/>
                  </a:moveTo>
                  <a:cubicBezTo>
                    <a:pt x="943" y="8555"/>
                    <a:pt x="986" y="8524"/>
                    <a:pt x="1004" y="8549"/>
                  </a:cubicBezTo>
                  <a:cubicBezTo>
                    <a:pt x="1140" y="8740"/>
                    <a:pt x="1269" y="8931"/>
                    <a:pt x="1368" y="9140"/>
                  </a:cubicBezTo>
                  <a:cubicBezTo>
                    <a:pt x="1448" y="9325"/>
                    <a:pt x="1528" y="9559"/>
                    <a:pt x="1515" y="9769"/>
                  </a:cubicBezTo>
                  <a:cubicBezTo>
                    <a:pt x="1515" y="9806"/>
                    <a:pt x="1454" y="9818"/>
                    <a:pt x="1442" y="9775"/>
                  </a:cubicBezTo>
                  <a:cubicBezTo>
                    <a:pt x="1417" y="9664"/>
                    <a:pt x="1411" y="9553"/>
                    <a:pt x="1380" y="9448"/>
                  </a:cubicBezTo>
                  <a:cubicBezTo>
                    <a:pt x="1355" y="9344"/>
                    <a:pt x="1318" y="9245"/>
                    <a:pt x="1275" y="9146"/>
                  </a:cubicBezTo>
                  <a:cubicBezTo>
                    <a:pt x="1189" y="8949"/>
                    <a:pt x="1078" y="8758"/>
                    <a:pt x="961" y="8580"/>
                  </a:cubicBezTo>
                  <a:close/>
                  <a:moveTo>
                    <a:pt x="382" y="8389"/>
                  </a:moveTo>
                  <a:cubicBezTo>
                    <a:pt x="388" y="8358"/>
                    <a:pt x="438" y="8364"/>
                    <a:pt x="438" y="8395"/>
                  </a:cubicBezTo>
                  <a:cubicBezTo>
                    <a:pt x="382" y="8863"/>
                    <a:pt x="444" y="9319"/>
                    <a:pt x="450" y="9787"/>
                  </a:cubicBezTo>
                  <a:cubicBezTo>
                    <a:pt x="456" y="9959"/>
                    <a:pt x="450" y="10144"/>
                    <a:pt x="499" y="10323"/>
                  </a:cubicBezTo>
                  <a:cubicBezTo>
                    <a:pt x="561" y="10551"/>
                    <a:pt x="690" y="10637"/>
                    <a:pt x="924" y="10680"/>
                  </a:cubicBezTo>
                  <a:cubicBezTo>
                    <a:pt x="961" y="10686"/>
                    <a:pt x="961" y="10748"/>
                    <a:pt x="924" y="10754"/>
                  </a:cubicBezTo>
                  <a:cubicBezTo>
                    <a:pt x="795" y="10773"/>
                    <a:pt x="678" y="10748"/>
                    <a:pt x="579" y="10668"/>
                  </a:cubicBezTo>
                  <a:cubicBezTo>
                    <a:pt x="394" y="10520"/>
                    <a:pt x="339" y="10218"/>
                    <a:pt x="333" y="9996"/>
                  </a:cubicBezTo>
                  <a:cubicBezTo>
                    <a:pt x="321" y="9461"/>
                    <a:pt x="265" y="8912"/>
                    <a:pt x="382" y="8389"/>
                  </a:cubicBezTo>
                  <a:close/>
                  <a:moveTo>
                    <a:pt x="216" y="10329"/>
                  </a:moveTo>
                  <a:cubicBezTo>
                    <a:pt x="222" y="10267"/>
                    <a:pt x="216" y="10212"/>
                    <a:pt x="210" y="10157"/>
                  </a:cubicBezTo>
                  <a:cubicBezTo>
                    <a:pt x="197" y="10083"/>
                    <a:pt x="191" y="10009"/>
                    <a:pt x="173" y="9935"/>
                  </a:cubicBezTo>
                  <a:cubicBezTo>
                    <a:pt x="167" y="9904"/>
                    <a:pt x="117" y="9904"/>
                    <a:pt x="105" y="9935"/>
                  </a:cubicBezTo>
                  <a:cubicBezTo>
                    <a:pt x="80" y="10070"/>
                    <a:pt x="148" y="10200"/>
                    <a:pt x="167" y="10329"/>
                  </a:cubicBezTo>
                  <a:cubicBezTo>
                    <a:pt x="173" y="10360"/>
                    <a:pt x="210" y="10354"/>
                    <a:pt x="216" y="10329"/>
                  </a:cubicBezTo>
                  <a:close/>
                  <a:moveTo>
                    <a:pt x="2914" y="5771"/>
                  </a:moveTo>
                  <a:cubicBezTo>
                    <a:pt x="2907" y="5814"/>
                    <a:pt x="2846" y="5808"/>
                    <a:pt x="2846" y="5765"/>
                  </a:cubicBezTo>
                  <a:cubicBezTo>
                    <a:pt x="2840" y="5703"/>
                    <a:pt x="2840" y="5648"/>
                    <a:pt x="2846" y="5586"/>
                  </a:cubicBezTo>
                  <a:cubicBezTo>
                    <a:pt x="2858" y="5537"/>
                    <a:pt x="2852" y="5476"/>
                    <a:pt x="2907" y="5439"/>
                  </a:cubicBezTo>
                  <a:cubicBezTo>
                    <a:pt x="2920" y="5432"/>
                    <a:pt x="2951" y="5439"/>
                    <a:pt x="2957" y="5457"/>
                  </a:cubicBezTo>
                  <a:cubicBezTo>
                    <a:pt x="2987" y="5506"/>
                    <a:pt x="2957" y="5556"/>
                    <a:pt x="2944" y="5611"/>
                  </a:cubicBezTo>
                  <a:cubicBezTo>
                    <a:pt x="2938" y="5667"/>
                    <a:pt x="2926" y="5716"/>
                    <a:pt x="2914" y="5771"/>
                  </a:cubicBezTo>
                  <a:close/>
                  <a:moveTo>
                    <a:pt x="2901" y="6467"/>
                  </a:moveTo>
                  <a:cubicBezTo>
                    <a:pt x="2883" y="6227"/>
                    <a:pt x="2926" y="6030"/>
                    <a:pt x="2803" y="5802"/>
                  </a:cubicBezTo>
                  <a:cubicBezTo>
                    <a:pt x="2723" y="5654"/>
                    <a:pt x="2599" y="5506"/>
                    <a:pt x="2415" y="5506"/>
                  </a:cubicBezTo>
                  <a:cubicBezTo>
                    <a:pt x="2365" y="5506"/>
                    <a:pt x="2353" y="5574"/>
                    <a:pt x="2402" y="5593"/>
                  </a:cubicBezTo>
                  <a:cubicBezTo>
                    <a:pt x="2606" y="5660"/>
                    <a:pt x="2704" y="5796"/>
                    <a:pt x="2784" y="5993"/>
                  </a:cubicBezTo>
                  <a:cubicBezTo>
                    <a:pt x="2840" y="6141"/>
                    <a:pt x="2809" y="6319"/>
                    <a:pt x="2833" y="6473"/>
                  </a:cubicBezTo>
                  <a:cubicBezTo>
                    <a:pt x="2840" y="6517"/>
                    <a:pt x="2901" y="6504"/>
                    <a:pt x="2901" y="6467"/>
                  </a:cubicBezTo>
                  <a:close/>
                  <a:moveTo>
                    <a:pt x="2673" y="6788"/>
                  </a:moveTo>
                  <a:cubicBezTo>
                    <a:pt x="2686" y="6553"/>
                    <a:pt x="2797" y="6264"/>
                    <a:pt x="2686" y="6042"/>
                  </a:cubicBezTo>
                  <a:cubicBezTo>
                    <a:pt x="2593" y="5857"/>
                    <a:pt x="2421" y="5691"/>
                    <a:pt x="2218" y="5648"/>
                  </a:cubicBezTo>
                  <a:cubicBezTo>
                    <a:pt x="2150" y="5630"/>
                    <a:pt x="2125" y="5722"/>
                    <a:pt x="2187" y="5747"/>
                  </a:cubicBezTo>
                  <a:cubicBezTo>
                    <a:pt x="2390" y="5821"/>
                    <a:pt x="2575" y="5950"/>
                    <a:pt x="2630" y="6172"/>
                  </a:cubicBezTo>
                  <a:cubicBezTo>
                    <a:pt x="2673" y="6369"/>
                    <a:pt x="2630" y="6590"/>
                    <a:pt x="2630" y="6788"/>
                  </a:cubicBezTo>
                  <a:cubicBezTo>
                    <a:pt x="2630" y="6812"/>
                    <a:pt x="2673" y="6818"/>
                    <a:pt x="2673" y="6788"/>
                  </a:cubicBezTo>
                  <a:close/>
                  <a:moveTo>
                    <a:pt x="2495" y="6165"/>
                  </a:moveTo>
                  <a:cubicBezTo>
                    <a:pt x="2470" y="6048"/>
                    <a:pt x="2415" y="5968"/>
                    <a:pt x="2322" y="5894"/>
                  </a:cubicBezTo>
                  <a:cubicBezTo>
                    <a:pt x="2261" y="5851"/>
                    <a:pt x="2125" y="5765"/>
                    <a:pt x="2057" y="5827"/>
                  </a:cubicBezTo>
                  <a:cubicBezTo>
                    <a:pt x="2045" y="5845"/>
                    <a:pt x="2045" y="5864"/>
                    <a:pt x="2057" y="5876"/>
                  </a:cubicBezTo>
                  <a:cubicBezTo>
                    <a:pt x="2082" y="5901"/>
                    <a:pt x="2094" y="5901"/>
                    <a:pt x="2125" y="5907"/>
                  </a:cubicBezTo>
                  <a:cubicBezTo>
                    <a:pt x="2181" y="5913"/>
                    <a:pt x="2224" y="5938"/>
                    <a:pt x="2267" y="5962"/>
                  </a:cubicBezTo>
                  <a:cubicBezTo>
                    <a:pt x="2335" y="6011"/>
                    <a:pt x="2415" y="6098"/>
                    <a:pt x="2439" y="6178"/>
                  </a:cubicBezTo>
                  <a:cubicBezTo>
                    <a:pt x="2452" y="6215"/>
                    <a:pt x="2501" y="6196"/>
                    <a:pt x="2495" y="6165"/>
                  </a:cubicBezTo>
                  <a:close/>
                  <a:moveTo>
                    <a:pt x="2402" y="6215"/>
                  </a:moveTo>
                  <a:cubicBezTo>
                    <a:pt x="2372" y="6104"/>
                    <a:pt x="2304" y="6030"/>
                    <a:pt x="2205" y="5974"/>
                  </a:cubicBezTo>
                  <a:cubicBezTo>
                    <a:pt x="2125" y="5925"/>
                    <a:pt x="1990" y="5870"/>
                    <a:pt x="1897" y="5913"/>
                  </a:cubicBezTo>
                  <a:cubicBezTo>
                    <a:pt x="1866" y="5925"/>
                    <a:pt x="1866" y="5974"/>
                    <a:pt x="1897" y="5987"/>
                  </a:cubicBezTo>
                  <a:cubicBezTo>
                    <a:pt x="1971" y="6024"/>
                    <a:pt x="2051" y="6011"/>
                    <a:pt x="2125" y="6042"/>
                  </a:cubicBezTo>
                  <a:cubicBezTo>
                    <a:pt x="2211" y="6073"/>
                    <a:pt x="2310" y="6141"/>
                    <a:pt x="2353" y="6233"/>
                  </a:cubicBezTo>
                  <a:cubicBezTo>
                    <a:pt x="2365" y="6264"/>
                    <a:pt x="2409" y="6245"/>
                    <a:pt x="2402" y="6215"/>
                  </a:cubicBezTo>
                  <a:close/>
                  <a:moveTo>
                    <a:pt x="2014" y="7594"/>
                  </a:moveTo>
                  <a:cubicBezTo>
                    <a:pt x="2020" y="7631"/>
                    <a:pt x="1971" y="7644"/>
                    <a:pt x="1959" y="7613"/>
                  </a:cubicBezTo>
                  <a:cubicBezTo>
                    <a:pt x="1922" y="7508"/>
                    <a:pt x="1873" y="7403"/>
                    <a:pt x="1823" y="7311"/>
                  </a:cubicBezTo>
                  <a:cubicBezTo>
                    <a:pt x="1780" y="7225"/>
                    <a:pt x="1725" y="7145"/>
                    <a:pt x="1706" y="7052"/>
                  </a:cubicBezTo>
                  <a:cubicBezTo>
                    <a:pt x="1694" y="7022"/>
                    <a:pt x="1737" y="6997"/>
                    <a:pt x="1756" y="7022"/>
                  </a:cubicBezTo>
                  <a:cubicBezTo>
                    <a:pt x="1891" y="7182"/>
                    <a:pt x="1977" y="7397"/>
                    <a:pt x="2014" y="7594"/>
                  </a:cubicBezTo>
                  <a:close/>
                  <a:moveTo>
                    <a:pt x="3178" y="4342"/>
                  </a:moveTo>
                  <a:cubicBezTo>
                    <a:pt x="3154" y="4355"/>
                    <a:pt x="3123" y="4355"/>
                    <a:pt x="3092" y="4348"/>
                  </a:cubicBezTo>
                  <a:cubicBezTo>
                    <a:pt x="3061" y="4342"/>
                    <a:pt x="3043" y="4330"/>
                    <a:pt x="3012" y="4330"/>
                  </a:cubicBezTo>
                  <a:cubicBezTo>
                    <a:pt x="2987" y="4336"/>
                    <a:pt x="2975" y="4361"/>
                    <a:pt x="2994" y="4379"/>
                  </a:cubicBezTo>
                  <a:cubicBezTo>
                    <a:pt x="3049" y="4429"/>
                    <a:pt x="3154" y="4435"/>
                    <a:pt x="3215" y="4385"/>
                  </a:cubicBezTo>
                  <a:cubicBezTo>
                    <a:pt x="3240" y="4361"/>
                    <a:pt x="3209" y="4324"/>
                    <a:pt x="3178" y="4342"/>
                  </a:cubicBezTo>
                  <a:close/>
                  <a:moveTo>
                    <a:pt x="4971" y="5081"/>
                  </a:moveTo>
                  <a:cubicBezTo>
                    <a:pt x="4940" y="5075"/>
                    <a:pt x="4952" y="5032"/>
                    <a:pt x="4977" y="5038"/>
                  </a:cubicBezTo>
                  <a:cubicBezTo>
                    <a:pt x="5026" y="5044"/>
                    <a:pt x="5069" y="5057"/>
                    <a:pt x="5112" y="5057"/>
                  </a:cubicBezTo>
                  <a:cubicBezTo>
                    <a:pt x="5149" y="5057"/>
                    <a:pt x="5180" y="5057"/>
                    <a:pt x="5217" y="5057"/>
                  </a:cubicBezTo>
                  <a:cubicBezTo>
                    <a:pt x="5242" y="5063"/>
                    <a:pt x="5254" y="5100"/>
                    <a:pt x="5229" y="5112"/>
                  </a:cubicBezTo>
                  <a:cubicBezTo>
                    <a:pt x="5149" y="5155"/>
                    <a:pt x="5051" y="5106"/>
                    <a:pt x="4971" y="5081"/>
                  </a:cubicBezTo>
                  <a:close/>
                  <a:moveTo>
                    <a:pt x="6129" y="5081"/>
                  </a:moveTo>
                  <a:cubicBezTo>
                    <a:pt x="6141" y="5057"/>
                    <a:pt x="6184" y="5075"/>
                    <a:pt x="6178" y="5100"/>
                  </a:cubicBezTo>
                  <a:cubicBezTo>
                    <a:pt x="6079" y="5334"/>
                    <a:pt x="5999" y="5574"/>
                    <a:pt x="5864" y="5784"/>
                  </a:cubicBezTo>
                  <a:cubicBezTo>
                    <a:pt x="5851" y="5814"/>
                    <a:pt x="5802" y="5796"/>
                    <a:pt x="5815" y="5765"/>
                  </a:cubicBezTo>
                  <a:cubicBezTo>
                    <a:pt x="5888" y="5525"/>
                    <a:pt x="6024" y="5309"/>
                    <a:pt x="6129" y="5081"/>
                  </a:cubicBezTo>
                  <a:close/>
                  <a:moveTo>
                    <a:pt x="6609" y="5463"/>
                  </a:moveTo>
                  <a:cubicBezTo>
                    <a:pt x="6609" y="5494"/>
                    <a:pt x="6554" y="5494"/>
                    <a:pt x="6554" y="5463"/>
                  </a:cubicBezTo>
                  <a:cubicBezTo>
                    <a:pt x="6547" y="5279"/>
                    <a:pt x="6572" y="5088"/>
                    <a:pt x="6560" y="4903"/>
                  </a:cubicBezTo>
                  <a:cubicBezTo>
                    <a:pt x="6560" y="4872"/>
                    <a:pt x="6609" y="4860"/>
                    <a:pt x="6621" y="4884"/>
                  </a:cubicBezTo>
                  <a:cubicBezTo>
                    <a:pt x="6720" y="5063"/>
                    <a:pt x="6615" y="5279"/>
                    <a:pt x="6609" y="5463"/>
                  </a:cubicBezTo>
                  <a:close/>
                  <a:moveTo>
                    <a:pt x="4416" y="5691"/>
                  </a:moveTo>
                  <a:cubicBezTo>
                    <a:pt x="4392" y="5722"/>
                    <a:pt x="4342" y="5685"/>
                    <a:pt x="4367" y="5654"/>
                  </a:cubicBezTo>
                  <a:cubicBezTo>
                    <a:pt x="4435" y="5556"/>
                    <a:pt x="4478" y="5445"/>
                    <a:pt x="4496" y="5334"/>
                  </a:cubicBezTo>
                  <a:cubicBezTo>
                    <a:pt x="4515" y="5229"/>
                    <a:pt x="4496" y="5118"/>
                    <a:pt x="4527" y="5014"/>
                  </a:cubicBezTo>
                  <a:cubicBezTo>
                    <a:pt x="4533" y="4983"/>
                    <a:pt x="4583" y="4983"/>
                    <a:pt x="4589" y="5014"/>
                  </a:cubicBezTo>
                  <a:cubicBezTo>
                    <a:pt x="4650" y="5248"/>
                    <a:pt x="4564" y="5513"/>
                    <a:pt x="4416" y="5691"/>
                  </a:cubicBezTo>
                  <a:close/>
                  <a:moveTo>
                    <a:pt x="7964" y="2821"/>
                  </a:moveTo>
                  <a:cubicBezTo>
                    <a:pt x="7933" y="2809"/>
                    <a:pt x="7958" y="2759"/>
                    <a:pt x="7989" y="2772"/>
                  </a:cubicBezTo>
                  <a:cubicBezTo>
                    <a:pt x="8020" y="2784"/>
                    <a:pt x="8044" y="2796"/>
                    <a:pt x="8069" y="2815"/>
                  </a:cubicBezTo>
                  <a:cubicBezTo>
                    <a:pt x="8093" y="2833"/>
                    <a:pt x="8124" y="2858"/>
                    <a:pt x="8118" y="2895"/>
                  </a:cubicBezTo>
                  <a:cubicBezTo>
                    <a:pt x="8118" y="2920"/>
                    <a:pt x="8087" y="2926"/>
                    <a:pt x="8069" y="2907"/>
                  </a:cubicBezTo>
                  <a:cubicBezTo>
                    <a:pt x="8056" y="2895"/>
                    <a:pt x="8063" y="2889"/>
                    <a:pt x="8050" y="2876"/>
                  </a:cubicBezTo>
                  <a:cubicBezTo>
                    <a:pt x="8044" y="2870"/>
                    <a:pt x="8038" y="2864"/>
                    <a:pt x="8026" y="2858"/>
                  </a:cubicBezTo>
                  <a:cubicBezTo>
                    <a:pt x="8007" y="2839"/>
                    <a:pt x="7989" y="2833"/>
                    <a:pt x="7964" y="2821"/>
                  </a:cubicBezTo>
                  <a:close/>
                  <a:moveTo>
                    <a:pt x="7835" y="2556"/>
                  </a:moveTo>
                  <a:cubicBezTo>
                    <a:pt x="7878" y="2556"/>
                    <a:pt x="7927" y="2562"/>
                    <a:pt x="7970" y="2568"/>
                  </a:cubicBezTo>
                  <a:cubicBezTo>
                    <a:pt x="8020" y="2581"/>
                    <a:pt x="8050" y="2599"/>
                    <a:pt x="8063" y="2649"/>
                  </a:cubicBezTo>
                  <a:cubicBezTo>
                    <a:pt x="8069" y="2692"/>
                    <a:pt x="8137" y="2679"/>
                    <a:pt x="8130" y="2636"/>
                  </a:cubicBezTo>
                  <a:cubicBezTo>
                    <a:pt x="8118" y="2495"/>
                    <a:pt x="7939" y="2501"/>
                    <a:pt x="7835" y="2507"/>
                  </a:cubicBezTo>
                  <a:cubicBezTo>
                    <a:pt x="7804" y="2507"/>
                    <a:pt x="7804" y="2556"/>
                    <a:pt x="7835" y="2556"/>
                  </a:cubicBezTo>
                  <a:close/>
                  <a:moveTo>
                    <a:pt x="7761" y="2143"/>
                  </a:moveTo>
                  <a:cubicBezTo>
                    <a:pt x="7835" y="2174"/>
                    <a:pt x="7896" y="2217"/>
                    <a:pt x="7983" y="2230"/>
                  </a:cubicBezTo>
                  <a:cubicBezTo>
                    <a:pt x="8007" y="2230"/>
                    <a:pt x="8032" y="2230"/>
                    <a:pt x="8056" y="2230"/>
                  </a:cubicBezTo>
                  <a:cubicBezTo>
                    <a:pt x="8075" y="2224"/>
                    <a:pt x="8093" y="2224"/>
                    <a:pt x="8106" y="2230"/>
                  </a:cubicBezTo>
                  <a:cubicBezTo>
                    <a:pt x="8130" y="2242"/>
                    <a:pt x="8143" y="2267"/>
                    <a:pt x="8155" y="2291"/>
                  </a:cubicBezTo>
                  <a:cubicBezTo>
                    <a:pt x="8167" y="2322"/>
                    <a:pt x="8217" y="2316"/>
                    <a:pt x="8217" y="2279"/>
                  </a:cubicBezTo>
                  <a:cubicBezTo>
                    <a:pt x="8223" y="2205"/>
                    <a:pt x="8174" y="2156"/>
                    <a:pt x="8100" y="2150"/>
                  </a:cubicBezTo>
                  <a:cubicBezTo>
                    <a:pt x="8056" y="2150"/>
                    <a:pt x="8020" y="2156"/>
                    <a:pt x="7983" y="2156"/>
                  </a:cubicBezTo>
                  <a:cubicBezTo>
                    <a:pt x="7915" y="2156"/>
                    <a:pt x="7841" y="2113"/>
                    <a:pt x="7773" y="2094"/>
                  </a:cubicBezTo>
                  <a:cubicBezTo>
                    <a:pt x="7742" y="2088"/>
                    <a:pt x="7730" y="2131"/>
                    <a:pt x="7761" y="2143"/>
                  </a:cubicBezTo>
                  <a:close/>
                  <a:moveTo>
                    <a:pt x="7792" y="1983"/>
                  </a:moveTo>
                  <a:cubicBezTo>
                    <a:pt x="7767" y="1983"/>
                    <a:pt x="7767" y="1946"/>
                    <a:pt x="7792" y="1940"/>
                  </a:cubicBezTo>
                  <a:cubicBezTo>
                    <a:pt x="7835" y="1940"/>
                    <a:pt x="7896" y="1971"/>
                    <a:pt x="7933" y="1959"/>
                  </a:cubicBezTo>
                  <a:cubicBezTo>
                    <a:pt x="7983" y="1946"/>
                    <a:pt x="8026" y="1909"/>
                    <a:pt x="8081" y="1928"/>
                  </a:cubicBezTo>
                  <a:cubicBezTo>
                    <a:pt x="8118" y="1946"/>
                    <a:pt x="8112" y="1989"/>
                    <a:pt x="8075" y="1996"/>
                  </a:cubicBezTo>
                  <a:cubicBezTo>
                    <a:pt x="8020" y="2002"/>
                    <a:pt x="7970" y="2033"/>
                    <a:pt x="7909" y="2026"/>
                  </a:cubicBezTo>
                  <a:cubicBezTo>
                    <a:pt x="7866" y="2020"/>
                    <a:pt x="7835" y="1983"/>
                    <a:pt x="7792" y="1983"/>
                  </a:cubicBezTo>
                  <a:close/>
                  <a:moveTo>
                    <a:pt x="7638" y="1675"/>
                  </a:moveTo>
                  <a:cubicBezTo>
                    <a:pt x="7712" y="1694"/>
                    <a:pt x="7767" y="1762"/>
                    <a:pt x="7853" y="1743"/>
                  </a:cubicBezTo>
                  <a:cubicBezTo>
                    <a:pt x="7927" y="1725"/>
                    <a:pt x="7976" y="1663"/>
                    <a:pt x="8050" y="1675"/>
                  </a:cubicBezTo>
                  <a:cubicBezTo>
                    <a:pt x="8081" y="1682"/>
                    <a:pt x="8112" y="1638"/>
                    <a:pt x="8081" y="1614"/>
                  </a:cubicBezTo>
                  <a:cubicBezTo>
                    <a:pt x="8032" y="1571"/>
                    <a:pt x="7970" y="1595"/>
                    <a:pt x="7921" y="1626"/>
                  </a:cubicBezTo>
                  <a:cubicBezTo>
                    <a:pt x="7872" y="1657"/>
                    <a:pt x="7847" y="1682"/>
                    <a:pt x="7785" y="1669"/>
                  </a:cubicBezTo>
                  <a:cubicBezTo>
                    <a:pt x="7736" y="1663"/>
                    <a:pt x="7693" y="1638"/>
                    <a:pt x="7644" y="1632"/>
                  </a:cubicBezTo>
                  <a:cubicBezTo>
                    <a:pt x="7619" y="1626"/>
                    <a:pt x="7607" y="1669"/>
                    <a:pt x="7638" y="1675"/>
                  </a:cubicBezTo>
                  <a:close/>
                  <a:moveTo>
                    <a:pt x="7687" y="1491"/>
                  </a:moveTo>
                  <a:cubicBezTo>
                    <a:pt x="7779" y="1478"/>
                    <a:pt x="7841" y="1589"/>
                    <a:pt x="7952" y="1534"/>
                  </a:cubicBezTo>
                  <a:cubicBezTo>
                    <a:pt x="8038" y="1497"/>
                    <a:pt x="8020" y="1386"/>
                    <a:pt x="8106" y="1392"/>
                  </a:cubicBezTo>
                  <a:cubicBezTo>
                    <a:pt x="8155" y="1392"/>
                    <a:pt x="8161" y="1324"/>
                    <a:pt x="8118" y="1318"/>
                  </a:cubicBezTo>
                  <a:cubicBezTo>
                    <a:pt x="8026" y="1306"/>
                    <a:pt x="7989" y="1355"/>
                    <a:pt x="7952" y="1423"/>
                  </a:cubicBezTo>
                  <a:cubicBezTo>
                    <a:pt x="7915" y="1497"/>
                    <a:pt x="7847" y="1466"/>
                    <a:pt x="7785" y="1447"/>
                  </a:cubicBezTo>
                  <a:cubicBezTo>
                    <a:pt x="7755" y="1441"/>
                    <a:pt x="7724" y="1435"/>
                    <a:pt x="7693" y="1435"/>
                  </a:cubicBezTo>
                  <a:cubicBezTo>
                    <a:pt x="7687" y="1435"/>
                    <a:pt x="7681" y="1441"/>
                    <a:pt x="7675" y="1441"/>
                  </a:cubicBezTo>
                  <a:cubicBezTo>
                    <a:pt x="7638" y="1447"/>
                    <a:pt x="7650" y="1497"/>
                    <a:pt x="7687" y="1491"/>
                  </a:cubicBezTo>
                  <a:close/>
                  <a:moveTo>
                    <a:pt x="7379" y="1059"/>
                  </a:moveTo>
                  <a:cubicBezTo>
                    <a:pt x="7428" y="1047"/>
                    <a:pt x="7478" y="1059"/>
                    <a:pt x="7527" y="1041"/>
                  </a:cubicBezTo>
                  <a:cubicBezTo>
                    <a:pt x="7558" y="1029"/>
                    <a:pt x="7545" y="986"/>
                    <a:pt x="7514" y="979"/>
                  </a:cubicBezTo>
                  <a:cubicBezTo>
                    <a:pt x="7465" y="979"/>
                    <a:pt x="7416" y="998"/>
                    <a:pt x="7367" y="1016"/>
                  </a:cubicBezTo>
                  <a:cubicBezTo>
                    <a:pt x="7342" y="1022"/>
                    <a:pt x="7354" y="1066"/>
                    <a:pt x="7379" y="1059"/>
                  </a:cubicBezTo>
                  <a:close/>
                  <a:moveTo>
                    <a:pt x="7009" y="998"/>
                  </a:moveTo>
                  <a:cubicBezTo>
                    <a:pt x="7065" y="967"/>
                    <a:pt x="7102" y="924"/>
                    <a:pt x="7151" y="887"/>
                  </a:cubicBezTo>
                  <a:cubicBezTo>
                    <a:pt x="7176" y="862"/>
                    <a:pt x="7200" y="850"/>
                    <a:pt x="7231" y="850"/>
                  </a:cubicBezTo>
                  <a:cubicBezTo>
                    <a:pt x="7262" y="850"/>
                    <a:pt x="7299" y="881"/>
                    <a:pt x="7336" y="887"/>
                  </a:cubicBezTo>
                  <a:cubicBezTo>
                    <a:pt x="7354" y="887"/>
                    <a:pt x="7367" y="869"/>
                    <a:pt x="7361" y="850"/>
                  </a:cubicBezTo>
                  <a:cubicBezTo>
                    <a:pt x="7336" y="782"/>
                    <a:pt x="7237" y="764"/>
                    <a:pt x="7182" y="788"/>
                  </a:cubicBezTo>
                  <a:cubicBezTo>
                    <a:pt x="7096" y="832"/>
                    <a:pt x="7059" y="905"/>
                    <a:pt x="6985" y="955"/>
                  </a:cubicBezTo>
                  <a:cubicBezTo>
                    <a:pt x="6960" y="967"/>
                    <a:pt x="6985" y="1010"/>
                    <a:pt x="7009" y="998"/>
                  </a:cubicBezTo>
                  <a:moveTo>
                    <a:pt x="6640" y="671"/>
                  </a:moveTo>
                  <a:cubicBezTo>
                    <a:pt x="6726" y="653"/>
                    <a:pt x="6812" y="708"/>
                    <a:pt x="6892" y="647"/>
                  </a:cubicBezTo>
                  <a:cubicBezTo>
                    <a:pt x="6954" y="598"/>
                    <a:pt x="6991" y="517"/>
                    <a:pt x="7077" y="511"/>
                  </a:cubicBezTo>
                  <a:cubicBezTo>
                    <a:pt x="7126" y="511"/>
                    <a:pt x="7126" y="444"/>
                    <a:pt x="7077" y="444"/>
                  </a:cubicBezTo>
                  <a:cubicBezTo>
                    <a:pt x="6997" y="444"/>
                    <a:pt x="6954" y="480"/>
                    <a:pt x="6905" y="542"/>
                  </a:cubicBezTo>
                  <a:cubicBezTo>
                    <a:pt x="6874" y="573"/>
                    <a:pt x="6849" y="598"/>
                    <a:pt x="6812" y="610"/>
                  </a:cubicBezTo>
                  <a:cubicBezTo>
                    <a:pt x="6757" y="628"/>
                    <a:pt x="6689" y="610"/>
                    <a:pt x="6628" y="628"/>
                  </a:cubicBezTo>
                  <a:cubicBezTo>
                    <a:pt x="6597" y="634"/>
                    <a:pt x="6609" y="684"/>
                    <a:pt x="6640" y="671"/>
                  </a:cubicBezTo>
                  <a:close/>
                  <a:moveTo>
                    <a:pt x="7804" y="3000"/>
                  </a:moveTo>
                  <a:cubicBezTo>
                    <a:pt x="7773" y="2987"/>
                    <a:pt x="7785" y="2950"/>
                    <a:pt x="7810" y="2956"/>
                  </a:cubicBezTo>
                  <a:cubicBezTo>
                    <a:pt x="7878" y="2969"/>
                    <a:pt x="7958" y="3000"/>
                    <a:pt x="7976" y="3067"/>
                  </a:cubicBezTo>
                  <a:cubicBezTo>
                    <a:pt x="7989" y="3110"/>
                    <a:pt x="7927" y="3129"/>
                    <a:pt x="7909" y="3086"/>
                  </a:cubicBezTo>
                  <a:cubicBezTo>
                    <a:pt x="7890" y="3043"/>
                    <a:pt x="7853" y="3012"/>
                    <a:pt x="7804" y="3000"/>
                  </a:cubicBezTo>
                  <a:close/>
                  <a:moveTo>
                    <a:pt x="7638" y="2772"/>
                  </a:moveTo>
                  <a:cubicBezTo>
                    <a:pt x="7718" y="2901"/>
                    <a:pt x="7909" y="2876"/>
                    <a:pt x="7964" y="3006"/>
                  </a:cubicBezTo>
                  <a:cubicBezTo>
                    <a:pt x="7983" y="3049"/>
                    <a:pt x="8050" y="3024"/>
                    <a:pt x="8038" y="2981"/>
                  </a:cubicBezTo>
                  <a:cubicBezTo>
                    <a:pt x="7983" y="2809"/>
                    <a:pt x="7773" y="2858"/>
                    <a:pt x="7687" y="2741"/>
                  </a:cubicBezTo>
                  <a:cubicBezTo>
                    <a:pt x="7662" y="2716"/>
                    <a:pt x="7619" y="2741"/>
                    <a:pt x="7638" y="2772"/>
                  </a:cubicBezTo>
                  <a:close/>
                  <a:moveTo>
                    <a:pt x="7564" y="2839"/>
                  </a:moveTo>
                  <a:cubicBezTo>
                    <a:pt x="7521" y="2827"/>
                    <a:pt x="7471" y="2809"/>
                    <a:pt x="7428" y="2784"/>
                  </a:cubicBezTo>
                  <a:cubicBezTo>
                    <a:pt x="7404" y="2772"/>
                    <a:pt x="7385" y="2753"/>
                    <a:pt x="7367" y="2735"/>
                  </a:cubicBezTo>
                  <a:cubicBezTo>
                    <a:pt x="7361" y="2716"/>
                    <a:pt x="7354" y="2685"/>
                    <a:pt x="7348" y="2667"/>
                  </a:cubicBezTo>
                  <a:cubicBezTo>
                    <a:pt x="7336" y="2642"/>
                    <a:pt x="7305" y="2649"/>
                    <a:pt x="7293" y="2673"/>
                  </a:cubicBezTo>
                  <a:cubicBezTo>
                    <a:pt x="7274" y="2729"/>
                    <a:pt x="7324" y="2790"/>
                    <a:pt x="7367" y="2821"/>
                  </a:cubicBezTo>
                  <a:cubicBezTo>
                    <a:pt x="7422" y="2858"/>
                    <a:pt x="7490" y="2870"/>
                    <a:pt x="7551" y="2889"/>
                  </a:cubicBezTo>
                  <a:cubicBezTo>
                    <a:pt x="7582" y="2895"/>
                    <a:pt x="7595" y="2852"/>
                    <a:pt x="7564" y="2839"/>
                  </a:cubicBezTo>
                  <a:close/>
                  <a:moveTo>
                    <a:pt x="6954" y="3431"/>
                  </a:moveTo>
                  <a:cubicBezTo>
                    <a:pt x="6972" y="3492"/>
                    <a:pt x="7016" y="3517"/>
                    <a:pt x="7077" y="3542"/>
                  </a:cubicBezTo>
                  <a:cubicBezTo>
                    <a:pt x="7108" y="3548"/>
                    <a:pt x="7139" y="3554"/>
                    <a:pt x="7170" y="3572"/>
                  </a:cubicBezTo>
                  <a:cubicBezTo>
                    <a:pt x="7194" y="3585"/>
                    <a:pt x="7194" y="3622"/>
                    <a:pt x="7231" y="3646"/>
                  </a:cubicBezTo>
                  <a:cubicBezTo>
                    <a:pt x="7243" y="3652"/>
                    <a:pt x="7262" y="3652"/>
                    <a:pt x="7268" y="3634"/>
                  </a:cubicBezTo>
                  <a:cubicBezTo>
                    <a:pt x="7299" y="3579"/>
                    <a:pt x="7225" y="3517"/>
                    <a:pt x="7176" y="3505"/>
                  </a:cubicBezTo>
                  <a:cubicBezTo>
                    <a:pt x="7114" y="3480"/>
                    <a:pt x="7034" y="3474"/>
                    <a:pt x="7003" y="3406"/>
                  </a:cubicBezTo>
                  <a:cubicBezTo>
                    <a:pt x="6991" y="3381"/>
                    <a:pt x="6942" y="3400"/>
                    <a:pt x="6954" y="3431"/>
                  </a:cubicBezTo>
                  <a:close/>
                  <a:moveTo>
                    <a:pt x="5088" y="2649"/>
                  </a:moveTo>
                  <a:cubicBezTo>
                    <a:pt x="5131" y="2679"/>
                    <a:pt x="5186" y="2735"/>
                    <a:pt x="5248" y="2710"/>
                  </a:cubicBezTo>
                  <a:cubicBezTo>
                    <a:pt x="5266" y="2698"/>
                    <a:pt x="5266" y="2673"/>
                    <a:pt x="5248" y="2661"/>
                  </a:cubicBezTo>
                  <a:cubicBezTo>
                    <a:pt x="5223" y="2649"/>
                    <a:pt x="5199" y="2649"/>
                    <a:pt x="5180" y="2636"/>
                  </a:cubicBezTo>
                  <a:cubicBezTo>
                    <a:pt x="5156" y="2630"/>
                    <a:pt x="5137" y="2618"/>
                    <a:pt x="5119" y="2605"/>
                  </a:cubicBezTo>
                  <a:cubicBezTo>
                    <a:pt x="5088" y="2593"/>
                    <a:pt x="5063" y="2630"/>
                    <a:pt x="5088" y="2649"/>
                  </a:cubicBezTo>
                  <a:close/>
                  <a:moveTo>
                    <a:pt x="4521" y="3905"/>
                  </a:moveTo>
                  <a:cubicBezTo>
                    <a:pt x="4601" y="3960"/>
                    <a:pt x="4786" y="3985"/>
                    <a:pt x="4860" y="3905"/>
                  </a:cubicBezTo>
                  <a:cubicBezTo>
                    <a:pt x="4872" y="3887"/>
                    <a:pt x="4860" y="3850"/>
                    <a:pt x="4835" y="3850"/>
                  </a:cubicBezTo>
                  <a:cubicBezTo>
                    <a:pt x="4786" y="3850"/>
                    <a:pt x="4749" y="3874"/>
                    <a:pt x="4700" y="3874"/>
                  </a:cubicBezTo>
                  <a:cubicBezTo>
                    <a:pt x="4650" y="3880"/>
                    <a:pt x="4595" y="3868"/>
                    <a:pt x="4540" y="3856"/>
                  </a:cubicBezTo>
                  <a:cubicBezTo>
                    <a:pt x="4515" y="3850"/>
                    <a:pt x="4496" y="3887"/>
                    <a:pt x="4521" y="3905"/>
                  </a:cubicBezTo>
                  <a:close/>
                  <a:moveTo>
                    <a:pt x="4540" y="3579"/>
                  </a:moveTo>
                  <a:cubicBezTo>
                    <a:pt x="4577" y="3585"/>
                    <a:pt x="4632" y="3597"/>
                    <a:pt x="4657" y="3566"/>
                  </a:cubicBezTo>
                  <a:cubicBezTo>
                    <a:pt x="4669" y="3554"/>
                    <a:pt x="4669" y="3529"/>
                    <a:pt x="4650" y="3517"/>
                  </a:cubicBezTo>
                  <a:cubicBezTo>
                    <a:pt x="4632" y="3511"/>
                    <a:pt x="4620" y="3517"/>
                    <a:pt x="4601" y="3517"/>
                  </a:cubicBezTo>
                  <a:cubicBezTo>
                    <a:pt x="4583" y="3517"/>
                    <a:pt x="4570" y="3517"/>
                    <a:pt x="4552" y="3517"/>
                  </a:cubicBezTo>
                  <a:cubicBezTo>
                    <a:pt x="4515" y="3511"/>
                    <a:pt x="4509" y="3566"/>
                    <a:pt x="4540" y="3579"/>
                  </a:cubicBezTo>
                  <a:close/>
                  <a:moveTo>
                    <a:pt x="4398" y="3184"/>
                  </a:moveTo>
                  <a:cubicBezTo>
                    <a:pt x="4386" y="3227"/>
                    <a:pt x="4361" y="3283"/>
                    <a:pt x="4392" y="3332"/>
                  </a:cubicBezTo>
                  <a:cubicBezTo>
                    <a:pt x="4416" y="3375"/>
                    <a:pt x="4484" y="3412"/>
                    <a:pt x="4540" y="3400"/>
                  </a:cubicBezTo>
                  <a:cubicBezTo>
                    <a:pt x="4558" y="3388"/>
                    <a:pt x="4570" y="3363"/>
                    <a:pt x="4546" y="3345"/>
                  </a:cubicBezTo>
                  <a:cubicBezTo>
                    <a:pt x="4521" y="3326"/>
                    <a:pt x="4472" y="3326"/>
                    <a:pt x="4453" y="3301"/>
                  </a:cubicBezTo>
                  <a:cubicBezTo>
                    <a:pt x="4429" y="3271"/>
                    <a:pt x="4429" y="3221"/>
                    <a:pt x="4435" y="3191"/>
                  </a:cubicBezTo>
                  <a:cubicBezTo>
                    <a:pt x="4441" y="3160"/>
                    <a:pt x="4404" y="3154"/>
                    <a:pt x="4398" y="3184"/>
                  </a:cubicBezTo>
                  <a:close/>
                  <a:moveTo>
                    <a:pt x="4133" y="2260"/>
                  </a:moveTo>
                  <a:cubicBezTo>
                    <a:pt x="4164" y="2205"/>
                    <a:pt x="4213" y="2174"/>
                    <a:pt x="4281" y="2174"/>
                  </a:cubicBezTo>
                  <a:cubicBezTo>
                    <a:pt x="4336" y="2174"/>
                    <a:pt x="4373" y="2217"/>
                    <a:pt x="4429" y="2236"/>
                  </a:cubicBezTo>
                  <a:cubicBezTo>
                    <a:pt x="4453" y="2242"/>
                    <a:pt x="4478" y="2224"/>
                    <a:pt x="4472" y="2199"/>
                  </a:cubicBezTo>
                  <a:cubicBezTo>
                    <a:pt x="4460" y="2113"/>
                    <a:pt x="4336" y="2076"/>
                    <a:pt x="4262" y="2082"/>
                  </a:cubicBezTo>
                  <a:cubicBezTo>
                    <a:pt x="4170" y="2082"/>
                    <a:pt x="4090" y="2143"/>
                    <a:pt x="4065" y="2230"/>
                  </a:cubicBezTo>
                  <a:cubicBezTo>
                    <a:pt x="4053" y="2273"/>
                    <a:pt x="4115" y="2297"/>
                    <a:pt x="4133" y="2260"/>
                  </a:cubicBezTo>
                  <a:close/>
                  <a:moveTo>
                    <a:pt x="5962" y="2353"/>
                  </a:moveTo>
                  <a:cubicBezTo>
                    <a:pt x="5802" y="2224"/>
                    <a:pt x="5617" y="2137"/>
                    <a:pt x="5414" y="2094"/>
                  </a:cubicBezTo>
                  <a:cubicBezTo>
                    <a:pt x="5248" y="2057"/>
                    <a:pt x="5008" y="2051"/>
                    <a:pt x="4872" y="2180"/>
                  </a:cubicBezTo>
                  <a:cubicBezTo>
                    <a:pt x="4841" y="2211"/>
                    <a:pt x="4872" y="2260"/>
                    <a:pt x="4909" y="2248"/>
                  </a:cubicBezTo>
                  <a:cubicBezTo>
                    <a:pt x="4983" y="2224"/>
                    <a:pt x="5051" y="2193"/>
                    <a:pt x="5125" y="2174"/>
                  </a:cubicBezTo>
                  <a:cubicBezTo>
                    <a:pt x="5223" y="2156"/>
                    <a:pt x="5328" y="2168"/>
                    <a:pt x="5420" y="2193"/>
                  </a:cubicBezTo>
                  <a:cubicBezTo>
                    <a:pt x="5599" y="2230"/>
                    <a:pt x="5771" y="2316"/>
                    <a:pt x="5932" y="2396"/>
                  </a:cubicBezTo>
                  <a:cubicBezTo>
                    <a:pt x="5962" y="2414"/>
                    <a:pt x="5987" y="2371"/>
                    <a:pt x="5962" y="2353"/>
                  </a:cubicBezTo>
                  <a:close/>
                  <a:moveTo>
                    <a:pt x="4238" y="1090"/>
                  </a:moveTo>
                  <a:cubicBezTo>
                    <a:pt x="4201" y="1047"/>
                    <a:pt x="4152" y="1010"/>
                    <a:pt x="4108" y="979"/>
                  </a:cubicBezTo>
                  <a:cubicBezTo>
                    <a:pt x="4084" y="961"/>
                    <a:pt x="4065" y="942"/>
                    <a:pt x="4059" y="918"/>
                  </a:cubicBezTo>
                  <a:cubicBezTo>
                    <a:pt x="4047" y="887"/>
                    <a:pt x="4059" y="844"/>
                    <a:pt x="4053" y="813"/>
                  </a:cubicBezTo>
                  <a:cubicBezTo>
                    <a:pt x="4053" y="782"/>
                    <a:pt x="4010" y="776"/>
                    <a:pt x="3998" y="801"/>
                  </a:cubicBezTo>
                  <a:cubicBezTo>
                    <a:pt x="3961" y="862"/>
                    <a:pt x="3979" y="942"/>
                    <a:pt x="4028" y="998"/>
                  </a:cubicBezTo>
                  <a:cubicBezTo>
                    <a:pt x="4078" y="1053"/>
                    <a:pt x="4158" y="1072"/>
                    <a:pt x="4207" y="1121"/>
                  </a:cubicBezTo>
                  <a:cubicBezTo>
                    <a:pt x="4225" y="1140"/>
                    <a:pt x="4256" y="1115"/>
                    <a:pt x="4238" y="1090"/>
                  </a:cubicBezTo>
                  <a:close/>
                  <a:moveTo>
                    <a:pt x="4564" y="992"/>
                  </a:moveTo>
                  <a:cubicBezTo>
                    <a:pt x="4533" y="955"/>
                    <a:pt x="4577" y="887"/>
                    <a:pt x="4558" y="832"/>
                  </a:cubicBezTo>
                  <a:cubicBezTo>
                    <a:pt x="4540" y="764"/>
                    <a:pt x="4484" y="715"/>
                    <a:pt x="4496" y="641"/>
                  </a:cubicBezTo>
                  <a:cubicBezTo>
                    <a:pt x="4521" y="548"/>
                    <a:pt x="4601" y="487"/>
                    <a:pt x="4515" y="388"/>
                  </a:cubicBezTo>
                  <a:cubicBezTo>
                    <a:pt x="4490" y="363"/>
                    <a:pt x="4447" y="394"/>
                    <a:pt x="4466" y="425"/>
                  </a:cubicBezTo>
                  <a:cubicBezTo>
                    <a:pt x="4503" y="499"/>
                    <a:pt x="4478" y="536"/>
                    <a:pt x="4453" y="604"/>
                  </a:cubicBezTo>
                  <a:cubicBezTo>
                    <a:pt x="4435" y="647"/>
                    <a:pt x="4423" y="696"/>
                    <a:pt x="4447" y="739"/>
                  </a:cubicBezTo>
                  <a:cubicBezTo>
                    <a:pt x="4472" y="807"/>
                    <a:pt x="4509" y="850"/>
                    <a:pt x="4490" y="924"/>
                  </a:cubicBezTo>
                  <a:cubicBezTo>
                    <a:pt x="4484" y="973"/>
                    <a:pt x="4490" y="998"/>
                    <a:pt x="4527" y="1029"/>
                  </a:cubicBezTo>
                  <a:cubicBezTo>
                    <a:pt x="4552" y="1053"/>
                    <a:pt x="4589" y="1022"/>
                    <a:pt x="4564" y="992"/>
                  </a:cubicBezTo>
                  <a:close/>
                  <a:moveTo>
                    <a:pt x="6788" y="2950"/>
                  </a:moveTo>
                  <a:cubicBezTo>
                    <a:pt x="6831" y="2981"/>
                    <a:pt x="6818" y="3037"/>
                    <a:pt x="6800" y="3074"/>
                  </a:cubicBezTo>
                  <a:cubicBezTo>
                    <a:pt x="6782" y="3110"/>
                    <a:pt x="6745" y="3135"/>
                    <a:pt x="6732" y="3178"/>
                  </a:cubicBezTo>
                  <a:cubicBezTo>
                    <a:pt x="6726" y="3197"/>
                    <a:pt x="6745" y="3215"/>
                    <a:pt x="6763" y="3215"/>
                  </a:cubicBezTo>
                  <a:cubicBezTo>
                    <a:pt x="6831" y="3209"/>
                    <a:pt x="6868" y="3117"/>
                    <a:pt x="6880" y="3055"/>
                  </a:cubicBezTo>
                  <a:cubicBezTo>
                    <a:pt x="6899" y="2993"/>
                    <a:pt x="6880" y="2920"/>
                    <a:pt x="6806" y="2907"/>
                  </a:cubicBezTo>
                  <a:cubicBezTo>
                    <a:pt x="6782" y="2901"/>
                    <a:pt x="6763" y="2938"/>
                    <a:pt x="6788" y="2950"/>
                  </a:cubicBezTo>
                  <a:close/>
                  <a:moveTo>
                    <a:pt x="6929" y="2827"/>
                  </a:moveTo>
                  <a:cubicBezTo>
                    <a:pt x="6929" y="2821"/>
                    <a:pt x="6948" y="2815"/>
                    <a:pt x="6954" y="2815"/>
                  </a:cubicBezTo>
                  <a:cubicBezTo>
                    <a:pt x="6960" y="2821"/>
                    <a:pt x="6966" y="2852"/>
                    <a:pt x="6966" y="2858"/>
                  </a:cubicBezTo>
                  <a:cubicBezTo>
                    <a:pt x="6966" y="2876"/>
                    <a:pt x="6966" y="2895"/>
                    <a:pt x="6960" y="2913"/>
                  </a:cubicBezTo>
                  <a:cubicBezTo>
                    <a:pt x="6954" y="2950"/>
                    <a:pt x="6936" y="2987"/>
                    <a:pt x="6917" y="3024"/>
                  </a:cubicBezTo>
                  <a:cubicBezTo>
                    <a:pt x="6868" y="3129"/>
                    <a:pt x="6812" y="3215"/>
                    <a:pt x="6720" y="3289"/>
                  </a:cubicBezTo>
                  <a:cubicBezTo>
                    <a:pt x="6701" y="3308"/>
                    <a:pt x="6714" y="3345"/>
                    <a:pt x="6745" y="3338"/>
                  </a:cubicBezTo>
                  <a:cubicBezTo>
                    <a:pt x="6899" y="3326"/>
                    <a:pt x="6997" y="3086"/>
                    <a:pt x="7022" y="2956"/>
                  </a:cubicBezTo>
                  <a:cubicBezTo>
                    <a:pt x="7028" y="2907"/>
                    <a:pt x="7040" y="2790"/>
                    <a:pt x="6985" y="2759"/>
                  </a:cubicBezTo>
                  <a:cubicBezTo>
                    <a:pt x="6954" y="2747"/>
                    <a:pt x="6917" y="2766"/>
                    <a:pt x="6899" y="2784"/>
                  </a:cubicBezTo>
                  <a:cubicBezTo>
                    <a:pt x="6874" y="2809"/>
                    <a:pt x="6899" y="2846"/>
                    <a:pt x="6929" y="2827"/>
                  </a:cubicBezTo>
                  <a:close/>
                  <a:moveTo>
                    <a:pt x="4749" y="3332"/>
                  </a:moveTo>
                  <a:cubicBezTo>
                    <a:pt x="4755" y="3326"/>
                    <a:pt x="4755" y="3326"/>
                    <a:pt x="4755" y="3320"/>
                  </a:cubicBezTo>
                  <a:cubicBezTo>
                    <a:pt x="4774" y="3271"/>
                    <a:pt x="4706" y="3240"/>
                    <a:pt x="4669" y="3246"/>
                  </a:cubicBezTo>
                  <a:cubicBezTo>
                    <a:pt x="4626" y="3246"/>
                    <a:pt x="4589" y="3283"/>
                    <a:pt x="4589" y="3326"/>
                  </a:cubicBezTo>
                  <a:cubicBezTo>
                    <a:pt x="4589" y="3351"/>
                    <a:pt x="4620" y="3363"/>
                    <a:pt x="4638" y="3345"/>
                  </a:cubicBezTo>
                  <a:cubicBezTo>
                    <a:pt x="4644" y="3332"/>
                    <a:pt x="4657" y="3320"/>
                    <a:pt x="4675" y="3314"/>
                  </a:cubicBezTo>
                  <a:cubicBezTo>
                    <a:pt x="4687" y="3314"/>
                    <a:pt x="4700" y="3338"/>
                    <a:pt x="4718" y="3345"/>
                  </a:cubicBezTo>
                  <a:cubicBezTo>
                    <a:pt x="4712" y="3351"/>
                    <a:pt x="4712" y="3363"/>
                    <a:pt x="4724" y="3375"/>
                  </a:cubicBezTo>
                  <a:cubicBezTo>
                    <a:pt x="4786" y="3437"/>
                    <a:pt x="4897" y="3394"/>
                    <a:pt x="4946" y="3332"/>
                  </a:cubicBezTo>
                  <a:cubicBezTo>
                    <a:pt x="5002" y="3258"/>
                    <a:pt x="4958" y="3172"/>
                    <a:pt x="4885" y="3135"/>
                  </a:cubicBezTo>
                  <a:cubicBezTo>
                    <a:pt x="4860" y="3123"/>
                    <a:pt x="4835" y="3154"/>
                    <a:pt x="4860" y="3172"/>
                  </a:cubicBezTo>
                  <a:cubicBezTo>
                    <a:pt x="4903" y="3203"/>
                    <a:pt x="4921" y="3246"/>
                    <a:pt x="4891" y="3295"/>
                  </a:cubicBezTo>
                  <a:cubicBezTo>
                    <a:pt x="4872" y="3314"/>
                    <a:pt x="4848" y="3326"/>
                    <a:pt x="4823" y="3332"/>
                  </a:cubicBezTo>
                  <a:cubicBezTo>
                    <a:pt x="4804" y="3338"/>
                    <a:pt x="4780" y="3332"/>
                    <a:pt x="4749" y="3332"/>
                  </a:cubicBezTo>
                  <a:close/>
                  <a:moveTo>
                    <a:pt x="5580" y="2581"/>
                  </a:moveTo>
                  <a:cubicBezTo>
                    <a:pt x="5587" y="2587"/>
                    <a:pt x="5593" y="2587"/>
                    <a:pt x="5599" y="2593"/>
                  </a:cubicBezTo>
                  <a:cubicBezTo>
                    <a:pt x="5624" y="2605"/>
                    <a:pt x="5654" y="2587"/>
                    <a:pt x="5648" y="2556"/>
                  </a:cubicBezTo>
                  <a:cubicBezTo>
                    <a:pt x="5636" y="2513"/>
                    <a:pt x="5605" y="2482"/>
                    <a:pt x="5562" y="2451"/>
                  </a:cubicBezTo>
                  <a:cubicBezTo>
                    <a:pt x="5587" y="2464"/>
                    <a:pt x="5611" y="2482"/>
                    <a:pt x="5642" y="2495"/>
                  </a:cubicBezTo>
                  <a:cubicBezTo>
                    <a:pt x="5667" y="2501"/>
                    <a:pt x="5691" y="2476"/>
                    <a:pt x="5673" y="2451"/>
                  </a:cubicBezTo>
                  <a:cubicBezTo>
                    <a:pt x="5593" y="2359"/>
                    <a:pt x="5445" y="2310"/>
                    <a:pt x="5328" y="2328"/>
                  </a:cubicBezTo>
                  <a:cubicBezTo>
                    <a:pt x="5211" y="2347"/>
                    <a:pt x="5045" y="2396"/>
                    <a:pt x="5002" y="2519"/>
                  </a:cubicBezTo>
                  <a:cubicBezTo>
                    <a:pt x="4995" y="2544"/>
                    <a:pt x="5032" y="2562"/>
                    <a:pt x="5045" y="2538"/>
                  </a:cubicBezTo>
                  <a:cubicBezTo>
                    <a:pt x="5063" y="2501"/>
                    <a:pt x="5094" y="2476"/>
                    <a:pt x="5125" y="2458"/>
                  </a:cubicBezTo>
                  <a:cubicBezTo>
                    <a:pt x="5100" y="2482"/>
                    <a:pt x="5088" y="2507"/>
                    <a:pt x="5075" y="2538"/>
                  </a:cubicBezTo>
                  <a:cubicBezTo>
                    <a:pt x="5075" y="2544"/>
                    <a:pt x="5075" y="2544"/>
                    <a:pt x="5075" y="2544"/>
                  </a:cubicBezTo>
                  <a:cubicBezTo>
                    <a:pt x="5069" y="2562"/>
                    <a:pt x="5075" y="2581"/>
                    <a:pt x="5094" y="2581"/>
                  </a:cubicBezTo>
                  <a:cubicBezTo>
                    <a:pt x="5156" y="2587"/>
                    <a:pt x="5211" y="2630"/>
                    <a:pt x="5266" y="2642"/>
                  </a:cubicBezTo>
                  <a:cubicBezTo>
                    <a:pt x="5303" y="2655"/>
                    <a:pt x="5340" y="2661"/>
                    <a:pt x="5377" y="2661"/>
                  </a:cubicBezTo>
                  <a:cubicBezTo>
                    <a:pt x="5445" y="2661"/>
                    <a:pt x="5525" y="2630"/>
                    <a:pt x="5580" y="2581"/>
                  </a:cubicBezTo>
                  <a:close/>
                  <a:moveTo>
                    <a:pt x="4509" y="2581"/>
                  </a:moveTo>
                  <a:cubicBezTo>
                    <a:pt x="4509" y="2587"/>
                    <a:pt x="4509" y="2587"/>
                    <a:pt x="4509" y="2593"/>
                  </a:cubicBezTo>
                  <a:cubicBezTo>
                    <a:pt x="4515" y="2618"/>
                    <a:pt x="4558" y="2624"/>
                    <a:pt x="4564" y="2599"/>
                  </a:cubicBezTo>
                  <a:cubicBezTo>
                    <a:pt x="4570" y="2575"/>
                    <a:pt x="4577" y="2550"/>
                    <a:pt x="4577" y="2525"/>
                  </a:cubicBezTo>
                  <a:cubicBezTo>
                    <a:pt x="4583" y="2525"/>
                    <a:pt x="4583" y="2519"/>
                    <a:pt x="4583" y="2519"/>
                  </a:cubicBezTo>
                  <a:cubicBezTo>
                    <a:pt x="4589" y="2495"/>
                    <a:pt x="4589" y="2476"/>
                    <a:pt x="4583" y="2451"/>
                  </a:cubicBezTo>
                  <a:cubicBezTo>
                    <a:pt x="4583" y="2371"/>
                    <a:pt x="4558" y="2285"/>
                    <a:pt x="4472" y="2254"/>
                  </a:cubicBezTo>
                  <a:cubicBezTo>
                    <a:pt x="4447" y="2248"/>
                    <a:pt x="4429" y="2285"/>
                    <a:pt x="4453" y="2297"/>
                  </a:cubicBezTo>
                  <a:cubicBezTo>
                    <a:pt x="4472" y="2310"/>
                    <a:pt x="4484" y="2328"/>
                    <a:pt x="4490" y="2347"/>
                  </a:cubicBezTo>
                  <a:cubicBezTo>
                    <a:pt x="4484" y="2334"/>
                    <a:pt x="4472" y="2328"/>
                    <a:pt x="4466" y="2322"/>
                  </a:cubicBezTo>
                  <a:cubicBezTo>
                    <a:pt x="4392" y="2279"/>
                    <a:pt x="4287" y="2267"/>
                    <a:pt x="4213" y="2316"/>
                  </a:cubicBezTo>
                  <a:cubicBezTo>
                    <a:pt x="4189" y="2334"/>
                    <a:pt x="4213" y="2371"/>
                    <a:pt x="4238" y="2359"/>
                  </a:cubicBezTo>
                  <a:cubicBezTo>
                    <a:pt x="4275" y="2341"/>
                    <a:pt x="4306" y="2334"/>
                    <a:pt x="4342" y="2341"/>
                  </a:cubicBezTo>
                  <a:cubicBezTo>
                    <a:pt x="4299" y="2341"/>
                    <a:pt x="4256" y="2353"/>
                    <a:pt x="4232" y="2378"/>
                  </a:cubicBezTo>
                  <a:cubicBezTo>
                    <a:pt x="4213" y="2396"/>
                    <a:pt x="4225" y="2427"/>
                    <a:pt x="4250" y="2433"/>
                  </a:cubicBezTo>
                  <a:cubicBezTo>
                    <a:pt x="4244" y="2464"/>
                    <a:pt x="4244" y="2507"/>
                    <a:pt x="4256" y="2538"/>
                  </a:cubicBezTo>
                  <a:cubicBezTo>
                    <a:pt x="4250" y="2550"/>
                    <a:pt x="4250" y="2568"/>
                    <a:pt x="4269" y="2575"/>
                  </a:cubicBezTo>
                  <a:cubicBezTo>
                    <a:pt x="4281" y="2581"/>
                    <a:pt x="4287" y="2587"/>
                    <a:pt x="4299" y="2587"/>
                  </a:cubicBezTo>
                  <a:cubicBezTo>
                    <a:pt x="4306" y="2587"/>
                    <a:pt x="4312" y="2587"/>
                    <a:pt x="4318" y="2587"/>
                  </a:cubicBezTo>
                  <a:cubicBezTo>
                    <a:pt x="4342" y="2593"/>
                    <a:pt x="4367" y="2587"/>
                    <a:pt x="4392" y="2581"/>
                  </a:cubicBezTo>
                  <a:cubicBezTo>
                    <a:pt x="4404" y="2581"/>
                    <a:pt x="4423" y="2575"/>
                    <a:pt x="4435" y="2575"/>
                  </a:cubicBezTo>
                  <a:cubicBezTo>
                    <a:pt x="4435" y="2575"/>
                    <a:pt x="4429" y="2581"/>
                    <a:pt x="4423" y="2581"/>
                  </a:cubicBezTo>
                  <a:cubicBezTo>
                    <a:pt x="4410" y="2593"/>
                    <a:pt x="4398" y="2599"/>
                    <a:pt x="4386" y="2605"/>
                  </a:cubicBezTo>
                  <a:cubicBezTo>
                    <a:pt x="4373" y="2618"/>
                    <a:pt x="4367" y="2618"/>
                    <a:pt x="4361" y="2630"/>
                  </a:cubicBezTo>
                  <a:cubicBezTo>
                    <a:pt x="4349" y="2649"/>
                    <a:pt x="4361" y="2673"/>
                    <a:pt x="4379" y="2673"/>
                  </a:cubicBezTo>
                  <a:cubicBezTo>
                    <a:pt x="4410" y="2673"/>
                    <a:pt x="4429" y="2655"/>
                    <a:pt x="4447" y="2636"/>
                  </a:cubicBezTo>
                  <a:cubicBezTo>
                    <a:pt x="4472" y="2624"/>
                    <a:pt x="4496" y="2605"/>
                    <a:pt x="4509" y="2581"/>
                  </a:cubicBezTo>
                  <a:close/>
                  <a:moveTo>
                    <a:pt x="4490" y="3708"/>
                  </a:moveTo>
                  <a:cubicBezTo>
                    <a:pt x="4503" y="3702"/>
                    <a:pt x="4509" y="3696"/>
                    <a:pt x="4521" y="3696"/>
                  </a:cubicBezTo>
                  <a:cubicBezTo>
                    <a:pt x="4540" y="3696"/>
                    <a:pt x="4552" y="3696"/>
                    <a:pt x="4564" y="3696"/>
                  </a:cubicBezTo>
                  <a:cubicBezTo>
                    <a:pt x="4583" y="3696"/>
                    <a:pt x="4595" y="3696"/>
                    <a:pt x="4613" y="3696"/>
                  </a:cubicBezTo>
                  <a:cubicBezTo>
                    <a:pt x="4620" y="3696"/>
                    <a:pt x="4632" y="3702"/>
                    <a:pt x="4638" y="3696"/>
                  </a:cubicBezTo>
                  <a:cubicBezTo>
                    <a:pt x="4718" y="3665"/>
                    <a:pt x="4780" y="3696"/>
                    <a:pt x="4860" y="3714"/>
                  </a:cubicBezTo>
                  <a:cubicBezTo>
                    <a:pt x="4909" y="3726"/>
                    <a:pt x="4971" y="3733"/>
                    <a:pt x="5014" y="3702"/>
                  </a:cubicBezTo>
                  <a:cubicBezTo>
                    <a:pt x="5026" y="3708"/>
                    <a:pt x="5032" y="3714"/>
                    <a:pt x="5051" y="3720"/>
                  </a:cubicBezTo>
                  <a:cubicBezTo>
                    <a:pt x="5094" y="3733"/>
                    <a:pt x="5119" y="3665"/>
                    <a:pt x="5069" y="3646"/>
                  </a:cubicBezTo>
                  <a:cubicBezTo>
                    <a:pt x="5063" y="3646"/>
                    <a:pt x="5057" y="3646"/>
                    <a:pt x="5063" y="3634"/>
                  </a:cubicBezTo>
                  <a:cubicBezTo>
                    <a:pt x="5063" y="3609"/>
                    <a:pt x="5032" y="3585"/>
                    <a:pt x="5008" y="3609"/>
                  </a:cubicBezTo>
                  <a:cubicBezTo>
                    <a:pt x="5002" y="3622"/>
                    <a:pt x="4995" y="3628"/>
                    <a:pt x="4995" y="3640"/>
                  </a:cubicBezTo>
                  <a:cubicBezTo>
                    <a:pt x="4958" y="3646"/>
                    <a:pt x="4928" y="3652"/>
                    <a:pt x="4897" y="3646"/>
                  </a:cubicBezTo>
                  <a:cubicBezTo>
                    <a:pt x="4860" y="3640"/>
                    <a:pt x="4823" y="3628"/>
                    <a:pt x="4786" y="3622"/>
                  </a:cubicBezTo>
                  <a:cubicBezTo>
                    <a:pt x="4755" y="3616"/>
                    <a:pt x="4724" y="3609"/>
                    <a:pt x="4694" y="3616"/>
                  </a:cubicBezTo>
                  <a:cubicBezTo>
                    <a:pt x="4687" y="3603"/>
                    <a:pt x="4669" y="3591"/>
                    <a:pt x="4650" y="3603"/>
                  </a:cubicBezTo>
                  <a:cubicBezTo>
                    <a:pt x="4620" y="3622"/>
                    <a:pt x="4595" y="3640"/>
                    <a:pt x="4558" y="3628"/>
                  </a:cubicBezTo>
                  <a:cubicBezTo>
                    <a:pt x="4533" y="3622"/>
                    <a:pt x="4503" y="3603"/>
                    <a:pt x="4478" y="3591"/>
                  </a:cubicBezTo>
                  <a:cubicBezTo>
                    <a:pt x="4453" y="3585"/>
                    <a:pt x="4435" y="3609"/>
                    <a:pt x="4447" y="3634"/>
                  </a:cubicBezTo>
                  <a:cubicBezTo>
                    <a:pt x="4447" y="3634"/>
                    <a:pt x="4453" y="3634"/>
                    <a:pt x="4453" y="3634"/>
                  </a:cubicBezTo>
                  <a:cubicBezTo>
                    <a:pt x="4435" y="3628"/>
                    <a:pt x="4416" y="3640"/>
                    <a:pt x="4416" y="3659"/>
                  </a:cubicBezTo>
                  <a:cubicBezTo>
                    <a:pt x="4416" y="3696"/>
                    <a:pt x="4423" y="3739"/>
                    <a:pt x="4466" y="3751"/>
                  </a:cubicBezTo>
                  <a:cubicBezTo>
                    <a:pt x="4484" y="3757"/>
                    <a:pt x="4503" y="3739"/>
                    <a:pt x="4496" y="3720"/>
                  </a:cubicBezTo>
                  <a:cubicBezTo>
                    <a:pt x="4496" y="3714"/>
                    <a:pt x="4490" y="3708"/>
                    <a:pt x="4490" y="3708"/>
                  </a:cubicBezTo>
                  <a:close/>
                  <a:moveTo>
                    <a:pt x="7527" y="3535"/>
                  </a:moveTo>
                  <a:cubicBezTo>
                    <a:pt x="7502" y="3511"/>
                    <a:pt x="7465" y="3486"/>
                    <a:pt x="7434" y="3468"/>
                  </a:cubicBezTo>
                  <a:cubicBezTo>
                    <a:pt x="7391" y="3449"/>
                    <a:pt x="7336" y="3418"/>
                    <a:pt x="7305" y="3381"/>
                  </a:cubicBezTo>
                  <a:cubicBezTo>
                    <a:pt x="7287" y="3357"/>
                    <a:pt x="7250" y="3388"/>
                    <a:pt x="7268" y="3412"/>
                  </a:cubicBezTo>
                  <a:cubicBezTo>
                    <a:pt x="7305" y="3468"/>
                    <a:pt x="7354" y="3505"/>
                    <a:pt x="7410" y="3535"/>
                  </a:cubicBezTo>
                  <a:cubicBezTo>
                    <a:pt x="7434" y="3548"/>
                    <a:pt x="7465" y="3566"/>
                    <a:pt x="7484" y="3591"/>
                  </a:cubicBezTo>
                  <a:cubicBezTo>
                    <a:pt x="7508" y="3616"/>
                    <a:pt x="7514" y="3659"/>
                    <a:pt x="7533" y="3689"/>
                  </a:cubicBezTo>
                  <a:cubicBezTo>
                    <a:pt x="7545" y="3720"/>
                    <a:pt x="7588" y="3708"/>
                    <a:pt x="7588" y="3677"/>
                  </a:cubicBezTo>
                  <a:cubicBezTo>
                    <a:pt x="7595" y="3671"/>
                    <a:pt x="7595" y="3665"/>
                    <a:pt x="7595" y="3659"/>
                  </a:cubicBezTo>
                  <a:cubicBezTo>
                    <a:pt x="7595" y="3665"/>
                    <a:pt x="7595" y="3665"/>
                    <a:pt x="7595" y="3671"/>
                  </a:cubicBezTo>
                  <a:cubicBezTo>
                    <a:pt x="7607" y="3714"/>
                    <a:pt x="7675" y="3696"/>
                    <a:pt x="7662" y="3652"/>
                  </a:cubicBezTo>
                  <a:cubicBezTo>
                    <a:pt x="7656" y="3591"/>
                    <a:pt x="7588" y="3554"/>
                    <a:pt x="7527" y="3535"/>
                  </a:cubicBezTo>
                  <a:close/>
                  <a:moveTo>
                    <a:pt x="7576" y="3147"/>
                  </a:moveTo>
                  <a:cubicBezTo>
                    <a:pt x="7607" y="3178"/>
                    <a:pt x="7650" y="3197"/>
                    <a:pt x="7693" y="3215"/>
                  </a:cubicBezTo>
                  <a:cubicBezTo>
                    <a:pt x="7718" y="3227"/>
                    <a:pt x="7749" y="3240"/>
                    <a:pt x="7773" y="3258"/>
                  </a:cubicBezTo>
                  <a:cubicBezTo>
                    <a:pt x="7798" y="3283"/>
                    <a:pt x="7810" y="3320"/>
                    <a:pt x="7835" y="3345"/>
                  </a:cubicBezTo>
                  <a:cubicBezTo>
                    <a:pt x="7853" y="3369"/>
                    <a:pt x="7884" y="3357"/>
                    <a:pt x="7890" y="3326"/>
                  </a:cubicBezTo>
                  <a:cubicBezTo>
                    <a:pt x="7890" y="3234"/>
                    <a:pt x="7792" y="3184"/>
                    <a:pt x="7718" y="3154"/>
                  </a:cubicBezTo>
                  <a:cubicBezTo>
                    <a:pt x="7681" y="3135"/>
                    <a:pt x="7607" y="3110"/>
                    <a:pt x="7576" y="3080"/>
                  </a:cubicBezTo>
                  <a:cubicBezTo>
                    <a:pt x="7564" y="3067"/>
                    <a:pt x="7545" y="3074"/>
                    <a:pt x="7539" y="3086"/>
                  </a:cubicBezTo>
                  <a:cubicBezTo>
                    <a:pt x="7502" y="3055"/>
                    <a:pt x="7459" y="3037"/>
                    <a:pt x="7422" y="3018"/>
                  </a:cubicBezTo>
                  <a:cubicBezTo>
                    <a:pt x="7391" y="3000"/>
                    <a:pt x="7361" y="2987"/>
                    <a:pt x="7330" y="2963"/>
                  </a:cubicBezTo>
                  <a:cubicBezTo>
                    <a:pt x="7311" y="2944"/>
                    <a:pt x="7311" y="2907"/>
                    <a:pt x="7299" y="2883"/>
                  </a:cubicBezTo>
                  <a:cubicBezTo>
                    <a:pt x="7293" y="2864"/>
                    <a:pt x="7268" y="2864"/>
                    <a:pt x="7256" y="2876"/>
                  </a:cubicBezTo>
                  <a:cubicBezTo>
                    <a:pt x="7200" y="2932"/>
                    <a:pt x="7274" y="3006"/>
                    <a:pt x="7324" y="3037"/>
                  </a:cubicBezTo>
                  <a:cubicBezTo>
                    <a:pt x="7385" y="3080"/>
                    <a:pt x="7490" y="3086"/>
                    <a:pt x="7533" y="3147"/>
                  </a:cubicBezTo>
                  <a:cubicBezTo>
                    <a:pt x="7545" y="3166"/>
                    <a:pt x="7564" y="3160"/>
                    <a:pt x="7576" y="3147"/>
                  </a:cubicBezTo>
                  <a:close/>
                  <a:moveTo>
                    <a:pt x="8124" y="2427"/>
                  </a:moveTo>
                  <a:cubicBezTo>
                    <a:pt x="8118" y="2421"/>
                    <a:pt x="8118" y="2408"/>
                    <a:pt x="8112" y="2402"/>
                  </a:cubicBezTo>
                  <a:cubicBezTo>
                    <a:pt x="8106" y="2390"/>
                    <a:pt x="8100" y="2384"/>
                    <a:pt x="8087" y="2378"/>
                  </a:cubicBezTo>
                  <a:cubicBezTo>
                    <a:pt x="8063" y="2365"/>
                    <a:pt x="8075" y="2322"/>
                    <a:pt x="8106" y="2334"/>
                  </a:cubicBezTo>
                  <a:cubicBezTo>
                    <a:pt x="8130" y="2341"/>
                    <a:pt x="8149" y="2353"/>
                    <a:pt x="8167" y="2371"/>
                  </a:cubicBezTo>
                  <a:cubicBezTo>
                    <a:pt x="8180" y="2390"/>
                    <a:pt x="8198" y="2421"/>
                    <a:pt x="8180" y="2445"/>
                  </a:cubicBezTo>
                  <a:cubicBezTo>
                    <a:pt x="8174" y="2451"/>
                    <a:pt x="8167" y="2458"/>
                    <a:pt x="8155" y="2458"/>
                  </a:cubicBezTo>
                  <a:cubicBezTo>
                    <a:pt x="8167" y="2476"/>
                    <a:pt x="8180" y="2495"/>
                    <a:pt x="8186" y="2519"/>
                  </a:cubicBezTo>
                  <a:cubicBezTo>
                    <a:pt x="8198" y="2550"/>
                    <a:pt x="8161" y="2568"/>
                    <a:pt x="8137" y="2550"/>
                  </a:cubicBezTo>
                  <a:cubicBezTo>
                    <a:pt x="8081" y="2501"/>
                    <a:pt x="8050" y="2445"/>
                    <a:pt x="7970" y="2439"/>
                  </a:cubicBezTo>
                  <a:cubicBezTo>
                    <a:pt x="7909" y="2433"/>
                    <a:pt x="7847" y="2439"/>
                    <a:pt x="7785" y="2439"/>
                  </a:cubicBezTo>
                  <a:cubicBezTo>
                    <a:pt x="7755" y="2439"/>
                    <a:pt x="7755" y="2390"/>
                    <a:pt x="7785" y="2384"/>
                  </a:cubicBezTo>
                  <a:cubicBezTo>
                    <a:pt x="7890" y="2384"/>
                    <a:pt x="8032" y="2365"/>
                    <a:pt x="8124" y="2427"/>
                  </a:cubicBezTo>
                  <a:close/>
                  <a:moveTo>
                    <a:pt x="5630" y="764"/>
                  </a:moveTo>
                  <a:cubicBezTo>
                    <a:pt x="5704" y="758"/>
                    <a:pt x="5765" y="745"/>
                    <a:pt x="5827" y="696"/>
                  </a:cubicBezTo>
                  <a:cubicBezTo>
                    <a:pt x="5864" y="665"/>
                    <a:pt x="5901" y="641"/>
                    <a:pt x="5950" y="628"/>
                  </a:cubicBezTo>
                  <a:cubicBezTo>
                    <a:pt x="5981" y="622"/>
                    <a:pt x="6073" y="616"/>
                    <a:pt x="6092" y="591"/>
                  </a:cubicBezTo>
                  <a:cubicBezTo>
                    <a:pt x="6092" y="585"/>
                    <a:pt x="6092" y="585"/>
                    <a:pt x="6092" y="585"/>
                  </a:cubicBezTo>
                  <a:cubicBezTo>
                    <a:pt x="6055" y="554"/>
                    <a:pt x="6012" y="530"/>
                    <a:pt x="5969" y="499"/>
                  </a:cubicBezTo>
                  <a:cubicBezTo>
                    <a:pt x="5938" y="554"/>
                    <a:pt x="5888" y="585"/>
                    <a:pt x="5815" y="579"/>
                  </a:cubicBezTo>
                  <a:cubicBezTo>
                    <a:pt x="5790" y="573"/>
                    <a:pt x="5753" y="573"/>
                    <a:pt x="5728" y="579"/>
                  </a:cubicBezTo>
                  <a:cubicBezTo>
                    <a:pt x="5679" y="591"/>
                    <a:pt x="5661" y="634"/>
                    <a:pt x="5636" y="671"/>
                  </a:cubicBezTo>
                  <a:cubicBezTo>
                    <a:pt x="5630" y="678"/>
                    <a:pt x="5624" y="690"/>
                    <a:pt x="5611" y="696"/>
                  </a:cubicBezTo>
                  <a:cubicBezTo>
                    <a:pt x="5654" y="671"/>
                    <a:pt x="5691" y="641"/>
                    <a:pt x="5728" y="622"/>
                  </a:cubicBezTo>
                  <a:cubicBezTo>
                    <a:pt x="5771" y="598"/>
                    <a:pt x="5815" y="591"/>
                    <a:pt x="5858" y="598"/>
                  </a:cubicBezTo>
                  <a:cubicBezTo>
                    <a:pt x="5888" y="598"/>
                    <a:pt x="5882" y="641"/>
                    <a:pt x="5858" y="641"/>
                  </a:cubicBezTo>
                  <a:cubicBezTo>
                    <a:pt x="5759" y="647"/>
                    <a:pt x="5710" y="727"/>
                    <a:pt x="5630" y="764"/>
                  </a:cubicBezTo>
                  <a:close/>
                  <a:moveTo>
                    <a:pt x="4638" y="751"/>
                  </a:moveTo>
                  <a:cubicBezTo>
                    <a:pt x="4644" y="745"/>
                    <a:pt x="4657" y="733"/>
                    <a:pt x="4669" y="727"/>
                  </a:cubicBezTo>
                  <a:cubicBezTo>
                    <a:pt x="4681" y="708"/>
                    <a:pt x="4718" y="696"/>
                    <a:pt x="4724" y="671"/>
                  </a:cubicBezTo>
                  <a:cubicBezTo>
                    <a:pt x="4743" y="634"/>
                    <a:pt x="4749" y="591"/>
                    <a:pt x="4761" y="554"/>
                  </a:cubicBezTo>
                  <a:cubicBezTo>
                    <a:pt x="4811" y="425"/>
                    <a:pt x="4965" y="493"/>
                    <a:pt x="5032" y="444"/>
                  </a:cubicBezTo>
                  <a:cubicBezTo>
                    <a:pt x="5131" y="370"/>
                    <a:pt x="5199" y="246"/>
                    <a:pt x="5297" y="191"/>
                  </a:cubicBezTo>
                  <a:cubicBezTo>
                    <a:pt x="5279" y="191"/>
                    <a:pt x="5260" y="191"/>
                    <a:pt x="5236" y="191"/>
                  </a:cubicBezTo>
                  <a:cubicBezTo>
                    <a:pt x="5174" y="191"/>
                    <a:pt x="5112" y="191"/>
                    <a:pt x="5051" y="191"/>
                  </a:cubicBezTo>
                  <a:cubicBezTo>
                    <a:pt x="5014" y="209"/>
                    <a:pt x="4983" y="228"/>
                    <a:pt x="4965" y="277"/>
                  </a:cubicBezTo>
                  <a:cubicBezTo>
                    <a:pt x="4946" y="320"/>
                    <a:pt x="4928" y="357"/>
                    <a:pt x="4897" y="394"/>
                  </a:cubicBezTo>
                  <a:cubicBezTo>
                    <a:pt x="4835" y="480"/>
                    <a:pt x="4712" y="511"/>
                    <a:pt x="4681" y="616"/>
                  </a:cubicBezTo>
                  <a:cubicBezTo>
                    <a:pt x="4675" y="628"/>
                    <a:pt x="4663" y="628"/>
                    <a:pt x="4650" y="628"/>
                  </a:cubicBezTo>
                  <a:cubicBezTo>
                    <a:pt x="4644" y="671"/>
                    <a:pt x="4632" y="708"/>
                    <a:pt x="4638" y="751"/>
                  </a:cubicBezTo>
                  <a:close/>
                  <a:moveTo>
                    <a:pt x="4453" y="1109"/>
                  </a:moveTo>
                  <a:cubicBezTo>
                    <a:pt x="4435" y="1103"/>
                    <a:pt x="4423" y="1090"/>
                    <a:pt x="4410" y="1072"/>
                  </a:cubicBezTo>
                  <a:cubicBezTo>
                    <a:pt x="4404" y="1066"/>
                    <a:pt x="4404" y="1066"/>
                    <a:pt x="4404" y="1066"/>
                  </a:cubicBezTo>
                  <a:cubicBezTo>
                    <a:pt x="4404" y="1090"/>
                    <a:pt x="4416" y="1109"/>
                    <a:pt x="4453" y="1109"/>
                  </a:cubicBezTo>
                  <a:close/>
                  <a:moveTo>
                    <a:pt x="4342" y="998"/>
                  </a:moveTo>
                  <a:cubicBezTo>
                    <a:pt x="4342" y="992"/>
                    <a:pt x="4342" y="986"/>
                    <a:pt x="4342" y="986"/>
                  </a:cubicBezTo>
                  <a:cubicBezTo>
                    <a:pt x="4342" y="967"/>
                    <a:pt x="4336" y="949"/>
                    <a:pt x="4330" y="930"/>
                  </a:cubicBezTo>
                  <a:cubicBezTo>
                    <a:pt x="4336" y="949"/>
                    <a:pt x="4342" y="973"/>
                    <a:pt x="4342" y="998"/>
                  </a:cubicBezTo>
                  <a:close/>
                  <a:moveTo>
                    <a:pt x="4195" y="832"/>
                  </a:moveTo>
                  <a:cubicBezTo>
                    <a:pt x="4195" y="838"/>
                    <a:pt x="4189" y="844"/>
                    <a:pt x="4189" y="850"/>
                  </a:cubicBezTo>
                  <a:cubicBezTo>
                    <a:pt x="4176" y="924"/>
                    <a:pt x="4207" y="942"/>
                    <a:pt x="4256" y="986"/>
                  </a:cubicBezTo>
                  <a:cubicBezTo>
                    <a:pt x="4306" y="1029"/>
                    <a:pt x="4312" y="1109"/>
                    <a:pt x="4367" y="1133"/>
                  </a:cubicBezTo>
                  <a:cubicBezTo>
                    <a:pt x="4349" y="1096"/>
                    <a:pt x="4342" y="1047"/>
                    <a:pt x="4342" y="1010"/>
                  </a:cubicBezTo>
                  <a:cubicBezTo>
                    <a:pt x="4342" y="1035"/>
                    <a:pt x="4299" y="1035"/>
                    <a:pt x="4299" y="1004"/>
                  </a:cubicBezTo>
                  <a:cubicBezTo>
                    <a:pt x="4293" y="949"/>
                    <a:pt x="4232" y="893"/>
                    <a:pt x="4195" y="832"/>
                  </a:cubicBezTo>
                  <a:close/>
                  <a:moveTo>
                    <a:pt x="4022" y="1552"/>
                  </a:moveTo>
                  <a:cubicBezTo>
                    <a:pt x="4028" y="1558"/>
                    <a:pt x="4035" y="1558"/>
                    <a:pt x="4035" y="1565"/>
                  </a:cubicBezTo>
                  <a:cubicBezTo>
                    <a:pt x="4041" y="1565"/>
                    <a:pt x="4041" y="1571"/>
                    <a:pt x="4041" y="1571"/>
                  </a:cubicBezTo>
                  <a:cubicBezTo>
                    <a:pt x="4041" y="1571"/>
                    <a:pt x="4041" y="1565"/>
                    <a:pt x="4041" y="1565"/>
                  </a:cubicBezTo>
                  <a:lnTo>
                    <a:pt x="4041" y="1558"/>
                  </a:lnTo>
                  <a:cubicBezTo>
                    <a:pt x="4035" y="1558"/>
                    <a:pt x="4028" y="1558"/>
                    <a:pt x="4022" y="1552"/>
                  </a:cubicBezTo>
                  <a:close/>
                  <a:moveTo>
                    <a:pt x="6658" y="2852"/>
                  </a:moveTo>
                  <a:cubicBezTo>
                    <a:pt x="6597" y="2846"/>
                    <a:pt x="6547" y="2815"/>
                    <a:pt x="6523" y="2759"/>
                  </a:cubicBezTo>
                  <a:cubicBezTo>
                    <a:pt x="6511" y="2716"/>
                    <a:pt x="6486" y="2685"/>
                    <a:pt x="6461" y="2649"/>
                  </a:cubicBezTo>
                  <a:cubicBezTo>
                    <a:pt x="6467" y="2679"/>
                    <a:pt x="6474" y="2710"/>
                    <a:pt x="6480" y="2741"/>
                  </a:cubicBezTo>
                  <a:cubicBezTo>
                    <a:pt x="6492" y="2790"/>
                    <a:pt x="6498" y="2852"/>
                    <a:pt x="6523" y="2889"/>
                  </a:cubicBezTo>
                  <a:cubicBezTo>
                    <a:pt x="6535" y="2901"/>
                    <a:pt x="6554" y="2926"/>
                    <a:pt x="6572" y="2926"/>
                  </a:cubicBezTo>
                  <a:cubicBezTo>
                    <a:pt x="6603" y="2920"/>
                    <a:pt x="6628" y="2883"/>
                    <a:pt x="6658" y="2852"/>
                  </a:cubicBezTo>
                  <a:close/>
                  <a:moveTo>
                    <a:pt x="6578" y="2993"/>
                  </a:moveTo>
                  <a:cubicBezTo>
                    <a:pt x="6554" y="2993"/>
                    <a:pt x="6529" y="2987"/>
                    <a:pt x="6498" y="2969"/>
                  </a:cubicBezTo>
                  <a:cubicBezTo>
                    <a:pt x="6486" y="2963"/>
                    <a:pt x="6474" y="2950"/>
                    <a:pt x="6467" y="2938"/>
                  </a:cubicBezTo>
                  <a:cubicBezTo>
                    <a:pt x="6467" y="2975"/>
                    <a:pt x="6480" y="3024"/>
                    <a:pt x="6511" y="3037"/>
                  </a:cubicBezTo>
                  <a:cubicBezTo>
                    <a:pt x="6535" y="3049"/>
                    <a:pt x="6560" y="3024"/>
                    <a:pt x="6578" y="2993"/>
                  </a:cubicBezTo>
                  <a:moveTo>
                    <a:pt x="6892" y="2458"/>
                  </a:moveTo>
                  <a:cubicBezTo>
                    <a:pt x="6818" y="2464"/>
                    <a:pt x="6745" y="2451"/>
                    <a:pt x="6677" y="2445"/>
                  </a:cubicBezTo>
                  <a:cubicBezTo>
                    <a:pt x="6751" y="2464"/>
                    <a:pt x="6818" y="2482"/>
                    <a:pt x="6892" y="2458"/>
                  </a:cubicBezTo>
                  <a:close/>
                  <a:moveTo>
                    <a:pt x="5667" y="1386"/>
                  </a:moveTo>
                  <a:cubicBezTo>
                    <a:pt x="5716" y="1374"/>
                    <a:pt x="5771" y="1361"/>
                    <a:pt x="5802" y="1324"/>
                  </a:cubicBezTo>
                  <a:cubicBezTo>
                    <a:pt x="5815" y="1306"/>
                    <a:pt x="5796" y="1281"/>
                    <a:pt x="5778" y="1287"/>
                  </a:cubicBezTo>
                  <a:cubicBezTo>
                    <a:pt x="5753" y="1287"/>
                    <a:pt x="5741" y="1300"/>
                    <a:pt x="5716" y="1312"/>
                  </a:cubicBezTo>
                  <a:cubicBezTo>
                    <a:pt x="5698" y="1318"/>
                    <a:pt x="5679" y="1330"/>
                    <a:pt x="5654" y="1337"/>
                  </a:cubicBezTo>
                  <a:cubicBezTo>
                    <a:pt x="5624" y="1349"/>
                    <a:pt x="5642" y="1392"/>
                    <a:pt x="5667" y="1386"/>
                  </a:cubicBezTo>
                  <a:close/>
                  <a:moveTo>
                    <a:pt x="6079" y="2224"/>
                  </a:moveTo>
                  <a:cubicBezTo>
                    <a:pt x="6086" y="2224"/>
                    <a:pt x="6098" y="2230"/>
                    <a:pt x="6110" y="2230"/>
                  </a:cubicBezTo>
                  <a:cubicBezTo>
                    <a:pt x="6141" y="2236"/>
                    <a:pt x="6166" y="2242"/>
                    <a:pt x="6196" y="2242"/>
                  </a:cubicBezTo>
                  <a:cubicBezTo>
                    <a:pt x="6221" y="2248"/>
                    <a:pt x="6221" y="2291"/>
                    <a:pt x="6190" y="2291"/>
                  </a:cubicBezTo>
                  <a:cubicBezTo>
                    <a:pt x="6178" y="2285"/>
                    <a:pt x="6159" y="2285"/>
                    <a:pt x="6147" y="2285"/>
                  </a:cubicBezTo>
                  <a:cubicBezTo>
                    <a:pt x="6166" y="2304"/>
                    <a:pt x="6190" y="2316"/>
                    <a:pt x="6221" y="2322"/>
                  </a:cubicBezTo>
                  <a:cubicBezTo>
                    <a:pt x="6227" y="2328"/>
                    <a:pt x="6240" y="2334"/>
                    <a:pt x="6246" y="2334"/>
                  </a:cubicBezTo>
                  <a:cubicBezTo>
                    <a:pt x="6283" y="2347"/>
                    <a:pt x="6326" y="2359"/>
                    <a:pt x="6363" y="2365"/>
                  </a:cubicBezTo>
                  <a:cubicBezTo>
                    <a:pt x="6418" y="2371"/>
                    <a:pt x="6480" y="2378"/>
                    <a:pt x="6529" y="2396"/>
                  </a:cubicBezTo>
                  <a:cubicBezTo>
                    <a:pt x="6554" y="2402"/>
                    <a:pt x="6572" y="2408"/>
                    <a:pt x="6591" y="2414"/>
                  </a:cubicBezTo>
                  <a:cubicBezTo>
                    <a:pt x="6591" y="2402"/>
                    <a:pt x="6597" y="2390"/>
                    <a:pt x="6615" y="2390"/>
                  </a:cubicBezTo>
                  <a:cubicBezTo>
                    <a:pt x="6757" y="2390"/>
                    <a:pt x="6899" y="2396"/>
                    <a:pt x="7028" y="2334"/>
                  </a:cubicBezTo>
                  <a:cubicBezTo>
                    <a:pt x="7034" y="2334"/>
                    <a:pt x="7034" y="2334"/>
                    <a:pt x="7034" y="2334"/>
                  </a:cubicBezTo>
                  <a:cubicBezTo>
                    <a:pt x="7034" y="2322"/>
                    <a:pt x="7034" y="2310"/>
                    <a:pt x="7034" y="2297"/>
                  </a:cubicBezTo>
                  <a:cubicBezTo>
                    <a:pt x="6954" y="2359"/>
                    <a:pt x="6837" y="2378"/>
                    <a:pt x="6745" y="2371"/>
                  </a:cubicBezTo>
                  <a:cubicBezTo>
                    <a:pt x="6609" y="2371"/>
                    <a:pt x="6486" y="2334"/>
                    <a:pt x="6350" y="2297"/>
                  </a:cubicBezTo>
                  <a:cubicBezTo>
                    <a:pt x="6320" y="2285"/>
                    <a:pt x="6332" y="2242"/>
                    <a:pt x="6363" y="2248"/>
                  </a:cubicBezTo>
                  <a:cubicBezTo>
                    <a:pt x="6480" y="2279"/>
                    <a:pt x="6597" y="2304"/>
                    <a:pt x="6720" y="2310"/>
                  </a:cubicBezTo>
                  <a:cubicBezTo>
                    <a:pt x="6775" y="2310"/>
                    <a:pt x="6843" y="2310"/>
                    <a:pt x="6899" y="2291"/>
                  </a:cubicBezTo>
                  <a:cubicBezTo>
                    <a:pt x="6948" y="2273"/>
                    <a:pt x="6985" y="2242"/>
                    <a:pt x="7028" y="2224"/>
                  </a:cubicBezTo>
                  <a:cubicBezTo>
                    <a:pt x="7022" y="2162"/>
                    <a:pt x="7016" y="2100"/>
                    <a:pt x="7009" y="2045"/>
                  </a:cubicBezTo>
                  <a:cubicBezTo>
                    <a:pt x="6862" y="2260"/>
                    <a:pt x="6517" y="1996"/>
                    <a:pt x="6332" y="2076"/>
                  </a:cubicBezTo>
                  <a:cubicBezTo>
                    <a:pt x="6307" y="2082"/>
                    <a:pt x="6283" y="2045"/>
                    <a:pt x="6313" y="2033"/>
                  </a:cubicBezTo>
                  <a:cubicBezTo>
                    <a:pt x="6406" y="1983"/>
                    <a:pt x="6504" y="1989"/>
                    <a:pt x="6597" y="2014"/>
                  </a:cubicBezTo>
                  <a:cubicBezTo>
                    <a:pt x="6732" y="2045"/>
                    <a:pt x="6843" y="2082"/>
                    <a:pt x="6966" y="1996"/>
                  </a:cubicBezTo>
                  <a:cubicBezTo>
                    <a:pt x="6979" y="1989"/>
                    <a:pt x="6991" y="1989"/>
                    <a:pt x="6997" y="1989"/>
                  </a:cubicBezTo>
                  <a:cubicBezTo>
                    <a:pt x="6991" y="1959"/>
                    <a:pt x="6985" y="1922"/>
                    <a:pt x="6979" y="1885"/>
                  </a:cubicBezTo>
                  <a:cubicBezTo>
                    <a:pt x="6880" y="1996"/>
                    <a:pt x="6732" y="1971"/>
                    <a:pt x="6597" y="1934"/>
                  </a:cubicBezTo>
                  <a:cubicBezTo>
                    <a:pt x="6387" y="1885"/>
                    <a:pt x="6190" y="2033"/>
                    <a:pt x="5975" y="1959"/>
                  </a:cubicBezTo>
                  <a:cubicBezTo>
                    <a:pt x="5944" y="1953"/>
                    <a:pt x="5956" y="1909"/>
                    <a:pt x="5987" y="1916"/>
                  </a:cubicBezTo>
                  <a:cubicBezTo>
                    <a:pt x="6166" y="1959"/>
                    <a:pt x="6344" y="1842"/>
                    <a:pt x="6529" y="1854"/>
                  </a:cubicBezTo>
                  <a:cubicBezTo>
                    <a:pt x="6597" y="1860"/>
                    <a:pt x="6665" y="1885"/>
                    <a:pt x="6726" y="1891"/>
                  </a:cubicBezTo>
                  <a:cubicBezTo>
                    <a:pt x="6831" y="1909"/>
                    <a:pt x="6880" y="1866"/>
                    <a:pt x="6954" y="1805"/>
                  </a:cubicBezTo>
                  <a:cubicBezTo>
                    <a:pt x="6936" y="1737"/>
                    <a:pt x="6917" y="1669"/>
                    <a:pt x="6886" y="1601"/>
                  </a:cubicBezTo>
                  <a:cubicBezTo>
                    <a:pt x="6868" y="1663"/>
                    <a:pt x="6806" y="1712"/>
                    <a:pt x="6732" y="1712"/>
                  </a:cubicBezTo>
                  <a:cubicBezTo>
                    <a:pt x="6603" y="1712"/>
                    <a:pt x="6480" y="1632"/>
                    <a:pt x="6357" y="1694"/>
                  </a:cubicBezTo>
                  <a:cubicBezTo>
                    <a:pt x="6258" y="1749"/>
                    <a:pt x="6159" y="1805"/>
                    <a:pt x="6049" y="1749"/>
                  </a:cubicBezTo>
                  <a:cubicBezTo>
                    <a:pt x="6018" y="1731"/>
                    <a:pt x="5981" y="1706"/>
                    <a:pt x="5944" y="1694"/>
                  </a:cubicBezTo>
                  <a:cubicBezTo>
                    <a:pt x="5895" y="1688"/>
                    <a:pt x="5851" y="1712"/>
                    <a:pt x="5808" y="1731"/>
                  </a:cubicBezTo>
                  <a:cubicBezTo>
                    <a:pt x="5771" y="1749"/>
                    <a:pt x="5734" y="1749"/>
                    <a:pt x="5698" y="1737"/>
                  </a:cubicBezTo>
                  <a:cubicBezTo>
                    <a:pt x="5667" y="1731"/>
                    <a:pt x="5673" y="1688"/>
                    <a:pt x="5704" y="1694"/>
                  </a:cubicBezTo>
                  <a:cubicBezTo>
                    <a:pt x="5802" y="1700"/>
                    <a:pt x="5870" y="1595"/>
                    <a:pt x="5993" y="1638"/>
                  </a:cubicBezTo>
                  <a:cubicBezTo>
                    <a:pt x="6030" y="1651"/>
                    <a:pt x="6073" y="1682"/>
                    <a:pt x="6116" y="1694"/>
                  </a:cubicBezTo>
                  <a:cubicBezTo>
                    <a:pt x="6184" y="1706"/>
                    <a:pt x="6258" y="1663"/>
                    <a:pt x="6320" y="1632"/>
                  </a:cubicBezTo>
                  <a:cubicBezTo>
                    <a:pt x="6406" y="1589"/>
                    <a:pt x="6480" y="1583"/>
                    <a:pt x="6572" y="1608"/>
                  </a:cubicBezTo>
                  <a:cubicBezTo>
                    <a:pt x="6621" y="1620"/>
                    <a:pt x="6671" y="1638"/>
                    <a:pt x="6714" y="1632"/>
                  </a:cubicBezTo>
                  <a:cubicBezTo>
                    <a:pt x="6788" y="1632"/>
                    <a:pt x="6806" y="1589"/>
                    <a:pt x="6843" y="1534"/>
                  </a:cubicBezTo>
                  <a:cubicBezTo>
                    <a:pt x="6843" y="1528"/>
                    <a:pt x="6849" y="1521"/>
                    <a:pt x="6855" y="1521"/>
                  </a:cubicBezTo>
                  <a:cubicBezTo>
                    <a:pt x="6837" y="1472"/>
                    <a:pt x="6812" y="1429"/>
                    <a:pt x="6794" y="1380"/>
                  </a:cubicBezTo>
                  <a:cubicBezTo>
                    <a:pt x="6720" y="1577"/>
                    <a:pt x="6492" y="1380"/>
                    <a:pt x="6394" y="1454"/>
                  </a:cubicBezTo>
                  <a:cubicBezTo>
                    <a:pt x="6326" y="1503"/>
                    <a:pt x="6264" y="1546"/>
                    <a:pt x="6172" y="1528"/>
                  </a:cubicBezTo>
                  <a:cubicBezTo>
                    <a:pt x="6079" y="1509"/>
                    <a:pt x="6005" y="1472"/>
                    <a:pt x="5907" y="1497"/>
                  </a:cubicBezTo>
                  <a:cubicBezTo>
                    <a:pt x="5876" y="1503"/>
                    <a:pt x="5858" y="1454"/>
                    <a:pt x="5888" y="1441"/>
                  </a:cubicBezTo>
                  <a:cubicBezTo>
                    <a:pt x="5956" y="1411"/>
                    <a:pt x="6024" y="1417"/>
                    <a:pt x="6092" y="1435"/>
                  </a:cubicBezTo>
                  <a:cubicBezTo>
                    <a:pt x="6203" y="1472"/>
                    <a:pt x="6258" y="1466"/>
                    <a:pt x="6350" y="1392"/>
                  </a:cubicBezTo>
                  <a:cubicBezTo>
                    <a:pt x="6387" y="1367"/>
                    <a:pt x="6430" y="1349"/>
                    <a:pt x="6480" y="1361"/>
                  </a:cubicBezTo>
                  <a:cubicBezTo>
                    <a:pt x="6517" y="1367"/>
                    <a:pt x="6560" y="1386"/>
                    <a:pt x="6597" y="1392"/>
                  </a:cubicBezTo>
                  <a:cubicBezTo>
                    <a:pt x="6671" y="1411"/>
                    <a:pt x="6695" y="1392"/>
                    <a:pt x="6738" y="1337"/>
                  </a:cubicBezTo>
                  <a:cubicBezTo>
                    <a:pt x="6745" y="1330"/>
                    <a:pt x="6751" y="1324"/>
                    <a:pt x="6763" y="1324"/>
                  </a:cubicBezTo>
                  <a:cubicBezTo>
                    <a:pt x="6751" y="1300"/>
                    <a:pt x="6732" y="1275"/>
                    <a:pt x="6720" y="1250"/>
                  </a:cubicBezTo>
                  <a:cubicBezTo>
                    <a:pt x="6720" y="1250"/>
                    <a:pt x="6720" y="1257"/>
                    <a:pt x="6720" y="1257"/>
                  </a:cubicBezTo>
                  <a:cubicBezTo>
                    <a:pt x="6695" y="1343"/>
                    <a:pt x="6603" y="1343"/>
                    <a:pt x="6529" y="1337"/>
                  </a:cubicBezTo>
                  <a:cubicBezTo>
                    <a:pt x="6467" y="1330"/>
                    <a:pt x="6418" y="1318"/>
                    <a:pt x="6363" y="1355"/>
                  </a:cubicBezTo>
                  <a:cubicBezTo>
                    <a:pt x="6320" y="1380"/>
                    <a:pt x="6270" y="1417"/>
                    <a:pt x="6221" y="1417"/>
                  </a:cubicBezTo>
                  <a:cubicBezTo>
                    <a:pt x="6141" y="1417"/>
                    <a:pt x="6073" y="1367"/>
                    <a:pt x="6005" y="1367"/>
                  </a:cubicBezTo>
                  <a:cubicBezTo>
                    <a:pt x="5938" y="1367"/>
                    <a:pt x="5913" y="1398"/>
                    <a:pt x="5858" y="1435"/>
                  </a:cubicBezTo>
                  <a:cubicBezTo>
                    <a:pt x="5759" y="1503"/>
                    <a:pt x="5667" y="1478"/>
                    <a:pt x="5556" y="1454"/>
                  </a:cubicBezTo>
                  <a:cubicBezTo>
                    <a:pt x="5531" y="1447"/>
                    <a:pt x="5537" y="1404"/>
                    <a:pt x="5568" y="1411"/>
                  </a:cubicBezTo>
                  <a:cubicBezTo>
                    <a:pt x="5642" y="1423"/>
                    <a:pt x="5741" y="1441"/>
                    <a:pt x="5808" y="1392"/>
                  </a:cubicBezTo>
                  <a:cubicBezTo>
                    <a:pt x="5839" y="1367"/>
                    <a:pt x="5864" y="1343"/>
                    <a:pt x="5901" y="1324"/>
                  </a:cubicBezTo>
                  <a:cubicBezTo>
                    <a:pt x="5987" y="1281"/>
                    <a:pt x="6049" y="1306"/>
                    <a:pt x="6135" y="1330"/>
                  </a:cubicBezTo>
                  <a:cubicBezTo>
                    <a:pt x="6233" y="1361"/>
                    <a:pt x="6264" y="1318"/>
                    <a:pt x="6344" y="1275"/>
                  </a:cubicBezTo>
                  <a:cubicBezTo>
                    <a:pt x="6375" y="1263"/>
                    <a:pt x="6394" y="1257"/>
                    <a:pt x="6424" y="1257"/>
                  </a:cubicBezTo>
                  <a:cubicBezTo>
                    <a:pt x="6504" y="1257"/>
                    <a:pt x="6603" y="1294"/>
                    <a:pt x="6665" y="1226"/>
                  </a:cubicBezTo>
                  <a:cubicBezTo>
                    <a:pt x="6671" y="1213"/>
                    <a:pt x="6689" y="1213"/>
                    <a:pt x="6695" y="1213"/>
                  </a:cubicBezTo>
                  <a:cubicBezTo>
                    <a:pt x="6665" y="1164"/>
                    <a:pt x="6628" y="1109"/>
                    <a:pt x="6591" y="1059"/>
                  </a:cubicBezTo>
                  <a:cubicBezTo>
                    <a:pt x="6554" y="1010"/>
                    <a:pt x="6517" y="961"/>
                    <a:pt x="6474" y="918"/>
                  </a:cubicBezTo>
                  <a:cubicBezTo>
                    <a:pt x="6467" y="930"/>
                    <a:pt x="6461" y="936"/>
                    <a:pt x="6443" y="936"/>
                  </a:cubicBezTo>
                  <a:cubicBezTo>
                    <a:pt x="6387" y="942"/>
                    <a:pt x="6363" y="998"/>
                    <a:pt x="6307" y="1022"/>
                  </a:cubicBezTo>
                  <a:cubicBezTo>
                    <a:pt x="6258" y="1047"/>
                    <a:pt x="6203" y="1029"/>
                    <a:pt x="6147" y="1016"/>
                  </a:cubicBezTo>
                  <a:cubicBezTo>
                    <a:pt x="6061" y="1004"/>
                    <a:pt x="6018" y="1016"/>
                    <a:pt x="5950" y="1072"/>
                  </a:cubicBezTo>
                  <a:cubicBezTo>
                    <a:pt x="5950" y="1072"/>
                    <a:pt x="5944" y="1078"/>
                    <a:pt x="5938" y="1084"/>
                  </a:cubicBezTo>
                  <a:cubicBezTo>
                    <a:pt x="5993" y="1066"/>
                    <a:pt x="6049" y="1053"/>
                    <a:pt x="6104" y="1059"/>
                  </a:cubicBezTo>
                  <a:cubicBezTo>
                    <a:pt x="6209" y="1066"/>
                    <a:pt x="6320" y="1109"/>
                    <a:pt x="6412" y="1035"/>
                  </a:cubicBezTo>
                  <a:cubicBezTo>
                    <a:pt x="6443" y="1016"/>
                    <a:pt x="6474" y="1053"/>
                    <a:pt x="6449" y="1072"/>
                  </a:cubicBezTo>
                  <a:cubicBezTo>
                    <a:pt x="6381" y="1133"/>
                    <a:pt x="6307" y="1140"/>
                    <a:pt x="6221" y="1127"/>
                  </a:cubicBezTo>
                  <a:cubicBezTo>
                    <a:pt x="6159" y="1121"/>
                    <a:pt x="6092" y="1115"/>
                    <a:pt x="6030" y="1127"/>
                  </a:cubicBezTo>
                  <a:cubicBezTo>
                    <a:pt x="5981" y="1140"/>
                    <a:pt x="5938" y="1158"/>
                    <a:pt x="5895" y="1164"/>
                  </a:cubicBezTo>
                  <a:cubicBezTo>
                    <a:pt x="5870" y="1170"/>
                    <a:pt x="5858" y="1152"/>
                    <a:pt x="5864" y="1133"/>
                  </a:cubicBezTo>
                  <a:cubicBezTo>
                    <a:pt x="5858" y="1133"/>
                    <a:pt x="5851" y="1140"/>
                    <a:pt x="5845" y="1140"/>
                  </a:cubicBezTo>
                  <a:cubicBezTo>
                    <a:pt x="5802" y="1158"/>
                    <a:pt x="5753" y="1152"/>
                    <a:pt x="5710" y="1152"/>
                  </a:cubicBezTo>
                  <a:cubicBezTo>
                    <a:pt x="5624" y="1140"/>
                    <a:pt x="5562" y="1152"/>
                    <a:pt x="5494" y="1207"/>
                  </a:cubicBezTo>
                  <a:cubicBezTo>
                    <a:pt x="5414" y="1269"/>
                    <a:pt x="5353" y="1312"/>
                    <a:pt x="5254" y="1318"/>
                  </a:cubicBezTo>
                  <a:cubicBezTo>
                    <a:pt x="5223" y="1318"/>
                    <a:pt x="5223" y="1281"/>
                    <a:pt x="5248" y="1275"/>
                  </a:cubicBezTo>
                  <a:cubicBezTo>
                    <a:pt x="5371" y="1257"/>
                    <a:pt x="5451" y="1146"/>
                    <a:pt x="5562" y="1090"/>
                  </a:cubicBezTo>
                  <a:cubicBezTo>
                    <a:pt x="5611" y="1072"/>
                    <a:pt x="5667" y="1078"/>
                    <a:pt x="5716" y="1078"/>
                  </a:cubicBezTo>
                  <a:cubicBezTo>
                    <a:pt x="5790" y="1084"/>
                    <a:pt x="5845" y="1066"/>
                    <a:pt x="5901" y="1016"/>
                  </a:cubicBezTo>
                  <a:cubicBezTo>
                    <a:pt x="5969" y="961"/>
                    <a:pt x="6036" y="936"/>
                    <a:pt x="6129" y="949"/>
                  </a:cubicBezTo>
                  <a:cubicBezTo>
                    <a:pt x="6178" y="955"/>
                    <a:pt x="6270" y="986"/>
                    <a:pt x="6313" y="936"/>
                  </a:cubicBezTo>
                  <a:cubicBezTo>
                    <a:pt x="6326" y="918"/>
                    <a:pt x="6338" y="905"/>
                    <a:pt x="6357" y="893"/>
                  </a:cubicBezTo>
                  <a:cubicBezTo>
                    <a:pt x="6375" y="875"/>
                    <a:pt x="6406" y="875"/>
                    <a:pt x="6430" y="869"/>
                  </a:cubicBezTo>
                  <a:cubicBezTo>
                    <a:pt x="6381" y="819"/>
                    <a:pt x="6332" y="770"/>
                    <a:pt x="6283" y="727"/>
                  </a:cubicBezTo>
                  <a:cubicBezTo>
                    <a:pt x="6276" y="733"/>
                    <a:pt x="6270" y="733"/>
                    <a:pt x="6264" y="739"/>
                  </a:cubicBezTo>
                  <a:cubicBezTo>
                    <a:pt x="6184" y="751"/>
                    <a:pt x="6153" y="856"/>
                    <a:pt x="6036" y="838"/>
                  </a:cubicBezTo>
                  <a:cubicBezTo>
                    <a:pt x="5969" y="825"/>
                    <a:pt x="5907" y="825"/>
                    <a:pt x="5864" y="887"/>
                  </a:cubicBezTo>
                  <a:cubicBezTo>
                    <a:pt x="5851" y="905"/>
                    <a:pt x="5833" y="924"/>
                    <a:pt x="5821" y="930"/>
                  </a:cubicBezTo>
                  <a:cubicBezTo>
                    <a:pt x="5784" y="961"/>
                    <a:pt x="5747" y="973"/>
                    <a:pt x="5704" y="986"/>
                  </a:cubicBezTo>
                  <a:cubicBezTo>
                    <a:pt x="5691" y="986"/>
                    <a:pt x="5679" y="986"/>
                    <a:pt x="5667" y="986"/>
                  </a:cubicBezTo>
                  <a:cubicBezTo>
                    <a:pt x="5691" y="986"/>
                    <a:pt x="5716" y="992"/>
                    <a:pt x="5753" y="992"/>
                  </a:cubicBezTo>
                  <a:cubicBezTo>
                    <a:pt x="5833" y="979"/>
                    <a:pt x="5851" y="918"/>
                    <a:pt x="5919" y="881"/>
                  </a:cubicBezTo>
                  <a:cubicBezTo>
                    <a:pt x="5962" y="862"/>
                    <a:pt x="5999" y="856"/>
                    <a:pt x="6049" y="862"/>
                  </a:cubicBezTo>
                  <a:cubicBezTo>
                    <a:pt x="6098" y="875"/>
                    <a:pt x="6153" y="893"/>
                    <a:pt x="6209" y="862"/>
                  </a:cubicBezTo>
                  <a:cubicBezTo>
                    <a:pt x="6227" y="850"/>
                    <a:pt x="6252" y="838"/>
                    <a:pt x="6270" y="819"/>
                  </a:cubicBezTo>
                  <a:cubicBezTo>
                    <a:pt x="6295" y="807"/>
                    <a:pt x="6320" y="838"/>
                    <a:pt x="6301" y="856"/>
                  </a:cubicBezTo>
                  <a:cubicBezTo>
                    <a:pt x="6264" y="893"/>
                    <a:pt x="6233" y="936"/>
                    <a:pt x="6172" y="942"/>
                  </a:cubicBezTo>
                  <a:cubicBezTo>
                    <a:pt x="6104" y="949"/>
                    <a:pt x="6005" y="899"/>
                    <a:pt x="5956" y="936"/>
                  </a:cubicBezTo>
                  <a:cubicBezTo>
                    <a:pt x="5907" y="967"/>
                    <a:pt x="5876" y="1022"/>
                    <a:pt x="5815" y="1041"/>
                  </a:cubicBezTo>
                  <a:cubicBezTo>
                    <a:pt x="5747" y="1059"/>
                    <a:pt x="5679" y="1047"/>
                    <a:pt x="5611" y="1066"/>
                  </a:cubicBezTo>
                  <a:cubicBezTo>
                    <a:pt x="5580" y="1066"/>
                    <a:pt x="5562" y="1035"/>
                    <a:pt x="5587" y="1016"/>
                  </a:cubicBezTo>
                  <a:cubicBezTo>
                    <a:pt x="5605" y="998"/>
                    <a:pt x="5624" y="992"/>
                    <a:pt x="5642" y="992"/>
                  </a:cubicBezTo>
                  <a:cubicBezTo>
                    <a:pt x="5580" y="992"/>
                    <a:pt x="5531" y="1004"/>
                    <a:pt x="5488" y="1066"/>
                  </a:cubicBezTo>
                  <a:cubicBezTo>
                    <a:pt x="5463" y="1103"/>
                    <a:pt x="5439" y="1133"/>
                    <a:pt x="5408" y="1164"/>
                  </a:cubicBezTo>
                  <a:cubicBezTo>
                    <a:pt x="5309" y="1238"/>
                    <a:pt x="5174" y="1220"/>
                    <a:pt x="5075" y="1294"/>
                  </a:cubicBezTo>
                  <a:cubicBezTo>
                    <a:pt x="5051" y="1306"/>
                    <a:pt x="5020" y="1275"/>
                    <a:pt x="5045" y="1257"/>
                  </a:cubicBezTo>
                  <a:cubicBezTo>
                    <a:pt x="5143" y="1146"/>
                    <a:pt x="5334" y="1189"/>
                    <a:pt x="5408" y="1072"/>
                  </a:cubicBezTo>
                  <a:cubicBezTo>
                    <a:pt x="5463" y="979"/>
                    <a:pt x="5519" y="918"/>
                    <a:pt x="5636" y="918"/>
                  </a:cubicBezTo>
                  <a:cubicBezTo>
                    <a:pt x="5734" y="918"/>
                    <a:pt x="5784" y="875"/>
                    <a:pt x="5858" y="819"/>
                  </a:cubicBezTo>
                  <a:cubicBezTo>
                    <a:pt x="5888" y="795"/>
                    <a:pt x="5932" y="770"/>
                    <a:pt x="5969" y="770"/>
                  </a:cubicBezTo>
                  <a:cubicBezTo>
                    <a:pt x="6005" y="770"/>
                    <a:pt x="6073" y="788"/>
                    <a:pt x="6104" y="770"/>
                  </a:cubicBezTo>
                  <a:cubicBezTo>
                    <a:pt x="6122" y="751"/>
                    <a:pt x="6141" y="733"/>
                    <a:pt x="6159" y="715"/>
                  </a:cubicBezTo>
                  <a:cubicBezTo>
                    <a:pt x="6184" y="696"/>
                    <a:pt x="6203" y="690"/>
                    <a:pt x="6227" y="684"/>
                  </a:cubicBezTo>
                  <a:cubicBezTo>
                    <a:pt x="6203" y="659"/>
                    <a:pt x="6178" y="641"/>
                    <a:pt x="6153" y="622"/>
                  </a:cubicBezTo>
                  <a:cubicBezTo>
                    <a:pt x="6147" y="622"/>
                    <a:pt x="6147" y="622"/>
                    <a:pt x="6147" y="622"/>
                  </a:cubicBezTo>
                  <a:cubicBezTo>
                    <a:pt x="6098" y="715"/>
                    <a:pt x="5993" y="659"/>
                    <a:pt x="5925" y="702"/>
                  </a:cubicBezTo>
                  <a:cubicBezTo>
                    <a:pt x="5876" y="733"/>
                    <a:pt x="5839" y="776"/>
                    <a:pt x="5778" y="801"/>
                  </a:cubicBezTo>
                  <a:cubicBezTo>
                    <a:pt x="5728" y="819"/>
                    <a:pt x="5673" y="825"/>
                    <a:pt x="5617" y="832"/>
                  </a:cubicBezTo>
                  <a:cubicBezTo>
                    <a:pt x="5525" y="838"/>
                    <a:pt x="5470" y="869"/>
                    <a:pt x="5420" y="949"/>
                  </a:cubicBezTo>
                  <a:cubicBezTo>
                    <a:pt x="5396" y="992"/>
                    <a:pt x="5365" y="1035"/>
                    <a:pt x="5328" y="1059"/>
                  </a:cubicBezTo>
                  <a:cubicBezTo>
                    <a:pt x="5242" y="1103"/>
                    <a:pt x="5082" y="1103"/>
                    <a:pt x="5057" y="1207"/>
                  </a:cubicBezTo>
                  <a:cubicBezTo>
                    <a:pt x="5051" y="1238"/>
                    <a:pt x="5008" y="1238"/>
                    <a:pt x="5002" y="1207"/>
                  </a:cubicBezTo>
                  <a:cubicBezTo>
                    <a:pt x="4971" y="1121"/>
                    <a:pt x="5082" y="1078"/>
                    <a:pt x="5143" y="1053"/>
                  </a:cubicBezTo>
                  <a:cubicBezTo>
                    <a:pt x="5223" y="1022"/>
                    <a:pt x="5309" y="1022"/>
                    <a:pt x="5353" y="942"/>
                  </a:cubicBezTo>
                  <a:cubicBezTo>
                    <a:pt x="5377" y="893"/>
                    <a:pt x="5402" y="856"/>
                    <a:pt x="5439" y="819"/>
                  </a:cubicBezTo>
                  <a:cubicBezTo>
                    <a:pt x="5457" y="807"/>
                    <a:pt x="5476" y="795"/>
                    <a:pt x="5494" y="788"/>
                  </a:cubicBezTo>
                  <a:cubicBezTo>
                    <a:pt x="5470" y="788"/>
                    <a:pt x="5439" y="795"/>
                    <a:pt x="5420" y="807"/>
                  </a:cubicBezTo>
                  <a:cubicBezTo>
                    <a:pt x="5371" y="844"/>
                    <a:pt x="5365" y="905"/>
                    <a:pt x="5328" y="949"/>
                  </a:cubicBezTo>
                  <a:cubicBezTo>
                    <a:pt x="5309" y="973"/>
                    <a:pt x="5273" y="961"/>
                    <a:pt x="5279" y="930"/>
                  </a:cubicBezTo>
                  <a:cubicBezTo>
                    <a:pt x="5297" y="838"/>
                    <a:pt x="5346" y="776"/>
                    <a:pt x="5420" y="745"/>
                  </a:cubicBezTo>
                  <a:cubicBezTo>
                    <a:pt x="5420" y="745"/>
                    <a:pt x="5420" y="745"/>
                    <a:pt x="5414" y="751"/>
                  </a:cubicBezTo>
                  <a:cubicBezTo>
                    <a:pt x="5371" y="764"/>
                    <a:pt x="5340" y="788"/>
                    <a:pt x="5309" y="832"/>
                  </a:cubicBezTo>
                  <a:cubicBezTo>
                    <a:pt x="5279" y="869"/>
                    <a:pt x="5254" y="905"/>
                    <a:pt x="5211" y="942"/>
                  </a:cubicBezTo>
                  <a:cubicBezTo>
                    <a:pt x="5180" y="967"/>
                    <a:pt x="5143" y="986"/>
                    <a:pt x="5100" y="1004"/>
                  </a:cubicBezTo>
                  <a:cubicBezTo>
                    <a:pt x="5069" y="1016"/>
                    <a:pt x="5032" y="1035"/>
                    <a:pt x="5008" y="1059"/>
                  </a:cubicBezTo>
                  <a:cubicBezTo>
                    <a:pt x="4983" y="1084"/>
                    <a:pt x="4977" y="1115"/>
                    <a:pt x="4977" y="1146"/>
                  </a:cubicBezTo>
                  <a:cubicBezTo>
                    <a:pt x="4971" y="1183"/>
                    <a:pt x="4915" y="1183"/>
                    <a:pt x="4909" y="1146"/>
                  </a:cubicBezTo>
                  <a:cubicBezTo>
                    <a:pt x="4897" y="1035"/>
                    <a:pt x="4983" y="979"/>
                    <a:pt x="5075" y="936"/>
                  </a:cubicBezTo>
                  <a:cubicBezTo>
                    <a:pt x="5143" y="905"/>
                    <a:pt x="5192" y="869"/>
                    <a:pt x="5236" y="807"/>
                  </a:cubicBezTo>
                  <a:cubicBezTo>
                    <a:pt x="5260" y="776"/>
                    <a:pt x="5285" y="739"/>
                    <a:pt x="5322" y="715"/>
                  </a:cubicBezTo>
                  <a:cubicBezTo>
                    <a:pt x="5377" y="678"/>
                    <a:pt x="5427" y="671"/>
                    <a:pt x="5488" y="665"/>
                  </a:cubicBezTo>
                  <a:cubicBezTo>
                    <a:pt x="5593" y="659"/>
                    <a:pt x="5574" y="573"/>
                    <a:pt x="5654" y="530"/>
                  </a:cubicBezTo>
                  <a:cubicBezTo>
                    <a:pt x="5704" y="505"/>
                    <a:pt x="5747" y="499"/>
                    <a:pt x="5802" y="505"/>
                  </a:cubicBezTo>
                  <a:cubicBezTo>
                    <a:pt x="5815" y="505"/>
                    <a:pt x="5858" y="511"/>
                    <a:pt x="5876" y="499"/>
                  </a:cubicBezTo>
                  <a:cubicBezTo>
                    <a:pt x="5888" y="493"/>
                    <a:pt x="5895" y="480"/>
                    <a:pt x="5907" y="468"/>
                  </a:cubicBezTo>
                  <a:lnTo>
                    <a:pt x="5895" y="462"/>
                  </a:lnTo>
                  <a:cubicBezTo>
                    <a:pt x="5833" y="425"/>
                    <a:pt x="5765" y="388"/>
                    <a:pt x="5698" y="357"/>
                  </a:cubicBezTo>
                  <a:cubicBezTo>
                    <a:pt x="5685" y="376"/>
                    <a:pt x="5673" y="388"/>
                    <a:pt x="5654" y="394"/>
                  </a:cubicBezTo>
                  <a:cubicBezTo>
                    <a:pt x="5661" y="394"/>
                    <a:pt x="5667" y="394"/>
                    <a:pt x="5679" y="400"/>
                  </a:cubicBezTo>
                  <a:cubicBezTo>
                    <a:pt x="5716" y="407"/>
                    <a:pt x="5704" y="456"/>
                    <a:pt x="5673" y="462"/>
                  </a:cubicBezTo>
                  <a:cubicBezTo>
                    <a:pt x="5531" y="474"/>
                    <a:pt x="5507" y="622"/>
                    <a:pt x="5390" y="678"/>
                  </a:cubicBezTo>
                  <a:cubicBezTo>
                    <a:pt x="5285" y="727"/>
                    <a:pt x="5156" y="733"/>
                    <a:pt x="5106" y="856"/>
                  </a:cubicBezTo>
                  <a:cubicBezTo>
                    <a:pt x="5100" y="881"/>
                    <a:pt x="5057" y="869"/>
                    <a:pt x="5069" y="838"/>
                  </a:cubicBezTo>
                  <a:cubicBezTo>
                    <a:pt x="5069" y="832"/>
                    <a:pt x="5069" y="825"/>
                    <a:pt x="5075" y="819"/>
                  </a:cubicBezTo>
                  <a:cubicBezTo>
                    <a:pt x="5069" y="813"/>
                    <a:pt x="5069" y="807"/>
                    <a:pt x="5082" y="801"/>
                  </a:cubicBezTo>
                  <a:cubicBezTo>
                    <a:pt x="5082" y="795"/>
                    <a:pt x="5082" y="795"/>
                    <a:pt x="5082" y="795"/>
                  </a:cubicBezTo>
                  <a:cubicBezTo>
                    <a:pt x="5100" y="758"/>
                    <a:pt x="5119" y="727"/>
                    <a:pt x="5156" y="708"/>
                  </a:cubicBezTo>
                  <a:cubicBezTo>
                    <a:pt x="5217" y="671"/>
                    <a:pt x="5297" y="665"/>
                    <a:pt x="5353" y="622"/>
                  </a:cubicBezTo>
                  <a:cubicBezTo>
                    <a:pt x="5396" y="604"/>
                    <a:pt x="5427" y="554"/>
                    <a:pt x="5451" y="524"/>
                  </a:cubicBezTo>
                  <a:cubicBezTo>
                    <a:pt x="5488" y="480"/>
                    <a:pt x="5525" y="431"/>
                    <a:pt x="5574" y="413"/>
                  </a:cubicBezTo>
                  <a:cubicBezTo>
                    <a:pt x="5507" y="419"/>
                    <a:pt x="5457" y="450"/>
                    <a:pt x="5420" y="499"/>
                  </a:cubicBezTo>
                  <a:cubicBezTo>
                    <a:pt x="5353" y="573"/>
                    <a:pt x="5322" y="671"/>
                    <a:pt x="5205" y="671"/>
                  </a:cubicBezTo>
                  <a:cubicBezTo>
                    <a:pt x="5125" y="678"/>
                    <a:pt x="5026" y="678"/>
                    <a:pt x="5008" y="776"/>
                  </a:cubicBezTo>
                  <a:cubicBezTo>
                    <a:pt x="5002" y="819"/>
                    <a:pt x="5002" y="856"/>
                    <a:pt x="4983" y="899"/>
                  </a:cubicBezTo>
                  <a:cubicBezTo>
                    <a:pt x="4971" y="936"/>
                    <a:pt x="4934" y="961"/>
                    <a:pt x="4909" y="986"/>
                  </a:cubicBezTo>
                  <a:cubicBezTo>
                    <a:pt x="4866" y="1022"/>
                    <a:pt x="4811" y="1053"/>
                    <a:pt x="4854" y="1109"/>
                  </a:cubicBezTo>
                  <a:cubicBezTo>
                    <a:pt x="4866" y="1140"/>
                    <a:pt x="4835" y="1164"/>
                    <a:pt x="4811" y="1146"/>
                  </a:cubicBezTo>
                  <a:cubicBezTo>
                    <a:pt x="4731" y="1072"/>
                    <a:pt x="4792" y="998"/>
                    <a:pt x="4854" y="949"/>
                  </a:cubicBezTo>
                  <a:cubicBezTo>
                    <a:pt x="4909" y="899"/>
                    <a:pt x="4928" y="856"/>
                    <a:pt x="4940" y="782"/>
                  </a:cubicBezTo>
                  <a:cubicBezTo>
                    <a:pt x="4946" y="745"/>
                    <a:pt x="4952" y="702"/>
                    <a:pt x="4977" y="671"/>
                  </a:cubicBezTo>
                  <a:cubicBezTo>
                    <a:pt x="5014" y="634"/>
                    <a:pt x="5063" y="604"/>
                    <a:pt x="5112" y="604"/>
                  </a:cubicBezTo>
                  <a:cubicBezTo>
                    <a:pt x="5168" y="604"/>
                    <a:pt x="5236" y="616"/>
                    <a:pt x="5279" y="573"/>
                  </a:cubicBezTo>
                  <a:cubicBezTo>
                    <a:pt x="5303" y="542"/>
                    <a:pt x="5322" y="505"/>
                    <a:pt x="5346" y="474"/>
                  </a:cubicBezTo>
                  <a:cubicBezTo>
                    <a:pt x="5377" y="431"/>
                    <a:pt x="5408" y="394"/>
                    <a:pt x="5457" y="370"/>
                  </a:cubicBezTo>
                  <a:cubicBezTo>
                    <a:pt x="5500" y="345"/>
                    <a:pt x="5574" y="339"/>
                    <a:pt x="5617" y="320"/>
                  </a:cubicBezTo>
                  <a:cubicBezTo>
                    <a:pt x="5580" y="302"/>
                    <a:pt x="5537" y="283"/>
                    <a:pt x="5494" y="265"/>
                  </a:cubicBezTo>
                  <a:cubicBezTo>
                    <a:pt x="5470" y="253"/>
                    <a:pt x="5445" y="240"/>
                    <a:pt x="5414" y="228"/>
                  </a:cubicBezTo>
                  <a:cubicBezTo>
                    <a:pt x="5254" y="228"/>
                    <a:pt x="5205" y="407"/>
                    <a:pt x="5069" y="487"/>
                  </a:cubicBezTo>
                  <a:cubicBezTo>
                    <a:pt x="5045" y="505"/>
                    <a:pt x="4995" y="517"/>
                    <a:pt x="4965" y="524"/>
                  </a:cubicBezTo>
                  <a:cubicBezTo>
                    <a:pt x="4940" y="524"/>
                    <a:pt x="4921" y="524"/>
                    <a:pt x="4897" y="524"/>
                  </a:cubicBezTo>
                  <a:cubicBezTo>
                    <a:pt x="4804" y="536"/>
                    <a:pt x="4823" y="573"/>
                    <a:pt x="4804" y="647"/>
                  </a:cubicBezTo>
                  <a:cubicBezTo>
                    <a:pt x="4786" y="733"/>
                    <a:pt x="4712" y="764"/>
                    <a:pt x="4681" y="832"/>
                  </a:cubicBezTo>
                  <a:cubicBezTo>
                    <a:pt x="4687" y="832"/>
                    <a:pt x="4687" y="838"/>
                    <a:pt x="4687" y="850"/>
                  </a:cubicBezTo>
                  <a:cubicBezTo>
                    <a:pt x="4687" y="869"/>
                    <a:pt x="4687" y="893"/>
                    <a:pt x="4687" y="912"/>
                  </a:cubicBezTo>
                  <a:cubicBezTo>
                    <a:pt x="4700" y="893"/>
                    <a:pt x="4718" y="869"/>
                    <a:pt x="4743" y="850"/>
                  </a:cubicBezTo>
                  <a:cubicBezTo>
                    <a:pt x="4823" y="788"/>
                    <a:pt x="4823" y="721"/>
                    <a:pt x="4854" y="641"/>
                  </a:cubicBezTo>
                  <a:cubicBezTo>
                    <a:pt x="4866" y="610"/>
                    <a:pt x="4891" y="579"/>
                    <a:pt x="4915" y="561"/>
                  </a:cubicBezTo>
                  <a:cubicBezTo>
                    <a:pt x="4958" y="530"/>
                    <a:pt x="5002" y="517"/>
                    <a:pt x="5051" y="505"/>
                  </a:cubicBezTo>
                  <a:cubicBezTo>
                    <a:pt x="5131" y="487"/>
                    <a:pt x="5186" y="462"/>
                    <a:pt x="5236" y="388"/>
                  </a:cubicBezTo>
                  <a:cubicBezTo>
                    <a:pt x="5291" y="302"/>
                    <a:pt x="5346" y="277"/>
                    <a:pt x="5445" y="246"/>
                  </a:cubicBezTo>
                  <a:cubicBezTo>
                    <a:pt x="5476" y="240"/>
                    <a:pt x="5494" y="290"/>
                    <a:pt x="5463" y="302"/>
                  </a:cubicBezTo>
                  <a:cubicBezTo>
                    <a:pt x="5427" y="320"/>
                    <a:pt x="5365" y="327"/>
                    <a:pt x="5334" y="357"/>
                  </a:cubicBezTo>
                  <a:cubicBezTo>
                    <a:pt x="5297" y="400"/>
                    <a:pt x="5273" y="450"/>
                    <a:pt x="5242" y="493"/>
                  </a:cubicBezTo>
                  <a:cubicBezTo>
                    <a:pt x="5192" y="554"/>
                    <a:pt x="5119" y="561"/>
                    <a:pt x="5045" y="579"/>
                  </a:cubicBezTo>
                  <a:cubicBezTo>
                    <a:pt x="4971" y="598"/>
                    <a:pt x="4921" y="641"/>
                    <a:pt x="4909" y="715"/>
                  </a:cubicBezTo>
                  <a:cubicBezTo>
                    <a:pt x="4897" y="764"/>
                    <a:pt x="4885" y="801"/>
                    <a:pt x="4860" y="838"/>
                  </a:cubicBezTo>
                  <a:cubicBezTo>
                    <a:pt x="4829" y="887"/>
                    <a:pt x="4780" y="893"/>
                    <a:pt x="4749" y="930"/>
                  </a:cubicBezTo>
                  <a:cubicBezTo>
                    <a:pt x="4712" y="979"/>
                    <a:pt x="4700" y="1016"/>
                    <a:pt x="4706" y="1072"/>
                  </a:cubicBezTo>
                  <a:cubicBezTo>
                    <a:pt x="4718" y="1115"/>
                    <a:pt x="4743" y="1152"/>
                    <a:pt x="4774" y="1189"/>
                  </a:cubicBezTo>
                  <a:cubicBezTo>
                    <a:pt x="4872" y="1287"/>
                    <a:pt x="5002" y="1330"/>
                    <a:pt x="5131" y="1380"/>
                  </a:cubicBezTo>
                  <a:cubicBezTo>
                    <a:pt x="5137" y="1380"/>
                    <a:pt x="5137" y="1386"/>
                    <a:pt x="5143" y="1386"/>
                  </a:cubicBezTo>
                  <a:cubicBezTo>
                    <a:pt x="5131" y="1374"/>
                    <a:pt x="5125" y="1361"/>
                    <a:pt x="5112" y="1349"/>
                  </a:cubicBezTo>
                  <a:cubicBezTo>
                    <a:pt x="5094" y="1324"/>
                    <a:pt x="5131" y="1294"/>
                    <a:pt x="5156" y="1312"/>
                  </a:cubicBezTo>
                  <a:cubicBezTo>
                    <a:pt x="5229" y="1355"/>
                    <a:pt x="5297" y="1392"/>
                    <a:pt x="5383" y="1355"/>
                  </a:cubicBezTo>
                  <a:cubicBezTo>
                    <a:pt x="5463" y="1330"/>
                    <a:pt x="5537" y="1281"/>
                    <a:pt x="5605" y="1226"/>
                  </a:cubicBezTo>
                  <a:cubicBezTo>
                    <a:pt x="5698" y="1146"/>
                    <a:pt x="5771" y="1213"/>
                    <a:pt x="5870" y="1207"/>
                  </a:cubicBezTo>
                  <a:cubicBezTo>
                    <a:pt x="5913" y="1207"/>
                    <a:pt x="5956" y="1164"/>
                    <a:pt x="5999" y="1152"/>
                  </a:cubicBezTo>
                  <a:cubicBezTo>
                    <a:pt x="6049" y="1140"/>
                    <a:pt x="6092" y="1140"/>
                    <a:pt x="6135" y="1146"/>
                  </a:cubicBezTo>
                  <a:cubicBezTo>
                    <a:pt x="6270" y="1170"/>
                    <a:pt x="6387" y="1232"/>
                    <a:pt x="6492" y="1109"/>
                  </a:cubicBezTo>
                  <a:cubicBezTo>
                    <a:pt x="6511" y="1084"/>
                    <a:pt x="6547" y="1115"/>
                    <a:pt x="6529" y="1140"/>
                  </a:cubicBezTo>
                  <a:cubicBezTo>
                    <a:pt x="6455" y="1238"/>
                    <a:pt x="6357" y="1269"/>
                    <a:pt x="6240" y="1244"/>
                  </a:cubicBezTo>
                  <a:cubicBezTo>
                    <a:pt x="6153" y="1226"/>
                    <a:pt x="6061" y="1195"/>
                    <a:pt x="5981" y="1238"/>
                  </a:cubicBezTo>
                  <a:cubicBezTo>
                    <a:pt x="5944" y="1257"/>
                    <a:pt x="5913" y="1281"/>
                    <a:pt x="5870" y="1281"/>
                  </a:cubicBezTo>
                  <a:cubicBezTo>
                    <a:pt x="5778" y="1275"/>
                    <a:pt x="5704" y="1232"/>
                    <a:pt x="5630" y="1300"/>
                  </a:cubicBezTo>
                  <a:cubicBezTo>
                    <a:pt x="5574" y="1343"/>
                    <a:pt x="5507" y="1380"/>
                    <a:pt x="5439" y="1411"/>
                  </a:cubicBezTo>
                  <a:cubicBezTo>
                    <a:pt x="5420" y="1423"/>
                    <a:pt x="5396" y="1429"/>
                    <a:pt x="5377" y="1435"/>
                  </a:cubicBezTo>
                  <a:cubicBezTo>
                    <a:pt x="5420" y="1435"/>
                    <a:pt x="5457" y="1441"/>
                    <a:pt x="5500" y="1454"/>
                  </a:cubicBezTo>
                  <a:cubicBezTo>
                    <a:pt x="5556" y="1478"/>
                    <a:pt x="5611" y="1503"/>
                    <a:pt x="5667" y="1515"/>
                  </a:cubicBezTo>
                  <a:cubicBezTo>
                    <a:pt x="5734" y="1534"/>
                    <a:pt x="5771" y="1521"/>
                    <a:pt x="5827" y="1484"/>
                  </a:cubicBezTo>
                  <a:cubicBezTo>
                    <a:pt x="5851" y="1466"/>
                    <a:pt x="5882" y="1503"/>
                    <a:pt x="5870" y="1528"/>
                  </a:cubicBezTo>
                  <a:cubicBezTo>
                    <a:pt x="5802" y="1651"/>
                    <a:pt x="5648" y="1595"/>
                    <a:pt x="5550" y="1552"/>
                  </a:cubicBezTo>
                  <a:cubicBezTo>
                    <a:pt x="5513" y="1540"/>
                    <a:pt x="5470" y="1528"/>
                    <a:pt x="5427" y="1521"/>
                  </a:cubicBezTo>
                  <a:cubicBezTo>
                    <a:pt x="5451" y="1546"/>
                    <a:pt x="5470" y="1565"/>
                    <a:pt x="5500" y="1577"/>
                  </a:cubicBezTo>
                  <a:cubicBezTo>
                    <a:pt x="5519" y="1583"/>
                    <a:pt x="5550" y="1589"/>
                    <a:pt x="5562" y="1614"/>
                  </a:cubicBezTo>
                  <a:cubicBezTo>
                    <a:pt x="5587" y="1651"/>
                    <a:pt x="5599" y="1706"/>
                    <a:pt x="5636" y="1737"/>
                  </a:cubicBezTo>
                  <a:cubicBezTo>
                    <a:pt x="5661" y="1755"/>
                    <a:pt x="5691" y="1774"/>
                    <a:pt x="5722" y="1792"/>
                  </a:cubicBezTo>
                  <a:cubicBezTo>
                    <a:pt x="5722" y="1792"/>
                    <a:pt x="5722" y="1792"/>
                    <a:pt x="5722" y="1792"/>
                  </a:cubicBezTo>
                  <a:cubicBezTo>
                    <a:pt x="5808" y="1805"/>
                    <a:pt x="5895" y="1799"/>
                    <a:pt x="5975" y="1799"/>
                  </a:cubicBezTo>
                  <a:cubicBezTo>
                    <a:pt x="6036" y="1805"/>
                    <a:pt x="6092" y="1817"/>
                    <a:pt x="6147" y="1805"/>
                  </a:cubicBezTo>
                  <a:cubicBezTo>
                    <a:pt x="6196" y="1792"/>
                    <a:pt x="6240" y="1774"/>
                    <a:pt x="6283" y="1755"/>
                  </a:cubicBezTo>
                  <a:cubicBezTo>
                    <a:pt x="6480" y="1700"/>
                    <a:pt x="6701" y="1860"/>
                    <a:pt x="6868" y="1725"/>
                  </a:cubicBezTo>
                  <a:cubicBezTo>
                    <a:pt x="6899" y="1706"/>
                    <a:pt x="6936" y="1743"/>
                    <a:pt x="6905" y="1768"/>
                  </a:cubicBezTo>
                  <a:cubicBezTo>
                    <a:pt x="6831" y="1836"/>
                    <a:pt x="6745" y="1860"/>
                    <a:pt x="6640" y="1842"/>
                  </a:cubicBezTo>
                  <a:cubicBezTo>
                    <a:pt x="6572" y="1829"/>
                    <a:pt x="6511" y="1811"/>
                    <a:pt x="6443" y="1805"/>
                  </a:cubicBezTo>
                  <a:cubicBezTo>
                    <a:pt x="6369" y="1799"/>
                    <a:pt x="6313" y="1823"/>
                    <a:pt x="6246" y="1848"/>
                  </a:cubicBezTo>
                  <a:cubicBezTo>
                    <a:pt x="6129" y="1897"/>
                    <a:pt x="6030" y="1872"/>
                    <a:pt x="5913" y="1879"/>
                  </a:cubicBezTo>
                  <a:cubicBezTo>
                    <a:pt x="5882" y="1879"/>
                    <a:pt x="5845" y="1885"/>
                    <a:pt x="5808" y="1885"/>
                  </a:cubicBezTo>
                  <a:cubicBezTo>
                    <a:pt x="5821" y="1934"/>
                    <a:pt x="5839" y="1959"/>
                    <a:pt x="5888" y="1977"/>
                  </a:cubicBezTo>
                  <a:cubicBezTo>
                    <a:pt x="5950" y="2002"/>
                    <a:pt x="5981" y="2020"/>
                    <a:pt x="6018" y="2082"/>
                  </a:cubicBezTo>
                  <a:cubicBezTo>
                    <a:pt x="6018" y="2082"/>
                    <a:pt x="6018" y="2082"/>
                    <a:pt x="6018" y="2082"/>
                  </a:cubicBezTo>
                  <a:cubicBezTo>
                    <a:pt x="6061" y="2107"/>
                    <a:pt x="6098" y="2125"/>
                    <a:pt x="6159" y="2125"/>
                  </a:cubicBezTo>
                  <a:cubicBezTo>
                    <a:pt x="6221" y="2119"/>
                    <a:pt x="6289" y="2107"/>
                    <a:pt x="6350" y="2113"/>
                  </a:cubicBezTo>
                  <a:cubicBezTo>
                    <a:pt x="6535" y="2125"/>
                    <a:pt x="6720" y="2224"/>
                    <a:pt x="6899" y="2143"/>
                  </a:cubicBezTo>
                  <a:cubicBezTo>
                    <a:pt x="6936" y="2131"/>
                    <a:pt x="6960" y="2180"/>
                    <a:pt x="6923" y="2199"/>
                  </a:cubicBezTo>
                  <a:cubicBezTo>
                    <a:pt x="6726" y="2297"/>
                    <a:pt x="6529" y="2156"/>
                    <a:pt x="6326" y="2174"/>
                  </a:cubicBezTo>
                  <a:cubicBezTo>
                    <a:pt x="6240" y="2180"/>
                    <a:pt x="6141" y="2199"/>
                    <a:pt x="6055" y="2187"/>
                  </a:cubicBezTo>
                  <a:cubicBezTo>
                    <a:pt x="6055" y="2193"/>
                    <a:pt x="6061" y="2199"/>
                    <a:pt x="6067" y="2211"/>
                  </a:cubicBezTo>
                  <a:cubicBezTo>
                    <a:pt x="6067" y="2211"/>
                    <a:pt x="6073" y="2217"/>
                    <a:pt x="6079" y="2224"/>
                  </a:cubicBezTo>
                  <a:close/>
                  <a:moveTo>
                    <a:pt x="6467" y="2519"/>
                  </a:moveTo>
                  <a:cubicBezTo>
                    <a:pt x="6467" y="2519"/>
                    <a:pt x="6467" y="2519"/>
                    <a:pt x="6467" y="2519"/>
                  </a:cubicBezTo>
                  <a:cubicBezTo>
                    <a:pt x="6492" y="2532"/>
                    <a:pt x="6504" y="2550"/>
                    <a:pt x="6523" y="2568"/>
                  </a:cubicBezTo>
                  <a:cubicBezTo>
                    <a:pt x="6547" y="2587"/>
                    <a:pt x="6578" y="2599"/>
                    <a:pt x="6609" y="2612"/>
                  </a:cubicBezTo>
                  <a:cubicBezTo>
                    <a:pt x="6652" y="2630"/>
                    <a:pt x="6695" y="2642"/>
                    <a:pt x="6738" y="2655"/>
                  </a:cubicBezTo>
                  <a:cubicBezTo>
                    <a:pt x="6769" y="2661"/>
                    <a:pt x="6763" y="2704"/>
                    <a:pt x="6732" y="2704"/>
                  </a:cubicBezTo>
                  <a:cubicBezTo>
                    <a:pt x="6677" y="2698"/>
                    <a:pt x="6621" y="2685"/>
                    <a:pt x="6572" y="2667"/>
                  </a:cubicBezTo>
                  <a:cubicBezTo>
                    <a:pt x="6578" y="2673"/>
                    <a:pt x="6578" y="2685"/>
                    <a:pt x="6584" y="2692"/>
                  </a:cubicBezTo>
                  <a:cubicBezTo>
                    <a:pt x="6609" y="2741"/>
                    <a:pt x="6628" y="2772"/>
                    <a:pt x="6689" y="2772"/>
                  </a:cubicBezTo>
                  <a:cubicBezTo>
                    <a:pt x="6732" y="2766"/>
                    <a:pt x="6769" y="2759"/>
                    <a:pt x="6806" y="2741"/>
                  </a:cubicBezTo>
                  <a:cubicBezTo>
                    <a:pt x="6806" y="2735"/>
                    <a:pt x="6812" y="2735"/>
                    <a:pt x="6812" y="2729"/>
                  </a:cubicBezTo>
                  <a:cubicBezTo>
                    <a:pt x="6825" y="2716"/>
                    <a:pt x="6843" y="2698"/>
                    <a:pt x="6862" y="2679"/>
                  </a:cubicBezTo>
                  <a:cubicBezTo>
                    <a:pt x="6769" y="2661"/>
                    <a:pt x="6671" y="2612"/>
                    <a:pt x="6609" y="2587"/>
                  </a:cubicBezTo>
                  <a:cubicBezTo>
                    <a:pt x="6584" y="2575"/>
                    <a:pt x="6603" y="2532"/>
                    <a:pt x="6628" y="2544"/>
                  </a:cubicBezTo>
                  <a:cubicBezTo>
                    <a:pt x="6695" y="2568"/>
                    <a:pt x="6769" y="2587"/>
                    <a:pt x="6837" y="2599"/>
                  </a:cubicBezTo>
                  <a:cubicBezTo>
                    <a:pt x="6911" y="2612"/>
                    <a:pt x="6966" y="2599"/>
                    <a:pt x="7034" y="2581"/>
                  </a:cubicBezTo>
                  <a:cubicBezTo>
                    <a:pt x="7034" y="2544"/>
                    <a:pt x="7034" y="2507"/>
                    <a:pt x="7034" y="2476"/>
                  </a:cubicBezTo>
                  <a:cubicBezTo>
                    <a:pt x="7034" y="2458"/>
                    <a:pt x="7034" y="2433"/>
                    <a:pt x="7034" y="2414"/>
                  </a:cubicBezTo>
                  <a:cubicBezTo>
                    <a:pt x="7003" y="2439"/>
                    <a:pt x="6960" y="2451"/>
                    <a:pt x="6917" y="2458"/>
                  </a:cubicBezTo>
                  <a:cubicBezTo>
                    <a:pt x="6936" y="2464"/>
                    <a:pt x="6942" y="2495"/>
                    <a:pt x="6917" y="2507"/>
                  </a:cubicBezTo>
                  <a:cubicBezTo>
                    <a:pt x="6800" y="2556"/>
                    <a:pt x="6689" y="2513"/>
                    <a:pt x="6572" y="2476"/>
                  </a:cubicBezTo>
                  <a:cubicBezTo>
                    <a:pt x="6517" y="2458"/>
                    <a:pt x="6461" y="2451"/>
                    <a:pt x="6400" y="2445"/>
                  </a:cubicBezTo>
                  <a:cubicBezTo>
                    <a:pt x="6406" y="2451"/>
                    <a:pt x="6412" y="2458"/>
                    <a:pt x="6418" y="2464"/>
                  </a:cubicBezTo>
                  <a:cubicBezTo>
                    <a:pt x="6430" y="2482"/>
                    <a:pt x="6449" y="2501"/>
                    <a:pt x="6467" y="2519"/>
                  </a:cubicBezTo>
                  <a:close/>
                  <a:moveTo>
                    <a:pt x="6320" y="382"/>
                  </a:moveTo>
                  <a:cubicBezTo>
                    <a:pt x="6276" y="376"/>
                    <a:pt x="6240" y="370"/>
                    <a:pt x="6196" y="376"/>
                  </a:cubicBezTo>
                  <a:cubicBezTo>
                    <a:pt x="6172" y="382"/>
                    <a:pt x="6153" y="339"/>
                    <a:pt x="6184" y="327"/>
                  </a:cubicBezTo>
                  <a:cubicBezTo>
                    <a:pt x="6203" y="320"/>
                    <a:pt x="6221" y="314"/>
                    <a:pt x="6246" y="314"/>
                  </a:cubicBezTo>
                  <a:cubicBezTo>
                    <a:pt x="6221" y="308"/>
                    <a:pt x="6196" y="302"/>
                    <a:pt x="6178" y="302"/>
                  </a:cubicBezTo>
                  <a:cubicBezTo>
                    <a:pt x="6141" y="302"/>
                    <a:pt x="6116" y="314"/>
                    <a:pt x="6098" y="333"/>
                  </a:cubicBezTo>
                  <a:cubicBezTo>
                    <a:pt x="6147" y="363"/>
                    <a:pt x="6190" y="400"/>
                    <a:pt x="6233" y="425"/>
                  </a:cubicBezTo>
                  <a:cubicBezTo>
                    <a:pt x="6233" y="431"/>
                    <a:pt x="6240" y="431"/>
                    <a:pt x="6240" y="437"/>
                  </a:cubicBezTo>
                  <a:cubicBezTo>
                    <a:pt x="6264" y="400"/>
                    <a:pt x="6289" y="388"/>
                    <a:pt x="6320" y="382"/>
                  </a:cubicBezTo>
                  <a:close/>
                  <a:moveTo>
                    <a:pt x="6708" y="3763"/>
                  </a:moveTo>
                  <a:lnTo>
                    <a:pt x="6831" y="3671"/>
                  </a:lnTo>
                  <a:cubicBezTo>
                    <a:pt x="6806" y="3646"/>
                    <a:pt x="6794" y="3609"/>
                    <a:pt x="6782" y="3585"/>
                  </a:cubicBezTo>
                  <a:cubicBezTo>
                    <a:pt x="6782" y="3572"/>
                    <a:pt x="6769" y="3548"/>
                    <a:pt x="6763" y="3529"/>
                  </a:cubicBezTo>
                  <a:cubicBezTo>
                    <a:pt x="6757" y="3535"/>
                    <a:pt x="6745" y="3548"/>
                    <a:pt x="6732" y="3554"/>
                  </a:cubicBezTo>
                  <a:cubicBezTo>
                    <a:pt x="6757" y="3548"/>
                    <a:pt x="6782" y="3579"/>
                    <a:pt x="6769" y="3603"/>
                  </a:cubicBezTo>
                  <a:cubicBezTo>
                    <a:pt x="6738" y="3646"/>
                    <a:pt x="6714" y="3702"/>
                    <a:pt x="6708" y="3757"/>
                  </a:cubicBezTo>
                  <a:cubicBezTo>
                    <a:pt x="6708" y="3757"/>
                    <a:pt x="6708" y="3763"/>
                    <a:pt x="6708" y="3763"/>
                  </a:cubicBezTo>
                  <a:close/>
                  <a:moveTo>
                    <a:pt x="6701" y="3806"/>
                  </a:moveTo>
                  <a:cubicBezTo>
                    <a:pt x="6701" y="3843"/>
                    <a:pt x="6701" y="3880"/>
                    <a:pt x="6683" y="3917"/>
                  </a:cubicBezTo>
                  <a:cubicBezTo>
                    <a:pt x="6671" y="3942"/>
                    <a:pt x="6634" y="3948"/>
                    <a:pt x="6628" y="3917"/>
                  </a:cubicBezTo>
                  <a:cubicBezTo>
                    <a:pt x="6591" y="3800"/>
                    <a:pt x="6640" y="3659"/>
                    <a:pt x="6714" y="3566"/>
                  </a:cubicBezTo>
                  <a:cubicBezTo>
                    <a:pt x="6646" y="3616"/>
                    <a:pt x="6566" y="3659"/>
                    <a:pt x="6486" y="3646"/>
                  </a:cubicBezTo>
                  <a:cubicBezTo>
                    <a:pt x="6455" y="3819"/>
                    <a:pt x="6307" y="3979"/>
                    <a:pt x="6172" y="4084"/>
                  </a:cubicBezTo>
                  <a:cubicBezTo>
                    <a:pt x="6153" y="4102"/>
                    <a:pt x="6122" y="4071"/>
                    <a:pt x="6141" y="4053"/>
                  </a:cubicBezTo>
                  <a:cubicBezTo>
                    <a:pt x="6270" y="3923"/>
                    <a:pt x="6350" y="3782"/>
                    <a:pt x="6418" y="3616"/>
                  </a:cubicBezTo>
                  <a:cubicBezTo>
                    <a:pt x="6400" y="3603"/>
                    <a:pt x="6381" y="3579"/>
                    <a:pt x="6363" y="3554"/>
                  </a:cubicBezTo>
                  <a:cubicBezTo>
                    <a:pt x="6344" y="3523"/>
                    <a:pt x="6387" y="3498"/>
                    <a:pt x="6412" y="3517"/>
                  </a:cubicBezTo>
                  <a:cubicBezTo>
                    <a:pt x="6535" y="3616"/>
                    <a:pt x="6695" y="3511"/>
                    <a:pt x="6818" y="3388"/>
                  </a:cubicBezTo>
                  <a:cubicBezTo>
                    <a:pt x="6812" y="3369"/>
                    <a:pt x="6825" y="3351"/>
                    <a:pt x="6843" y="3345"/>
                  </a:cubicBezTo>
                  <a:cubicBezTo>
                    <a:pt x="6849" y="3345"/>
                    <a:pt x="6855" y="3345"/>
                    <a:pt x="6855" y="3345"/>
                  </a:cubicBezTo>
                  <a:cubicBezTo>
                    <a:pt x="6905" y="3289"/>
                    <a:pt x="6948" y="3234"/>
                    <a:pt x="6972" y="3191"/>
                  </a:cubicBezTo>
                  <a:cubicBezTo>
                    <a:pt x="7034" y="3074"/>
                    <a:pt x="7083" y="2932"/>
                    <a:pt x="7071" y="2803"/>
                  </a:cubicBezTo>
                  <a:cubicBezTo>
                    <a:pt x="7071" y="2778"/>
                    <a:pt x="7065" y="2716"/>
                    <a:pt x="7034" y="2704"/>
                  </a:cubicBezTo>
                  <a:cubicBezTo>
                    <a:pt x="7003" y="2698"/>
                    <a:pt x="6942" y="2735"/>
                    <a:pt x="6892" y="2766"/>
                  </a:cubicBezTo>
                  <a:cubicBezTo>
                    <a:pt x="6874" y="2790"/>
                    <a:pt x="6843" y="2815"/>
                    <a:pt x="6806" y="2827"/>
                  </a:cubicBezTo>
                  <a:cubicBezTo>
                    <a:pt x="6806" y="2833"/>
                    <a:pt x="6812" y="2833"/>
                    <a:pt x="6812" y="2833"/>
                  </a:cubicBezTo>
                  <a:cubicBezTo>
                    <a:pt x="6831" y="2846"/>
                    <a:pt x="6831" y="2864"/>
                    <a:pt x="6812" y="2876"/>
                  </a:cubicBezTo>
                  <a:cubicBezTo>
                    <a:pt x="6769" y="2907"/>
                    <a:pt x="6714" y="2895"/>
                    <a:pt x="6701" y="2950"/>
                  </a:cubicBezTo>
                  <a:cubicBezTo>
                    <a:pt x="6689" y="2987"/>
                    <a:pt x="6695" y="3037"/>
                    <a:pt x="6695" y="3080"/>
                  </a:cubicBezTo>
                  <a:cubicBezTo>
                    <a:pt x="6695" y="3141"/>
                    <a:pt x="6683" y="3234"/>
                    <a:pt x="6597" y="3227"/>
                  </a:cubicBezTo>
                  <a:cubicBezTo>
                    <a:pt x="6566" y="3227"/>
                    <a:pt x="6554" y="3184"/>
                    <a:pt x="6578" y="3172"/>
                  </a:cubicBezTo>
                  <a:cubicBezTo>
                    <a:pt x="6615" y="3154"/>
                    <a:pt x="6621" y="3110"/>
                    <a:pt x="6621" y="3067"/>
                  </a:cubicBezTo>
                  <a:cubicBezTo>
                    <a:pt x="6584" y="3104"/>
                    <a:pt x="6535" y="3129"/>
                    <a:pt x="6492" y="3110"/>
                  </a:cubicBezTo>
                  <a:cubicBezTo>
                    <a:pt x="6437" y="3092"/>
                    <a:pt x="6406" y="3030"/>
                    <a:pt x="6394" y="2975"/>
                  </a:cubicBezTo>
                  <a:cubicBezTo>
                    <a:pt x="6381" y="2913"/>
                    <a:pt x="6412" y="2852"/>
                    <a:pt x="6406" y="2790"/>
                  </a:cubicBezTo>
                  <a:cubicBezTo>
                    <a:pt x="6406" y="2778"/>
                    <a:pt x="6406" y="2772"/>
                    <a:pt x="6412" y="2772"/>
                  </a:cubicBezTo>
                  <a:cubicBezTo>
                    <a:pt x="6400" y="2692"/>
                    <a:pt x="6400" y="2605"/>
                    <a:pt x="6375" y="2532"/>
                  </a:cubicBezTo>
                  <a:cubicBezTo>
                    <a:pt x="6375" y="2532"/>
                    <a:pt x="6375" y="2532"/>
                    <a:pt x="6375" y="2525"/>
                  </a:cubicBezTo>
                  <a:cubicBezTo>
                    <a:pt x="6357" y="2501"/>
                    <a:pt x="6338" y="2476"/>
                    <a:pt x="6307" y="2458"/>
                  </a:cubicBezTo>
                  <a:cubicBezTo>
                    <a:pt x="6215" y="2384"/>
                    <a:pt x="6104" y="2378"/>
                    <a:pt x="6024" y="2279"/>
                  </a:cubicBezTo>
                  <a:cubicBezTo>
                    <a:pt x="5999" y="2242"/>
                    <a:pt x="5981" y="2199"/>
                    <a:pt x="5969" y="2156"/>
                  </a:cubicBezTo>
                  <a:cubicBezTo>
                    <a:pt x="5969" y="2156"/>
                    <a:pt x="5969" y="2156"/>
                    <a:pt x="5969" y="2150"/>
                  </a:cubicBezTo>
                  <a:cubicBezTo>
                    <a:pt x="5938" y="2131"/>
                    <a:pt x="5913" y="2107"/>
                    <a:pt x="5895" y="2063"/>
                  </a:cubicBezTo>
                  <a:cubicBezTo>
                    <a:pt x="5895" y="2063"/>
                    <a:pt x="5895" y="2063"/>
                    <a:pt x="5895" y="2057"/>
                  </a:cubicBezTo>
                  <a:cubicBezTo>
                    <a:pt x="5888" y="2057"/>
                    <a:pt x="5882" y="2057"/>
                    <a:pt x="5876" y="2051"/>
                  </a:cubicBezTo>
                  <a:cubicBezTo>
                    <a:pt x="5833" y="2033"/>
                    <a:pt x="5796" y="2020"/>
                    <a:pt x="5765" y="1989"/>
                  </a:cubicBezTo>
                  <a:cubicBezTo>
                    <a:pt x="5716" y="1940"/>
                    <a:pt x="5765" y="1897"/>
                    <a:pt x="5704" y="1866"/>
                  </a:cubicBezTo>
                  <a:cubicBezTo>
                    <a:pt x="5661" y="1842"/>
                    <a:pt x="5617" y="1823"/>
                    <a:pt x="5587" y="1786"/>
                  </a:cubicBezTo>
                  <a:cubicBezTo>
                    <a:pt x="5550" y="1749"/>
                    <a:pt x="5537" y="1712"/>
                    <a:pt x="5513" y="1675"/>
                  </a:cubicBezTo>
                  <a:cubicBezTo>
                    <a:pt x="5494" y="1645"/>
                    <a:pt x="5427" y="1626"/>
                    <a:pt x="5396" y="1589"/>
                  </a:cubicBezTo>
                  <a:cubicBezTo>
                    <a:pt x="5377" y="1565"/>
                    <a:pt x="5359" y="1540"/>
                    <a:pt x="5346" y="1509"/>
                  </a:cubicBezTo>
                  <a:cubicBezTo>
                    <a:pt x="5328" y="1509"/>
                    <a:pt x="5316" y="1503"/>
                    <a:pt x="5297" y="1503"/>
                  </a:cubicBezTo>
                  <a:cubicBezTo>
                    <a:pt x="5211" y="1491"/>
                    <a:pt x="5125" y="1460"/>
                    <a:pt x="5045" y="1429"/>
                  </a:cubicBezTo>
                  <a:cubicBezTo>
                    <a:pt x="4909" y="1380"/>
                    <a:pt x="4767" y="1324"/>
                    <a:pt x="4687" y="1195"/>
                  </a:cubicBezTo>
                  <a:cubicBezTo>
                    <a:pt x="4669" y="1164"/>
                    <a:pt x="4657" y="1133"/>
                    <a:pt x="4644" y="1103"/>
                  </a:cubicBezTo>
                  <a:cubicBezTo>
                    <a:pt x="4626" y="1127"/>
                    <a:pt x="4595" y="1146"/>
                    <a:pt x="4558" y="1158"/>
                  </a:cubicBezTo>
                  <a:cubicBezTo>
                    <a:pt x="4515" y="1176"/>
                    <a:pt x="4460" y="1183"/>
                    <a:pt x="4416" y="1207"/>
                  </a:cubicBezTo>
                  <a:cubicBezTo>
                    <a:pt x="4386" y="1232"/>
                    <a:pt x="4355" y="1263"/>
                    <a:pt x="4330" y="1294"/>
                  </a:cubicBezTo>
                  <a:cubicBezTo>
                    <a:pt x="4330" y="1294"/>
                    <a:pt x="4330" y="1294"/>
                    <a:pt x="4330" y="1294"/>
                  </a:cubicBezTo>
                  <a:cubicBezTo>
                    <a:pt x="4324" y="1294"/>
                    <a:pt x="4324" y="1294"/>
                    <a:pt x="4324" y="1294"/>
                  </a:cubicBezTo>
                  <a:cubicBezTo>
                    <a:pt x="4318" y="1306"/>
                    <a:pt x="4312" y="1312"/>
                    <a:pt x="4306" y="1312"/>
                  </a:cubicBezTo>
                  <a:cubicBezTo>
                    <a:pt x="4287" y="1330"/>
                    <a:pt x="4269" y="1349"/>
                    <a:pt x="4250" y="1361"/>
                  </a:cubicBezTo>
                  <a:cubicBezTo>
                    <a:pt x="4244" y="1367"/>
                    <a:pt x="4244" y="1374"/>
                    <a:pt x="4238" y="1374"/>
                  </a:cubicBezTo>
                  <a:cubicBezTo>
                    <a:pt x="4207" y="1417"/>
                    <a:pt x="4158" y="1429"/>
                    <a:pt x="4133" y="1466"/>
                  </a:cubicBezTo>
                  <a:cubicBezTo>
                    <a:pt x="4096" y="1528"/>
                    <a:pt x="4127" y="1626"/>
                    <a:pt x="4121" y="1694"/>
                  </a:cubicBezTo>
                  <a:cubicBezTo>
                    <a:pt x="4108" y="1817"/>
                    <a:pt x="4071" y="1965"/>
                    <a:pt x="3985" y="2057"/>
                  </a:cubicBezTo>
                  <a:cubicBezTo>
                    <a:pt x="3954" y="2082"/>
                    <a:pt x="3911" y="2057"/>
                    <a:pt x="3924" y="2020"/>
                  </a:cubicBezTo>
                  <a:cubicBezTo>
                    <a:pt x="3948" y="1946"/>
                    <a:pt x="3991" y="1879"/>
                    <a:pt x="4016" y="1799"/>
                  </a:cubicBezTo>
                  <a:cubicBezTo>
                    <a:pt x="4022" y="1780"/>
                    <a:pt x="4022" y="1768"/>
                    <a:pt x="4028" y="1749"/>
                  </a:cubicBezTo>
                  <a:cubicBezTo>
                    <a:pt x="4016" y="1737"/>
                    <a:pt x="3998" y="1725"/>
                    <a:pt x="3985" y="1712"/>
                  </a:cubicBezTo>
                  <a:cubicBezTo>
                    <a:pt x="3961" y="1700"/>
                    <a:pt x="3936" y="1688"/>
                    <a:pt x="3930" y="1657"/>
                  </a:cubicBezTo>
                  <a:cubicBezTo>
                    <a:pt x="3930" y="1638"/>
                    <a:pt x="3948" y="1620"/>
                    <a:pt x="3961" y="1626"/>
                  </a:cubicBezTo>
                  <a:cubicBezTo>
                    <a:pt x="3979" y="1632"/>
                    <a:pt x="3991" y="1638"/>
                    <a:pt x="4004" y="1651"/>
                  </a:cubicBezTo>
                  <a:cubicBezTo>
                    <a:pt x="4016" y="1657"/>
                    <a:pt x="4028" y="1669"/>
                    <a:pt x="4035" y="1675"/>
                  </a:cubicBezTo>
                  <a:cubicBezTo>
                    <a:pt x="4041" y="1669"/>
                    <a:pt x="4041" y="1663"/>
                    <a:pt x="4041" y="1657"/>
                  </a:cubicBezTo>
                  <a:cubicBezTo>
                    <a:pt x="4016" y="1638"/>
                    <a:pt x="3991" y="1620"/>
                    <a:pt x="3973" y="1595"/>
                  </a:cubicBezTo>
                  <a:cubicBezTo>
                    <a:pt x="3948" y="1577"/>
                    <a:pt x="3918" y="1546"/>
                    <a:pt x="3930" y="1509"/>
                  </a:cubicBezTo>
                  <a:cubicBezTo>
                    <a:pt x="3930" y="1497"/>
                    <a:pt x="3948" y="1491"/>
                    <a:pt x="3961" y="1491"/>
                  </a:cubicBezTo>
                  <a:cubicBezTo>
                    <a:pt x="3954" y="1472"/>
                    <a:pt x="3973" y="1447"/>
                    <a:pt x="3998" y="1460"/>
                  </a:cubicBezTo>
                  <a:cubicBezTo>
                    <a:pt x="4010" y="1466"/>
                    <a:pt x="4028" y="1478"/>
                    <a:pt x="4041" y="1484"/>
                  </a:cubicBezTo>
                  <a:cubicBezTo>
                    <a:pt x="4047" y="1484"/>
                    <a:pt x="4047" y="1484"/>
                    <a:pt x="4047" y="1484"/>
                  </a:cubicBezTo>
                  <a:cubicBezTo>
                    <a:pt x="4053" y="1466"/>
                    <a:pt x="4059" y="1441"/>
                    <a:pt x="4078" y="1423"/>
                  </a:cubicBezTo>
                  <a:lnTo>
                    <a:pt x="4078" y="1423"/>
                  </a:lnTo>
                  <a:cubicBezTo>
                    <a:pt x="4053" y="1423"/>
                    <a:pt x="4035" y="1411"/>
                    <a:pt x="4016" y="1398"/>
                  </a:cubicBezTo>
                  <a:cubicBezTo>
                    <a:pt x="4022" y="1404"/>
                    <a:pt x="4022" y="1404"/>
                    <a:pt x="4028" y="1411"/>
                  </a:cubicBezTo>
                  <a:cubicBezTo>
                    <a:pt x="4053" y="1435"/>
                    <a:pt x="4016" y="1472"/>
                    <a:pt x="3991" y="1447"/>
                  </a:cubicBezTo>
                  <a:cubicBezTo>
                    <a:pt x="3954" y="1417"/>
                    <a:pt x="3918" y="1380"/>
                    <a:pt x="3899" y="1330"/>
                  </a:cubicBezTo>
                  <a:cubicBezTo>
                    <a:pt x="3881" y="1294"/>
                    <a:pt x="3862" y="1238"/>
                    <a:pt x="3887" y="1201"/>
                  </a:cubicBezTo>
                  <a:cubicBezTo>
                    <a:pt x="3893" y="1183"/>
                    <a:pt x="3924" y="1183"/>
                    <a:pt x="3936" y="1201"/>
                  </a:cubicBezTo>
                  <a:cubicBezTo>
                    <a:pt x="3954" y="1226"/>
                    <a:pt x="3954" y="1257"/>
                    <a:pt x="3954" y="1287"/>
                  </a:cubicBezTo>
                  <a:cubicBezTo>
                    <a:pt x="3967" y="1269"/>
                    <a:pt x="3991" y="1263"/>
                    <a:pt x="4004" y="1275"/>
                  </a:cubicBezTo>
                  <a:cubicBezTo>
                    <a:pt x="4041" y="1312"/>
                    <a:pt x="4071" y="1337"/>
                    <a:pt x="4102" y="1343"/>
                  </a:cubicBezTo>
                  <a:cubicBezTo>
                    <a:pt x="4096" y="1343"/>
                    <a:pt x="4090" y="1337"/>
                    <a:pt x="4084" y="1330"/>
                  </a:cubicBezTo>
                  <a:cubicBezTo>
                    <a:pt x="4053" y="1294"/>
                    <a:pt x="4035" y="1250"/>
                    <a:pt x="3998" y="1220"/>
                  </a:cubicBezTo>
                  <a:cubicBezTo>
                    <a:pt x="3973" y="1201"/>
                    <a:pt x="3998" y="1170"/>
                    <a:pt x="4022" y="1183"/>
                  </a:cubicBezTo>
                  <a:cubicBezTo>
                    <a:pt x="4035" y="1195"/>
                    <a:pt x="4047" y="1201"/>
                    <a:pt x="4059" y="1207"/>
                  </a:cubicBezTo>
                  <a:cubicBezTo>
                    <a:pt x="4047" y="1189"/>
                    <a:pt x="4035" y="1176"/>
                    <a:pt x="4010" y="1170"/>
                  </a:cubicBezTo>
                  <a:cubicBezTo>
                    <a:pt x="3991" y="1158"/>
                    <a:pt x="3967" y="1152"/>
                    <a:pt x="3948" y="1140"/>
                  </a:cubicBezTo>
                  <a:cubicBezTo>
                    <a:pt x="3905" y="1109"/>
                    <a:pt x="3874" y="1041"/>
                    <a:pt x="3905" y="992"/>
                  </a:cubicBezTo>
                  <a:cubicBezTo>
                    <a:pt x="3918" y="967"/>
                    <a:pt x="3948" y="973"/>
                    <a:pt x="3961" y="998"/>
                  </a:cubicBezTo>
                  <a:cubicBezTo>
                    <a:pt x="3967" y="1022"/>
                    <a:pt x="3961" y="1066"/>
                    <a:pt x="3979" y="1084"/>
                  </a:cubicBezTo>
                  <a:cubicBezTo>
                    <a:pt x="3991" y="1103"/>
                    <a:pt x="4010" y="1109"/>
                    <a:pt x="4028" y="1121"/>
                  </a:cubicBezTo>
                  <a:cubicBezTo>
                    <a:pt x="4071" y="1146"/>
                    <a:pt x="4096" y="1176"/>
                    <a:pt x="4108" y="1226"/>
                  </a:cubicBezTo>
                  <a:cubicBezTo>
                    <a:pt x="4115" y="1238"/>
                    <a:pt x="4108" y="1250"/>
                    <a:pt x="4096" y="1250"/>
                  </a:cubicBezTo>
                  <a:cubicBezTo>
                    <a:pt x="4102" y="1257"/>
                    <a:pt x="4108" y="1269"/>
                    <a:pt x="4115" y="1275"/>
                  </a:cubicBezTo>
                  <a:cubicBezTo>
                    <a:pt x="4133" y="1287"/>
                    <a:pt x="4145" y="1294"/>
                    <a:pt x="4164" y="1300"/>
                  </a:cubicBezTo>
                  <a:cubicBezTo>
                    <a:pt x="4176" y="1300"/>
                    <a:pt x="4189" y="1300"/>
                    <a:pt x="4207" y="1306"/>
                  </a:cubicBezTo>
                  <a:cubicBezTo>
                    <a:pt x="4207" y="1306"/>
                    <a:pt x="4213" y="1300"/>
                    <a:pt x="4213" y="1300"/>
                  </a:cubicBezTo>
                  <a:cubicBezTo>
                    <a:pt x="4195" y="1287"/>
                    <a:pt x="4176" y="1269"/>
                    <a:pt x="4164" y="1250"/>
                  </a:cubicBezTo>
                  <a:cubicBezTo>
                    <a:pt x="4139" y="1207"/>
                    <a:pt x="4133" y="1127"/>
                    <a:pt x="4078" y="1109"/>
                  </a:cubicBezTo>
                  <a:cubicBezTo>
                    <a:pt x="4047" y="1096"/>
                    <a:pt x="4065" y="1047"/>
                    <a:pt x="4096" y="1053"/>
                  </a:cubicBezTo>
                  <a:cubicBezTo>
                    <a:pt x="4158" y="1072"/>
                    <a:pt x="4182" y="1121"/>
                    <a:pt x="4201" y="1176"/>
                  </a:cubicBezTo>
                  <a:cubicBezTo>
                    <a:pt x="4213" y="1195"/>
                    <a:pt x="4225" y="1226"/>
                    <a:pt x="4244" y="1238"/>
                  </a:cubicBezTo>
                  <a:cubicBezTo>
                    <a:pt x="4250" y="1238"/>
                    <a:pt x="4256" y="1238"/>
                    <a:pt x="4262" y="1238"/>
                  </a:cubicBezTo>
                  <a:cubicBezTo>
                    <a:pt x="4244" y="1226"/>
                    <a:pt x="4225" y="1207"/>
                    <a:pt x="4213" y="1189"/>
                  </a:cubicBezTo>
                  <a:cubicBezTo>
                    <a:pt x="4195" y="1164"/>
                    <a:pt x="4232" y="1133"/>
                    <a:pt x="4256" y="1158"/>
                  </a:cubicBezTo>
                  <a:cubicBezTo>
                    <a:pt x="4262" y="1170"/>
                    <a:pt x="4281" y="1176"/>
                    <a:pt x="4293" y="1183"/>
                  </a:cubicBezTo>
                  <a:cubicBezTo>
                    <a:pt x="4306" y="1183"/>
                    <a:pt x="4312" y="1183"/>
                    <a:pt x="4324" y="1189"/>
                  </a:cubicBezTo>
                  <a:cubicBezTo>
                    <a:pt x="4330" y="1183"/>
                    <a:pt x="4330" y="1176"/>
                    <a:pt x="4336" y="1176"/>
                  </a:cubicBezTo>
                  <a:cubicBezTo>
                    <a:pt x="4330" y="1170"/>
                    <a:pt x="4330" y="1170"/>
                    <a:pt x="4324" y="1170"/>
                  </a:cubicBezTo>
                  <a:cubicBezTo>
                    <a:pt x="4269" y="1127"/>
                    <a:pt x="4256" y="1041"/>
                    <a:pt x="4195" y="1016"/>
                  </a:cubicBezTo>
                  <a:cubicBezTo>
                    <a:pt x="4078" y="967"/>
                    <a:pt x="4115" y="819"/>
                    <a:pt x="4139" y="727"/>
                  </a:cubicBezTo>
                  <a:cubicBezTo>
                    <a:pt x="4139" y="715"/>
                    <a:pt x="4152" y="702"/>
                    <a:pt x="4164" y="702"/>
                  </a:cubicBezTo>
                  <a:cubicBezTo>
                    <a:pt x="4164" y="696"/>
                    <a:pt x="4170" y="690"/>
                    <a:pt x="4176" y="678"/>
                  </a:cubicBezTo>
                  <a:cubicBezTo>
                    <a:pt x="4182" y="665"/>
                    <a:pt x="4195" y="659"/>
                    <a:pt x="4207" y="665"/>
                  </a:cubicBezTo>
                  <a:cubicBezTo>
                    <a:pt x="4213" y="641"/>
                    <a:pt x="4225" y="616"/>
                    <a:pt x="4250" y="591"/>
                  </a:cubicBezTo>
                  <a:cubicBezTo>
                    <a:pt x="4275" y="561"/>
                    <a:pt x="4324" y="598"/>
                    <a:pt x="4306" y="628"/>
                  </a:cubicBezTo>
                  <a:cubicBezTo>
                    <a:pt x="4287" y="659"/>
                    <a:pt x="4275" y="684"/>
                    <a:pt x="4281" y="721"/>
                  </a:cubicBezTo>
                  <a:cubicBezTo>
                    <a:pt x="4299" y="788"/>
                    <a:pt x="4379" y="856"/>
                    <a:pt x="4398" y="936"/>
                  </a:cubicBezTo>
                  <a:cubicBezTo>
                    <a:pt x="4398" y="949"/>
                    <a:pt x="4398" y="961"/>
                    <a:pt x="4398" y="967"/>
                  </a:cubicBezTo>
                  <a:cubicBezTo>
                    <a:pt x="4410" y="949"/>
                    <a:pt x="4416" y="930"/>
                    <a:pt x="4423" y="912"/>
                  </a:cubicBezTo>
                  <a:cubicBezTo>
                    <a:pt x="4435" y="832"/>
                    <a:pt x="4336" y="782"/>
                    <a:pt x="4349" y="690"/>
                  </a:cubicBezTo>
                  <a:cubicBezTo>
                    <a:pt x="4355" y="622"/>
                    <a:pt x="4423" y="548"/>
                    <a:pt x="4355" y="493"/>
                  </a:cubicBezTo>
                  <a:cubicBezTo>
                    <a:pt x="4324" y="462"/>
                    <a:pt x="4367" y="413"/>
                    <a:pt x="4398" y="437"/>
                  </a:cubicBezTo>
                  <a:cubicBezTo>
                    <a:pt x="4552" y="542"/>
                    <a:pt x="4367" y="634"/>
                    <a:pt x="4429" y="739"/>
                  </a:cubicBezTo>
                  <a:cubicBezTo>
                    <a:pt x="4460" y="788"/>
                    <a:pt x="4496" y="832"/>
                    <a:pt x="4490" y="899"/>
                  </a:cubicBezTo>
                  <a:cubicBezTo>
                    <a:pt x="4490" y="924"/>
                    <a:pt x="4478" y="942"/>
                    <a:pt x="4466" y="973"/>
                  </a:cubicBezTo>
                  <a:cubicBezTo>
                    <a:pt x="4441" y="1041"/>
                    <a:pt x="4496" y="1078"/>
                    <a:pt x="4558" y="1072"/>
                  </a:cubicBezTo>
                  <a:cubicBezTo>
                    <a:pt x="4589" y="1053"/>
                    <a:pt x="4613" y="1022"/>
                    <a:pt x="4620" y="979"/>
                  </a:cubicBezTo>
                  <a:cubicBezTo>
                    <a:pt x="4620" y="936"/>
                    <a:pt x="4626" y="893"/>
                    <a:pt x="4638" y="856"/>
                  </a:cubicBezTo>
                  <a:cubicBezTo>
                    <a:pt x="4632" y="856"/>
                    <a:pt x="4626" y="850"/>
                    <a:pt x="4626" y="844"/>
                  </a:cubicBezTo>
                  <a:cubicBezTo>
                    <a:pt x="4620" y="819"/>
                    <a:pt x="4620" y="801"/>
                    <a:pt x="4626" y="788"/>
                  </a:cubicBezTo>
                  <a:cubicBezTo>
                    <a:pt x="4613" y="788"/>
                    <a:pt x="4601" y="782"/>
                    <a:pt x="4595" y="770"/>
                  </a:cubicBezTo>
                  <a:cubicBezTo>
                    <a:pt x="4577" y="696"/>
                    <a:pt x="4607" y="641"/>
                    <a:pt x="4595" y="573"/>
                  </a:cubicBezTo>
                  <a:cubicBezTo>
                    <a:pt x="4589" y="517"/>
                    <a:pt x="4570" y="462"/>
                    <a:pt x="4564" y="413"/>
                  </a:cubicBezTo>
                  <a:cubicBezTo>
                    <a:pt x="4552" y="333"/>
                    <a:pt x="4577" y="240"/>
                    <a:pt x="4669" y="240"/>
                  </a:cubicBezTo>
                  <a:cubicBezTo>
                    <a:pt x="4700" y="234"/>
                    <a:pt x="4718" y="277"/>
                    <a:pt x="4694" y="296"/>
                  </a:cubicBezTo>
                  <a:cubicBezTo>
                    <a:pt x="4613" y="357"/>
                    <a:pt x="4644" y="425"/>
                    <a:pt x="4663" y="511"/>
                  </a:cubicBezTo>
                  <a:cubicBezTo>
                    <a:pt x="4663" y="517"/>
                    <a:pt x="4663" y="524"/>
                    <a:pt x="4663" y="530"/>
                  </a:cubicBezTo>
                  <a:cubicBezTo>
                    <a:pt x="4675" y="499"/>
                    <a:pt x="4700" y="474"/>
                    <a:pt x="4731" y="444"/>
                  </a:cubicBezTo>
                  <a:cubicBezTo>
                    <a:pt x="4780" y="407"/>
                    <a:pt x="4841" y="370"/>
                    <a:pt x="4872" y="314"/>
                  </a:cubicBezTo>
                  <a:cubicBezTo>
                    <a:pt x="4915" y="228"/>
                    <a:pt x="4958" y="111"/>
                    <a:pt x="5075" y="129"/>
                  </a:cubicBezTo>
                  <a:cubicBezTo>
                    <a:pt x="5229" y="117"/>
                    <a:pt x="5353" y="111"/>
                    <a:pt x="5500" y="179"/>
                  </a:cubicBezTo>
                  <a:cubicBezTo>
                    <a:pt x="5648" y="246"/>
                    <a:pt x="5796" y="308"/>
                    <a:pt x="5938" y="388"/>
                  </a:cubicBezTo>
                  <a:cubicBezTo>
                    <a:pt x="6221" y="542"/>
                    <a:pt x="6474" y="751"/>
                    <a:pt x="6671" y="1010"/>
                  </a:cubicBezTo>
                  <a:cubicBezTo>
                    <a:pt x="6855" y="1263"/>
                    <a:pt x="6997" y="1546"/>
                    <a:pt x="7071" y="1854"/>
                  </a:cubicBezTo>
                  <a:cubicBezTo>
                    <a:pt x="7102" y="1996"/>
                    <a:pt x="7126" y="2143"/>
                    <a:pt x="7133" y="2291"/>
                  </a:cubicBezTo>
                  <a:cubicBezTo>
                    <a:pt x="7133" y="2408"/>
                    <a:pt x="7151" y="2550"/>
                    <a:pt x="7114" y="2667"/>
                  </a:cubicBezTo>
                  <a:cubicBezTo>
                    <a:pt x="7114" y="2667"/>
                    <a:pt x="7114" y="2673"/>
                    <a:pt x="7114" y="2673"/>
                  </a:cubicBezTo>
                  <a:cubicBezTo>
                    <a:pt x="7145" y="2722"/>
                    <a:pt x="7157" y="2790"/>
                    <a:pt x="7157" y="2852"/>
                  </a:cubicBezTo>
                  <a:cubicBezTo>
                    <a:pt x="7194" y="2753"/>
                    <a:pt x="7207" y="2636"/>
                    <a:pt x="7225" y="2550"/>
                  </a:cubicBezTo>
                  <a:cubicBezTo>
                    <a:pt x="7250" y="2396"/>
                    <a:pt x="7256" y="2236"/>
                    <a:pt x="7237" y="2076"/>
                  </a:cubicBezTo>
                  <a:cubicBezTo>
                    <a:pt x="7213" y="1749"/>
                    <a:pt x="7096" y="1441"/>
                    <a:pt x="6905" y="1183"/>
                  </a:cubicBezTo>
                  <a:cubicBezTo>
                    <a:pt x="6695" y="905"/>
                    <a:pt x="6443" y="671"/>
                    <a:pt x="6159" y="474"/>
                  </a:cubicBezTo>
                  <a:cubicBezTo>
                    <a:pt x="6122" y="444"/>
                    <a:pt x="6079" y="413"/>
                    <a:pt x="6036" y="382"/>
                  </a:cubicBezTo>
                  <a:cubicBezTo>
                    <a:pt x="6030" y="382"/>
                    <a:pt x="6024" y="376"/>
                    <a:pt x="6018" y="376"/>
                  </a:cubicBezTo>
                  <a:cubicBezTo>
                    <a:pt x="5802" y="222"/>
                    <a:pt x="5562" y="86"/>
                    <a:pt x="5285" y="105"/>
                  </a:cubicBezTo>
                  <a:cubicBezTo>
                    <a:pt x="5254" y="111"/>
                    <a:pt x="5248" y="62"/>
                    <a:pt x="5279" y="56"/>
                  </a:cubicBezTo>
                  <a:cubicBezTo>
                    <a:pt x="5556" y="0"/>
                    <a:pt x="5808" y="136"/>
                    <a:pt x="6036" y="290"/>
                  </a:cubicBezTo>
                  <a:cubicBezTo>
                    <a:pt x="6129" y="148"/>
                    <a:pt x="6344" y="333"/>
                    <a:pt x="6430" y="209"/>
                  </a:cubicBezTo>
                  <a:cubicBezTo>
                    <a:pt x="6449" y="185"/>
                    <a:pt x="6492" y="209"/>
                    <a:pt x="6474" y="240"/>
                  </a:cubicBezTo>
                  <a:cubicBezTo>
                    <a:pt x="6443" y="290"/>
                    <a:pt x="6406" y="320"/>
                    <a:pt x="6357" y="327"/>
                  </a:cubicBezTo>
                  <a:cubicBezTo>
                    <a:pt x="6430" y="339"/>
                    <a:pt x="6467" y="308"/>
                    <a:pt x="6523" y="253"/>
                  </a:cubicBezTo>
                  <a:cubicBezTo>
                    <a:pt x="6578" y="191"/>
                    <a:pt x="6652" y="136"/>
                    <a:pt x="6738" y="185"/>
                  </a:cubicBezTo>
                  <a:cubicBezTo>
                    <a:pt x="6769" y="203"/>
                    <a:pt x="6751" y="253"/>
                    <a:pt x="6714" y="240"/>
                  </a:cubicBezTo>
                  <a:cubicBezTo>
                    <a:pt x="6603" y="222"/>
                    <a:pt x="6578" y="320"/>
                    <a:pt x="6498" y="370"/>
                  </a:cubicBezTo>
                  <a:cubicBezTo>
                    <a:pt x="6461" y="394"/>
                    <a:pt x="6430" y="400"/>
                    <a:pt x="6400" y="400"/>
                  </a:cubicBezTo>
                  <a:cubicBezTo>
                    <a:pt x="6430" y="407"/>
                    <a:pt x="6461" y="413"/>
                    <a:pt x="6492" y="407"/>
                  </a:cubicBezTo>
                  <a:cubicBezTo>
                    <a:pt x="6554" y="382"/>
                    <a:pt x="6547" y="290"/>
                    <a:pt x="6646" y="271"/>
                  </a:cubicBezTo>
                  <a:cubicBezTo>
                    <a:pt x="6677" y="271"/>
                    <a:pt x="6689" y="320"/>
                    <a:pt x="6658" y="327"/>
                  </a:cubicBezTo>
                  <a:cubicBezTo>
                    <a:pt x="6603" y="345"/>
                    <a:pt x="6591" y="431"/>
                    <a:pt x="6535" y="462"/>
                  </a:cubicBezTo>
                  <a:cubicBezTo>
                    <a:pt x="6443" y="517"/>
                    <a:pt x="6363" y="425"/>
                    <a:pt x="6295" y="474"/>
                  </a:cubicBezTo>
                  <a:cubicBezTo>
                    <a:pt x="6332" y="505"/>
                    <a:pt x="6375" y="536"/>
                    <a:pt x="6418" y="567"/>
                  </a:cubicBezTo>
                  <a:cubicBezTo>
                    <a:pt x="6424" y="554"/>
                    <a:pt x="6437" y="548"/>
                    <a:pt x="6455" y="542"/>
                  </a:cubicBezTo>
                  <a:cubicBezTo>
                    <a:pt x="6449" y="542"/>
                    <a:pt x="6443" y="542"/>
                    <a:pt x="6443" y="542"/>
                  </a:cubicBezTo>
                  <a:cubicBezTo>
                    <a:pt x="6412" y="536"/>
                    <a:pt x="6412" y="493"/>
                    <a:pt x="6443" y="493"/>
                  </a:cubicBezTo>
                  <a:cubicBezTo>
                    <a:pt x="6492" y="493"/>
                    <a:pt x="6572" y="499"/>
                    <a:pt x="6615" y="474"/>
                  </a:cubicBezTo>
                  <a:cubicBezTo>
                    <a:pt x="6665" y="444"/>
                    <a:pt x="6689" y="407"/>
                    <a:pt x="6720" y="370"/>
                  </a:cubicBezTo>
                  <a:cubicBezTo>
                    <a:pt x="6763" y="314"/>
                    <a:pt x="6812" y="296"/>
                    <a:pt x="6880" y="296"/>
                  </a:cubicBezTo>
                  <a:cubicBezTo>
                    <a:pt x="6923" y="302"/>
                    <a:pt x="6923" y="363"/>
                    <a:pt x="6880" y="370"/>
                  </a:cubicBezTo>
                  <a:cubicBezTo>
                    <a:pt x="6782" y="376"/>
                    <a:pt x="6769" y="444"/>
                    <a:pt x="6695" y="499"/>
                  </a:cubicBezTo>
                  <a:cubicBezTo>
                    <a:pt x="6658" y="524"/>
                    <a:pt x="6628" y="536"/>
                    <a:pt x="6591" y="542"/>
                  </a:cubicBezTo>
                  <a:cubicBezTo>
                    <a:pt x="6671" y="548"/>
                    <a:pt x="6745" y="536"/>
                    <a:pt x="6812" y="474"/>
                  </a:cubicBezTo>
                  <a:cubicBezTo>
                    <a:pt x="6831" y="456"/>
                    <a:pt x="6868" y="487"/>
                    <a:pt x="6843" y="511"/>
                  </a:cubicBezTo>
                  <a:cubicBezTo>
                    <a:pt x="6788" y="567"/>
                    <a:pt x="6726" y="598"/>
                    <a:pt x="6646" y="598"/>
                  </a:cubicBezTo>
                  <a:cubicBezTo>
                    <a:pt x="6591" y="604"/>
                    <a:pt x="6523" y="585"/>
                    <a:pt x="6474" y="616"/>
                  </a:cubicBezTo>
                  <a:cubicBezTo>
                    <a:pt x="6523" y="653"/>
                    <a:pt x="6572" y="696"/>
                    <a:pt x="6615" y="739"/>
                  </a:cubicBezTo>
                  <a:cubicBezTo>
                    <a:pt x="6615" y="739"/>
                    <a:pt x="6615" y="733"/>
                    <a:pt x="6615" y="733"/>
                  </a:cubicBezTo>
                  <a:cubicBezTo>
                    <a:pt x="6646" y="684"/>
                    <a:pt x="6763" y="690"/>
                    <a:pt x="6818" y="690"/>
                  </a:cubicBezTo>
                  <a:cubicBezTo>
                    <a:pt x="6892" y="696"/>
                    <a:pt x="6905" y="610"/>
                    <a:pt x="6991" y="591"/>
                  </a:cubicBezTo>
                  <a:cubicBezTo>
                    <a:pt x="7016" y="585"/>
                    <a:pt x="7034" y="591"/>
                    <a:pt x="7059" y="604"/>
                  </a:cubicBezTo>
                  <a:cubicBezTo>
                    <a:pt x="7071" y="610"/>
                    <a:pt x="7126" y="616"/>
                    <a:pt x="7139" y="604"/>
                  </a:cubicBezTo>
                  <a:cubicBezTo>
                    <a:pt x="7157" y="591"/>
                    <a:pt x="7151" y="554"/>
                    <a:pt x="7151" y="536"/>
                  </a:cubicBezTo>
                  <a:cubicBezTo>
                    <a:pt x="7157" y="499"/>
                    <a:pt x="7200" y="493"/>
                    <a:pt x="7213" y="524"/>
                  </a:cubicBezTo>
                  <a:cubicBezTo>
                    <a:pt x="7231" y="567"/>
                    <a:pt x="7237" y="610"/>
                    <a:pt x="7207" y="647"/>
                  </a:cubicBezTo>
                  <a:cubicBezTo>
                    <a:pt x="7182" y="671"/>
                    <a:pt x="7151" y="684"/>
                    <a:pt x="7114" y="684"/>
                  </a:cubicBezTo>
                  <a:cubicBezTo>
                    <a:pt x="7176" y="702"/>
                    <a:pt x="7194" y="690"/>
                    <a:pt x="7237" y="641"/>
                  </a:cubicBezTo>
                  <a:cubicBezTo>
                    <a:pt x="7256" y="610"/>
                    <a:pt x="7305" y="628"/>
                    <a:pt x="7293" y="665"/>
                  </a:cubicBezTo>
                  <a:cubicBezTo>
                    <a:pt x="7262" y="795"/>
                    <a:pt x="7176" y="764"/>
                    <a:pt x="7077" y="745"/>
                  </a:cubicBezTo>
                  <a:cubicBezTo>
                    <a:pt x="7009" y="727"/>
                    <a:pt x="7003" y="795"/>
                    <a:pt x="6954" y="825"/>
                  </a:cubicBezTo>
                  <a:cubicBezTo>
                    <a:pt x="6899" y="869"/>
                    <a:pt x="6849" y="825"/>
                    <a:pt x="6794" y="825"/>
                  </a:cubicBezTo>
                  <a:cubicBezTo>
                    <a:pt x="6763" y="825"/>
                    <a:pt x="6763" y="782"/>
                    <a:pt x="6794" y="782"/>
                  </a:cubicBezTo>
                  <a:cubicBezTo>
                    <a:pt x="6818" y="776"/>
                    <a:pt x="6899" y="795"/>
                    <a:pt x="6923" y="776"/>
                  </a:cubicBezTo>
                  <a:cubicBezTo>
                    <a:pt x="6936" y="764"/>
                    <a:pt x="6942" y="745"/>
                    <a:pt x="6954" y="727"/>
                  </a:cubicBezTo>
                  <a:cubicBezTo>
                    <a:pt x="6966" y="708"/>
                    <a:pt x="6985" y="690"/>
                    <a:pt x="7009" y="684"/>
                  </a:cubicBezTo>
                  <a:cubicBezTo>
                    <a:pt x="7022" y="678"/>
                    <a:pt x="7034" y="678"/>
                    <a:pt x="7040" y="678"/>
                  </a:cubicBezTo>
                  <a:cubicBezTo>
                    <a:pt x="7034" y="671"/>
                    <a:pt x="7022" y="671"/>
                    <a:pt x="7009" y="665"/>
                  </a:cubicBezTo>
                  <a:cubicBezTo>
                    <a:pt x="6972" y="653"/>
                    <a:pt x="6942" y="733"/>
                    <a:pt x="6911" y="751"/>
                  </a:cubicBezTo>
                  <a:cubicBezTo>
                    <a:pt x="6892" y="764"/>
                    <a:pt x="6868" y="764"/>
                    <a:pt x="6849" y="764"/>
                  </a:cubicBezTo>
                  <a:cubicBezTo>
                    <a:pt x="6818" y="764"/>
                    <a:pt x="6794" y="758"/>
                    <a:pt x="6763" y="751"/>
                  </a:cubicBezTo>
                  <a:cubicBezTo>
                    <a:pt x="6732" y="751"/>
                    <a:pt x="6677" y="745"/>
                    <a:pt x="6677" y="795"/>
                  </a:cubicBezTo>
                  <a:cubicBezTo>
                    <a:pt x="6708" y="819"/>
                    <a:pt x="6732" y="850"/>
                    <a:pt x="6757" y="875"/>
                  </a:cubicBezTo>
                  <a:cubicBezTo>
                    <a:pt x="6763" y="869"/>
                    <a:pt x="6769" y="862"/>
                    <a:pt x="6782" y="862"/>
                  </a:cubicBezTo>
                  <a:cubicBezTo>
                    <a:pt x="6818" y="850"/>
                    <a:pt x="6862" y="875"/>
                    <a:pt x="6899" y="875"/>
                  </a:cubicBezTo>
                  <a:cubicBezTo>
                    <a:pt x="6960" y="875"/>
                    <a:pt x="6972" y="788"/>
                    <a:pt x="7040" y="764"/>
                  </a:cubicBezTo>
                  <a:cubicBezTo>
                    <a:pt x="7071" y="751"/>
                    <a:pt x="7089" y="788"/>
                    <a:pt x="7065" y="807"/>
                  </a:cubicBezTo>
                  <a:cubicBezTo>
                    <a:pt x="7022" y="832"/>
                    <a:pt x="7016" y="893"/>
                    <a:pt x="6954" y="930"/>
                  </a:cubicBezTo>
                  <a:cubicBezTo>
                    <a:pt x="6905" y="955"/>
                    <a:pt x="6849" y="918"/>
                    <a:pt x="6806" y="924"/>
                  </a:cubicBezTo>
                  <a:cubicBezTo>
                    <a:pt x="6825" y="949"/>
                    <a:pt x="6849" y="973"/>
                    <a:pt x="6868" y="998"/>
                  </a:cubicBezTo>
                  <a:cubicBezTo>
                    <a:pt x="6874" y="992"/>
                    <a:pt x="6880" y="992"/>
                    <a:pt x="6886" y="992"/>
                  </a:cubicBezTo>
                  <a:cubicBezTo>
                    <a:pt x="6936" y="992"/>
                    <a:pt x="6985" y="1022"/>
                    <a:pt x="7022" y="1010"/>
                  </a:cubicBezTo>
                  <a:cubicBezTo>
                    <a:pt x="7071" y="992"/>
                    <a:pt x="7102" y="949"/>
                    <a:pt x="7126" y="912"/>
                  </a:cubicBezTo>
                  <a:cubicBezTo>
                    <a:pt x="7139" y="887"/>
                    <a:pt x="7176" y="905"/>
                    <a:pt x="7163" y="936"/>
                  </a:cubicBezTo>
                  <a:cubicBezTo>
                    <a:pt x="7139" y="992"/>
                    <a:pt x="7108" y="1053"/>
                    <a:pt x="7040" y="1072"/>
                  </a:cubicBezTo>
                  <a:cubicBezTo>
                    <a:pt x="7009" y="1078"/>
                    <a:pt x="6966" y="1078"/>
                    <a:pt x="6929" y="1072"/>
                  </a:cubicBezTo>
                  <a:cubicBezTo>
                    <a:pt x="6936" y="1078"/>
                    <a:pt x="6942" y="1090"/>
                    <a:pt x="6948" y="1096"/>
                  </a:cubicBezTo>
                  <a:cubicBezTo>
                    <a:pt x="7003" y="1072"/>
                    <a:pt x="7065" y="1084"/>
                    <a:pt x="7120" y="1090"/>
                  </a:cubicBezTo>
                  <a:cubicBezTo>
                    <a:pt x="7120" y="1084"/>
                    <a:pt x="7120" y="1072"/>
                    <a:pt x="7133" y="1066"/>
                  </a:cubicBezTo>
                  <a:cubicBezTo>
                    <a:pt x="7207" y="1016"/>
                    <a:pt x="7256" y="936"/>
                    <a:pt x="7342" y="893"/>
                  </a:cubicBezTo>
                  <a:cubicBezTo>
                    <a:pt x="7397" y="869"/>
                    <a:pt x="7502" y="850"/>
                    <a:pt x="7521" y="936"/>
                  </a:cubicBezTo>
                  <a:cubicBezTo>
                    <a:pt x="7527" y="961"/>
                    <a:pt x="7496" y="979"/>
                    <a:pt x="7471" y="967"/>
                  </a:cubicBezTo>
                  <a:cubicBezTo>
                    <a:pt x="7447" y="955"/>
                    <a:pt x="7428" y="936"/>
                    <a:pt x="7397" y="949"/>
                  </a:cubicBezTo>
                  <a:cubicBezTo>
                    <a:pt x="7361" y="961"/>
                    <a:pt x="7324" y="986"/>
                    <a:pt x="7293" y="1010"/>
                  </a:cubicBezTo>
                  <a:cubicBezTo>
                    <a:pt x="7256" y="1041"/>
                    <a:pt x="7213" y="1072"/>
                    <a:pt x="7170" y="1096"/>
                  </a:cubicBezTo>
                  <a:cubicBezTo>
                    <a:pt x="7213" y="1103"/>
                    <a:pt x="7250" y="1096"/>
                    <a:pt x="7287" y="1072"/>
                  </a:cubicBezTo>
                  <a:cubicBezTo>
                    <a:pt x="7311" y="1047"/>
                    <a:pt x="7342" y="1084"/>
                    <a:pt x="7324" y="1103"/>
                  </a:cubicBezTo>
                  <a:cubicBezTo>
                    <a:pt x="7280" y="1146"/>
                    <a:pt x="7225" y="1170"/>
                    <a:pt x="7170" y="1164"/>
                  </a:cubicBezTo>
                  <a:cubicBezTo>
                    <a:pt x="7114" y="1164"/>
                    <a:pt x="7046" y="1140"/>
                    <a:pt x="6991" y="1158"/>
                  </a:cubicBezTo>
                  <a:cubicBezTo>
                    <a:pt x="6991" y="1158"/>
                    <a:pt x="6997" y="1158"/>
                    <a:pt x="6997" y="1164"/>
                  </a:cubicBezTo>
                  <a:cubicBezTo>
                    <a:pt x="7003" y="1170"/>
                    <a:pt x="7009" y="1183"/>
                    <a:pt x="7022" y="1195"/>
                  </a:cubicBezTo>
                  <a:cubicBezTo>
                    <a:pt x="7059" y="1189"/>
                    <a:pt x="7096" y="1201"/>
                    <a:pt x="7133" y="1213"/>
                  </a:cubicBezTo>
                  <a:cubicBezTo>
                    <a:pt x="7151" y="1226"/>
                    <a:pt x="7188" y="1238"/>
                    <a:pt x="7213" y="1244"/>
                  </a:cubicBezTo>
                  <a:cubicBezTo>
                    <a:pt x="7250" y="1244"/>
                    <a:pt x="7250" y="1300"/>
                    <a:pt x="7213" y="1300"/>
                  </a:cubicBezTo>
                  <a:cubicBezTo>
                    <a:pt x="7176" y="1300"/>
                    <a:pt x="7145" y="1287"/>
                    <a:pt x="7108" y="1275"/>
                  </a:cubicBezTo>
                  <a:cubicBezTo>
                    <a:pt x="7096" y="1269"/>
                    <a:pt x="7077" y="1263"/>
                    <a:pt x="7065" y="1263"/>
                  </a:cubicBezTo>
                  <a:cubicBezTo>
                    <a:pt x="7077" y="1287"/>
                    <a:pt x="7089" y="1312"/>
                    <a:pt x="7102" y="1330"/>
                  </a:cubicBezTo>
                  <a:cubicBezTo>
                    <a:pt x="7145" y="1306"/>
                    <a:pt x="7207" y="1306"/>
                    <a:pt x="7250" y="1324"/>
                  </a:cubicBezTo>
                  <a:cubicBezTo>
                    <a:pt x="7256" y="1324"/>
                    <a:pt x="7256" y="1324"/>
                    <a:pt x="7256" y="1324"/>
                  </a:cubicBezTo>
                  <a:cubicBezTo>
                    <a:pt x="7256" y="1312"/>
                    <a:pt x="7268" y="1306"/>
                    <a:pt x="7280" y="1306"/>
                  </a:cubicBezTo>
                  <a:cubicBezTo>
                    <a:pt x="7336" y="1318"/>
                    <a:pt x="7422" y="1343"/>
                    <a:pt x="7447" y="1275"/>
                  </a:cubicBezTo>
                  <a:cubicBezTo>
                    <a:pt x="7465" y="1238"/>
                    <a:pt x="7484" y="1201"/>
                    <a:pt x="7527" y="1189"/>
                  </a:cubicBezTo>
                  <a:cubicBezTo>
                    <a:pt x="7551" y="1183"/>
                    <a:pt x="7576" y="1220"/>
                    <a:pt x="7558" y="1238"/>
                  </a:cubicBezTo>
                  <a:cubicBezTo>
                    <a:pt x="7545" y="1257"/>
                    <a:pt x="7539" y="1269"/>
                    <a:pt x="7527" y="1287"/>
                  </a:cubicBezTo>
                  <a:cubicBezTo>
                    <a:pt x="7533" y="1294"/>
                    <a:pt x="7533" y="1300"/>
                    <a:pt x="7533" y="1312"/>
                  </a:cubicBezTo>
                  <a:cubicBezTo>
                    <a:pt x="7502" y="1380"/>
                    <a:pt x="7447" y="1429"/>
                    <a:pt x="7367" y="1417"/>
                  </a:cubicBezTo>
                  <a:cubicBezTo>
                    <a:pt x="7324" y="1411"/>
                    <a:pt x="7280" y="1398"/>
                    <a:pt x="7237" y="1386"/>
                  </a:cubicBezTo>
                  <a:cubicBezTo>
                    <a:pt x="7194" y="1380"/>
                    <a:pt x="7170" y="1386"/>
                    <a:pt x="7139" y="1398"/>
                  </a:cubicBezTo>
                  <a:cubicBezTo>
                    <a:pt x="7188" y="1503"/>
                    <a:pt x="7231" y="1608"/>
                    <a:pt x="7268" y="1712"/>
                  </a:cubicBezTo>
                  <a:cubicBezTo>
                    <a:pt x="7299" y="1700"/>
                    <a:pt x="7342" y="1712"/>
                    <a:pt x="7373" y="1718"/>
                  </a:cubicBezTo>
                  <a:cubicBezTo>
                    <a:pt x="7459" y="1749"/>
                    <a:pt x="7551" y="1811"/>
                    <a:pt x="7638" y="1743"/>
                  </a:cubicBezTo>
                  <a:cubicBezTo>
                    <a:pt x="7668" y="1718"/>
                    <a:pt x="7712" y="1762"/>
                    <a:pt x="7681" y="1792"/>
                  </a:cubicBezTo>
                  <a:cubicBezTo>
                    <a:pt x="7619" y="1842"/>
                    <a:pt x="7551" y="1860"/>
                    <a:pt x="7471" y="1836"/>
                  </a:cubicBezTo>
                  <a:cubicBezTo>
                    <a:pt x="7434" y="1817"/>
                    <a:pt x="7397" y="1799"/>
                    <a:pt x="7354" y="1786"/>
                  </a:cubicBezTo>
                  <a:cubicBezTo>
                    <a:pt x="7330" y="1780"/>
                    <a:pt x="7311" y="1780"/>
                    <a:pt x="7287" y="1786"/>
                  </a:cubicBezTo>
                  <a:cubicBezTo>
                    <a:pt x="7293" y="1817"/>
                    <a:pt x="7299" y="1842"/>
                    <a:pt x="7305" y="1872"/>
                  </a:cubicBezTo>
                  <a:cubicBezTo>
                    <a:pt x="7422" y="1848"/>
                    <a:pt x="7545" y="1989"/>
                    <a:pt x="7644" y="1989"/>
                  </a:cubicBezTo>
                  <a:cubicBezTo>
                    <a:pt x="7681" y="1989"/>
                    <a:pt x="7687" y="2045"/>
                    <a:pt x="7650" y="2051"/>
                  </a:cubicBezTo>
                  <a:cubicBezTo>
                    <a:pt x="7582" y="2063"/>
                    <a:pt x="7527" y="2039"/>
                    <a:pt x="7471" y="2008"/>
                  </a:cubicBezTo>
                  <a:cubicBezTo>
                    <a:pt x="7441" y="1989"/>
                    <a:pt x="7410" y="1965"/>
                    <a:pt x="7379" y="1959"/>
                  </a:cubicBezTo>
                  <a:cubicBezTo>
                    <a:pt x="7354" y="1946"/>
                    <a:pt x="7336" y="1953"/>
                    <a:pt x="7317" y="1953"/>
                  </a:cubicBezTo>
                  <a:cubicBezTo>
                    <a:pt x="7324" y="1989"/>
                    <a:pt x="7330" y="2020"/>
                    <a:pt x="7330" y="2057"/>
                  </a:cubicBezTo>
                  <a:cubicBezTo>
                    <a:pt x="7373" y="2070"/>
                    <a:pt x="7410" y="2100"/>
                    <a:pt x="7441" y="2137"/>
                  </a:cubicBezTo>
                  <a:cubicBezTo>
                    <a:pt x="7471" y="2174"/>
                    <a:pt x="7502" y="2211"/>
                    <a:pt x="7551" y="2217"/>
                  </a:cubicBezTo>
                  <a:cubicBezTo>
                    <a:pt x="7607" y="2224"/>
                    <a:pt x="7662" y="2224"/>
                    <a:pt x="7712" y="2230"/>
                  </a:cubicBezTo>
                  <a:cubicBezTo>
                    <a:pt x="7742" y="2230"/>
                    <a:pt x="7742" y="2273"/>
                    <a:pt x="7712" y="2273"/>
                  </a:cubicBezTo>
                  <a:cubicBezTo>
                    <a:pt x="7632" y="2279"/>
                    <a:pt x="7539" y="2297"/>
                    <a:pt x="7465" y="2248"/>
                  </a:cubicBezTo>
                  <a:cubicBezTo>
                    <a:pt x="7410" y="2217"/>
                    <a:pt x="7385" y="2162"/>
                    <a:pt x="7336" y="2131"/>
                  </a:cubicBezTo>
                  <a:cubicBezTo>
                    <a:pt x="7336" y="2143"/>
                    <a:pt x="7336" y="2156"/>
                    <a:pt x="7336" y="2162"/>
                  </a:cubicBezTo>
                  <a:cubicBezTo>
                    <a:pt x="7336" y="2217"/>
                    <a:pt x="7336" y="2273"/>
                    <a:pt x="7336" y="2328"/>
                  </a:cubicBezTo>
                  <a:cubicBezTo>
                    <a:pt x="7391" y="2341"/>
                    <a:pt x="7434" y="2371"/>
                    <a:pt x="7471" y="2421"/>
                  </a:cubicBezTo>
                  <a:cubicBezTo>
                    <a:pt x="7527" y="2495"/>
                    <a:pt x="7582" y="2519"/>
                    <a:pt x="7675" y="2525"/>
                  </a:cubicBezTo>
                  <a:cubicBezTo>
                    <a:pt x="7705" y="2525"/>
                    <a:pt x="7705" y="2568"/>
                    <a:pt x="7675" y="2568"/>
                  </a:cubicBezTo>
                  <a:cubicBezTo>
                    <a:pt x="7595" y="2575"/>
                    <a:pt x="7527" y="2587"/>
                    <a:pt x="7465" y="2532"/>
                  </a:cubicBezTo>
                  <a:cubicBezTo>
                    <a:pt x="7422" y="2482"/>
                    <a:pt x="7391" y="2427"/>
                    <a:pt x="7330" y="2402"/>
                  </a:cubicBezTo>
                  <a:cubicBezTo>
                    <a:pt x="7330" y="2433"/>
                    <a:pt x="7324" y="2464"/>
                    <a:pt x="7317" y="2495"/>
                  </a:cubicBezTo>
                  <a:cubicBezTo>
                    <a:pt x="7330" y="2482"/>
                    <a:pt x="7348" y="2476"/>
                    <a:pt x="7361" y="2488"/>
                  </a:cubicBezTo>
                  <a:cubicBezTo>
                    <a:pt x="7391" y="2513"/>
                    <a:pt x="7410" y="2544"/>
                    <a:pt x="7434" y="2568"/>
                  </a:cubicBezTo>
                  <a:cubicBezTo>
                    <a:pt x="7465" y="2587"/>
                    <a:pt x="7502" y="2599"/>
                    <a:pt x="7533" y="2612"/>
                  </a:cubicBezTo>
                  <a:cubicBezTo>
                    <a:pt x="7588" y="2636"/>
                    <a:pt x="7644" y="2649"/>
                    <a:pt x="7699" y="2673"/>
                  </a:cubicBezTo>
                  <a:cubicBezTo>
                    <a:pt x="7730" y="2685"/>
                    <a:pt x="7712" y="2741"/>
                    <a:pt x="7675" y="2729"/>
                  </a:cubicBezTo>
                  <a:cubicBezTo>
                    <a:pt x="7576" y="2685"/>
                    <a:pt x="7330" y="2667"/>
                    <a:pt x="7317" y="2525"/>
                  </a:cubicBezTo>
                  <a:cubicBezTo>
                    <a:pt x="7305" y="2581"/>
                    <a:pt x="7293" y="2642"/>
                    <a:pt x="7280" y="2698"/>
                  </a:cubicBezTo>
                  <a:cubicBezTo>
                    <a:pt x="7250" y="2803"/>
                    <a:pt x="7225" y="2944"/>
                    <a:pt x="7139" y="3024"/>
                  </a:cubicBezTo>
                  <a:cubicBezTo>
                    <a:pt x="7145" y="3049"/>
                    <a:pt x="7139" y="3080"/>
                    <a:pt x="7157" y="3098"/>
                  </a:cubicBezTo>
                  <a:cubicBezTo>
                    <a:pt x="7182" y="3123"/>
                    <a:pt x="7207" y="3141"/>
                    <a:pt x="7237" y="3154"/>
                  </a:cubicBezTo>
                  <a:cubicBezTo>
                    <a:pt x="7243" y="3160"/>
                    <a:pt x="7250" y="3166"/>
                    <a:pt x="7256" y="3166"/>
                  </a:cubicBezTo>
                  <a:cubicBezTo>
                    <a:pt x="7262" y="3160"/>
                    <a:pt x="7274" y="3160"/>
                    <a:pt x="7280" y="3166"/>
                  </a:cubicBezTo>
                  <a:cubicBezTo>
                    <a:pt x="7342" y="3209"/>
                    <a:pt x="7410" y="3227"/>
                    <a:pt x="7471" y="3271"/>
                  </a:cubicBezTo>
                  <a:cubicBezTo>
                    <a:pt x="7441" y="3240"/>
                    <a:pt x="7410" y="3215"/>
                    <a:pt x="7373" y="3197"/>
                  </a:cubicBezTo>
                  <a:cubicBezTo>
                    <a:pt x="7348" y="3178"/>
                    <a:pt x="7373" y="3141"/>
                    <a:pt x="7397" y="3154"/>
                  </a:cubicBezTo>
                  <a:cubicBezTo>
                    <a:pt x="7508" y="3209"/>
                    <a:pt x="7607" y="3301"/>
                    <a:pt x="7619" y="3425"/>
                  </a:cubicBezTo>
                  <a:cubicBezTo>
                    <a:pt x="7619" y="3468"/>
                    <a:pt x="7558" y="3480"/>
                    <a:pt x="7545" y="3437"/>
                  </a:cubicBezTo>
                  <a:cubicBezTo>
                    <a:pt x="7545" y="3449"/>
                    <a:pt x="7539" y="3455"/>
                    <a:pt x="7539" y="3462"/>
                  </a:cubicBezTo>
                  <a:cubicBezTo>
                    <a:pt x="7527" y="3492"/>
                    <a:pt x="7484" y="3492"/>
                    <a:pt x="7478" y="3462"/>
                  </a:cubicBezTo>
                  <a:cubicBezTo>
                    <a:pt x="7465" y="3425"/>
                    <a:pt x="7471" y="3381"/>
                    <a:pt x="7459" y="3351"/>
                  </a:cubicBezTo>
                  <a:cubicBezTo>
                    <a:pt x="7441" y="3326"/>
                    <a:pt x="7428" y="3314"/>
                    <a:pt x="7404" y="3301"/>
                  </a:cubicBezTo>
                  <a:cubicBezTo>
                    <a:pt x="7391" y="3295"/>
                    <a:pt x="7385" y="3289"/>
                    <a:pt x="7373" y="3283"/>
                  </a:cubicBezTo>
                  <a:cubicBezTo>
                    <a:pt x="7367" y="3283"/>
                    <a:pt x="7361" y="3283"/>
                    <a:pt x="7354" y="3277"/>
                  </a:cubicBezTo>
                  <a:cubicBezTo>
                    <a:pt x="7299" y="3227"/>
                    <a:pt x="7207" y="3221"/>
                    <a:pt x="7145" y="3172"/>
                  </a:cubicBezTo>
                  <a:cubicBezTo>
                    <a:pt x="7126" y="3166"/>
                    <a:pt x="7108" y="3147"/>
                    <a:pt x="7096" y="3129"/>
                  </a:cubicBezTo>
                  <a:cubicBezTo>
                    <a:pt x="7096" y="3135"/>
                    <a:pt x="7089" y="3141"/>
                    <a:pt x="7089" y="3147"/>
                  </a:cubicBezTo>
                  <a:cubicBezTo>
                    <a:pt x="7077" y="3178"/>
                    <a:pt x="7053" y="3209"/>
                    <a:pt x="7034" y="3240"/>
                  </a:cubicBezTo>
                  <a:cubicBezTo>
                    <a:pt x="7034" y="3252"/>
                    <a:pt x="7028" y="3271"/>
                    <a:pt x="7034" y="3277"/>
                  </a:cubicBezTo>
                  <a:cubicBezTo>
                    <a:pt x="7053" y="3308"/>
                    <a:pt x="7083" y="3332"/>
                    <a:pt x="7114" y="3357"/>
                  </a:cubicBezTo>
                  <a:cubicBezTo>
                    <a:pt x="7170" y="3394"/>
                    <a:pt x="7219" y="3425"/>
                    <a:pt x="7268" y="3468"/>
                  </a:cubicBezTo>
                  <a:cubicBezTo>
                    <a:pt x="7293" y="3492"/>
                    <a:pt x="7256" y="3529"/>
                    <a:pt x="7231" y="3511"/>
                  </a:cubicBezTo>
                  <a:cubicBezTo>
                    <a:pt x="7170" y="3449"/>
                    <a:pt x="7022" y="3406"/>
                    <a:pt x="6972" y="3320"/>
                  </a:cubicBezTo>
                  <a:cubicBezTo>
                    <a:pt x="6954" y="3338"/>
                    <a:pt x="6936" y="3357"/>
                    <a:pt x="6917" y="3381"/>
                  </a:cubicBezTo>
                  <a:cubicBezTo>
                    <a:pt x="6942" y="3406"/>
                    <a:pt x="6960" y="3449"/>
                    <a:pt x="6972" y="3480"/>
                  </a:cubicBezTo>
                  <a:cubicBezTo>
                    <a:pt x="6991" y="3542"/>
                    <a:pt x="7003" y="3616"/>
                    <a:pt x="7083" y="3616"/>
                  </a:cubicBezTo>
                  <a:cubicBezTo>
                    <a:pt x="7120" y="3616"/>
                    <a:pt x="7120" y="3665"/>
                    <a:pt x="7089" y="3671"/>
                  </a:cubicBezTo>
                  <a:cubicBezTo>
                    <a:pt x="7009" y="3677"/>
                    <a:pt x="6960" y="3640"/>
                    <a:pt x="6929" y="3572"/>
                  </a:cubicBezTo>
                  <a:cubicBezTo>
                    <a:pt x="6917" y="3535"/>
                    <a:pt x="6911" y="3492"/>
                    <a:pt x="6892" y="3462"/>
                  </a:cubicBezTo>
                  <a:cubicBezTo>
                    <a:pt x="6886" y="3449"/>
                    <a:pt x="6880" y="3437"/>
                    <a:pt x="6868" y="3431"/>
                  </a:cubicBezTo>
                  <a:cubicBezTo>
                    <a:pt x="6862" y="3437"/>
                    <a:pt x="6855" y="3449"/>
                    <a:pt x="6849" y="3455"/>
                  </a:cubicBezTo>
                  <a:cubicBezTo>
                    <a:pt x="6843" y="3462"/>
                    <a:pt x="6831" y="3474"/>
                    <a:pt x="6818" y="3480"/>
                  </a:cubicBezTo>
                  <a:cubicBezTo>
                    <a:pt x="6825" y="3486"/>
                    <a:pt x="6825" y="3486"/>
                    <a:pt x="6825" y="3492"/>
                  </a:cubicBezTo>
                  <a:cubicBezTo>
                    <a:pt x="6825" y="3492"/>
                    <a:pt x="6825" y="3492"/>
                    <a:pt x="6825" y="3498"/>
                  </a:cubicBezTo>
                  <a:cubicBezTo>
                    <a:pt x="6831" y="3505"/>
                    <a:pt x="6831" y="3517"/>
                    <a:pt x="6837" y="3523"/>
                  </a:cubicBezTo>
                  <a:cubicBezTo>
                    <a:pt x="6843" y="3542"/>
                    <a:pt x="6849" y="3554"/>
                    <a:pt x="6855" y="3566"/>
                  </a:cubicBezTo>
                  <a:cubicBezTo>
                    <a:pt x="6855" y="3542"/>
                    <a:pt x="6855" y="3517"/>
                    <a:pt x="6855" y="3486"/>
                  </a:cubicBezTo>
                  <a:cubicBezTo>
                    <a:pt x="6862" y="3462"/>
                    <a:pt x="6899" y="3462"/>
                    <a:pt x="6899" y="3486"/>
                  </a:cubicBezTo>
                  <a:cubicBezTo>
                    <a:pt x="6905" y="3535"/>
                    <a:pt x="6917" y="3591"/>
                    <a:pt x="6936" y="3640"/>
                  </a:cubicBezTo>
                  <a:cubicBezTo>
                    <a:pt x="6948" y="3659"/>
                    <a:pt x="6960" y="3683"/>
                    <a:pt x="6985" y="3696"/>
                  </a:cubicBezTo>
                  <a:cubicBezTo>
                    <a:pt x="7003" y="3702"/>
                    <a:pt x="7034" y="3708"/>
                    <a:pt x="7059" y="3720"/>
                  </a:cubicBezTo>
                  <a:cubicBezTo>
                    <a:pt x="7077" y="3726"/>
                    <a:pt x="7077" y="3757"/>
                    <a:pt x="7059" y="3769"/>
                  </a:cubicBezTo>
                  <a:cubicBezTo>
                    <a:pt x="6997" y="3800"/>
                    <a:pt x="6929" y="3763"/>
                    <a:pt x="6892" y="3714"/>
                  </a:cubicBezTo>
                  <a:cubicBezTo>
                    <a:pt x="6886" y="3714"/>
                    <a:pt x="6886" y="3714"/>
                    <a:pt x="6886" y="3714"/>
                  </a:cubicBezTo>
                  <a:cubicBezTo>
                    <a:pt x="6874" y="3708"/>
                    <a:pt x="6862" y="3702"/>
                    <a:pt x="6855" y="3696"/>
                  </a:cubicBezTo>
                  <a:lnTo>
                    <a:pt x="6720" y="3800"/>
                  </a:lnTo>
                  <a:cubicBezTo>
                    <a:pt x="6714" y="3806"/>
                    <a:pt x="6708" y="3806"/>
                    <a:pt x="6701" y="3806"/>
                  </a:cubicBezTo>
                  <a:close/>
                  <a:moveTo>
                    <a:pt x="4749" y="4595"/>
                  </a:moveTo>
                  <a:cubicBezTo>
                    <a:pt x="4761" y="4601"/>
                    <a:pt x="4767" y="4601"/>
                    <a:pt x="4774" y="4607"/>
                  </a:cubicBezTo>
                  <a:cubicBezTo>
                    <a:pt x="4835" y="4626"/>
                    <a:pt x="4897" y="4650"/>
                    <a:pt x="4958" y="4663"/>
                  </a:cubicBezTo>
                  <a:cubicBezTo>
                    <a:pt x="4983" y="4669"/>
                    <a:pt x="4977" y="4706"/>
                    <a:pt x="4952" y="4700"/>
                  </a:cubicBezTo>
                  <a:cubicBezTo>
                    <a:pt x="4878" y="4693"/>
                    <a:pt x="4804" y="4675"/>
                    <a:pt x="4731" y="4650"/>
                  </a:cubicBezTo>
                  <a:cubicBezTo>
                    <a:pt x="4669" y="4626"/>
                    <a:pt x="4595" y="4607"/>
                    <a:pt x="4546" y="4552"/>
                  </a:cubicBezTo>
                  <a:cubicBezTo>
                    <a:pt x="4515" y="4546"/>
                    <a:pt x="4490" y="4527"/>
                    <a:pt x="4460" y="4515"/>
                  </a:cubicBezTo>
                  <a:cubicBezTo>
                    <a:pt x="4435" y="4496"/>
                    <a:pt x="4447" y="4453"/>
                    <a:pt x="4478" y="4453"/>
                  </a:cubicBezTo>
                  <a:cubicBezTo>
                    <a:pt x="4558" y="4453"/>
                    <a:pt x="4632" y="4478"/>
                    <a:pt x="4706" y="4490"/>
                  </a:cubicBezTo>
                  <a:cubicBezTo>
                    <a:pt x="4792" y="4502"/>
                    <a:pt x="4878" y="4515"/>
                    <a:pt x="4971" y="4515"/>
                  </a:cubicBezTo>
                  <a:cubicBezTo>
                    <a:pt x="5125" y="4521"/>
                    <a:pt x="5291" y="4521"/>
                    <a:pt x="5445" y="4465"/>
                  </a:cubicBezTo>
                  <a:cubicBezTo>
                    <a:pt x="5476" y="4453"/>
                    <a:pt x="5494" y="4502"/>
                    <a:pt x="5463" y="4515"/>
                  </a:cubicBezTo>
                  <a:cubicBezTo>
                    <a:pt x="5303" y="4583"/>
                    <a:pt x="5137" y="4607"/>
                    <a:pt x="4965" y="4607"/>
                  </a:cubicBezTo>
                  <a:cubicBezTo>
                    <a:pt x="4903" y="4607"/>
                    <a:pt x="4829" y="4601"/>
                    <a:pt x="4749" y="4595"/>
                  </a:cubicBezTo>
                  <a:close/>
                  <a:moveTo>
                    <a:pt x="1768" y="4681"/>
                  </a:moveTo>
                  <a:cubicBezTo>
                    <a:pt x="1762" y="4693"/>
                    <a:pt x="1756" y="4712"/>
                    <a:pt x="1749" y="4724"/>
                  </a:cubicBezTo>
                  <a:cubicBezTo>
                    <a:pt x="1737" y="4755"/>
                    <a:pt x="1688" y="4749"/>
                    <a:pt x="1688" y="4712"/>
                  </a:cubicBezTo>
                  <a:cubicBezTo>
                    <a:pt x="1688" y="4632"/>
                    <a:pt x="1719" y="4558"/>
                    <a:pt x="1725" y="4478"/>
                  </a:cubicBezTo>
                  <a:cubicBezTo>
                    <a:pt x="1725" y="4435"/>
                    <a:pt x="1719" y="4392"/>
                    <a:pt x="1719" y="4342"/>
                  </a:cubicBezTo>
                  <a:cubicBezTo>
                    <a:pt x="1706" y="4355"/>
                    <a:pt x="1694" y="4361"/>
                    <a:pt x="1688" y="4373"/>
                  </a:cubicBezTo>
                  <a:cubicBezTo>
                    <a:pt x="1688" y="4379"/>
                    <a:pt x="1688" y="4379"/>
                    <a:pt x="1688" y="4379"/>
                  </a:cubicBezTo>
                  <a:cubicBezTo>
                    <a:pt x="1676" y="4422"/>
                    <a:pt x="1663" y="4472"/>
                    <a:pt x="1663" y="4515"/>
                  </a:cubicBezTo>
                  <a:cubicBezTo>
                    <a:pt x="1663" y="4650"/>
                    <a:pt x="1645" y="4786"/>
                    <a:pt x="1608" y="4915"/>
                  </a:cubicBezTo>
                  <a:lnTo>
                    <a:pt x="2002" y="5155"/>
                  </a:lnTo>
                  <a:cubicBezTo>
                    <a:pt x="2020" y="5118"/>
                    <a:pt x="2039" y="5088"/>
                    <a:pt x="2027" y="5044"/>
                  </a:cubicBezTo>
                  <a:cubicBezTo>
                    <a:pt x="2014" y="4989"/>
                    <a:pt x="1990" y="4940"/>
                    <a:pt x="1959" y="4897"/>
                  </a:cubicBezTo>
                  <a:cubicBezTo>
                    <a:pt x="1903" y="4823"/>
                    <a:pt x="1842" y="4736"/>
                    <a:pt x="1768" y="4681"/>
                  </a:cubicBezTo>
                  <a:close/>
                  <a:moveTo>
                    <a:pt x="2316" y="4675"/>
                  </a:moveTo>
                  <a:cubicBezTo>
                    <a:pt x="2285" y="4558"/>
                    <a:pt x="2298" y="4348"/>
                    <a:pt x="2205" y="4293"/>
                  </a:cubicBezTo>
                  <a:cubicBezTo>
                    <a:pt x="2150" y="4312"/>
                    <a:pt x="2094" y="4318"/>
                    <a:pt x="2033" y="4324"/>
                  </a:cubicBezTo>
                  <a:cubicBezTo>
                    <a:pt x="1984" y="4324"/>
                    <a:pt x="1873" y="4312"/>
                    <a:pt x="1786" y="4324"/>
                  </a:cubicBezTo>
                  <a:cubicBezTo>
                    <a:pt x="1786" y="4398"/>
                    <a:pt x="1805" y="4465"/>
                    <a:pt x="1793" y="4539"/>
                  </a:cubicBezTo>
                  <a:cubicBezTo>
                    <a:pt x="1793" y="4564"/>
                    <a:pt x="1786" y="4595"/>
                    <a:pt x="1780" y="4619"/>
                  </a:cubicBezTo>
                  <a:cubicBezTo>
                    <a:pt x="1891" y="4675"/>
                    <a:pt x="1977" y="4786"/>
                    <a:pt x="2039" y="4884"/>
                  </a:cubicBezTo>
                  <a:cubicBezTo>
                    <a:pt x="2039" y="4884"/>
                    <a:pt x="2045" y="4878"/>
                    <a:pt x="2045" y="4872"/>
                  </a:cubicBezTo>
                  <a:cubicBezTo>
                    <a:pt x="2088" y="4773"/>
                    <a:pt x="2199" y="4706"/>
                    <a:pt x="2316" y="4675"/>
                  </a:cubicBezTo>
                  <a:close/>
                  <a:moveTo>
                    <a:pt x="2581" y="4663"/>
                  </a:moveTo>
                  <a:cubicBezTo>
                    <a:pt x="2599" y="4669"/>
                    <a:pt x="2612" y="4669"/>
                    <a:pt x="2630" y="4675"/>
                  </a:cubicBezTo>
                  <a:cubicBezTo>
                    <a:pt x="2599" y="4601"/>
                    <a:pt x="2618" y="4533"/>
                    <a:pt x="2612" y="4453"/>
                  </a:cubicBezTo>
                  <a:cubicBezTo>
                    <a:pt x="2606" y="4416"/>
                    <a:pt x="2593" y="4385"/>
                    <a:pt x="2575" y="4361"/>
                  </a:cubicBezTo>
                  <a:cubicBezTo>
                    <a:pt x="2593" y="4459"/>
                    <a:pt x="2581" y="4564"/>
                    <a:pt x="2581" y="4663"/>
                  </a:cubicBezTo>
                  <a:close/>
                  <a:moveTo>
                    <a:pt x="2495" y="4650"/>
                  </a:moveTo>
                  <a:cubicBezTo>
                    <a:pt x="2501" y="4527"/>
                    <a:pt x="2532" y="4379"/>
                    <a:pt x="2470" y="4275"/>
                  </a:cubicBezTo>
                  <a:cubicBezTo>
                    <a:pt x="2452" y="4262"/>
                    <a:pt x="2427" y="4250"/>
                    <a:pt x="2409" y="4238"/>
                  </a:cubicBezTo>
                  <a:cubicBezTo>
                    <a:pt x="2384" y="4244"/>
                    <a:pt x="2353" y="4256"/>
                    <a:pt x="2328" y="4262"/>
                  </a:cubicBezTo>
                  <a:cubicBezTo>
                    <a:pt x="2316" y="4262"/>
                    <a:pt x="2304" y="4268"/>
                    <a:pt x="2298" y="4268"/>
                  </a:cubicBezTo>
                  <a:cubicBezTo>
                    <a:pt x="2335" y="4305"/>
                    <a:pt x="2353" y="4361"/>
                    <a:pt x="2365" y="4422"/>
                  </a:cubicBezTo>
                  <a:cubicBezTo>
                    <a:pt x="2378" y="4478"/>
                    <a:pt x="2378" y="4533"/>
                    <a:pt x="2390" y="4595"/>
                  </a:cubicBezTo>
                  <a:cubicBezTo>
                    <a:pt x="2390" y="4613"/>
                    <a:pt x="2402" y="4632"/>
                    <a:pt x="2409" y="4656"/>
                  </a:cubicBezTo>
                  <a:cubicBezTo>
                    <a:pt x="2439" y="4650"/>
                    <a:pt x="2470" y="4650"/>
                    <a:pt x="2495" y="4650"/>
                  </a:cubicBezTo>
                  <a:close/>
                  <a:moveTo>
                    <a:pt x="2556" y="4749"/>
                  </a:moveTo>
                  <a:cubicBezTo>
                    <a:pt x="2544" y="4755"/>
                    <a:pt x="2532" y="4755"/>
                    <a:pt x="2519" y="4743"/>
                  </a:cubicBezTo>
                  <a:cubicBezTo>
                    <a:pt x="2513" y="4743"/>
                    <a:pt x="2513" y="4743"/>
                    <a:pt x="2507" y="4743"/>
                  </a:cubicBezTo>
                  <a:cubicBezTo>
                    <a:pt x="2347" y="4736"/>
                    <a:pt x="2125" y="4798"/>
                    <a:pt x="2088" y="4983"/>
                  </a:cubicBezTo>
                  <a:cubicBezTo>
                    <a:pt x="2119" y="5069"/>
                    <a:pt x="2144" y="5186"/>
                    <a:pt x="2039" y="5211"/>
                  </a:cubicBezTo>
                  <a:cubicBezTo>
                    <a:pt x="2033" y="5211"/>
                    <a:pt x="2027" y="5211"/>
                    <a:pt x="2014" y="5205"/>
                  </a:cubicBezTo>
                  <a:cubicBezTo>
                    <a:pt x="2014" y="5205"/>
                    <a:pt x="2014" y="5205"/>
                    <a:pt x="2014" y="5205"/>
                  </a:cubicBezTo>
                  <a:lnTo>
                    <a:pt x="1595" y="4952"/>
                  </a:lnTo>
                  <a:cubicBezTo>
                    <a:pt x="1577" y="5020"/>
                    <a:pt x="1546" y="5088"/>
                    <a:pt x="1503" y="5149"/>
                  </a:cubicBezTo>
                  <a:cubicBezTo>
                    <a:pt x="1485" y="5174"/>
                    <a:pt x="1435" y="5161"/>
                    <a:pt x="1442" y="5131"/>
                  </a:cubicBezTo>
                  <a:cubicBezTo>
                    <a:pt x="1460" y="5020"/>
                    <a:pt x="1509" y="4921"/>
                    <a:pt x="1534" y="4817"/>
                  </a:cubicBezTo>
                  <a:cubicBezTo>
                    <a:pt x="1565" y="4706"/>
                    <a:pt x="1559" y="4595"/>
                    <a:pt x="1571" y="4478"/>
                  </a:cubicBezTo>
                  <a:cubicBezTo>
                    <a:pt x="1589" y="4305"/>
                    <a:pt x="1719" y="4133"/>
                    <a:pt x="1700" y="3960"/>
                  </a:cubicBezTo>
                  <a:cubicBezTo>
                    <a:pt x="1694" y="3923"/>
                    <a:pt x="1749" y="3917"/>
                    <a:pt x="1756" y="3954"/>
                  </a:cubicBezTo>
                  <a:cubicBezTo>
                    <a:pt x="1774" y="4041"/>
                    <a:pt x="1774" y="4121"/>
                    <a:pt x="1743" y="4201"/>
                  </a:cubicBezTo>
                  <a:cubicBezTo>
                    <a:pt x="1743" y="4207"/>
                    <a:pt x="1743" y="4213"/>
                    <a:pt x="1743" y="4213"/>
                  </a:cubicBezTo>
                  <a:cubicBezTo>
                    <a:pt x="1848" y="4188"/>
                    <a:pt x="2002" y="4213"/>
                    <a:pt x="2088" y="4194"/>
                  </a:cubicBezTo>
                  <a:cubicBezTo>
                    <a:pt x="2322" y="4145"/>
                    <a:pt x="2544" y="4016"/>
                    <a:pt x="2778" y="3967"/>
                  </a:cubicBezTo>
                  <a:cubicBezTo>
                    <a:pt x="2772" y="3942"/>
                    <a:pt x="2790" y="3917"/>
                    <a:pt x="2815" y="3923"/>
                  </a:cubicBezTo>
                  <a:cubicBezTo>
                    <a:pt x="2840" y="3936"/>
                    <a:pt x="2870" y="3942"/>
                    <a:pt x="2895" y="3948"/>
                  </a:cubicBezTo>
                  <a:cubicBezTo>
                    <a:pt x="2901" y="3942"/>
                    <a:pt x="2907" y="3942"/>
                    <a:pt x="2907" y="3942"/>
                  </a:cubicBezTo>
                  <a:cubicBezTo>
                    <a:pt x="2920" y="3942"/>
                    <a:pt x="2932" y="3948"/>
                    <a:pt x="2938" y="3948"/>
                  </a:cubicBezTo>
                  <a:cubicBezTo>
                    <a:pt x="2957" y="3954"/>
                    <a:pt x="2981" y="3954"/>
                    <a:pt x="3000" y="3954"/>
                  </a:cubicBezTo>
                  <a:cubicBezTo>
                    <a:pt x="3061" y="3948"/>
                    <a:pt x="3117" y="3936"/>
                    <a:pt x="3178" y="3942"/>
                  </a:cubicBezTo>
                  <a:cubicBezTo>
                    <a:pt x="3209" y="3942"/>
                    <a:pt x="3222" y="3985"/>
                    <a:pt x="3191" y="3997"/>
                  </a:cubicBezTo>
                  <a:cubicBezTo>
                    <a:pt x="3185" y="4004"/>
                    <a:pt x="3172" y="4010"/>
                    <a:pt x="3166" y="4010"/>
                  </a:cubicBezTo>
                  <a:cubicBezTo>
                    <a:pt x="3197" y="4034"/>
                    <a:pt x="3228" y="4065"/>
                    <a:pt x="3277" y="4077"/>
                  </a:cubicBezTo>
                  <a:cubicBezTo>
                    <a:pt x="3326" y="4090"/>
                    <a:pt x="3375" y="4102"/>
                    <a:pt x="3425" y="4114"/>
                  </a:cubicBezTo>
                  <a:cubicBezTo>
                    <a:pt x="3462" y="4121"/>
                    <a:pt x="3456" y="4176"/>
                    <a:pt x="3419" y="4170"/>
                  </a:cubicBezTo>
                  <a:cubicBezTo>
                    <a:pt x="3320" y="4164"/>
                    <a:pt x="3135" y="4139"/>
                    <a:pt x="3092" y="4028"/>
                  </a:cubicBezTo>
                  <a:cubicBezTo>
                    <a:pt x="3043" y="4034"/>
                    <a:pt x="2994" y="4034"/>
                    <a:pt x="2944" y="4022"/>
                  </a:cubicBezTo>
                  <a:cubicBezTo>
                    <a:pt x="2944" y="4028"/>
                    <a:pt x="2938" y="4028"/>
                    <a:pt x="2932" y="4028"/>
                  </a:cubicBezTo>
                  <a:cubicBezTo>
                    <a:pt x="2809" y="4096"/>
                    <a:pt x="2667" y="4151"/>
                    <a:pt x="2532" y="4201"/>
                  </a:cubicBezTo>
                  <a:cubicBezTo>
                    <a:pt x="2569" y="4225"/>
                    <a:pt x="2599" y="4250"/>
                    <a:pt x="2624" y="4281"/>
                  </a:cubicBezTo>
                  <a:cubicBezTo>
                    <a:pt x="2624" y="4281"/>
                    <a:pt x="2630" y="4281"/>
                    <a:pt x="2630" y="4281"/>
                  </a:cubicBezTo>
                  <a:cubicBezTo>
                    <a:pt x="2661" y="4293"/>
                    <a:pt x="2680" y="4324"/>
                    <a:pt x="2710" y="4336"/>
                  </a:cubicBezTo>
                  <a:cubicBezTo>
                    <a:pt x="2729" y="4348"/>
                    <a:pt x="2753" y="4367"/>
                    <a:pt x="2778" y="4373"/>
                  </a:cubicBezTo>
                  <a:cubicBezTo>
                    <a:pt x="2803" y="4385"/>
                    <a:pt x="2784" y="4429"/>
                    <a:pt x="2760" y="4416"/>
                  </a:cubicBezTo>
                  <a:cubicBezTo>
                    <a:pt x="2729" y="4410"/>
                    <a:pt x="2698" y="4404"/>
                    <a:pt x="2673" y="4385"/>
                  </a:cubicBezTo>
                  <a:cubicBezTo>
                    <a:pt x="2692" y="4490"/>
                    <a:pt x="2649" y="4601"/>
                    <a:pt x="2704" y="4693"/>
                  </a:cubicBezTo>
                  <a:cubicBezTo>
                    <a:pt x="2704" y="4693"/>
                    <a:pt x="2704" y="4693"/>
                    <a:pt x="2704" y="4700"/>
                  </a:cubicBezTo>
                  <a:cubicBezTo>
                    <a:pt x="2753" y="4718"/>
                    <a:pt x="2790" y="4743"/>
                    <a:pt x="2827" y="4773"/>
                  </a:cubicBezTo>
                  <a:cubicBezTo>
                    <a:pt x="2895" y="4841"/>
                    <a:pt x="2975" y="4952"/>
                    <a:pt x="2938" y="5044"/>
                  </a:cubicBezTo>
                  <a:cubicBezTo>
                    <a:pt x="2926" y="5075"/>
                    <a:pt x="2889" y="5075"/>
                    <a:pt x="2877" y="5051"/>
                  </a:cubicBezTo>
                  <a:cubicBezTo>
                    <a:pt x="2833" y="4983"/>
                    <a:pt x="2833" y="4897"/>
                    <a:pt x="2766" y="4841"/>
                  </a:cubicBezTo>
                  <a:cubicBezTo>
                    <a:pt x="2704" y="4792"/>
                    <a:pt x="2636" y="4761"/>
                    <a:pt x="2556" y="4749"/>
                  </a:cubicBezTo>
                  <a:close/>
                  <a:moveTo>
                    <a:pt x="1620" y="6215"/>
                  </a:moveTo>
                  <a:cubicBezTo>
                    <a:pt x="1614" y="6153"/>
                    <a:pt x="1602" y="6098"/>
                    <a:pt x="1583" y="6036"/>
                  </a:cubicBezTo>
                  <a:cubicBezTo>
                    <a:pt x="1565" y="5987"/>
                    <a:pt x="1491" y="5999"/>
                    <a:pt x="1491" y="6048"/>
                  </a:cubicBezTo>
                  <a:cubicBezTo>
                    <a:pt x="1472" y="6270"/>
                    <a:pt x="1491" y="6492"/>
                    <a:pt x="1472" y="6714"/>
                  </a:cubicBezTo>
                  <a:cubicBezTo>
                    <a:pt x="1460" y="6923"/>
                    <a:pt x="1472" y="7151"/>
                    <a:pt x="1392" y="7348"/>
                  </a:cubicBezTo>
                  <a:cubicBezTo>
                    <a:pt x="1380" y="7373"/>
                    <a:pt x="1423" y="7391"/>
                    <a:pt x="1435" y="7366"/>
                  </a:cubicBezTo>
                  <a:cubicBezTo>
                    <a:pt x="1534" y="7212"/>
                    <a:pt x="1565" y="7028"/>
                    <a:pt x="1583" y="6849"/>
                  </a:cubicBezTo>
                  <a:cubicBezTo>
                    <a:pt x="1589" y="6738"/>
                    <a:pt x="1608" y="6615"/>
                    <a:pt x="1620" y="6492"/>
                  </a:cubicBezTo>
                  <a:cubicBezTo>
                    <a:pt x="1780" y="6590"/>
                    <a:pt x="1916" y="6707"/>
                    <a:pt x="2020" y="6868"/>
                  </a:cubicBezTo>
                  <a:cubicBezTo>
                    <a:pt x="2174" y="7102"/>
                    <a:pt x="2181" y="7354"/>
                    <a:pt x="2199" y="7625"/>
                  </a:cubicBezTo>
                  <a:cubicBezTo>
                    <a:pt x="2199" y="7656"/>
                    <a:pt x="2248" y="7656"/>
                    <a:pt x="2248" y="7625"/>
                  </a:cubicBezTo>
                  <a:cubicBezTo>
                    <a:pt x="2267" y="7360"/>
                    <a:pt x="2261" y="7108"/>
                    <a:pt x="2131" y="6874"/>
                  </a:cubicBezTo>
                  <a:cubicBezTo>
                    <a:pt x="2014" y="6658"/>
                    <a:pt x="1830" y="6498"/>
                    <a:pt x="1626" y="6375"/>
                  </a:cubicBezTo>
                  <a:cubicBezTo>
                    <a:pt x="1626" y="6363"/>
                    <a:pt x="1626" y="6350"/>
                    <a:pt x="1626" y="6332"/>
                  </a:cubicBezTo>
                  <a:cubicBezTo>
                    <a:pt x="1749" y="6369"/>
                    <a:pt x="1866" y="6412"/>
                    <a:pt x="1971" y="6498"/>
                  </a:cubicBezTo>
                  <a:cubicBezTo>
                    <a:pt x="2094" y="6597"/>
                    <a:pt x="2187" y="6732"/>
                    <a:pt x="2261" y="6868"/>
                  </a:cubicBezTo>
                  <a:cubicBezTo>
                    <a:pt x="2279" y="6898"/>
                    <a:pt x="2335" y="6874"/>
                    <a:pt x="2322" y="6837"/>
                  </a:cubicBezTo>
                  <a:cubicBezTo>
                    <a:pt x="2224" y="6584"/>
                    <a:pt x="1996" y="6301"/>
                    <a:pt x="1719" y="6233"/>
                  </a:cubicBezTo>
                  <a:cubicBezTo>
                    <a:pt x="1688" y="6221"/>
                    <a:pt x="1651" y="6221"/>
                    <a:pt x="1620" y="6215"/>
                  </a:cubicBezTo>
                  <a:close/>
                  <a:moveTo>
                    <a:pt x="2519" y="6683"/>
                  </a:moveTo>
                  <a:cubicBezTo>
                    <a:pt x="2526" y="6689"/>
                    <a:pt x="2526" y="6689"/>
                    <a:pt x="2526" y="6695"/>
                  </a:cubicBezTo>
                  <a:cubicBezTo>
                    <a:pt x="2532" y="6707"/>
                    <a:pt x="2532" y="6720"/>
                    <a:pt x="2538" y="6732"/>
                  </a:cubicBezTo>
                  <a:cubicBezTo>
                    <a:pt x="2550" y="6775"/>
                    <a:pt x="2489" y="6800"/>
                    <a:pt x="2470" y="6757"/>
                  </a:cubicBezTo>
                  <a:cubicBezTo>
                    <a:pt x="2402" y="6615"/>
                    <a:pt x="2341" y="6418"/>
                    <a:pt x="2211" y="6319"/>
                  </a:cubicBezTo>
                  <a:cubicBezTo>
                    <a:pt x="2045" y="6190"/>
                    <a:pt x="1830" y="6215"/>
                    <a:pt x="1639" y="6147"/>
                  </a:cubicBezTo>
                  <a:cubicBezTo>
                    <a:pt x="1608" y="6135"/>
                    <a:pt x="1608" y="6092"/>
                    <a:pt x="1639" y="6079"/>
                  </a:cubicBezTo>
                  <a:cubicBezTo>
                    <a:pt x="1823" y="6030"/>
                    <a:pt x="2076" y="6128"/>
                    <a:pt x="2224" y="6239"/>
                  </a:cubicBezTo>
                  <a:cubicBezTo>
                    <a:pt x="2372" y="6356"/>
                    <a:pt x="2458" y="6510"/>
                    <a:pt x="2519" y="6683"/>
                  </a:cubicBezTo>
                  <a:close/>
                  <a:moveTo>
                    <a:pt x="665" y="10058"/>
                  </a:moveTo>
                  <a:cubicBezTo>
                    <a:pt x="665" y="10046"/>
                    <a:pt x="665" y="10040"/>
                    <a:pt x="659" y="10033"/>
                  </a:cubicBezTo>
                  <a:cubicBezTo>
                    <a:pt x="641" y="9910"/>
                    <a:pt x="628" y="9787"/>
                    <a:pt x="616" y="9652"/>
                  </a:cubicBezTo>
                  <a:cubicBezTo>
                    <a:pt x="573" y="9282"/>
                    <a:pt x="542" y="8912"/>
                    <a:pt x="555" y="8537"/>
                  </a:cubicBezTo>
                  <a:cubicBezTo>
                    <a:pt x="555" y="8469"/>
                    <a:pt x="659" y="8469"/>
                    <a:pt x="659" y="8537"/>
                  </a:cubicBezTo>
                  <a:cubicBezTo>
                    <a:pt x="672" y="8888"/>
                    <a:pt x="690" y="9233"/>
                    <a:pt x="709" y="9584"/>
                  </a:cubicBezTo>
                  <a:cubicBezTo>
                    <a:pt x="715" y="9762"/>
                    <a:pt x="727" y="9935"/>
                    <a:pt x="758" y="10107"/>
                  </a:cubicBezTo>
                  <a:cubicBezTo>
                    <a:pt x="782" y="10163"/>
                    <a:pt x="813" y="10206"/>
                    <a:pt x="850" y="10243"/>
                  </a:cubicBezTo>
                  <a:cubicBezTo>
                    <a:pt x="881" y="10280"/>
                    <a:pt x="924" y="10317"/>
                    <a:pt x="967" y="10335"/>
                  </a:cubicBezTo>
                  <a:cubicBezTo>
                    <a:pt x="1004" y="10354"/>
                    <a:pt x="1041" y="10354"/>
                    <a:pt x="1072" y="10372"/>
                  </a:cubicBezTo>
                  <a:cubicBezTo>
                    <a:pt x="1109" y="10391"/>
                    <a:pt x="1103" y="10446"/>
                    <a:pt x="1066" y="10452"/>
                  </a:cubicBezTo>
                  <a:cubicBezTo>
                    <a:pt x="967" y="10477"/>
                    <a:pt x="869" y="10397"/>
                    <a:pt x="807" y="10323"/>
                  </a:cubicBezTo>
                  <a:cubicBezTo>
                    <a:pt x="826" y="10391"/>
                    <a:pt x="850" y="10465"/>
                    <a:pt x="887" y="10532"/>
                  </a:cubicBezTo>
                  <a:cubicBezTo>
                    <a:pt x="899" y="10569"/>
                    <a:pt x="844" y="10600"/>
                    <a:pt x="826" y="10557"/>
                  </a:cubicBezTo>
                  <a:cubicBezTo>
                    <a:pt x="739" y="10397"/>
                    <a:pt x="696" y="10224"/>
                    <a:pt x="665" y="10058"/>
                  </a:cubicBezTo>
                  <a:close/>
                  <a:moveTo>
                    <a:pt x="819" y="9596"/>
                  </a:moveTo>
                  <a:cubicBezTo>
                    <a:pt x="813" y="9467"/>
                    <a:pt x="826" y="9337"/>
                    <a:pt x="844" y="9208"/>
                  </a:cubicBezTo>
                  <a:cubicBezTo>
                    <a:pt x="850" y="9171"/>
                    <a:pt x="906" y="9177"/>
                    <a:pt x="906" y="9214"/>
                  </a:cubicBezTo>
                  <a:cubicBezTo>
                    <a:pt x="887" y="9393"/>
                    <a:pt x="881" y="9584"/>
                    <a:pt x="918" y="9756"/>
                  </a:cubicBezTo>
                  <a:cubicBezTo>
                    <a:pt x="936" y="9842"/>
                    <a:pt x="961" y="9935"/>
                    <a:pt x="1010" y="10009"/>
                  </a:cubicBezTo>
                  <a:cubicBezTo>
                    <a:pt x="1053" y="10089"/>
                    <a:pt x="1127" y="10132"/>
                    <a:pt x="1189" y="10200"/>
                  </a:cubicBezTo>
                  <a:cubicBezTo>
                    <a:pt x="1207" y="10224"/>
                    <a:pt x="1189" y="10261"/>
                    <a:pt x="1152" y="10255"/>
                  </a:cubicBezTo>
                  <a:cubicBezTo>
                    <a:pt x="1072" y="10231"/>
                    <a:pt x="1004" y="10169"/>
                    <a:pt x="955" y="10089"/>
                  </a:cubicBezTo>
                  <a:cubicBezTo>
                    <a:pt x="782" y="9916"/>
                    <a:pt x="733" y="9608"/>
                    <a:pt x="709" y="9374"/>
                  </a:cubicBezTo>
                  <a:cubicBezTo>
                    <a:pt x="684" y="9097"/>
                    <a:pt x="684" y="8802"/>
                    <a:pt x="752" y="8531"/>
                  </a:cubicBezTo>
                  <a:cubicBezTo>
                    <a:pt x="758" y="8500"/>
                    <a:pt x="807" y="8506"/>
                    <a:pt x="801" y="8543"/>
                  </a:cubicBezTo>
                  <a:cubicBezTo>
                    <a:pt x="770" y="8802"/>
                    <a:pt x="752" y="9054"/>
                    <a:pt x="776" y="9319"/>
                  </a:cubicBezTo>
                  <a:cubicBezTo>
                    <a:pt x="789" y="9411"/>
                    <a:pt x="801" y="9504"/>
                    <a:pt x="819" y="9596"/>
                  </a:cubicBezTo>
                  <a:close/>
                  <a:moveTo>
                    <a:pt x="1466" y="9873"/>
                  </a:moveTo>
                  <a:cubicBezTo>
                    <a:pt x="1442" y="9892"/>
                    <a:pt x="1398" y="9886"/>
                    <a:pt x="1368" y="9886"/>
                  </a:cubicBezTo>
                  <a:cubicBezTo>
                    <a:pt x="1324" y="9879"/>
                    <a:pt x="1294" y="9867"/>
                    <a:pt x="1257" y="9842"/>
                  </a:cubicBezTo>
                  <a:cubicBezTo>
                    <a:pt x="1232" y="9830"/>
                    <a:pt x="1251" y="9787"/>
                    <a:pt x="1281" y="9793"/>
                  </a:cubicBezTo>
                  <a:cubicBezTo>
                    <a:pt x="1312" y="9806"/>
                    <a:pt x="1343" y="9812"/>
                    <a:pt x="1374" y="9812"/>
                  </a:cubicBezTo>
                  <a:cubicBezTo>
                    <a:pt x="1405" y="9818"/>
                    <a:pt x="1435" y="9799"/>
                    <a:pt x="1466" y="9812"/>
                  </a:cubicBezTo>
                  <a:cubicBezTo>
                    <a:pt x="1491" y="9818"/>
                    <a:pt x="1497" y="9842"/>
                    <a:pt x="1485" y="9861"/>
                  </a:cubicBezTo>
                  <a:cubicBezTo>
                    <a:pt x="1478" y="9867"/>
                    <a:pt x="1478" y="9867"/>
                    <a:pt x="1472" y="9867"/>
                  </a:cubicBezTo>
                  <a:cubicBezTo>
                    <a:pt x="1497" y="9861"/>
                    <a:pt x="1522" y="9873"/>
                    <a:pt x="1522" y="9898"/>
                  </a:cubicBezTo>
                  <a:cubicBezTo>
                    <a:pt x="1522" y="10027"/>
                    <a:pt x="1355" y="10070"/>
                    <a:pt x="1251" y="10052"/>
                  </a:cubicBezTo>
                  <a:cubicBezTo>
                    <a:pt x="1127" y="10033"/>
                    <a:pt x="1004" y="9953"/>
                    <a:pt x="967" y="9830"/>
                  </a:cubicBezTo>
                  <a:cubicBezTo>
                    <a:pt x="961" y="9793"/>
                    <a:pt x="1010" y="9781"/>
                    <a:pt x="1017" y="9812"/>
                  </a:cubicBezTo>
                  <a:cubicBezTo>
                    <a:pt x="1041" y="9867"/>
                    <a:pt x="1090" y="9910"/>
                    <a:pt x="1140" y="9935"/>
                  </a:cubicBezTo>
                  <a:cubicBezTo>
                    <a:pt x="1041" y="9836"/>
                    <a:pt x="1010" y="9633"/>
                    <a:pt x="998" y="9510"/>
                  </a:cubicBezTo>
                  <a:cubicBezTo>
                    <a:pt x="967" y="9288"/>
                    <a:pt x="973" y="9073"/>
                    <a:pt x="980" y="8851"/>
                  </a:cubicBezTo>
                  <a:cubicBezTo>
                    <a:pt x="980" y="8820"/>
                    <a:pt x="1029" y="8820"/>
                    <a:pt x="1029" y="8851"/>
                  </a:cubicBezTo>
                  <a:cubicBezTo>
                    <a:pt x="1035" y="9042"/>
                    <a:pt x="1041" y="9227"/>
                    <a:pt x="1066" y="9411"/>
                  </a:cubicBezTo>
                  <a:cubicBezTo>
                    <a:pt x="1090" y="9602"/>
                    <a:pt x="1121" y="9793"/>
                    <a:pt x="1269" y="9929"/>
                  </a:cubicBezTo>
                  <a:cubicBezTo>
                    <a:pt x="1281" y="9941"/>
                    <a:pt x="1281" y="9959"/>
                    <a:pt x="1275" y="9972"/>
                  </a:cubicBezTo>
                  <a:cubicBezTo>
                    <a:pt x="1361" y="9984"/>
                    <a:pt x="1405" y="9941"/>
                    <a:pt x="1466" y="9873"/>
                  </a:cubicBezTo>
                  <a:cubicBezTo>
                    <a:pt x="1466" y="9873"/>
                    <a:pt x="1466" y="9873"/>
                    <a:pt x="1466" y="9873"/>
                  </a:cubicBezTo>
                  <a:close/>
                  <a:moveTo>
                    <a:pt x="481" y="11462"/>
                  </a:moveTo>
                  <a:cubicBezTo>
                    <a:pt x="493" y="11481"/>
                    <a:pt x="511" y="11499"/>
                    <a:pt x="536" y="11505"/>
                  </a:cubicBezTo>
                  <a:cubicBezTo>
                    <a:pt x="567" y="11512"/>
                    <a:pt x="598" y="11512"/>
                    <a:pt x="628" y="11499"/>
                  </a:cubicBezTo>
                  <a:cubicBezTo>
                    <a:pt x="672" y="11487"/>
                    <a:pt x="690" y="11549"/>
                    <a:pt x="647" y="11567"/>
                  </a:cubicBezTo>
                  <a:cubicBezTo>
                    <a:pt x="561" y="11598"/>
                    <a:pt x="407" y="11592"/>
                    <a:pt x="419" y="11462"/>
                  </a:cubicBezTo>
                  <a:cubicBezTo>
                    <a:pt x="419" y="11462"/>
                    <a:pt x="419" y="11456"/>
                    <a:pt x="425" y="11456"/>
                  </a:cubicBezTo>
                  <a:cubicBezTo>
                    <a:pt x="364" y="11438"/>
                    <a:pt x="321" y="11395"/>
                    <a:pt x="327" y="11315"/>
                  </a:cubicBezTo>
                  <a:cubicBezTo>
                    <a:pt x="247" y="11265"/>
                    <a:pt x="197" y="11167"/>
                    <a:pt x="197" y="11056"/>
                  </a:cubicBezTo>
                  <a:cubicBezTo>
                    <a:pt x="204" y="11013"/>
                    <a:pt x="271" y="11000"/>
                    <a:pt x="277" y="11050"/>
                  </a:cubicBezTo>
                  <a:cubicBezTo>
                    <a:pt x="290" y="11124"/>
                    <a:pt x="296" y="11204"/>
                    <a:pt x="364" y="11247"/>
                  </a:cubicBezTo>
                  <a:cubicBezTo>
                    <a:pt x="419" y="11284"/>
                    <a:pt x="481" y="11290"/>
                    <a:pt x="542" y="11290"/>
                  </a:cubicBezTo>
                  <a:cubicBezTo>
                    <a:pt x="709" y="11278"/>
                    <a:pt x="869" y="11210"/>
                    <a:pt x="1010" y="11136"/>
                  </a:cubicBezTo>
                  <a:cubicBezTo>
                    <a:pt x="1392" y="10920"/>
                    <a:pt x="1614" y="10502"/>
                    <a:pt x="1725" y="10089"/>
                  </a:cubicBezTo>
                  <a:cubicBezTo>
                    <a:pt x="1731" y="10064"/>
                    <a:pt x="1780" y="10077"/>
                    <a:pt x="1768" y="10101"/>
                  </a:cubicBezTo>
                  <a:cubicBezTo>
                    <a:pt x="1694" y="10403"/>
                    <a:pt x="1577" y="10699"/>
                    <a:pt x="1380" y="10939"/>
                  </a:cubicBezTo>
                  <a:cubicBezTo>
                    <a:pt x="1269" y="11074"/>
                    <a:pt x="1121" y="11173"/>
                    <a:pt x="961" y="11247"/>
                  </a:cubicBezTo>
                  <a:cubicBezTo>
                    <a:pt x="807" y="11321"/>
                    <a:pt x="628" y="11388"/>
                    <a:pt x="456" y="11364"/>
                  </a:cubicBezTo>
                  <a:cubicBezTo>
                    <a:pt x="493" y="11388"/>
                    <a:pt x="536" y="11388"/>
                    <a:pt x="592" y="11382"/>
                  </a:cubicBezTo>
                  <a:cubicBezTo>
                    <a:pt x="665" y="11376"/>
                    <a:pt x="746" y="11364"/>
                    <a:pt x="819" y="11345"/>
                  </a:cubicBezTo>
                  <a:cubicBezTo>
                    <a:pt x="856" y="11333"/>
                    <a:pt x="869" y="11388"/>
                    <a:pt x="832" y="11401"/>
                  </a:cubicBezTo>
                  <a:cubicBezTo>
                    <a:pt x="764" y="11425"/>
                    <a:pt x="690" y="11444"/>
                    <a:pt x="616" y="11456"/>
                  </a:cubicBezTo>
                  <a:cubicBezTo>
                    <a:pt x="573" y="11462"/>
                    <a:pt x="524" y="11468"/>
                    <a:pt x="481" y="11462"/>
                  </a:cubicBezTo>
                  <a:close/>
                  <a:moveTo>
                    <a:pt x="2064" y="11881"/>
                  </a:moveTo>
                  <a:cubicBezTo>
                    <a:pt x="2144" y="11869"/>
                    <a:pt x="2230" y="11844"/>
                    <a:pt x="2304" y="11813"/>
                  </a:cubicBezTo>
                  <a:cubicBezTo>
                    <a:pt x="2378" y="11789"/>
                    <a:pt x="2433" y="11746"/>
                    <a:pt x="2482" y="11703"/>
                  </a:cubicBezTo>
                  <a:cubicBezTo>
                    <a:pt x="2402" y="11807"/>
                    <a:pt x="2328" y="11918"/>
                    <a:pt x="2255" y="12035"/>
                  </a:cubicBezTo>
                  <a:cubicBezTo>
                    <a:pt x="2101" y="12263"/>
                    <a:pt x="1940" y="12485"/>
                    <a:pt x="1799" y="12719"/>
                  </a:cubicBezTo>
                  <a:cubicBezTo>
                    <a:pt x="1663" y="12953"/>
                    <a:pt x="1559" y="13199"/>
                    <a:pt x="1466" y="13452"/>
                  </a:cubicBezTo>
                  <a:cubicBezTo>
                    <a:pt x="1368" y="13717"/>
                    <a:pt x="1275" y="13994"/>
                    <a:pt x="1257" y="14277"/>
                  </a:cubicBezTo>
                  <a:cubicBezTo>
                    <a:pt x="1251" y="14320"/>
                    <a:pt x="1318" y="14326"/>
                    <a:pt x="1324" y="14289"/>
                  </a:cubicBezTo>
                  <a:cubicBezTo>
                    <a:pt x="1361" y="14154"/>
                    <a:pt x="1380" y="14018"/>
                    <a:pt x="1411" y="13889"/>
                  </a:cubicBezTo>
                  <a:cubicBezTo>
                    <a:pt x="1448" y="13760"/>
                    <a:pt x="1497" y="13630"/>
                    <a:pt x="1540" y="13507"/>
                  </a:cubicBezTo>
                  <a:cubicBezTo>
                    <a:pt x="1626" y="13249"/>
                    <a:pt x="1743" y="13002"/>
                    <a:pt x="1879" y="12768"/>
                  </a:cubicBezTo>
                  <a:cubicBezTo>
                    <a:pt x="2014" y="12540"/>
                    <a:pt x="2174" y="12331"/>
                    <a:pt x="2310" y="12103"/>
                  </a:cubicBezTo>
                  <a:cubicBezTo>
                    <a:pt x="2445" y="11881"/>
                    <a:pt x="2581" y="11653"/>
                    <a:pt x="2772" y="11468"/>
                  </a:cubicBezTo>
                  <a:cubicBezTo>
                    <a:pt x="2797" y="11444"/>
                    <a:pt x="2760" y="11407"/>
                    <a:pt x="2729" y="11425"/>
                  </a:cubicBezTo>
                  <a:cubicBezTo>
                    <a:pt x="2673" y="11475"/>
                    <a:pt x="2624" y="11530"/>
                    <a:pt x="2575" y="11586"/>
                  </a:cubicBezTo>
                  <a:cubicBezTo>
                    <a:pt x="2661" y="11462"/>
                    <a:pt x="2723" y="11327"/>
                    <a:pt x="2840" y="11222"/>
                  </a:cubicBezTo>
                  <a:cubicBezTo>
                    <a:pt x="2963" y="11117"/>
                    <a:pt x="3111" y="11025"/>
                    <a:pt x="3203" y="10890"/>
                  </a:cubicBezTo>
                  <a:cubicBezTo>
                    <a:pt x="3295" y="10748"/>
                    <a:pt x="3363" y="10588"/>
                    <a:pt x="3449" y="10440"/>
                  </a:cubicBezTo>
                  <a:cubicBezTo>
                    <a:pt x="3468" y="10403"/>
                    <a:pt x="3419" y="10360"/>
                    <a:pt x="3388" y="10391"/>
                  </a:cubicBezTo>
                  <a:cubicBezTo>
                    <a:pt x="3283" y="10495"/>
                    <a:pt x="3246" y="10637"/>
                    <a:pt x="3178" y="10766"/>
                  </a:cubicBezTo>
                  <a:cubicBezTo>
                    <a:pt x="3098" y="10920"/>
                    <a:pt x="2938" y="11031"/>
                    <a:pt x="2809" y="11142"/>
                  </a:cubicBezTo>
                  <a:cubicBezTo>
                    <a:pt x="2753" y="11191"/>
                    <a:pt x="2704" y="11241"/>
                    <a:pt x="2661" y="11302"/>
                  </a:cubicBezTo>
                  <a:cubicBezTo>
                    <a:pt x="2575" y="11376"/>
                    <a:pt x="2501" y="11456"/>
                    <a:pt x="2402" y="11518"/>
                  </a:cubicBezTo>
                  <a:cubicBezTo>
                    <a:pt x="2285" y="11579"/>
                    <a:pt x="2156" y="11616"/>
                    <a:pt x="2027" y="11635"/>
                  </a:cubicBezTo>
                  <a:cubicBezTo>
                    <a:pt x="1737" y="11672"/>
                    <a:pt x="1503" y="11499"/>
                    <a:pt x="1263" y="11370"/>
                  </a:cubicBezTo>
                  <a:cubicBezTo>
                    <a:pt x="1238" y="11358"/>
                    <a:pt x="1214" y="11395"/>
                    <a:pt x="1238" y="11413"/>
                  </a:cubicBezTo>
                  <a:cubicBezTo>
                    <a:pt x="1386" y="11499"/>
                    <a:pt x="1528" y="11604"/>
                    <a:pt x="1682" y="11678"/>
                  </a:cubicBezTo>
                  <a:cubicBezTo>
                    <a:pt x="1805" y="11727"/>
                    <a:pt x="1940" y="11740"/>
                    <a:pt x="2070" y="11721"/>
                  </a:cubicBezTo>
                  <a:cubicBezTo>
                    <a:pt x="2187" y="11703"/>
                    <a:pt x="2335" y="11659"/>
                    <a:pt x="2464" y="11592"/>
                  </a:cubicBezTo>
                  <a:cubicBezTo>
                    <a:pt x="2396" y="11672"/>
                    <a:pt x="2310" y="11721"/>
                    <a:pt x="2199" y="11752"/>
                  </a:cubicBezTo>
                  <a:cubicBezTo>
                    <a:pt x="2076" y="11795"/>
                    <a:pt x="1947" y="11807"/>
                    <a:pt x="1817" y="11801"/>
                  </a:cubicBezTo>
                  <a:cubicBezTo>
                    <a:pt x="1774" y="11801"/>
                    <a:pt x="1737" y="11789"/>
                    <a:pt x="1694" y="11776"/>
                  </a:cubicBezTo>
                  <a:cubicBezTo>
                    <a:pt x="1694" y="11758"/>
                    <a:pt x="1688" y="11746"/>
                    <a:pt x="1682" y="11733"/>
                  </a:cubicBezTo>
                  <a:cubicBezTo>
                    <a:pt x="1669" y="11696"/>
                    <a:pt x="1626" y="11703"/>
                    <a:pt x="1614" y="11733"/>
                  </a:cubicBezTo>
                  <a:cubicBezTo>
                    <a:pt x="1565" y="11703"/>
                    <a:pt x="1522" y="11672"/>
                    <a:pt x="1485" y="11647"/>
                  </a:cubicBezTo>
                  <a:cubicBezTo>
                    <a:pt x="1380" y="11579"/>
                    <a:pt x="1244" y="11481"/>
                    <a:pt x="1115" y="11462"/>
                  </a:cubicBezTo>
                  <a:cubicBezTo>
                    <a:pt x="1214" y="11351"/>
                    <a:pt x="1306" y="11216"/>
                    <a:pt x="1405" y="11111"/>
                  </a:cubicBezTo>
                  <a:cubicBezTo>
                    <a:pt x="1559" y="10945"/>
                    <a:pt x="1682" y="10754"/>
                    <a:pt x="1793" y="10557"/>
                  </a:cubicBezTo>
                  <a:cubicBezTo>
                    <a:pt x="1891" y="10372"/>
                    <a:pt x="1940" y="10175"/>
                    <a:pt x="1953" y="9966"/>
                  </a:cubicBezTo>
                  <a:cubicBezTo>
                    <a:pt x="1971" y="9688"/>
                    <a:pt x="2020" y="9411"/>
                    <a:pt x="2027" y="9140"/>
                  </a:cubicBezTo>
                  <a:cubicBezTo>
                    <a:pt x="2027" y="9103"/>
                    <a:pt x="1977" y="9097"/>
                    <a:pt x="1965" y="9128"/>
                  </a:cubicBezTo>
                  <a:cubicBezTo>
                    <a:pt x="1860" y="9590"/>
                    <a:pt x="1922" y="10070"/>
                    <a:pt x="1700" y="10508"/>
                  </a:cubicBezTo>
                  <a:cubicBezTo>
                    <a:pt x="1595" y="10717"/>
                    <a:pt x="1435" y="10908"/>
                    <a:pt x="1269" y="11074"/>
                  </a:cubicBezTo>
                  <a:cubicBezTo>
                    <a:pt x="1115" y="11234"/>
                    <a:pt x="936" y="11407"/>
                    <a:pt x="819" y="11598"/>
                  </a:cubicBezTo>
                  <a:cubicBezTo>
                    <a:pt x="795" y="11635"/>
                    <a:pt x="838" y="11672"/>
                    <a:pt x="875" y="11653"/>
                  </a:cubicBezTo>
                  <a:cubicBezTo>
                    <a:pt x="936" y="11622"/>
                    <a:pt x="992" y="11586"/>
                    <a:pt x="1041" y="11536"/>
                  </a:cubicBezTo>
                  <a:cubicBezTo>
                    <a:pt x="1244" y="11530"/>
                    <a:pt x="1442" y="11733"/>
                    <a:pt x="1608" y="11826"/>
                  </a:cubicBezTo>
                  <a:cubicBezTo>
                    <a:pt x="1608" y="11826"/>
                    <a:pt x="1608" y="11826"/>
                    <a:pt x="1608" y="11826"/>
                  </a:cubicBezTo>
                  <a:cubicBezTo>
                    <a:pt x="1608" y="11900"/>
                    <a:pt x="1620" y="11974"/>
                    <a:pt x="1620" y="12041"/>
                  </a:cubicBezTo>
                  <a:cubicBezTo>
                    <a:pt x="1614" y="12158"/>
                    <a:pt x="1602" y="12275"/>
                    <a:pt x="1589" y="12386"/>
                  </a:cubicBezTo>
                  <a:cubicBezTo>
                    <a:pt x="1559" y="12602"/>
                    <a:pt x="1528" y="12817"/>
                    <a:pt x="1503" y="13033"/>
                  </a:cubicBezTo>
                  <a:cubicBezTo>
                    <a:pt x="1503" y="13064"/>
                    <a:pt x="1546" y="13070"/>
                    <a:pt x="1552" y="13039"/>
                  </a:cubicBezTo>
                  <a:cubicBezTo>
                    <a:pt x="1589" y="12811"/>
                    <a:pt x="1639" y="12589"/>
                    <a:pt x="1676" y="12362"/>
                  </a:cubicBezTo>
                  <a:cubicBezTo>
                    <a:pt x="1688" y="12257"/>
                    <a:pt x="1700" y="12152"/>
                    <a:pt x="1706" y="12047"/>
                  </a:cubicBezTo>
                  <a:cubicBezTo>
                    <a:pt x="1713" y="11986"/>
                    <a:pt x="1713" y="11924"/>
                    <a:pt x="1713" y="11869"/>
                  </a:cubicBezTo>
                  <a:cubicBezTo>
                    <a:pt x="1793" y="11893"/>
                    <a:pt x="1879" y="11900"/>
                    <a:pt x="1965" y="11893"/>
                  </a:cubicBezTo>
                  <a:cubicBezTo>
                    <a:pt x="1934" y="12035"/>
                    <a:pt x="1965" y="12195"/>
                    <a:pt x="1971" y="12343"/>
                  </a:cubicBezTo>
                  <a:cubicBezTo>
                    <a:pt x="1971" y="12374"/>
                    <a:pt x="2020" y="12374"/>
                    <a:pt x="2020" y="12343"/>
                  </a:cubicBezTo>
                  <a:cubicBezTo>
                    <a:pt x="2027" y="12189"/>
                    <a:pt x="2045" y="12035"/>
                    <a:pt x="2064" y="11881"/>
                  </a:cubicBezTo>
                  <a:moveTo>
                    <a:pt x="3757" y="10144"/>
                  </a:moveTo>
                  <a:cubicBezTo>
                    <a:pt x="3764" y="10144"/>
                    <a:pt x="3770" y="10138"/>
                    <a:pt x="3776" y="10138"/>
                  </a:cubicBezTo>
                  <a:cubicBezTo>
                    <a:pt x="3887" y="10107"/>
                    <a:pt x="4004" y="10095"/>
                    <a:pt x="4121" y="10107"/>
                  </a:cubicBezTo>
                  <a:cubicBezTo>
                    <a:pt x="4121" y="10107"/>
                    <a:pt x="4121" y="10107"/>
                    <a:pt x="4121" y="10107"/>
                  </a:cubicBezTo>
                  <a:cubicBezTo>
                    <a:pt x="4096" y="10089"/>
                    <a:pt x="4065" y="10058"/>
                    <a:pt x="4047" y="10033"/>
                  </a:cubicBezTo>
                  <a:cubicBezTo>
                    <a:pt x="4004" y="9990"/>
                    <a:pt x="3967" y="9941"/>
                    <a:pt x="3936" y="9892"/>
                  </a:cubicBezTo>
                  <a:cubicBezTo>
                    <a:pt x="3918" y="9861"/>
                    <a:pt x="3961" y="9836"/>
                    <a:pt x="3979" y="9861"/>
                  </a:cubicBezTo>
                  <a:cubicBezTo>
                    <a:pt x="4016" y="9910"/>
                    <a:pt x="4059" y="9953"/>
                    <a:pt x="4108" y="9990"/>
                  </a:cubicBezTo>
                  <a:cubicBezTo>
                    <a:pt x="4127" y="10009"/>
                    <a:pt x="4145" y="10027"/>
                    <a:pt x="4170" y="10046"/>
                  </a:cubicBezTo>
                  <a:cubicBezTo>
                    <a:pt x="4189" y="10058"/>
                    <a:pt x="4207" y="10070"/>
                    <a:pt x="4219" y="10095"/>
                  </a:cubicBezTo>
                  <a:cubicBezTo>
                    <a:pt x="4225" y="10113"/>
                    <a:pt x="4213" y="10144"/>
                    <a:pt x="4189" y="10138"/>
                  </a:cubicBezTo>
                  <a:cubicBezTo>
                    <a:pt x="4170" y="10138"/>
                    <a:pt x="4158" y="10132"/>
                    <a:pt x="4145" y="10120"/>
                  </a:cubicBezTo>
                  <a:cubicBezTo>
                    <a:pt x="4152" y="10138"/>
                    <a:pt x="4145" y="10163"/>
                    <a:pt x="4121" y="10163"/>
                  </a:cubicBezTo>
                  <a:cubicBezTo>
                    <a:pt x="4028" y="10163"/>
                    <a:pt x="3936" y="10181"/>
                    <a:pt x="3844" y="10206"/>
                  </a:cubicBezTo>
                  <a:cubicBezTo>
                    <a:pt x="3844" y="10212"/>
                    <a:pt x="3831" y="10224"/>
                    <a:pt x="3819" y="10224"/>
                  </a:cubicBezTo>
                  <a:cubicBezTo>
                    <a:pt x="3794" y="10237"/>
                    <a:pt x="3764" y="10237"/>
                    <a:pt x="3739" y="10237"/>
                  </a:cubicBezTo>
                  <a:cubicBezTo>
                    <a:pt x="3671" y="10267"/>
                    <a:pt x="3603" y="10304"/>
                    <a:pt x="3536" y="10335"/>
                  </a:cubicBezTo>
                  <a:cubicBezTo>
                    <a:pt x="3523" y="10341"/>
                    <a:pt x="3505" y="10335"/>
                    <a:pt x="3499" y="10323"/>
                  </a:cubicBezTo>
                  <a:cubicBezTo>
                    <a:pt x="3499" y="10335"/>
                    <a:pt x="3493" y="10348"/>
                    <a:pt x="3474" y="10354"/>
                  </a:cubicBezTo>
                  <a:cubicBezTo>
                    <a:pt x="3406" y="10384"/>
                    <a:pt x="3332" y="10397"/>
                    <a:pt x="3271" y="10440"/>
                  </a:cubicBezTo>
                  <a:cubicBezTo>
                    <a:pt x="3215" y="10477"/>
                    <a:pt x="3172" y="10514"/>
                    <a:pt x="3123" y="10557"/>
                  </a:cubicBezTo>
                  <a:cubicBezTo>
                    <a:pt x="3037" y="10643"/>
                    <a:pt x="2951" y="10717"/>
                    <a:pt x="2840" y="10766"/>
                  </a:cubicBezTo>
                  <a:cubicBezTo>
                    <a:pt x="2809" y="10785"/>
                    <a:pt x="2784" y="10736"/>
                    <a:pt x="2815" y="10717"/>
                  </a:cubicBezTo>
                  <a:cubicBezTo>
                    <a:pt x="2901" y="10668"/>
                    <a:pt x="2987" y="10582"/>
                    <a:pt x="3055" y="10508"/>
                  </a:cubicBezTo>
                  <a:cubicBezTo>
                    <a:pt x="3166" y="10397"/>
                    <a:pt x="3295" y="10286"/>
                    <a:pt x="3462" y="10292"/>
                  </a:cubicBezTo>
                  <a:cubicBezTo>
                    <a:pt x="3480" y="10292"/>
                    <a:pt x="3486" y="10298"/>
                    <a:pt x="3493" y="10311"/>
                  </a:cubicBezTo>
                  <a:cubicBezTo>
                    <a:pt x="3493" y="10304"/>
                    <a:pt x="3493" y="10298"/>
                    <a:pt x="3499" y="10292"/>
                  </a:cubicBezTo>
                  <a:cubicBezTo>
                    <a:pt x="3517" y="10255"/>
                    <a:pt x="3548" y="10231"/>
                    <a:pt x="3585" y="10206"/>
                  </a:cubicBezTo>
                  <a:cubicBezTo>
                    <a:pt x="3419" y="10144"/>
                    <a:pt x="3252" y="9984"/>
                    <a:pt x="3148" y="9867"/>
                  </a:cubicBezTo>
                  <a:cubicBezTo>
                    <a:pt x="2938" y="9645"/>
                    <a:pt x="2766" y="9399"/>
                    <a:pt x="2667" y="9110"/>
                  </a:cubicBezTo>
                  <a:cubicBezTo>
                    <a:pt x="2550" y="8783"/>
                    <a:pt x="2556" y="8450"/>
                    <a:pt x="2569" y="8106"/>
                  </a:cubicBezTo>
                  <a:cubicBezTo>
                    <a:pt x="2575" y="7933"/>
                    <a:pt x="2575" y="7761"/>
                    <a:pt x="2575" y="7588"/>
                  </a:cubicBezTo>
                  <a:cubicBezTo>
                    <a:pt x="2575" y="7416"/>
                    <a:pt x="2562" y="7237"/>
                    <a:pt x="2618" y="7065"/>
                  </a:cubicBezTo>
                  <a:cubicBezTo>
                    <a:pt x="2624" y="7040"/>
                    <a:pt x="2667" y="7046"/>
                    <a:pt x="2667" y="7077"/>
                  </a:cubicBezTo>
                  <a:cubicBezTo>
                    <a:pt x="2661" y="7410"/>
                    <a:pt x="2667" y="7742"/>
                    <a:pt x="2655" y="8075"/>
                  </a:cubicBezTo>
                  <a:cubicBezTo>
                    <a:pt x="2649" y="8383"/>
                    <a:pt x="2636" y="8697"/>
                    <a:pt x="2723" y="8993"/>
                  </a:cubicBezTo>
                  <a:cubicBezTo>
                    <a:pt x="2815" y="9282"/>
                    <a:pt x="2975" y="9535"/>
                    <a:pt x="3178" y="9762"/>
                  </a:cubicBezTo>
                  <a:cubicBezTo>
                    <a:pt x="3271" y="9861"/>
                    <a:pt x="3369" y="9966"/>
                    <a:pt x="3486" y="10040"/>
                  </a:cubicBezTo>
                  <a:cubicBezTo>
                    <a:pt x="3573" y="10095"/>
                    <a:pt x="3659" y="10120"/>
                    <a:pt x="3757" y="10144"/>
                  </a:cubicBezTo>
                  <a:close/>
                  <a:moveTo>
                    <a:pt x="5223" y="6424"/>
                  </a:moveTo>
                  <a:cubicBezTo>
                    <a:pt x="5211" y="6418"/>
                    <a:pt x="5205" y="6406"/>
                    <a:pt x="5205" y="6393"/>
                  </a:cubicBezTo>
                  <a:cubicBezTo>
                    <a:pt x="5205" y="6393"/>
                    <a:pt x="5199" y="6387"/>
                    <a:pt x="5199" y="6375"/>
                  </a:cubicBezTo>
                  <a:cubicBezTo>
                    <a:pt x="5186" y="6332"/>
                    <a:pt x="5260" y="6326"/>
                    <a:pt x="5260" y="6369"/>
                  </a:cubicBezTo>
                  <a:cubicBezTo>
                    <a:pt x="5260" y="6381"/>
                    <a:pt x="5266" y="6387"/>
                    <a:pt x="5266" y="6399"/>
                  </a:cubicBezTo>
                  <a:cubicBezTo>
                    <a:pt x="5266" y="6424"/>
                    <a:pt x="5242" y="6436"/>
                    <a:pt x="5223" y="6424"/>
                  </a:cubicBezTo>
                  <a:close/>
                  <a:moveTo>
                    <a:pt x="5925" y="19950"/>
                  </a:moveTo>
                  <a:cubicBezTo>
                    <a:pt x="5907" y="20153"/>
                    <a:pt x="5956" y="20362"/>
                    <a:pt x="5981" y="20566"/>
                  </a:cubicBezTo>
                  <a:cubicBezTo>
                    <a:pt x="5999" y="20750"/>
                    <a:pt x="5975" y="20935"/>
                    <a:pt x="6018" y="21120"/>
                  </a:cubicBezTo>
                  <a:cubicBezTo>
                    <a:pt x="6024" y="21151"/>
                    <a:pt x="6067" y="21145"/>
                    <a:pt x="6067" y="21114"/>
                  </a:cubicBezTo>
                  <a:cubicBezTo>
                    <a:pt x="6036" y="20917"/>
                    <a:pt x="6073" y="20720"/>
                    <a:pt x="6055" y="20529"/>
                  </a:cubicBezTo>
                  <a:cubicBezTo>
                    <a:pt x="6042" y="20325"/>
                    <a:pt x="6012" y="20122"/>
                    <a:pt x="6018" y="19913"/>
                  </a:cubicBezTo>
                  <a:cubicBezTo>
                    <a:pt x="6141" y="19863"/>
                    <a:pt x="6252" y="19777"/>
                    <a:pt x="6326" y="19660"/>
                  </a:cubicBezTo>
                  <a:cubicBezTo>
                    <a:pt x="6375" y="19568"/>
                    <a:pt x="6375" y="19457"/>
                    <a:pt x="6430" y="19371"/>
                  </a:cubicBezTo>
                  <a:cubicBezTo>
                    <a:pt x="6467" y="19309"/>
                    <a:pt x="6591" y="19334"/>
                    <a:pt x="6658" y="19309"/>
                  </a:cubicBezTo>
                  <a:cubicBezTo>
                    <a:pt x="6695" y="19297"/>
                    <a:pt x="6689" y="19248"/>
                    <a:pt x="6646" y="19248"/>
                  </a:cubicBezTo>
                  <a:cubicBezTo>
                    <a:pt x="6578" y="19241"/>
                    <a:pt x="6492" y="19254"/>
                    <a:pt x="6430" y="19285"/>
                  </a:cubicBezTo>
                  <a:cubicBezTo>
                    <a:pt x="6357" y="19315"/>
                    <a:pt x="6332" y="19414"/>
                    <a:pt x="6307" y="19482"/>
                  </a:cubicBezTo>
                  <a:cubicBezTo>
                    <a:pt x="6227" y="19728"/>
                    <a:pt x="6030" y="19845"/>
                    <a:pt x="5784" y="19894"/>
                  </a:cubicBezTo>
                  <a:cubicBezTo>
                    <a:pt x="5525" y="19950"/>
                    <a:pt x="4921" y="19962"/>
                    <a:pt x="4921" y="20332"/>
                  </a:cubicBezTo>
                  <a:cubicBezTo>
                    <a:pt x="4921" y="20362"/>
                    <a:pt x="4965" y="20362"/>
                    <a:pt x="4965" y="20332"/>
                  </a:cubicBezTo>
                  <a:cubicBezTo>
                    <a:pt x="4977" y="20153"/>
                    <a:pt x="5205" y="20091"/>
                    <a:pt x="5346" y="20054"/>
                  </a:cubicBezTo>
                  <a:cubicBezTo>
                    <a:pt x="5519" y="20011"/>
                    <a:pt x="5698" y="20005"/>
                    <a:pt x="5864" y="19962"/>
                  </a:cubicBezTo>
                  <a:cubicBezTo>
                    <a:pt x="5888" y="19956"/>
                    <a:pt x="5907" y="19956"/>
                    <a:pt x="5925" y="19950"/>
                  </a:cubicBezTo>
                  <a:moveTo>
                    <a:pt x="4644" y="18422"/>
                  </a:moveTo>
                  <a:cubicBezTo>
                    <a:pt x="4650" y="18293"/>
                    <a:pt x="4681" y="18164"/>
                    <a:pt x="4718" y="18053"/>
                  </a:cubicBezTo>
                  <a:cubicBezTo>
                    <a:pt x="4718" y="18053"/>
                    <a:pt x="4718" y="18047"/>
                    <a:pt x="4718" y="18047"/>
                  </a:cubicBezTo>
                  <a:cubicBezTo>
                    <a:pt x="4749" y="17757"/>
                    <a:pt x="4737" y="17468"/>
                    <a:pt x="4761" y="17178"/>
                  </a:cubicBezTo>
                  <a:cubicBezTo>
                    <a:pt x="4860" y="16143"/>
                    <a:pt x="4897" y="15109"/>
                    <a:pt x="4946" y="14068"/>
                  </a:cubicBezTo>
                  <a:cubicBezTo>
                    <a:pt x="4952" y="14037"/>
                    <a:pt x="4995" y="14043"/>
                    <a:pt x="4995" y="14074"/>
                  </a:cubicBezTo>
                  <a:cubicBezTo>
                    <a:pt x="5008" y="15133"/>
                    <a:pt x="4928" y="16193"/>
                    <a:pt x="4848" y="17246"/>
                  </a:cubicBezTo>
                  <a:cubicBezTo>
                    <a:pt x="4817" y="17665"/>
                    <a:pt x="4872" y="18108"/>
                    <a:pt x="4712" y="18508"/>
                  </a:cubicBezTo>
                  <a:cubicBezTo>
                    <a:pt x="4712" y="18508"/>
                    <a:pt x="4712" y="18508"/>
                    <a:pt x="4706" y="18515"/>
                  </a:cubicBezTo>
                  <a:cubicBezTo>
                    <a:pt x="4700" y="18576"/>
                    <a:pt x="4700" y="18632"/>
                    <a:pt x="4700" y="18693"/>
                  </a:cubicBezTo>
                  <a:cubicBezTo>
                    <a:pt x="4706" y="18724"/>
                    <a:pt x="4657" y="18730"/>
                    <a:pt x="4650" y="18699"/>
                  </a:cubicBezTo>
                  <a:cubicBezTo>
                    <a:pt x="4650" y="18681"/>
                    <a:pt x="4650" y="18656"/>
                    <a:pt x="4644" y="18638"/>
                  </a:cubicBezTo>
                  <a:cubicBezTo>
                    <a:pt x="4558" y="18786"/>
                    <a:pt x="4441" y="18909"/>
                    <a:pt x="4306" y="19014"/>
                  </a:cubicBezTo>
                  <a:cubicBezTo>
                    <a:pt x="4164" y="19118"/>
                    <a:pt x="3961" y="19149"/>
                    <a:pt x="3850" y="19285"/>
                  </a:cubicBezTo>
                  <a:cubicBezTo>
                    <a:pt x="3844" y="19291"/>
                    <a:pt x="3831" y="19297"/>
                    <a:pt x="3825" y="19297"/>
                  </a:cubicBezTo>
                  <a:cubicBezTo>
                    <a:pt x="3800" y="19365"/>
                    <a:pt x="3770" y="19426"/>
                    <a:pt x="3733" y="19482"/>
                  </a:cubicBezTo>
                  <a:cubicBezTo>
                    <a:pt x="3708" y="19506"/>
                    <a:pt x="3659" y="19488"/>
                    <a:pt x="3671" y="19451"/>
                  </a:cubicBezTo>
                  <a:cubicBezTo>
                    <a:pt x="3708" y="19309"/>
                    <a:pt x="3764" y="19174"/>
                    <a:pt x="3776" y="19026"/>
                  </a:cubicBezTo>
                  <a:cubicBezTo>
                    <a:pt x="3788" y="18878"/>
                    <a:pt x="3794" y="18730"/>
                    <a:pt x="3794" y="18582"/>
                  </a:cubicBezTo>
                  <a:cubicBezTo>
                    <a:pt x="3794" y="18281"/>
                    <a:pt x="3770" y="17979"/>
                    <a:pt x="3757" y="17683"/>
                  </a:cubicBezTo>
                  <a:cubicBezTo>
                    <a:pt x="3745" y="17387"/>
                    <a:pt x="3745" y="17092"/>
                    <a:pt x="3733" y="16802"/>
                  </a:cubicBezTo>
                  <a:cubicBezTo>
                    <a:pt x="3733" y="16759"/>
                    <a:pt x="3727" y="16710"/>
                    <a:pt x="3727" y="16667"/>
                  </a:cubicBezTo>
                  <a:cubicBezTo>
                    <a:pt x="3517" y="16741"/>
                    <a:pt x="3295" y="16716"/>
                    <a:pt x="3086" y="16667"/>
                  </a:cubicBezTo>
                  <a:cubicBezTo>
                    <a:pt x="3024" y="16759"/>
                    <a:pt x="3031" y="16907"/>
                    <a:pt x="3018" y="17018"/>
                  </a:cubicBezTo>
                  <a:cubicBezTo>
                    <a:pt x="3012" y="17147"/>
                    <a:pt x="3000" y="17277"/>
                    <a:pt x="3000" y="17412"/>
                  </a:cubicBezTo>
                  <a:cubicBezTo>
                    <a:pt x="2987" y="17665"/>
                    <a:pt x="3000" y="17923"/>
                    <a:pt x="2975" y="18176"/>
                  </a:cubicBezTo>
                  <a:cubicBezTo>
                    <a:pt x="2975" y="18219"/>
                    <a:pt x="2914" y="18219"/>
                    <a:pt x="2914" y="18176"/>
                  </a:cubicBezTo>
                  <a:cubicBezTo>
                    <a:pt x="2889" y="17874"/>
                    <a:pt x="2901" y="17566"/>
                    <a:pt x="2920" y="17264"/>
                  </a:cubicBezTo>
                  <a:cubicBezTo>
                    <a:pt x="2932" y="17123"/>
                    <a:pt x="2944" y="16975"/>
                    <a:pt x="2963" y="16833"/>
                  </a:cubicBezTo>
                  <a:cubicBezTo>
                    <a:pt x="2975" y="16772"/>
                    <a:pt x="2981" y="16698"/>
                    <a:pt x="3018" y="16648"/>
                  </a:cubicBezTo>
                  <a:cubicBezTo>
                    <a:pt x="2883" y="16611"/>
                    <a:pt x="2747" y="16562"/>
                    <a:pt x="2618" y="16519"/>
                  </a:cubicBezTo>
                  <a:cubicBezTo>
                    <a:pt x="2445" y="16457"/>
                    <a:pt x="2291" y="16377"/>
                    <a:pt x="2174" y="16267"/>
                  </a:cubicBezTo>
                  <a:cubicBezTo>
                    <a:pt x="2156" y="16310"/>
                    <a:pt x="2137" y="16353"/>
                    <a:pt x="2125" y="16396"/>
                  </a:cubicBezTo>
                  <a:cubicBezTo>
                    <a:pt x="2107" y="16439"/>
                    <a:pt x="2088" y="16488"/>
                    <a:pt x="2057" y="16525"/>
                  </a:cubicBezTo>
                  <a:cubicBezTo>
                    <a:pt x="1984" y="16605"/>
                    <a:pt x="1885" y="16642"/>
                    <a:pt x="1780" y="16667"/>
                  </a:cubicBezTo>
                  <a:cubicBezTo>
                    <a:pt x="1768" y="16827"/>
                    <a:pt x="1731" y="16993"/>
                    <a:pt x="1700" y="17153"/>
                  </a:cubicBezTo>
                  <a:cubicBezTo>
                    <a:pt x="1669" y="17351"/>
                    <a:pt x="1632" y="17541"/>
                    <a:pt x="1602" y="17739"/>
                  </a:cubicBezTo>
                  <a:cubicBezTo>
                    <a:pt x="1540" y="18145"/>
                    <a:pt x="1497" y="18564"/>
                    <a:pt x="1552" y="18970"/>
                  </a:cubicBezTo>
                  <a:cubicBezTo>
                    <a:pt x="1559" y="19001"/>
                    <a:pt x="1509" y="19014"/>
                    <a:pt x="1503" y="18977"/>
                  </a:cubicBezTo>
                  <a:cubicBezTo>
                    <a:pt x="1429" y="18576"/>
                    <a:pt x="1454" y="18170"/>
                    <a:pt x="1509" y="17763"/>
                  </a:cubicBezTo>
                  <a:cubicBezTo>
                    <a:pt x="1540" y="17566"/>
                    <a:pt x="1571" y="17369"/>
                    <a:pt x="1608" y="17166"/>
                  </a:cubicBezTo>
                  <a:cubicBezTo>
                    <a:pt x="1639" y="17006"/>
                    <a:pt x="1657" y="16845"/>
                    <a:pt x="1682" y="16685"/>
                  </a:cubicBezTo>
                  <a:cubicBezTo>
                    <a:pt x="1682" y="16685"/>
                    <a:pt x="1682" y="16685"/>
                    <a:pt x="1682" y="16685"/>
                  </a:cubicBezTo>
                  <a:cubicBezTo>
                    <a:pt x="1620" y="16692"/>
                    <a:pt x="1559" y="16698"/>
                    <a:pt x="1497" y="16692"/>
                  </a:cubicBezTo>
                  <a:cubicBezTo>
                    <a:pt x="1460" y="16772"/>
                    <a:pt x="1411" y="16839"/>
                    <a:pt x="1374" y="16913"/>
                  </a:cubicBezTo>
                  <a:cubicBezTo>
                    <a:pt x="1368" y="16919"/>
                    <a:pt x="1361" y="16932"/>
                    <a:pt x="1355" y="16944"/>
                  </a:cubicBezTo>
                  <a:cubicBezTo>
                    <a:pt x="1355" y="16950"/>
                    <a:pt x="1355" y="16950"/>
                    <a:pt x="1355" y="16956"/>
                  </a:cubicBezTo>
                  <a:cubicBezTo>
                    <a:pt x="1337" y="17086"/>
                    <a:pt x="1281" y="17209"/>
                    <a:pt x="1251" y="17332"/>
                  </a:cubicBezTo>
                  <a:cubicBezTo>
                    <a:pt x="1220" y="17455"/>
                    <a:pt x="1189" y="17585"/>
                    <a:pt x="1164" y="17708"/>
                  </a:cubicBezTo>
                  <a:cubicBezTo>
                    <a:pt x="1115" y="17973"/>
                    <a:pt x="1090" y="18237"/>
                    <a:pt x="1078" y="18502"/>
                  </a:cubicBezTo>
                  <a:cubicBezTo>
                    <a:pt x="1078" y="18539"/>
                    <a:pt x="1029" y="18539"/>
                    <a:pt x="1023" y="18502"/>
                  </a:cubicBezTo>
                  <a:cubicBezTo>
                    <a:pt x="1023" y="18231"/>
                    <a:pt x="1035" y="17960"/>
                    <a:pt x="1084" y="17689"/>
                  </a:cubicBezTo>
                  <a:cubicBezTo>
                    <a:pt x="1109" y="17554"/>
                    <a:pt x="1134" y="17412"/>
                    <a:pt x="1171" y="17277"/>
                  </a:cubicBezTo>
                  <a:cubicBezTo>
                    <a:pt x="1189" y="17221"/>
                    <a:pt x="1201" y="17160"/>
                    <a:pt x="1220" y="17104"/>
                  </a:cubicBezTo>
                  <a:cubicBezTo>
                    <a:pt x="1177" y="17123"/>
                    <a:pt x="1140" y="17129"/>
                    <a:pt x="1097" y="17116"/>
                  </a:cubicBezTo>
                  <a:cubicBezTo>
                    <a:pt x="1053" y="17104"/>
                    <a:pt x="1017" y="17073"/>
                    <a:pt x="986" y="17036"/>
                  </a:cubicBezTo>
                  <a:cubicBezTo>
                    <a:pt x="881" y="17283"/>
                    <a:pt x="758" y="17529"/>
                    <a:pt x="635" y="17769"/>
                  </a:cubicBezTo>
                  <a:cubicBezTo>
                    <a:pt x="524" y="17973"/>
                    <a:pt x="351" y="18201"/>
                    <a:pt x="357" y="18447"/>
                  </a:cubicBezTo>
                  <a:cubicBezTo>
                    <a:pt x="357" y="18478"/>
                    <a:pt x="302" y="18484"/>
                    <a:pt x="302" y="18447"/>
                  </a:cubicBezTo>
                  <a:cubicBezTo>
                    <a:pt x="284" y="18213"/>
                    <a:pt x="431" y="17997"/>
                    <a:pt x="530" y="17800"/>
                  </a:cubicBezTo>
                  <a:cubicBezTo>
                    <a:pt x="665" y="17517"/>
                    <a:pt x="801" y="17234"/>
                    <a:pt x="918" y="16944"/>
                  </a:cubicBezTo>
                  <a:cubicBezTo>
                    <a:pt x="918" y="16944"/>
                    <a:pt x="924" y="16938"/>
                    <a:pt x="924" y="16938"/>
                  </a:cubicBezTo>
                  <a:cubicBezTo>
                    <a:pt x="899" y="16889"/>
                    <a:pt x="881" y="16839"/>
                    <a:pt x="863" y="16802"/>
                  </a:cubicBezTo>
                  <a:cubicBezTo>
                    <a:pt x="850" y="16772"/>
                    <a:pt x="893" y="16747"/>
                    <a:pt x="906" y="16778"/>
                  </a:cubicBezTo>
                  <a:cubicBezTo>
                    <a:pt x="930" y="16821"/>
                    <a:pt x="961" y="16876"/>
                    <a:pt x="992" y="16926"/>
                  </a:cubicBezTo>
                  <a:cubicBezTo>
                    <a:pt x="1004" y="16932"/>
                    <a:pt x="1010" y="16938"/>
                    <a:pt x="1010" y="16950"/>
                  </a:cubicBezTo>
                  <a:cubicBezTo>
                    <a:pt x="1035" y="16981"/>
                    <a:pt x="1066" y="17012"/>
                    <a:pt x="1097" y="17024"/>
                  </a:cubicBezTo>
                  <a:cubicBezTo>
                    <a:pt x="1164" y="17061"/>
                    <a:pt x="1214" y="17006"/>
                    <a:pt x="1244" y="16956"/>
                  </a:cubicBezTo>
                  <a:cubicBezTo>
                    <a:pt x="1288" y="16895"/>
                    <a:pt x="1318" y="16827"/>
                    <a:pt x="1355" y="16759"/>
                  </a:cubicBezTo>
                  <a:cubicBezTo>
                    <a:pt x="1368" y="16728"/>
                    <a:pt x="1386" y="16698"/>
                    <a:pt x="1405" y="16673"/>
                  </a:cubicBezTo>
                  <a:cubicBezTo>
                    <a:pt x="1374" y="16661"/>
                    <a:pt x="1349" y="16648"/>
                    <a:pt x="1324" y="16630"/>
                  </a:cubicBezTo>
                  <a:cubicBezTo>
                    <a:pt x="1207" y="16544"/>
                    <a:pt x="1140" y="16408"/>
                    <a:pt x="1010" y="16347"/>
                  </a:cubicBezTo>
                  <a:cubicBezTo>
                    <a:pt x="986" y="16334"/>
                    <a:pt x="1004" y="16291"/>
                    <a:pt x="1035" y="16303"/>
                  </a:cubicBezTo>
                  <a:cubicBezTo>
                    <a:pt x="1146" y="16347"/>
                    <a:pt x="1220" y="16427"/>
                    <a:pt x="1306" y="16501"/>
                  </a:cubicBezTo>
                  <a:cubicBezTo>
                    <a:pt x="1423" y="16605"/>
                    <a:pt x="1540" y="16618"/>
                    <a:pt x="1688" y="16587"/>
                  </a:cubicBezTo>
                  <a:cubicBezTo>
                    <a:pt x="1694" y="16587"/>
                    <a:pt x="1700" y="16587"/>
                    <a:pt x="1706" y="16581"/>
                  </a:cubicBezTo>
                  <a:cubicBezTo>
                    <a:pt x="1719" y="16562"/>
                    <a:pt x="1743" y="16556"/>
                    <a:pt x="1768" y="16568"/>
                  </a:cubicBezTo>
                  <a:cubicBezTo>
                    <a:pt x="1866" y="16550"/>
                    <a:pt x="1971" y="16513"/>
                    <a:pt x="2014" y="16421"/>
                  </a:cubicBezTo>
                  <a:cubicBezTo>
                    <a:pt x="2045" y="16347"/>
                    <a:pt x="2064" y="16260"/>
                    <a:pt x="2107" y="16193"/>
                  </a:cubicBezTo>
                  <a:cubicBezTo>
                    <a:pt x="2051" y="16131"/>
                    <a:pt x="2008" y="16063"/>
                    <a:pt x="1971" y="15983"/>
                  </a:cubicBezTo>
                  <a:cubicBezTo>
                    <a:pt x="1953" y="15952"/>
                    <a:pt x="2002" y="15928"/>
                    <a:pt x="2020" y="15959"/>
                  </a:cubicBezTo>
                  <a:cubicBezTo>
                    <a:pt x="2057" y="16026"/>
                    <a:pt x="2107" y="16088"/>
                    <a:pt x="2162" y="16143"/>
                  </a:cubicBezTo>
                  <a:cubicBezTo>
                    <a:pt x="2187" y="16143"/>
                    <a:pt x="2205" y="16162"/>
                    <a:pt x="2205" y="16180"/>
                  </a:cubicBezTo>
                  <a:cubicBezTo>
                    <a:pt x="2359" y="16322"/>
                    <a:pt x="2562" y="16408"/>
                    <a:pt x="2760" y="16482"/>
                  </a:cubicBezTo>
                  <a:cubicBezTo>
                    <a:pt x="2938" y="16550"/>
                    <a:pt x="3129" y="16618"/>
                    <a:pt x="3320" y="16630"/>
                  </a:cubicBezTo>
                  <a:cubicBezTo>
                    <a:pt x="3462" y="16636"/>
                    <a:pt x="3591" y="16605"/>
                    <a:pt x="3727" y="16574"/>
                  </a:cubicBezTo>
                  <a:cubicBezTo>
                    <a:pt x="3727" y="16371"/>
                    <a:pt x="3733" y="16162"/>
                    <a:pt x="3776" y="15959"/>
                  </a:cubicBezTo>
                  <a:cubicBezTo>
                    <a:pt x="3782" y="15922"/>
                    <a:pt x="3831" y="15928"/>
                    <a:pt x="3831" y="15965"/>
                  </a:cubicBezTo>
                  <a:cubicBezTo>
                    <a:pt x="3794" y="16267"/>
                    <a:pt x="3813" y="16568"/>
                    <a:pt x="3825" y="16870"/>
                  </a:cubicBezTo>
                  <a:cubicBezTo>
                    <a:pt x="3837" y="17178"/>
                    <a:pt x="3837" y="17480"/>
                    <a:pt x="3850" y="17788"/>
                  </a:cubicBezTo>
                  <a:cubicBezTo>
                    <a:pt x="3868" y="18096"/>
                    <a:pt x="3893" y="18410"/>
                    <a:pt x="3881" y="18724"/>
                  </a:cubicBezTo>
                  <a:cubicBezTo>
                    <a:pt x="3881" y="18853"/>
                    <a:pt x="3881" y="19007"/>
                    <a:pt x="3856" y="19155"/>
                  </a:cubicBezTo>
                  <a:cubicBezTo>
                    <a:pt x="3948" y="19075"/>
                    <a:pt x="4084" y="19044"/>
                    <a:pt x="4189" y="18983"/>
                  </a:cubicBezTo>
                  <a:cubicBezTo>
                    <a:pt x="4379" y="18866"/>
                    <a:pt x="4558" y="18669"/>
                    <a:pt x="4632" y="18453"/>
                  </a:cubicBezTo>
                  <a:cubicBezTo>
                    <a:pt x="4638" y="18441"/>
                    <a:pt x="4644" y="18428"/>
                    <a:pt x="4644" y="18422"/>
                  </a:cubicBezTo>
                  <a:moveTo>
                    <a:pt x="4423" y="24144"/>
                  </a:moveTo>
                  <a:cubicBezTo>
                    <a:pt x="4453" y="24292"/>
                    <a:pt x="4398" y="24483"/>
                    <a:pt x="4312" y="24600"/>
                  </a:cubicBezTo>
                  <a:cubicBezTo>
                    <a:pt x="4213" y="24729"/>
                    <a:pt x="4041" y="24779"/>
                    <a:pt x="3887" y="24815"/>
                  </a:cubicBezTo>
                  <a:cubicBezTo>
                    <a:pt x="3862" y="24822"/>
                    <a:pt x="3850" y="24779"/>
                    <a:pt x="3874" y="24772"/>
                  </a:cubicBezTo>
                  <a:cubicBezTo>
                    <a:pt x="4010" y="24729"/>
                    <a:pt x="4176" y="24668"/>
                    <a:pt x="4256" y="24544"/>
                  </a:cubicBezTo>
                  <a:cubicBezTo>
                    <a:pt x="4293" y="24489"/>
                    <a:pt x="4318" y="24427"/>
                    <a:pt x="4324" y="24366"/>
                  </a:cubicBezTo>
                  <a:cubicBezTo>
                    <a:pt x="4342" y="24286"/>
                    <a:pt x="4336" y="24206"/>
                    <a:pt x="4355" y="24126"/>
                  </a:cubicBezTo>
                  <a:cubicBezTo>
                    <a:pt x="4361" y="24113"/>
                    <a:pt x="4367" y="24113"/>
                    <a:pt x="4373" y="24107"/>
                  </a:cubicBezTo>
                  <a:cubicBezTo>
                    <a:pt x="4330" y="24076"/>
                    <a:pt x="4299" y="24039"/>
                    <a:pt x="4281" y="24009"/>
                  </a:cubicBezTo>
                  <a:cubicBezTo>
                    <a:pt x="4145" y="23873"/>
                    <a:pt x="4115" y="23664"/>
                    <a:pt x="4127" y="23479"/>
                  </a:cubicBezTo>
                  <a:cubicBezTo>
                    <a:pt x="4139" y="23313"/>
                    <a:pt x="4115" y="23072"/>
                    <a:pt x="4207" y="22925"/>
                  </a:cubicBezTo>
                  <a:cubicBezTo>
                    <a:pt x="4195" y="22918"/>
                    <a:pt x="4176" y="22912"/>
                    <a:pt x="4164" y="22906"/>
                  </a:cubicBezTo>
                  <a:cubicBezTo>
                    <a:pt x="3911" y="22783"/>
                    <a:pt x="3807" y="22580"/>
                    <a:pt x="3813" y="22339"/>
                  </a:cubicBezTo>
                  <a:cubicBezTo>
                    <a:pt x="3800" y="22290"/>
                    <a:pt x="3813" y="22229"/>
                    <a:pt x="3837" y="22173"/>
                  </a:cubicBezTo>
                  <a:lnTo>
                    <a:pt x="3837" y="22173"/>
                  </a:lnTo>
                  <a:cubicBezTo>
                    <a:pt x="3837" y="22173"/>
                    <a:pt x="3837" y="22167"/>
                    <a:pt x="3837" y="22167"/>
                  </a:cubicBezTo>
                  <a:cubicBezTo>
                    <a:pt x="3850" y="22130"/>
                    <a:pt x="3868" y="22099"/>
                    <a:pt x="3881" y="22075"/>
                  </a:cubicBezTo>
                  <a:cubicBezTo>
                    <a:pt x="3905" y="22032"/>
                    <a:pt x="3930" y="21982"/>
                    <a:pt x="3967" y="21951"/>
                  </a:cubicBezTo>
                  <a:cubicBezTo>
                    <a:pt x="3967" y="21945"/>
                    <a:pt x="3973" y="21945"/>
                    <a:pt x="3973" y="21945"/>
                  </a:cubicBezTo>
                  <a:cubicBezTo>
                    <a:pt x="4035" y="21859"/>
                    <a:pt x="4127" y="21797"/>
                    <a:pt x="4158" y="21693"/>
                  </a:cubicBezTo>
                  <a:cubicBezTo>
                    <a:pt x="4182" y="21594"/>
                    <a:pt x="4182" y="21496"/>
                    <a:pt x="4152" y="21397"/>
                  </a:cubicBezTo>
                  <a:cubicBezTo>
                    <a:pt x="4096" y="21200"/>
                    <a:pt x="3998" y="21021"/>
                    <a:pt x="3893" y="20849"/>
                  </a:cubicBezTo>
                  <a:cubicBezTo>
                    <a:pt x="3665" y="20473"/>
                    <a:pt x="3412" y="20017"/>
                    <a:pt x="3610" y="19574"/>
                  </a:cubicBezTo>
                  <a:cubicBezTo>
                    <a:pt x="3622" y="19543"/>
                    <a:pt x="3671" y="19562"/>
                    <a:pt x="3659" y="19592"/>
                  </a:cubicBezTo>
                  <a:cubicBezTo>
                    <a:pt x="3573" y="19900"/>
                    <a:pt x="3610" y="20184"/>
                    <a:pt x="3757" y="20467"/>
                  </a:cubicBezTo>
                  <a:cubicBezTo>
                    <a:pt x="3862" y="20652"/>
                    <a:pt x="3979" y="20824"/>
                    <a:pt x="4084" y="21009"/>
                  </a:cubicBezTo>
                  <a:cubicBezTo>
                    <a:pt x="4256" y="21329"/>
                    <a:pt x="4386" y="21742"/>
                    <a:pt x="4016" y="21988"/>
                  </a:cubicBezTo>
                  <a:cubicBezTo>
                    <a:pt x="4016" y="21995"/>
                    <a:pt x="4010" y="21995"/>
                    <a:pt x="4010" y="21995"/>
                  </a:cubicBezTo>
                  <a:cubicBezTo>
                    <a:pt x="3985" y="22032"/>
                    <a:pt x="3961" y="22087"/>
                    <a:pt x="3948" y="22112"/>
                  </a:cubicBezTo>
                  <a:cubicBezTo>
                    <a:pt x="3918" y="22179"/>
                    <a:pt x="3905" y="22259"/>
                    <a:pt x="3874" y="22327"/>
                  </a:cubicBezTo>
                  <a:cubicBezTo>
                    <a:pt x="3881" y="22457"/>
                    <a:pt x="3911" y="22592"/>
                    <a:pt x="3998" y="22684"/>
                  </a:cubicBezTo>
                  <a:cubicBezTo>
                    <a:pt x="4108" y="22801"/>
                    <a:pt x="4250" y="22863"/>
                    <a:pt x="4404" y="22900"/>
                  </a:cubicBezTo>
                  <a:cubicBezTo>
                    <a:pt x="4613" y="22949"/>
                    <a:pt x="4989" y="22974"/>
                    <a:pt x="5088" y="23208"/>
                  </a:cubicBezTo>
                  <a:cubicBezTo>
                    <a:pt x="5100" y="23239"/>
                    <a:pt x="5051" y="23270"/>
                    <a:pt x="5026" y="23245"/>
                  </a:cubicBezTo>
                  <a:cubicBezTo>
                    <a:pt x="4965" y="23189"/>
                    <a:pt x="4915" y="23134"/>
                    <a:pt x="4835" y="23097"/>
                  </a:cubicBezTo>
                  <a:cubicBezTo>
                    <a:pt x="4761" y="23066"/>
                    <a:pt x="4687" y="23048"/>
                    <a:pt x="4607" y="23029"/>
                  </a:cubicBezTo>
                  <a:cubicBezTo>
                    <a:pt x="4496" y="23005"/>
                    <a:pt x="4373" y="22986"/>
                    <a:pt x="4262" y="22949"/>
                  </a:cubicBezTo>
                  <a:cubicBezTo>
                    <a:pt x="4250" y="23128"/>
                    <a:pt x="4238" y="23300"/>
                    <a:pt x="4244" y="23479"/>
                  </a:cubicBezTo>
                  <a:cubicBezTo>
                    <a:pt x="4244" y="23534"/>
                    <a:pt x="4250" y="23584"/>
                    <a:pt x="4262" y="23633"/>
                  </a:cubicBezTo>
                  <a:cubicBezTo>
                    <a:pt x="4299" y="23454"/>
                    <a:pt x="4478" y="23374"/>
                    <a:pt x="4638" y="23319"/>
                  </a:cubicBezTo>
                  <a:cubicBezTo>
                    <a:pt x="4675" y="23306"/>
                    <a:pt x="4718" y="23300"/>
                    <a:pt x="4755" y="23300"/>
                  </a:cubicBezTo>
                  <a:cubicBezTo>
                    <a:pt x="4798" y="23294"/>
                    <a:pt x="4841" y="23294"/>
                    <a:pt x="4891" y="23288"/>
                  </a:cubicBezTo>
                  <a:cubicBezTo>
                    <a:pt x="4965" y="23276"/>
                    <a:pt x="5137" y="23263"/>
                    <a:pt x="5156" y="23165"/>
                  </a:cubicBezTo>
                  <a:cubicBezTo>
                    <a:pt x="5162" y="23128"/>
                    <a:pt x="5211" y="23140"/>
                    <a:pt x="5211" y="23171"/>
                  </a:cubicBezTo>
                  <a:cubicBezTo>
                    <a:pt x="5192" y="23337"/>
                    <a:pt x="4946" y="23343"/>
                    <a:pt x="4817" y="23362"/>
                  </a:cubicBezTo>
                  <a:cubicBezTo>
                    <a:pt x="4644" y="23387"/>
                    <a:pt x="4318" y="23491"/>
                    <a:pt x="4299" y="23701"/>
                  </a:cubicBezTo>
                  <a:cubicBezTo>
                    <a:pt x="4299" y="23713"/>
                    <a:pt x="4293" y="23719"/>
                    <a:pt x="4287" y="23725"/>
                  </a:cubicBezTo>
                  <a:cubicBezTo>
                    <a:pt x="4306" y="23793"/>
                    <a:pt x="4330" y="23855"/>
                    <a:pt x="4361" y="23929"/>
                  </a:cubicBezTo>
                  <a:cubicBezTo>
                    <a:pt x="4404" y="23966"/>
                    <a:pt x="4435" y="24021"/>
                    <a:pt x="4484" y="24052"/>
                  </a:cubicBezTo>
                  <a:cubicBezTo>
                    <a:pt x="4564" y="24107"/>
                    <a:pt x="4657" y="24150"/>
                    <a:pt x="4749" y="24187"/>
                  </a:cubicBezTo>
                  <a:cubicBezTo>
                    <a:pt x="4872" y="24243"/>
                    <a:pt x="5100" y="24280"/>
                    <a:pt x="5180" y="24391"/>
                  </a:cubicBezTo>
                  <a:cubicBezTo>
                    <a:pt x="5199" y="24415"/>
                    <a:pt x="5180" y="24446"/>
                    <a:pt x="5156" y="24446"/>
                  </a:cubicBezTo>
                  <a:cubicBezTo>
                    <a:pt x="5100" y="24446"/>
                    <a:pt x="5014" y="24415"/>
                    <a:pt x="4965" y="24403"/>
                  </a:cubicBezTo>
                  <a:cubicBezTo>
                    <a:pt x="4866" y="24372"/>
                    <a:pt x="4774" y="24329"/>
                    <a:pt x="4681" y="24286"/>
                  </a:cubicBezTo>
                  <a:cubicBezTo>
                    <a:pt x="4638" y="24267"/>
                    <a:pt x="4521" y="24212"/>
                    <a:pt x="4423" y="24144"/>
                  </a:cubicBezTo>
                  <a:moveTo>
                    <a:pt x="5796" y="7557"/>
                  </a:moveTo>
                  <a:cubicBezTo>
                    <a:pt x="6030" y="8056"/>
                    <a:pt x="5944" y="8623"/>
                    <a:pt x="6030" y="9159"/>
                  </a:cubicBezTo>
                  <a:cubicBezTo>
                    <a:pt x="6030" y="9190"/>
                    <a:pt x="5981" y="9202"/>
                    <a:pt x="5975" y="9171"/>
                  </a:cubicBezTo>
                  <a:cubicBezTo>
                    <a:pt x="5858" y="8648"/>
                    <a:pt x="5907" y="8093"/>
                    <a:pt x="5698" y="7594"/>
                  </a:cubicBezTo>
                  <a:cubicBezTo>
                    <a:pt x="5679" y="7539"/>
                    <a:pt x="5759" y="7502"/>
                    <a:pt x="5790" y="7545"/>
                  </a:cubicBezTo>
                  <a:cubicBezTo>
                    <a:pt x="5790" y="7539"/>
                    <a:pt x="5790" y="7533"/>
                    <a:pt x="5790" y="7527"/>
                  </a:cubicBezTo>
                  <a:cubicBezTo>
                    <a:pt x="5808" y="7496"/>
                    <a:pt x="5827" y="7459"/>
                    <a:pt x="5796" y="7434"/>
                  </a:cubicBezTo>
                  <a:cubicBezTo>
                    <a:pt x="5778" y="7416"/>
                    <a:pt x="5753" y="7403"/>
                    <a:pt x="5728" y="7397"/>
                  </a:cubicBezTo>
                  <a:cubicBezTo>
                    <a:pt x="5698" y="7391"/>
                    <a:pt x="5667" y="7391"/>
                    <a:pt x="5636" y="7403"/>
                  </a:cubicBezTo>
                  <a:cubicBezTo>
                    <a:pt x="5617" y="7410"/>
                    <a:pt x="5599" y="7428"/>
                    <a:pt x="5580" y="7447"/>
                  </a:cubicBezTo>
                  <a:cubicBezTo>
                    <a:pt x="5605" y="7471"/>
                    <a:pt x="5624" y="7502"/>
                    <a:pt x="5636" y="7539"/>
                  </a:cubicBezTo>
                  <a:cubicBezTo>
                    <a:pt x="5642" y="7576"/>
                    <a:pt x="5593" y="7588"/>
                    <a:pt x="5580" y="7557"/>
                  </a:cubicBezTo>
                  <a:cubicBezTo>
                    <a:pt x="5556" y="7502"/>
                    <a:pt x="5513" y="7483"/>
                    <a:pt x="5457" y="7465"/>
                  </a:cubicBezTo>
                  <a:cubicBezTo>
                    <a:pt x="5420" y="7453"/>
                    <a:pt x="5359" y="7440"/>
                    <a:pt x="5346" y="7397"/>
                  </a:cubicBezTo>
                  <a:cubicBezTo>
                    <a:pt x="5340" y="7379"/>
                    <a:pt x="5353" y="7360"/>
                    <a:pt x="5371" y="7354"/>
                  </a:cubicBezTo>
                  <a:cubicBezTo>
                    <a:pt x="5408" y="7348"/>
                    <a:pt x="5433" y="7373"/>
                    <a:pt x="5463" y="7385"/>
                  </a:cubicBezTo>
                  <a:cubicBezTo>
                    <a:pt x="5482" y="7391"/>
                    <a:pt x="5500" y="7397"/>
                    <a:pt x="5519" y="7403"/>
                  </a:cubicBezTo>
                  <a:cubicBezTo>
                    <a:pt x="5544" y="7317"/>
                    <a:pt x="5698" y="7305"/>
                    <a:pt x="5771" y="7330"/>
                  </a:cubicBezTo>
                  <a:cubicBezTo>
                    <a:pt x="5808" y="7342"/>
                    <a:pt x="5833" y="7366"/>
                    <a:pt x="5851" y="7391"/>
                  </a:cubicBezTo>
                  <a:cubicBezTo>
                    <a:pt x="5858" y="7391"/>
                    <a:pt x="5864" y="7397"/>
                    <a:pt x="5864" y="7403"/>
                  </a:cubicBezTo>
                  <a:cubicBezTo>
                    <a:pt x="5938" y="7594"/>
                    <a:pt x="6098" y="7736"/>
                    <a:pt x="6184" y="7921"/>
                  </a:cubicBezTo>
                  <a:cubicBezTo>
                    <a:pt x="6252" y="8069"/>
                    <a:pt x="6289" y="8229"/>
                    <a:pt x="6338" y="8383"/>
                  </a:cubicBezTo>
                  <a:cubicBezTo>
                    <a:pt x="6406" y="8586"/>
                    <a:pt x="6474" y="8795"/>
                    <a:pt x="6578" y="8986"/>
                  </a:cubicBezTo>
                  <a:cubicBezTo>
                    <a:pt x="6665" y="9134"/>
                    <a:pt x="6788" y="9264"/>
                    <a:pt x="6886" y="9405"/>
                  </a:cubicBezTo>
                  <a:cubicBezTo>
                    <a:pt x="6917" y="9442"/>
                    <a:pt x="6868" y="9491"/>
                    <a:pt x="6825" y="9467"/>
                  </a:cubicBezTo>
                  <a:cubicBezTo>
                    <a:pt x="6504" y="9300"/>
                    <a:pt x="6363" y="8839"/>
                    <a:pt x="6258" y="8518"/>
                  </a:cubicBezTo>
                  <a:cubicBezTo>
                    <a:pt x="6184" y="8309"/>
                    <a:pt x="6147" y="8075"/>
                    <a:pt x="6042" y="7878"/>
                  </a:cubicBezTo>
                  <a:cubicBezTo>
                    <a:pt x="5981" y="7767"/>
                    <a:pt x="5901" y="7656"/>
                    <a:pt x="5851" y="7533"/>
                  </a:cubicBezTo>
                  <a:cubicBezTo>
                    <a:pt x="5845" y="7539"/>
                    <a:pt x="5839" y="7545"/>
                    <a:pt x="5833" y="7557"/>
                  </a:cubicBezTo>
                  <a:cubicBezTo>
                    <a:pt x="5827" y="7570"/>
                    <a:pt x="5802" y="7564"/>
                    <a:pt x="5796" y="7557"/>
                  </a:cubicBezTo>
                  <a:close/>
                  <a:moveTo>
                    <a:pt x="10268" y="11068"/>
                  </a:moveTo>
                  <a:cubicBezTo>
                    <a:pt x="10225" y="11142"/>
                    <a:pt x="10157" y="11204"/>
                    <a:pt x="10089" y="11241"/>
                  </a:cubicBezTo>
                  <a:cubicBezTo>
                    <a:pt x="9917" y="11327"/>
                    <a:pt x="9738" y="11333"/>
                    <a:pt x="9553" y="11308"/>
                  </a:cubicBezTo>
                  <a:cubicBezTo>
                    <a:pt x="9516" y="11302"/>
                    <a:pt x="9522" y="11247"/>
                    <a:pt x="9559" y="11253"/>
                  </a:cubicBezTo>
                  <a:cubicBezTo>
                    <a:pt x="9707" y="11259"/>
                    <a:pt x="9880" y="11241"/>
                    <a:pt x="10009" y="11167"/>
                  </a:cubicBezTo>
                  <a:cubicBezTo>
                    <a:pt x="10083" y="11130"/>
                    <a:pt x="10151" y="11080"/>
                    <a:pt x="10181" y="11007"/>
                  </a:cubicBezTo>
                  <a:cubicBezTo>
                    <a:pt x="10212" y="10939"/>
                    <a:pt x="10212" y="10859"/>
                    <a:pt x="10231" y="10785"/>
                  </a:cubicBezTo>
                  <a:cubicBezTo>
                    <a:pt x="10243" y="10748"/>
                    <a:pt x="10305" y="10748"/>
                    <a:pt x="10317" y="10785"/>
                  </a:cubicBezTo>
                  <a:cubicBezTo>
                    <a:pt x="10317" y="10797"/>
                    <a:pt x="10323" y="10809"/>
                    <a:pt x="10323" y="10822"/>
                  </a:cubicBezTo>
                  <a:cubicBezTo>
                    <a:pt x="10391" y="10926"/>
                    <a:pt x="10391" y="11093"/>
                    <a:pt x="10403" y="11210"/>
                  </a:cubicBezTo>
                  <a:cubicBezTo>
                    <a:pt x="10422" y="11395"/>
                    <a:pt x="10422" y="11579"/>
                    <a:pt x="10391" y="11764"/>
                  </a:cubicBezTo>
                  <a:cubicBezTo>
                    <a:pt x="10360" y="11924"/>
                    <a:pt x="10292" y="12109"/>
                    <a:pt x="10163" y="12220"/>
                  </a:cubicBezTo>
                  <a:cubicBezTo>
                    <a:pt x="10058" y="12312"/>
                    <a:pt x="9929" y="12337"/>
                    <a:pt x="9793" y="12325"/>
                  </a:cubicBezTo>
                  <a:cubicBezTo>
                    <a:pt x="9756" y="12318"/>
                    <a:pt x="9756" y="12263"/>
                    <a:pt x="9800" y="12263"/>
                  </a:cubicBezTo>
                  <a:cubicBezTo>
                    <a:pt x="10188" y="12288"/>
                    <a:pt x="10298" y="11918"/>
                    <a:pt x="10311" y="11598"/>
                  </a:cubicBezTo>
                  <a:cubicBezTo>
                    <a:pt x="10311" y="11450"/>
                    <a:pt x="10305" y="11296"/>
                    <a:pt x="10286" y="11142"/>
                  </a:cubicBezTo>
                  <a:cubicBezTo>
                    <a:pt x="10280" y="11117"/>
                    <a:pt x="10274" y="11093"/>
                    <a:pt x="10268" y="11068"/>
                  </a:cubicBezTo>
                  <a:close/>
                  <a:moveTo>
                    <a:pt x="9837" y="8457"/>
                  </a:moveTo>
                  <a:cubicBezTo>
                    <a:pt x="9929" y="8475"/>
                    <a:pt x="10009" y="8518"/>
                    <a:pt x="10052" y="8586"/>
                  </a:cubicBezTo>
                  <a:cubicBezTo>
                    <a:pt x="10071" y="8611"/>
                    <a:pt x="10046" y="8648"/>
                    <a:pt x="10015" y="8641"/>
                  </a:cubicBezTo>
                  <a:cubicBezTo>
                    <a:pt x="9923" y="8623"/>
                    <a:pt x="9843" y="8568"/>
                    <a:pt x="9750" y="8549"/>
                  </a:cubicBezTo>
                  <a:cubicBezTo>
                    <a:pt x="9639" y="8531"/>
                    <a:pt x="9535" y="8512"/>
                    <a:pt x="9424" y="8543"/>
                  </a:cubicBezTo>
                  <a:cubicBezTo>
                    <a:pt x="9387" y="8555"/>
                    <a:pt x="9368" y="8506"/>
                    <a:pt x="9399" y="8487"/>
                  </a:cubicBezTo>
                  <a:cubicBezTo>
                    <a:pt x="9498" y="8438"/>
                    <a:pt x="9652" y="8420"/>
                    <a:pt x="9787" y="8444"/>
                  </a:cubicBezTo>
                  <a:lnTo>
                    <a:pt x="9756" y="8389"/>
                  </a:lnTo>
                  <a:cubicBezTo>
                    <a:pt x="9750" y="8377"/>
                    <a:pt x="9756" y="8364"/>
                    <a:pt x="9763" y="8358"/>
                  </a:cubicBezTo>
                  <a:cubicBezTo>
                    <a:pt x="9775" y="8352"/>
                    <a:pt x="9781" y="8358"/>
                    <a:pt x="9787" y="8364"/>
                  </a:cubicBezTo>
                  <a:close/>
                  <a:moveTo>
                    <a:pt x="8469" y="12411"/>
                  </a:moveTo>
                  <a:cubicBezTo>
                    <a:pt x="8469" y="12411"/>
                    <a:pt x="8463" y="12411"/>
                    <a:pt x="8463" y="12411"/>
                  </a:cubicBezTo>
                  <a:cubicBezTo>
                    <a:pt x="8340" y="12411"/>
                    <a:pt x="8217" y="12300"/>
                    <a:pt x="8137" y="12220"/>
                  </a:cubicBezTo>
                  <a:cubicBezTo>
                    <a:pt x="8038" y="12121"/>
                    <a:pt x="7952" y="12011"/>
                    <a:pt x="7853" y="11912"/>
                  </a:cubicBezTo>
                  <a:cubicBezTo>
                    <a:pt x="7829" y="11881"/>
                    <a:pt x="7866" y="11838"/>
                    <a:pt x="7903" y="11863"/>
                  </a:cubicBezTo>
                  <a:cubicBezTo>
                    <a:pt x="8001" y="11943"/>
                    <a:pt x="8093" y="12029"/>
                    <a:pt x="8198" y="12115"/>
                  </a:cubicBezTo>
                  <a:cubicBezTo>
                    <a:pt x="8247" y="12158"/>
                    <a:pt x="8303" y="12208"/>
                    <a:pt x="8364" y="12245"/>
                  </a:cubicBezTo>
                  <a:cubicBezTo>
                    <a:pt x="8389" y="12263"/>
                    <a:pt x="8420" y="12275"/>
                    <a:pt x="8445" y="12288"/>
                  </a:cubicBezTo>
                  <a:cubicBezTo>
                    <a:pt x="8432" y="12214"/>
                    <a:pt x="8420" y="12146"/>
                    <a:pt x="8408" y="12078"/>
                  </a:cubicBezTo>
                  <a:cubicBezTo>
                    <a:pt x="8364" y="11850"/>
                    <a:pt x="8309" y="11622"/>
                    <a:pt x="8217" y="11407"/>
                  </a:cubicBezTo>
                  <a:cubicBezTo>
                    <a:pt x="8198" y="11370"/>
                    <a:pt x="8260" y="11339"/>
                    <a:pt x="8278" y="11376"/>
                  </a:cubicBezTo>
                  <a:cubicBezTo>
                    <a:pt x="8414" y="11579"/>
                    <a:pt x="8475" y="11813"/>
                    <a:pt x="8531" y="12047"/>
                  </a:cubicBezTo>
                  <a:cubicBezTo>
                    <a:pt x="8580" y="12275"/>
                    <a:pt x="8666" y="12497"/>
                    <a:pt x="8703" y="12725"/>
                  </a:cubicBezTo>
                  <a:cubicBezTo>
                    <a:pt x="8716" y="12774"/>
                    <a:pt x="8648" y="12799"/>
                    <a:pt x="8623" y="12762"/>
                  </a:cubicBezTo>
                  <a:cubicBezTo>
                    <a:pt x="8543" y="12663"/>
                    <a:pt x="8500" y="12540"/>
                    <a:pt x="8469" y="12411"/>
                  </a:cubicBezTo>
                  <a:close/>
                  <a:moveTo>
                    <a:pt x="7878" y="7182"/>
                  </a:moveTo>
                  <a:cubicBezTo>
                    <a:pt x="7872" y="6929"/>
                    <a:pt x="7903" y="6701"/>
                    <a:pt x="7724" y="6480"/>
                  </a:cubicBezTo>
                  <a:cubicBezTo>
                    <a:pt x="7705" y="6455"/>
                    <a:pt x="7742" y="6418"/>
                    <a:pt x="7767" y="6443"/>
                  </a:cubicBezTo>
                  <a:cubicBezTo>
                    <a:pt x="7976" y="6664"/>
                    <a:pt x="7976" y="6911"/>
                    <a:pt x="7983" y="7188"/>
                  </a:cubicBezTo>
                  <a:cubicBezTo>
                    <a:pt x="8106" y="7200"/>
                    <a:pt x="8229" y="7237"/>
                    <a:pt x="8352" y="7280"/>
                  </a:cubicBezTo>
                  <a:cubicBezTo>
                    <a:pt x="8488" y="7317"/>
                    <a:pt x="8629" y="7317"/>
                    <a:pt x="8771" y="7336"/>
                  </a:cubicBezTo>
                  <a:cubicBezTo>
                    <a:pt x="8931" y="7354"/>
                    <a:pt x="9079" y="7410"/>
                    <a:pt x="9227" y="7465"/>
                  </a:cubicBezTo>
                  <a:cubicBezTo>
                    <a:pt x="9245" y="7471"/>
                    <a:pt x="9258" y="7483"/>
                    <a:pt x="9264" y="7502"/>
                  </a:cubicBezTo>
                  <a:cubicBezTo>
                    <a:pt x="9301" y="7502"/>
                    <a:pt x="9338" y="7514"/>
                    <a:pt x="9368" y="7539"/>
                  </a:cubicBezTo>
                  <a:cubicBezTo>
                    <a:pt x="9387" y="7557"/>
                    <a:pt x="9387" y="7588"/>
                    <a:pt x="9362" y="7594"/>
                  </a:cubicBezTo>
                  <a:cubicBezTo>
                    <a:pt x="9307" y="7625"/>
                    <a:pt x="9239" y="7619"/>
                    <a:pt x="9184" y="7644"/>
                  </a:cubicBezTo>
                  <a:cubicBezTo>
                    <a:pt x="9122" y="7681"/>
                    <a:pt x="9067" y="7730"/>
                    <a:pt x="9023" y="7785"/>
                  </a:cubicBezTo>
                  <a:cubicBezTo>
                    <a:pt x="8937" y="7890"/>
                    <a:pt x="8870" y="8001"/>
                    <a:pt x="8820" y="8124"/>
                  </a:cubicBezTo>
                  <a:cubicBezTo>
                    <a:pt x="8802" y="8155"/>
                    <a:pt x="8752" y="8136"/>
                    <a:pt x="8765" y="8099"/>
                  </a:cubicBezTo>
                  <a:cubicBezTo>
                    <a:pt x="8814" y="7939"/>
                    <a:pt x="8870" y="7773"/>
                    <a:pt x="8993" y="7650"/>
                  </a:cubicBezTo>
                  <a:cubicBezTo>
                    <a:pt x="9017" y="7619"/>
                    <a:pt x="9048" y="7594"/>
                    <a:pt x="9085" y="7570"/>
                  </a:cubicBezTo>
                  <a:cubicBezTo>
                    <a:pt x="8974" y="7539"/>
                    <a:pt x="8870" y="7483"/>
                    <a:pt x="8771" y="7490"/>
                  </a:cubicBezTo>
                  <a:cubicBezTo>
                    <a:pt x="8672" y="7502"/>
                    <a:pt x="8586" y="7527"/>
                    <a:pt x="8494" y="7483"/>
                  </a:cubicBezTo>
                  <a:cubicBezTo>
                    <a:pt x="8260" y="7373"/>
                    <a:pt x="7896" y="7256"/>
                    <a:pt x="7662" y="7416"/>
                  </a:cubicBezTo>
                  <a:cubicBezTo>
                    <a:pt x="7570" y="7483"/>
                    <a:pt x="7478" y="7342"/>
                    <a:pt x="7570" y="7280"/>
                  </a:cubicBezTo>
                  <a:cubicBezTo>
                    <a:pt x="7668" y="7212"/>
                    <a:pt x="7773" y="7182"/>
                    <a:pt x="7878" y="71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46"/>
            <p:cNvSpPr/>
            <p:nvPr/>
          </p:nvSpPr>
          <p:spPr>
            <a:xfrm>
              <a:off x="3118625" y="3115700"/>
              <a:ext cx="42200" cy="109200"/>
            </a:xfrm>
            <a:custGeom>
              <a:avLst/>
              <a:gdLst/>
              <a:ahLst/>
              <a:cxnLst/>
              <a:rect l="l" t="t" r="r" b="b"/>
              <a:pathLst>
                <a:path w="1688" h="4368" extrusionOk="0">
                  <a:moveTo>
                    <a:pt x="1398" y="2323"/>
                  </a:moveTo>
                  <a:cubicBezTo>
                    <a:pt x="1411" y="2273"/>
                    <a:pt x="1491" y="2292"/>
                    <a:pt x="1478" y="2341"/>
                  </a:cubicBezTo>
                  <a:cubicBezTo>
                    <a:pt x="1398" y="2686"/>
                    <a:pt x="1435" y="3043"/>
                    <a:pt x="1331" y="3382"/>
                  </a:cubicBezTo>
                  <a:cubicBezTo>
                    <a:pt x="1263" y="3610"/>
                    <a:pt x="1164" y="3838"/>
                    <a:pt x="1016" y="4029"/>
                  </a:cubicBezTo>
                  <a:cubicBezTo>
                    <a:pt x="776" y="4343"/>
                    <a:pt x="247" y="4367"/>
                    <a:pt x="31" y="4016"/>
                  </a:cubicBezTo>
                  <a:cubicBezTo>
                    <a:pt x="0" y="3967"/>
                    <a:pt x="62" y="3912"/>
                    <a:pt x="111" y="3942"/>
                  </a:cubicBezTo>
                  <a:cubicBezTo>
                    <a:pt x="284" y="4066"/>
                    <a:pt x="505" y="4226"/>
                    <a:pt x="721" y="4096"/>
                  </a:cubicBezTo>
                  <a:cubicBezTo>
                    <a:pt x="887" y="4004"/>
                    <a:pt x="986" y="3844"/>
                    <a:pt x="1066" y="3684"/>
                  </a:cubicBezTo>
                  <a:cubicBezTo>
                    <a:pt x="1183" y="3450"/>
                    <a:pt x="1244" y="3209"/>
                    <a:pt x="1275" y="2945"/>
                  </a:cubicBezTo>
                  <a:cubicBezTo>
                    <a:pt x="1300" y="2735"/>
                    <a:pt x="1331" y="2526"/>
                    <a:pt x="1398" y="2323"/>
                  </a:cubicBezTo>
                  <a:close/>
                  <a:moveTo>
                    <a:pt x="1509" y="2138"/>
                  </a:moveTo>
                  <a:cubicBezTo>
                    <a:pt x="1509" y="2181"/>
                    <a:pt x="1441" y="2187"/>
                    <a:pt x="1429" y="2144"/>
                  </a:cubicBezTo>
                  <a:cubicBezTo>
                    <a:pt x="1411" y="1996"/>
                    <a:pt x="1435" y="1861"/>
                    <a:pt x="1478" y="1719"/>
                  </a:cubicBezTo>
                  <a:cubicBezTo>
                    <a:pt x="1546" y="1503"/>
                    <a:pt x="1589" y="1306"/>
                    <a:pt x="1540" y="1085"/>
                  </a:cubicBezTo>
                  <a:cubicBezTo>
                    <a:pt x="1466" y="752"/>
                    <a:pt x="1232" y="419"/>
                    <a:pt x="1300" y="68"/>
                  </a:cubicBezTo>
                  <a:cubicBezTo>
                    <a:pt x="1312" y="0"/>
                    <a:pt x="1423" y="13"/>
                    <a:pt x="1417" y="81"/>
                  </a:cubicBezTo>
                  <a:cubicBezTo>
                    <a:pt x="1417" y="136"/>
                    <a:pt x="1417" y="191"/>
                    <a:pt x="1423" y="241"/>
                  </a:cubicBezTo>
                  <a:cubicBezTo>
                    <a:pt x="1460" y="549"/>
                    <a:pt x="1632" y="820"/>
                    <a:pt x="1669" y="1128"/>
                  </a:cubicBezTo>
                  <a:cubicBezTo>
                    <a:pt x="1688" y="1306"/>
                    <a:pt x="1682" y="1460"/>
                    <a:pt x="1620" y="1633"/>
                  </a:cubicBezTo>
                  <a:cubicBezTo>
                    <a:pt x="1565" y="1793"/>
                    <a:pt x="1503" y="1965"/>
                    <a:pt x="1509" y="2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46"/>
            <p:cNvSpPr/>
            <p:nvPr/>
          </p:nvSpPr>
          <p:spPr>
            <a:xfrm>
              <a:off x="3222700" y="3114000"/>
              <a:ext cx="128450" cy="118600"/>
            </a:xfrm>
            <a:custGeom>
              <a:avLst/>
              <a:gdLst/>
              <a:ahLst/>
              <a:cxnLst/>
              <a:rect l="l" t="t" r="r" b="b"/>
              <a:pathLst>
                <a:path w="5138" h="4744" extrusionOk="0">
                  <a:moveTo>
                    <a:pt x="266" y="537"/>
                  </a:moveTo>
                  <a:cubicBezTo>
                    <a:pt x="266" y="537"/>
                    <a:pt x="259" y="537"/>
                    <a:pt x="259" y="537"/>
                  </a:cubicBezTo>
                  <a:cubicBezTo>
                    <a:pt x="216" y="512"/>
                    <a:pt x="167" y="487"/>
                    <a:pt x="130" y="457"/>
                  </a:cubicBezTo>
                  <a:cubicBezTo>
                    <a:pt x="69" y="413"/>
                    <a:pt x="1" y="346"/>
                    <a:pt x="1" y="259"/>
                  </a:cubicBezTo>
                  <a:cubicBezTo>
                    <a:pt x="1" y="198"/>
                    <a:pt x="44" y="149"/>
                    <a:pt x="99" y="118"/>
                  </a:cubicBezTo>
                  <a:cubicBezTo>
                    <a:pt x="124" y="105"/>
                    <a:pt x="155" y="105"/>
                    <a:pt x="179" y="118"/>
                  </a:cubicBezTo>
                  <a:cubicBezTo>
                    <a:pt x="235" y="142"/>
                    <a:pt x="241" y="216"/>
                    <a:pt x="192" y="253"/>
                  </a:cubicBezTo>
                  <a:cubicBezTo>
                    <a:pt x="186" y="253"/>
                    <a:pt x="186" y="259"/>
                    <a:pt x="179" y="259"/>
                  </a:cubicBezTo>
                  <a:cubicBezTo>
                    <a:pt x="198" y="290"/>
                    <a:pt x="284" y="339"/>
                    <a:pt x="327" y="364"/>
                  </a:cubicBezTo>
                  <a:cubicBezTo>
                    <a:pt x="401" y="241"/>
                    <a:pt x="506" y="142"/>
                    <a:pt x="604" y="32"/>
                  </a:cubicBezTo>
                  <a:cubicBezTo>
                    <a:pt x="623" y="19"/>
                    <a:pt x="641" y="7"/>
                    <a:pt x="660" y="7"/>
                  </a:cubicBezTo>
                  <a:cubicBezTo>
                    <a:pt x="728" y="1"/>
                    <a:pt x="771" y="75"/>
                    <a:pt x="734" y="124"/>
                  </a:cubicBezTo>
                  <a:cubicBezTo>
                    <a:pt x="654" y="229"/>
                    <a:pt x="561" y="333"/>
                    <a:pt x="500" y="444"/>
                  </a:cubicBezTo>
                  <a:cubicBezTo>
                    <a:pt x="481" y="481"/>
                    <a:pt x="444" y="549"/>
                    <a:pt x="457" y="592"/>
                  </a:cubicBezTo>
                  <a:cubicBezTo>
                    <a:pt x="463" y="610"/>
                    <a:pt x="469" y="623"/>
                    <a:pt x="487" y="635"/>
                  </a:cubicBezTo>
                  <a:cubicBezTo>
                    <a:pt x="500" y="647"/>
                    <a:pt x="512" y="660"/>
                    <a:pt x="531" y="666"/>
                  </a:cubicBezTo>
                  <a:cubicBezTo>
                    <a:pt x="555" y="586"/>
                    <a:pt x="592" y="512"/>
                    <a:pt x="635" y="438"/>
                  </a:cubicBezTo>
                  <a:cubicBezTo>
                    <a:pt x="648" y="413"/>
                    <a:pt x="678" y="401"/>
                    <a:pt x="709" y="401"/>
                  </a:cubicBezTo>
                  <a:cubicBezTo>
                    <a:pt x="771" y="401"/>
                    <a:pt x="808" y="463"/>
                    <a:pt x="783" y="518"/>
                  </a:cubicBezTo>
                  <a:cubicBezTo>
                    <a:pt x="765" y="555"/>
                    <a:pt x="746" y="592"/>
                    <a:pt x="734" y="629"/>
                  </a:cubicBezTo>
                  <a:cubicBezTo>
                    <a:pt x="709" y="691"/>
                    <a:pt x="684" y="795"/>
                    <a:pt x="715" y="863"/>
                  </a:cubicBezTo>
                  <a:cubicBezTo>
                    <a:pt x="740" y="912"/>
                    <a:pt x="795" y="937"/>
                    <a:pt x="851" y="943"/>
                  </a:cubicBezTo>
                  <a:cubicBezTo>
                    <a:pt x="949" y="968"/>
                    <a:pt x="1060" y="974"/>
                    <a:pt x="1165" y="955"/>
                  </a:cubicBezTo>
                  <a:cubicBezTo>
                    <a:pt x="1208" y="949"/>
                    <a:pt x="1251" y="943"/>
                    <a:pt x="1288" y="931"/>
                  </a:cubicBezTo>
                  <a:cubicBezTo>
                    <a:pt x="1300" y="925"/>
                    <a:pt x="1313" y="918"/>
                    <a:pt x="1319" y="912"/>
                  </a:cubicBezTo>
                  <a:cubicBezTo>
                    <a:pt x="1344" y="894"/>
                    <a:pt x="1374" y="881"/>
                    <a:pt x="1399" y="875"/>
                  </a:cubicBezTo>
                  <a:cubicBezTo>
                    <a:pt x="1307" y="845"/>
                    <a:pt x="1214" y="801"/>
                    <a:pt x="1128" y="746"/>
                  </a:cubicBezTo>
                  <a:cubicBezTo>
                    <a:pt x="1109" y="801"/>
                    <a:pt x="1085" y="857"/>
                    <a:pt x="1060" y="906"/>
                  </a:cubicBezTo>
                  <a:cubicBezTo>
                    <a:pt x="1023" y="1005"/>
                    <a:pt x="875" y="955"/>
                    <a:pt x="906" y="857"/>
                  </a:cubicBezTo>
                  <a:cubicBezTo>
                    <a:pt x="919" y="801"/>
                    <a:pt x="937" y="740"/>
                    <a:pt x="949" y="684"/>
                  </a:cubicBezTo>
                  <a:cubicBezTo>
                    <a:pt x="955" y="660"/>
                    <a:pt x="962" y="635"/>
                    <a:pt x="968" y="604"/>
                  </a:cubicBezTo>
                  <a:cubicBezTo>
                    <a:pt x="962" y="604"/>
                    <a:pt x="955" y="598"/>
                    <a:pt x="949" y="592"/>
                  </a:cubicBezTo>
                  <a:cubicBezTo>
                    <a:pt x="912" y="549"/>
                    <a:pt x="931" y="487"/>
                    <a:pt x="980" y="463"/>
                  </a:cubicBezTo>
                  <a:cubicBezTo>
                    <a:pt x="1011" y="450"/>
                    <a:pt x="1042" y="457"/>
                    <a:pt x="1066" y="475"/>
                  </a:cubicBezTo>
                  <a:cubicBezTo>
                    <a:pt x="1103" y="475"/>
                    <a:pt x="1146" y="493"/>
                    <a:pt x="1159" y="537"/>
                  </a:cubicBezTo>
                  <a:cubicBezTo>
                    <a:pt x="1159" y="543"/>
                    <a:pt x="1159" y="543"/>
                    <a:pt x="1159" y="549"/>
                  </a:cubicBezTo>
                  <a:cubicBezTo>
                    <a:pt x="1307" y="654"/>
                    <a:pt x="1491" y="715"/>
                    <a:pt x="1664" y="758"/>
                  </a:cubicBezTo>
                  <a:cubicBezTo>
                    <a:pt x="1781" y="789"/>
                    <a:pt x="1904" y="814"/>
                    <a:pt x="2021" y="826"/>
                  </a:cubicBezTo>
                  <a:cubicBezTo>
                    <a:pt x="2070" y="832"/>
                    <a:pt x="2126" y="832"/>
                    <a:pt x="2175" y="838"/>
                  </a:cubicBezTo>
                  <a:cubicBezTo>
                    <a:pt x="2175" y="832"/>
                    <a:pt x="2175" y="826"/>
                    <a:pt x="2181" y="820"/>
                  </a:cubicBezTo>
                  <a:cubicBezTo>
                    <a:pt x="2212" y="715"/>
                    <a:pt x="2378" y="758"/>
                    <a:pt x="2347" y="863"/>
                  </a:cubicBezTo>
                  <a:cubicBezTo>
                    <a:pt x="2347" y="875"/>
                    <a:pt x="2347" y="881"/>
                    <a:pt x="2347" y="888"/>
                  </a:cubicBezTo>
                  <a:cubicBezTo>
                    <a:pt x="2360" y="906"/>
                    <a:pt x="2366" y="931"/>
                    <a:pt x="2360" y="955"/>
                  </a:cubicBezTo>
                  <a:cubicBezTo>
                    <a:pt x="2397" y="1054"/>
                    <a:pt x="2501" y="1159"/>
                    <a:pt x="2551" y="1257"/>
                  </a:cubicBezTo>
                  <a:cubicBezTo>
                    <a:pt x="2643" y="1454"/>
                    <a:pt x="2729" y="1658"/>
                    <a:pt x="2828" y="1848"/>
                  </a:cubicBezTo>
                  <a:cubicBezTo>
                    <a:pt x="3025" y="2237"/>
                    <a:pt x="3265" y="2606"/>
                    <a:pt x="3499" y="2976"/>
                  </a:cubicBezTo>
                  <a:cubicBezTo>
                    <a:pt x="3702" y="3296"/>
                    <a:pt x="3832" y="3684"/>
                    <a:pt x="4109" y="3961"/>
                  </a:cubicBezTo>
                  <a:cubicBezTo>
                    <a:pt x="4386" y="4232"/>
                    <a:pt x="4676" y="4448"/>
                    <a:pt x="5058" y="4559"/>
                  </a:cubicBezTo>
                  <a:cubicBezTo>
                    <a:pt x="5094" y="4571"/>
                    <a:pt x="5119" y="4595"/>
                    <a:pt x="5125" y="4632"/>
                  </a:cubicBezTo>
                  <a:cubicBezTo>
                    <a:pt x="5138" y="4694"/>
                    <a:pt x="5076" y="4743"/>
                    <a:pt x="5014" y="4731"/>
                  </a:cubicBezTo>
                  <a:cubicBezTo>
                    <a:pt x="4602" y="4669"/>
                    <a:pt x="4269" y="4398"/>
                    <a:pt x="3986" y="4115"/>
                  </a:cubicBezTo>
                  <a:cubicBezTo>
                    <a:pt x="3838" y="3967"/>
                    <a:pt x="3721" y="3813"/>
                    <a:pt x="3629" y="3629"/>
                  </a:cubicBezTo>
                  <a:cubicBezTo>
                    <a:pt x="3536" y="3438"/>
                    <a:pt x="3444" y="3247"/>
                    <a:pt x="3327" y="3068"/>
                  </a:cubicBezTo>
                  <a:cubicBezTo>
                    <a:pt x="3074" y="2668"/>
                    <a:pt x="2816" y="2261"/>
                    <a:pt x="2612" y="1830"/>
                  </a:cubicBezTo>
                  <a:cubicBezTo>
                    <a:pt x="2526" y="1639"/>
                    <a:pt x="2458" y="1417"/>
                    <a:pt x="2335" y="1239"/>
                  </a:cubicBezTo>
                  <a:cubicBezTo>
                    <a:pt x="2292" y="1171"/>
                    <a:pt x="2237" y="1109"/>
                    <a:pt x="2200" y="1029"/>
                  </a:cubicBezTo>
                  <a:cubicBezTo>
                    <a:pt x="2113" y="1035"/>
                    <a:pt x="2027" y="1023"/>
                    <a:pt x="1941" y="1011"/>
                  </a:cubicBezTo>
                  <a:cubicBezTo>
                    <a:pt x="1812" y="992"/>
                    <a:pt x="1682" y="968"/>
                    <a:pt x="1559" y="931"/>
                  </a:cubicBezTo>
                  <a:cubicBezTo>
                    <a:pt x="1534" y="918"/>
                    <a:pt x="1510" y="912"/>
                    <a:pt x="1485" y="906"/>
                  </a:cubicBezTo>
                  <a:cubicBezTo>
                    <a:pt x="1504" y="925"/>
                    <a:pt x="1510" y="949"/>
                    <a:pt x="1504" y="974"/>
                  </a:cubicBezTo>
                  <a:cubicBezTo>
                    <a:pt x="1473" y="1103"/>
                    <a:pt x="1282" y="1134"/>
                    <a:pt x="1165" y="1140"/>
                  </a:cubicBezTo>
                  <a:cubicBezTo>
                    <a:pt x="1023" y="1159"/>
                    <a:pt x="875" y="1159"/>
                    <a:pt x="740" y="1109"/>
                  </a:cubicBezTo>
                  <a:cubicBezTo>
                    <a:pt x="611" y="1060"/>
                    <a:pt x="531" y="980"/>
                    <a:pt x="512" y="857"/>
                  </a:cubicBezTo>
                  <a:cubicBezTo>
                    <a:pt x="358" y="820"/>
                    <a:pt x="253" y="684"/>
                    <a:pt x="266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46"/>
            <p:cNvSpPr/>
            <p:nvPr/>
          </p:nvSpPr>
          <p:spPr>
            <a:xfrm>
              <a:off x="3220250" y="3098000"/>
              <a:ext cx="148150" cy="90100"/>
            </a:xfrm>
            <a:custGeom>
              <a:avLst/>
              <a:gdLst/>
              <a:ahLst/>
              <a:cxnLst/>
              <a:rect l="l" t="t" r="r" b="b"/>
              <a:pathLst>
                <a:path w="5926" h="3604" extrusionOk="0">
                  <a:moveTo>
                    <a:pt x="3271" y="1337"/>
                  </a:moveTo>
                  <a:cubicBezTo>
                    <a:pt x="3271" y="1337"/>
                    <a:pt x="3271" y="1337"/>
                    <a:pt x="3265" y="1337"/>
                  </a:cubicBezTo>
                  <a:cubicBezTo>
                    <a:pt x="3117" y="1269"/>
                    <a:pt x="3049" y="1115"/>
                    <a:pt x="2901" y="1053"/>
                  </a:cubicBezTo>
                  <a:cubicBezTo>
                    <a:pt x="2760" y="992"/>
                    <a:pt x="2606" y="949"/>
                    <a:pt x="2464" y="893"/>
                  </a:cubicBezTo>
                  <a:cubicBezTo>
                    <a:pt x="2156" y="764"/>
                    <a:pt x="1910" y="542"/>
                    <a:pt x="1608" y="394"/>
                  </a:cubicBezTo>
                  <a:cubicBezTo>
                    <a:pt x="1472" y="327"/>
                    <a:pt x="1331" y="277"/>
                    <a:pt x="1189" y="222"/>
                  </a:cubicBezTo>
                  <a:cubicBezTo>
                    <a:pt x="1053" y="166"/>
                    <a:pt x="973" y="179"/>
                    <a:pt x="863" y="277"/>
                  </a:cubicBezTo>
                  <a:cubicBezTo>
                    <a:pt x="684" y="444"/>
                    <a:pt x="511" y="610"/>
                    <a:pt x="321" y="764"/>
                  </a:cubicBezTo>
                  <a:cubicBezTo>
                    <a:pt x="290" y="795"/>
                    <a:pt x="247" y="752"/>
                    <a:pt x="271" y="721"/>
                  </a:cubicBezTo>
                  <a:cubicBezTo>
                    <a:pt x="376" y="598"/>
                    <a:pt x="493" y="487"/>
                    <a:pt x="604" y="370"/>
                  </a:cubicBezTo>
                  <a:cubicBezTo>
                    <a:pt x="647" y="320"/>
                    <a:pt x="696" y="271"/>
                    <a:pt x="746" y="222"/>
                  </a:cubicBezTo>
                  <a:cubicBezTo>
                    <a:pt x="696" y="228"/>
                    <a:pt x="659" y="240"/>
                    <a:pt x="629" y="271"/>
                  </a:cubicBezTo>
                  <a:cubicBezTo>
                    <a:pt x="579" y="333"/>
                    <a:pt x="518" y="376"/>
                    <a:pt x="456" y="425"/>
                  </a:cubicBezTo>
                  <a:cubicBezTo>
                    <a:pt x="382" y="481"/>
                    <a:pt x="302" y="542"/>
                    <a:pt x="234" y="610"/>
                  </a:cubicBezTo>
                  <a:cubicBezTo>
                    <a:pt x="210" y="635"/>
                    <a:pt x="167" y="678"/>
                    <a:pt x="167" y="715"/>
                  </a:cubicBezTo>
                  <a:cubicBezTo>
                    <a:pt x="167" y="745"/>
                    <a:pt x="204" y="770"/>
                    <a:pt x="222" y="782"/>
                  </a:cubicBezTo>
                  <a:cubicBezTo>
                    <a:pt x="284" y="819"/>
                    <a:pt x="247" y="924"/>
                    <a:pt x="173" y="899"/>
                  </a:cubicBezTo>
                  <a:cubicBezTo>
                    <a:pt x="105" y="875"/>
                    <a:pt x="43" y="832"/>
                    <a:pt x="25" y="764"/>
                  </a:cubicBezTo>
                  <a:cubicBezTo>
                    <a:pt x="0" y="641"/>
                    <a:pt x="142" y="505"/>
                    <a:pt x="228" y="431"/>
                  </a:cubicBezTo>
                  <a:cubicBezTo>
                    <a:pt x="339" y="345"/>
                    <a:pt x="450" y="253"/>
                    <a:pt x="548" y="160"/>
                  </a:cubicBezTo>
                  <a:cubicBezTo>
                    <a:pt x="629" y="86"/>
                    <a:pt x="801" y="80"/>
                    <a:pt x="906" y="99"/>
                  </a:cubicBezTo>
                  <a:cubicBezTo>
                    <a:pt x="1097" y="0"/>
                    <a:pt x="1306" y="130"/>
                    <a:pt x="1485" y="203"/>
                  </a:cubicBezTo>
                  <a:cubicBezTo>
                    <a:pt x="1854" y="357"/>
                    <a:pt x="2144" y="628"/>
                    <a:pt x="2519" y="770"/>
                  </a:cubicBezTo>
                  <a:cubicBezTo>
                    <a:pt x="2686" y="832"/>
                    <a:pt x="2883" y="869"/>
                    <a:pt x="3037" y="967"/>
                  </a:cubicBezTo>
                  <a:cubicBezTo>
                    <a:pt x="3141" y="1035"/>
                    <a:pt x="3228" y="1133"/>
                    <a:pt x="3314" y="1220"/>
                  </a:cubicBezTo>
                  <a:cubicBezTo>
                    <a:pt x="3406" y="1269"/>
                    <a:pt x="3468" y="1337"/>
                    <a:pt x="3529" y="1411"/>
                  </a:cubicBezTo>
                  <a:cubicBezTo>
                    <a:pt x="3628" y="1528"/>
                    <a:pt x="3733" y="1626"/>
                    <a:pt x="3837" y="1737"/>
                  </a:cubicBezTo>
                  <a:cubicBezTo>
                    <a:pt x="4059" y="1971"/>
                    <a:pt x="4269" y="2211"/>
                    <a:pt x="4503" y="2433"/>
                  </a:cubicBezTo>
                  <a:cubicBezTo>
                    <a:pt x="4743" y="2661"/>
                    <a:pt x="4995" y="2877"/>
                    <a:pt x="5273" y="3067"/>
                  </a:cubicBezTo>
                  <a:cubicBezTo>
                    <a:pt x="5463" y="3203"/>
                    <a:pt x="5734" y="3283"/>
                    <a:pt x="5876" y="3474"/>
                  </a:cubicBezTo>
                  <a:cubicBezTo>
                    <a:pt x="5925" y="3542"/>
                    <a:pt x="5827" y="3603"/>
                    <a:pt x="5765" y="3560"/>
                  </a:cubicBezTo>
                  <a:cubicBezTo>
                    <a:pt x="5544" y="3394"/>
                    <a:pt x="5285" y="3277"/>
                    <a:pt x="5063" y="3111"/>
                  </a:cubicBezTo>
                  <a:cubicBezTo>
                    <a:pt x="4829" y="2938"/>
                    <a:pt x="4601" y="2747"/>
                    <a:pt x="4392" y="2544"/>
                  </a:cubicBezTo>
                  <a:cubicBezTo>
                    <a:pt x="4176" y="2335"/>
                    <a:pt x="3979" y="2107"/>
                    <a:pt x="3776" y="1885"/>
                  </a:cubicBezTo>
                  <a:cubicBezTo>
                    <a:pt x="3671" y="1774"/>
                    <a:pt x="3560" y="1669"/>
                    <a:pt x="3462" y="1546"/>
                  </a:cubicBezTo>
                  <a:cubicBezTo>
                    <a:pt x="3400" y="1478"/>
                    <a:pt x="3345" y="1398"/>
                    <a:pt x="3271" y="1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46"/>
            <p:cNvSpPr/>
            <p:nvPr/>
          </p:nvSpPr>
          <p:spPr>
            <a:xfrm>
              <a:off x="3200075" y="3136800"/>
              <a:ext cx="79475" cy="257000"/>
            </a:xfrm>
            <a:custGeom>
              <a:avLst/>
              <a:gdLst/>
              <a:ahLst/>
              <a:cxnLst/>
              <a:rect l="l" t="t" r="r" b="b"/>
              <a:pathLst>
                <a:path w="3179" h="10280" extrusionOk="0">
                  <a:moveTo>
                    <a:pt x="1559" y="13"/>
                  </a:moveTo>
                  <a:cubicBezTo>
                    <a:pt x="1608" y="0"/>
                    <a:pt x="1639" y="68"/>
                    <a:pt x="1596" y="87"/>
                  </a:cubicBezTo>
                  <a:cubicBezTo>
                    <a:pt x="1245" y="284"/>
                    <a:pt x="1128" y="709"/>
                    <a:pt x="1054" y="1060"/>
                  </a:cubicBezTo>
                  <a:cubicBezTo>
                    <a:pt x="949" y="1559"/>
                    <a:pt x="912" y="2064"/>
                    <a:pt x="820" y="2563"/>
                  </a:cubicBezTo>
                  <a:cubicBezTo>
                    <a:pt x="770" y="2827"/>
                    <a:pt x="733" y="3092"/>
                    <a:pt x="703" y="3357"/>
                  </a:cubicBezTo>
                  <a:cubicBezTo>
                    <a:pt x="672" y="3585"/>
                    <a:pt x="647" y="3819"/>
                    <a:pt x="586" y="4047"/>
                  </a:cubicBezTo>
                  <a:cubicBezTo>
                    <a:pt x="524" y="4293"/>
                    <a:pt x="432" y="4527"/>
                    <a:pt x="370" y="4774"/>
                  </a:cubicBezTo>
                  <a:cubicBezTo>
                    <a:pt x="321" y="4946"/>
                    <a:pt x="265" y="5149"/>
                    <a:pt x="124" y="5273"/>
                  </a:cubicBezTo>
                  <a:cubicBezTo>
                    <a:pt x="74" y="5316"/>
                    <a:pt x="0" y="5260"/>
                    <a:pt x="37" y="5205"/>
                  </a:cubicBezTo>
                  <a:cubicBezTo>
                    <a:pt x="167" y="5020"/>
                    <a:pt x="216" y="4817"/>
                    <a:pt x="284" y="4607"/>
                  </a:cubicBezTo>
                  <a:cubicBezTo>
                    <a:pt x="364" y="4361"/>
                    <a:pt x="456" y="4115"/>
                    <a:pt x="505" y="3856"/>
                  </a:cubicBezTo>
                  <a:cubicBezTo>
                    <a:pt x="555" y="3597"/>
                    <a:pt x="579" y="3332"/>
                    <a:pt x="616" y="3068"/>
                  </a:cubicBezTo>
                  <a:cubicBezTo>
                    <a:pt x="641" y="2834"/>
                    <a:pt x="696" y="2599"/>
                    <a:pt x="733" y="2365"/>
                  </a:cubicBezTo>
                  <a:cubicBezTo>
                    <a:pt x="813" y="1848"/>
                    <a:pt x="850" y="1325"/>
                    <a:pt x="992" y="813"/>
                  </a:cubicBezTo>
                  <a:cubicBezTo>
                    <a:pt x="1072" y="524"/>
                    <a:pt x="1226" y="111"/>
                    <a:pt x="1559" y="13"/>
                  </a:cubicBezTo>
                  <a:close/>
                  <a:moveTo>
                    <a:pt x="1355" y="4792"/>
                  </a:moveTo>
                  <a:cubicBezTo>
                    <a:pt x="1349" y="4952"/>
                    <a:pt x="1349" y="5112"/>
                    <a:pt x="1318" y="5273"/>
                  </a:cubicBezTo>
                  <a:cubicBezTo>
                    <a:pt x="1288" y="5427"/>
                    <a:pt x="1269" y="5574"/>
                    <a:pt x="1355" y="5716"/>
                  </a:cubicBezTo>
                  <a:cubicBezTo>
                    <a:pt x="1386" y="5771"/>
                    <a:pt x="1436" y="5808"/>
                    <a:pt x="1485" y="5845"/>
                  </a:cubicBezTo>
                  <a:cubicBezTo>
                    <a:pt x="1553" y="5901"/>
                    <a:pt x="1565" y="5975"/>
                    <a:pt x="1571" y="6055"/>
                  </a:cubicBezTo>
                  <a:cubicBezTo>
                    <a:pt x="1589" y="6258"/>
                    <a:pt x="1626" y="6467"/>
                    <a:pt x="1707" y="6658"/>
                  </a:cubicBezTo>
                  <a:cubicBezTo>
                    <a:pt x="1830" y="6979"/>
                    <a:pt x="2113" y="7213"/>
                    <a:pt x="2402" y="7391"/>
                  </a:cubicBezTo>
                  <a:cubicBezTo>
                    <a:pt x="2538" y="7478"/>
                    <a:pt x="2680" y="7539"/>
                    <a:pt x="2803" y="7638"/>
                  </a:cubicBezTo>
                  <a:cubicBezTo>
                    <a:pt x="2945" y="7742"/>
                    <a:pt x="2957" y="7884"/>
                    <a:pt x="2951" y="8050"/>
                  </a:cubicBezTo>
                  <a:cubicBezTo>
                    <a:pt x="2951" y="8100"/>
                    <a:pt x="3031" y="8112"/>
                    <a:pt x="3049" y="8063"/>
                  </a:cubicBezTo>
                  <a:cubicBezTo>
                    <a:pt x="3074" y="7952"/>
                    <a:pt x="3074" y="7847"/>
                    <a:pt x="3025" y="7749"/>
                  </a:cubicBezTo>
                  <a:cubicBezTo>
                    <a:pt x="2957" y="7607"/>
                    <a:pt x="2827" y="7508"/>
                    <a:pt x="2692" y="7428"/>
                  </a:cubicBezTo>
                  <a:cubicBezTo>
                    <a:pt x="2372" y="7244"/>
                    <a:pt x="2051" y="7040"/>
                    <a:pt x="1867" y="6720"/>
                  </a:cubicBezTo>
                  <a:cubicBezTo>
                    <a:pt x="1768" y="6548"/>
                    <a:pt x="1725" y="6338"/>
                    <a:pt x="1694" y="6147"/>
                  </a:cubicBezTo>
                  <a:cubicBezTo>
                    <a:pt x="1682" y="6061"/>
                    <a:pt x="1682" y="5975"/>
                    <a:pt x="1645" y="5888"/>
                  </a:cubicBezTo>
                  <a:cubicBezTo>
                    <a:pt x="1620" y="5833"/>
                    <a:pt x="1577" y="5790"/>
                    <a:pt x="1534" y="5741"/>
                  </a:cubicBezTo>
                  <a:cubicBezTo>
                    <a:pt x="1479" y="5685"/>
                    <a:pt x="1436" y="5636"/>
                    <a:pt x="1417" y="5556"/>
                  </a:cubicBezTo>
                  <a:cubicBezTo>
                    <a:pt x="1392" y="5464"/>
                    <a:pt x="1423" y="5359"/>
                    <a:pt x="1436" y="5266"/>
                  </a:cubicBezTo>
                  <a:cubicBezTo>
                    <a:pt x="1466" y="5075"/>
                    <a:pt x="1460" y="4885"/>
                    <a:pt x="1448" y="4694"/>
                  </a:cubicBezTo>
                  <a:cubicBezTo>
                    <a:pt x="1485" y="4650"/>
                    <a:pt x="1522" y="4614"/>
                    <a:pt x="1559" y="4570"/>
                  </a:cubicBezTo>
                  <a:cubicBezTo>
                    <a:pt x="1694" y="4423"/>
                    <a:pt x="1830" y="4275"/>
                    <a:pt x="1978" y="4139"/>
                  </a:cubicBezTo>
                  <a:cubicBezTo>
                    <a:pt x="2033" y="4090"/>
                    <a:pt x="2088" y="4035"/>
                    <a:pt x="2150" y="3998"/>
                  </a:cubicBezTo>
                  <a:cubicBezTo>
                    <a:pt x="2156" y="3991"/>
                    <a:pt x="2168" y="3985"/>
                    <a:pt x="2175" y="3979"/>
                  </a:cubicBezTo>
                  <a:cubicBezTo>
                    <a:pt x="2156" y="4022"/>
                    <a:pt x="2113" y="4090"/>
                    <a:pt x="2101" y="4108"/>
                  </a:cubicBezTo>
                  <a:cubicBezTo>
                    <a:pt x="2070" y="4152"/>
                    <a:pt x="2125" y="4201"/>
                    <a:pt x="2162" y="4170"/>
                  </a:cubicBezTo>
                  <a:cubicBezTo>
                    <a:pt x="2242" y="4115"/>
                    <a:pt x="2335" y="3985"/>
                    <a:pt x="2255" y="3899"/>
                  </a:cubicBezTo>
                  <a:cubicBezTo>
                    <a:pt x="2218" y="3856"/>
                    <a:pt x="2156" y="3868"/>
                    <a:pt x="2113" y="3893"/>
                  </a:cubicBezTo>
                  <a:cubicBezTo>
                    <a:pt x="1934" y="3985"/>
                    <a:pt x="1799" y="4158"/>
                    <a:pt x="1663" y="4299"/>
                  </a:cubicBezTo>
                  <a:cubicBezTo>
                    <a:pt x="1534" y="4441"/>
                    <a:pt x="1405" y="4589"/>
                    <a:pt x="1269" y="4731"/>
                  </a:cubicBezTo>
                  <a:cubicBezTo>
                    <a:pt x="1164" y="4841"/>
                    <a:pt x="1023" y="4915"/>
                    <a:pt x="887" y="4983"/>
                  </a:cubicBezTo>
                  <a:cubicBezTo>
                    <a:pt x="715" y="5075"/>
                    <a:pt x="444" y="5149"/>
                    <a:pt x="253" y="5199"/>
                  </a:cubicBezTo>
                  <a:cubicBezTo>
                    <a:pt x="204" y="5211"/>
                    <a:pt x="87" y="5340"/>
                    <a:pt x="130" y="5328"/>
                  </a:cubicBezTo>
                  <a:cubicBezTo>
                    <a:pt x="450" y="5260"/>
                    <a:pt x="980" y="5082"/>
                    <a:pt x="1238" y="4885"/>
                  </a:cubicBezTo>
                  <a:cubicBezTo>
                    <a:pt x="1282" y="4860"/>
                    <a:pt x="1318" y="4823"/>
                    <a:pt x="1355" y="4792"/>
                  </a:cubicBezTo>
                  <a:moveTo>
                    <a:pt x="3092" y="7952"/>
                  </a:moveTo>
                  <a:cubicBezTo>
                    <a:pt x="3105" y="7909"/>
                    <a:pt x="3179" y="7921"/>
                    <a:pt x="3172" y="7970"/>
                  </a:cubicBezTo>
                  <a:cubicBezTo>
                    <a:pt x="3154" y="8075"/>
                    <a:pt x="3154" y="8186"/>
                    <a:pt x="3142" y="8291"/>
                  </a:cubicBezTo>
                  <a:cubicBezTo>
                    <a:pt x="3123" y="8395"/>
                    <a:pt x="3086" y="8488"/>
                    <a:pt x="3043" y="8586"/>
                  </a:cubicBezTo>
                  <a:cubicBezTo>
                    <a:pt x="2951" y="8783"/>
                    <a:pt x="2821" y="8962"/>
                    <a:pt x="2698" y="9147"/>
                  </a:cubicBezTo>
                  <a:cubicBezTo>
                    <a:pt x="2593" y="9307"/>
                    <a:pt x="2489" y="9467"/>
                    <a:pt x="2427" y="9639"/>
                  </a:cubicBezTo>
                  <a:cubicBezTo>
                    <a:pt x="2353" y="9830"/>
                    <a:pt x="2341" y="10027"/>
                    <a:pt x="2316" y="10225"/>
                  </a:cubicBezTo>
                  <a:cubicBezTo>
                    <a:pt x="2310" y="10280"/>
                    <a:pt x="2224" y="10280"/>
                    <a:pt x="2218" y="10218"/>
                  </a:cubicBezTo>
                  <a:cubicBezTo>
                    <a:pt x="2175" y="9849"/>
                    <a:pt x="2347" y="9473"/>
                    <a:pt x="2550" y="9165"/>
                  </a:cubicBezTo>
                  <a:cubicBezTo>
                    <a:pt x="2673" y="8980"/>
                    <a:pt x="2815" y="8802"/>
                    <a:pt x="2920" y="8599"/>
                  </a:cubicBezTo>
                  <a:cubicBezTo>
                    <a:pt x="2975" y="8488"/>
                    <a:pt x="3037" y="8371"/>
                    <a:pt x="3049" y="8247"/>
                  </a:cubicBezTo>
                  <a:cubicBezTo>
                    <a:pt x="3062" y="8149"/>
                    <a:pt x="3062" y="8050"/>
                    <a:pt x="3092" y="7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46"/>
            <p:cNvSpPr/>
            <p:nvPr/>
          </p:nvSpPr>
          <p:spPr>
            <a:xfrm>
              <a:off x="3197000" y="3088450"/>
              <a:ext cx="41450" cy="15100"/>
            </a:xfrm>
            <a:custGeom>
              <a:avLst/>
              <a:gdLst/>
              <a:ahLst/>
              <a:cxnLst/>
              <a:rect l="l" t="t" r="r" b="b"/>
              <a:pathLst>
                <a:path w="1658" h="604" extrusionOk="0">
                  <a:moveTo>
                    <a:pt x="25" y="68"/>
                  </a:moveTo>
                  <a:cubicBezTo>
                    <a:pt x="0" y="43"/>
                    <a:pt x="25" y="0"/>
                    <a:pt x="68" y="6"/>
                  </a:cubicBezTo>
                  <a:cubicBezTo>
                    <a:pt x="191" y="43"/>
                    <a:pt x="296" y="111"/>
                    <a:pt x="419" y="160"/>
                  </a:cubicBezTo>
                  <a:cubicBezTo>
                    <a:pt x="555" y="204"/>
                    <a:pt x="684" y="247"/>
                    <a:pt x="826" y="284"/>
                  </a:cubicBezTo>
                  <a:cubicBezTo>
                    <a:pt x="1078" y="358"/>
                    <a:pt x="1349" y="394"/>
                    <a:pt x="1595" y="493"/>
                  </a:cubicBezTo>
                  <a:cubicBezTo>
                    <a:pt x="1657" y="518"/>
                    <a:pt x="1632" y="604"/>
                    <a:pt x="1565" y="592"/>
                  </a:cubicBezTo>
                  <a:cubicBezTo>
                    <a:pt x="1263" y="536"/>
                    <a:pt x="961" y="456"/>
                    <a:pt x="672" y="370"/>
                  </a:cubicBezTo>
                  <a:cubicBezTo>
                    <a:pt x="456" y="308"/>
                    <a:pt x="167" y="241"/>
                    <a:pt x="25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46"/>
            <p:cNvSpPr/>
            <p:nvPr/>
          </p:nvSpPr>
          <p:spPr>
            <a:xfrm>
              <a:off x="3124000" y="3534675"/>
              <a:ext cx="201425" cy="141375"/>
            </a:xfrm>
            <a:custGeom>
              <a:avLst/>
              <a:gdLst/>
              <a:ahLst/>
              <a:cxnLst/>
              <a:rect l="l" t="t" r="r" b="b"/>
              <a:pathLst>
                <a:path w="8057" h="5655" extrusionOk="0">
                  <a:moveTo>
                    <a:pt x="2612" y="506"/>
                  </a:moveTo>
                  <a:cubicBezTo>
                    <a:pt x="2600" y="623"/>
                    <a:pt x="2649" y="795"/>
                    <a:pt x="2779" y="832"/>
                  </a:cubicBezTo>
                  <a:cubicBezTo>
                    <a:pt x="2816" y="844"/>
                    <a:pt x="2846" y="801"/>
                    <a:pt x="2828" y="771"/>
                  </a:cubicBezTo>
                  <a:cubicBezTo>
                    <a:pt x="2803" y="727"/>
                    <a:pt x="2760" y="697"/>
                    <a:pt x="2735" y="660"/>
                  </a:cubicBezTo>
                  <a:cubicBezTo>
                    <a:pt x="2711" y="617"/>
                    <a:pt x="2698" y="567"/>
                    <a:pt x="2698" y="518"/>
                  </a:cubicBezTo>
                  <a:cubicBezTo>
                    <a:pt x="2705" y="463"/>
                    <a:pt x="2625" y="456"/>
                    <a:pt x="2612" y="506"/>
                  </a:cubicBezTo>
                  <a:close/>
                  <a:moveTo>
                    <a:pt x="3869" y="419"/>
                  </a:moveTo>
                  <a:cubicBezTo>
                    <a:pt x="4010" y="654"/>
                    <a:pt x="4294" y="838"/>
                    <a:pt x="4528" y="980"/>
                  </a:cubicBezTo>
                  <a:cubicBezTo>
                    <a:pt x="4750" y="1115"/>
                    <a:pt x="5125" y="1257"/>
                    <a:pt x="5384" y="1152"/>
                  </a:cubicBezTo>
                  <a:cubicBezTo>
                    <a:pt x="5439" y="1128"/>
                    <a:pt x="5445" y="1035"/>
                    <a:pt x="5372" y="1023"/>
                  </a:cubicBezTo>
                  <a:cubicBezTo>
                    <a:pt x="5101" y="980"/>
                    <a:pt x="4867" y="962"/>
                    <a:pt x="4614" y="832"/>
                  </a:cubicBezTo>
                  <a:cubicBezTo>
                    <a:pt x="4398" y="721"/>
                    <a:pt x="4103" y="561"/>
                    <a:pt x="3955" y="370"/>
                  </a:cubicBezTo>
                  <a:cubicBezTo>
                    <a:pt x="3918" y="321"/>
                    <a:pt x="3832" y="370"/>
                    <a:pt x="3869" y="419"/>
                  </a:cubicBezTo>
                  <a:close/>
                  <a:moveTo>
                    <a:pt x="2415" y="481"/>
                  </a:moveTo>
                  <a:cubicBezTo>
                    <a:pt x="2440" y="635"/>
                    <a:pt x="2421" y="801"/>
                    <a:pt x="2427" y="955"/>
                  </a:cubicBezTo>
                  <a:cubicBezTo>
                    <a:pt x="2440" y="1134"/>
                    <a:pt x="2458" y="1319"/>
                    <a:pt x="2471" y="1497"/>
                  </a:cubicBezTo>
                  <a:cubicBezTo>
                    <a:pt x="2483" y="1707"/>
                    <a:pt x="2545" y="1916"/>
                    <a:pt x="2532" y="2126"/>
                  </a:cubicBezTo>
                  <a:cubicBezTo>
                    <a:pt x="2520" y="2273"/>
                    <a:pt x="2452" y="2390"/>
                    <a:pt x="2409" y="2532"/>
                  </a:cubicBezTo>
                  <a:cubicBezTo>
                    <a:pt x="2391" y="2581"/>
                    <a:pt x="2317" y="2569"/>
                    <a:pt x="2317" y="2514"/>
                  </a:cubicBezTo>
                  <a:cubicBezTo>
                    <a:pt x="2323" y="2434"/>
                    <a:pt x="2347" y="2366"/>
                    <a:pt x="2372" y="2286"/>
                  </a:cubicBezTo>
                  <a:cubicBezTo>
                    <a:pt x="2403" y="2187"/>
                    <a:pt x="2409" y="2089"/>
                    <a:pt x="2397" y="1984"/>
                  </a:cubicBezTo>
                  <a:cubicBezTo>
                    <a:pt x="2372" y="1799"/>
                    <a:pt x="2335" y="1621"/>
                    <a:pt x="2310" y="1436"/>
                  </a:cubicBezTo>
                  <a:cubicBezTo>
                    <a:pt x="2292" y="1257"/>
                    <a:pt x="2274" y="1072"/>
                    <a:pt x="2261" y="888"/>
                  </a:cubicBezTo>
                  <a:cubicBezTo>
                    <a:pt x="2255" y="746"/>
                    <a:pt x="2224" y="586"/>
                    <a:pt x="2261" y="444"/>
                  </a:cubicBezTo>
                  <a:cubicBezTo>
                    <a:pt x="2249" y="438"/>
                    <a:pt x="2243" y="438"/>
                    <a:pt x="2237" y="432"/>
                  </a:cubicBezTo>
                  <a:cubicBezTo>
                    <a:pt x="2175" y="407"/>
                    <a:pt x="2101" y="358"/>
                    <a:pt x="2033" y="346"/>
                  </a:cubicBezTo>
                  <a:cubicBezTo>
                    <a:pt x="2033" y="364"/>
                    <a:pt x="2033" y="395"/>
                    <a:pt x="2033" y="407"/>
                  </a:cubicBezTo>
                  <a:cubicBezTo>
                    <a:pt x="2021" y="456"/>
                    <a:pt x="2009" y="487"/>
                    <a:pt x="1959" y="512"/>
                  </a:cubicBezTo>
                  <a:cubicBezTo>
                    <a:pt x="1947" y="518"/>
                    <a:pt x="1935" y="518"/>
                    <a:pt x="1916" y="524"/>
                  </a:cubicBezTo>
                  <a:cubicBezTo>
                    <a:pt x="1849" y="530"/>
                    <a:pt x="1781" y="487"/>
                    <a:pt x="1725" y="450"/>
                  </a:cubicBezTo>
                  <a:cubicBezTo>
                    <a:pt x="1695" y="432"/>
                    <a:pt x="1614" y="376"/>
                    <a:pt x="1578" y="383"/>
                  </a:cubicBezTo>
                  <a:cubicBezTo>
                    <a:pt x="1559" y="389"/>
                    <a:pt x="1547" y="407"/>
                    <a:pt x="1541" y="419"/>
                  </a:cubicBezTo>
                  <a:cubicBezTo>
                    <a:pt x="1510" y="481"/>
                    <a:pt x="1442" y="469"/>
                    <a:pt x="1387" y="456"/>
                  </a:cubicBezTo>
                  <a:cubicBezTo>
                    <a:pt x="1325" y="450"/>
                    <a:pt x="1294" y="419"/>
                    <a:pt x="1251" y="389"/>
                  </a:cubicBezTo>
                  <a:cubicBezTo>
                    <a:pt x="1214" y="364"/>
                    <a:pt x="1183" y="358"/>
                    <a:pt x="1140" y="364"/>
                  </a:cubicBezTo>
                  <a:cubicBezTo>
                    <a:pt x="1109" y="364"/>
                    <a:pt x="1072" y="358"/>
                    <a:pt x="1054" y="333"/>
                  </a:cubicBezTo>
                  <a:cubicBezTo>
                    <a:pt x="1029" y="315"/>
                    <a:pt x="1023" y="284"/>
                    <a:pt x="1017" y="259"/>
                  </a:cubicBezTo>
                  <a:cubicBezTo>
                    <a:pt x="925" y="266"/>
                    <a:pt x="826" y="259"/>
                    <a:pt x="734" y="241"/>
                  </a:cubicBezTo>
                  <a:cubicBezTo>
                    <a:pt x="555" y="210"/>
                    <a:pt x="549" y="266"/>
                    <a:pt x="420" y="358"/>
                  </a:cubicBezTo>
                  <a:cubicBezTo>
                    <a:pt x="259" y="463"/>
                    <a:pt x="112" y="395"/>
                    <a:pt x="38" y="241"/>
                  </a:cubicBezTo>
                  <a:cubicBezTo>
                    <a:pt x="1" y="173"/>
                    <a:pt x="93" y="99"/>
                    <a:pt x="149" y="161"/>
                  </a:cubicBezTo>
                  <a:cubicBezTo>
                    <a:pt x="179" y="198"/>
                    <a:pt x="241" y="259"/>
                    <a:pt x="303" y="253"/>
                  </a:cubicBezTo>
                  <a:cubicBezTo>
                    <a:pt x="333" y="247"/>
                    <a:pt x="370" y="216"/>
                    <a:pt x="395" y="198"/>
                  </a:cubicBezTo>
                  <a:cubicBezTo>
                    <a:pt x="444" y="167"/>
                    <a:pt x="487" y="142"/>
                    <a:pt x="543" y="130"/>
                  </a:cubicBezTo>
                  <a:cubicBezTo>
                    <a:pt x="715" y="87"/>
                    <a:pt x="875" y="155"/>
                    <a:pt x="1036" y="136"/>
                  </a:cubicBezTo>
                  <a:cubicBezTo>
                    <a:pt x="1054" y="105"/>
                    <a:pt x="1109" y="112"/>
                    <a:pt x="1122" y="148"/>
                  </a:cubicBezTo>
                  <a:cubicBezTo>
                    <a:pt x="1122" y="148"/>
                    <a:pt x="1122" y="148"/>
                    <a:pt x="1122" y="148"/>
                  </a:cubicBezTo>
                  <a:cubicBezTo>
                    <a:pt x="1128" y="161"/>
                    <a:pt x="1134" y="179"/>
                    <a:pt x="1134" y="192"/>
                  </a:cubicBezTo>
                  <a:cubicBezTo>
                    <a:pt x="1140" y="204"/>
                    <a:pt x="1146" y="210"/>
                    <a:pt x="1153" y="216"/>
                  </a:cubicBezTo>
                  <a:cubicBezTo>
                    <a:pt x="1171" y="222"/>
                    <a:pt x="1196" y="222"/>
                    <a:pt x="1208" y="222"/>
                  </a:cubicBezTo>
                  <a:cubicBezTo>
                    <a:pt x="1245" y="229"/>
                    <a:pt x="1270" y="235"/>
                    <a:pt x="1300" y="253"/>
                  </a:cubicBezTo>
                  <a:cubicBezTo>
                    <a:pt x="1350" y="278"/>
                    <a:pt x="1411" y="333"/>
                    <a:pt x="1467" y="284"/>
                  </a:cubicBezTo>
                  <a:cubicBezTo>
                    <a:pt x="1479" y="272"/>
                    <a:pt x="1497" y="259"/>
                    <a:pt x="1516" y="253"/>
                  </a:cubicBezTo>
                  <a:cubicBezTo>
                    <a:pt x="1578" y="235"/>
                    <a:pt x="1676" y="302"/>
                    <a:pt x="1738" y="327"/>
                  </a:cubicBezTo>
                  <a:cubicBezTo>
                    <a:pt x="1756" y="333"/>
                    <a:pt x="1836" y="370"/>
                    <a:pt x="1861" y="358"/>
                  </a:cubicBezTo>
                  <a:cubicBezTo>
                    <a:pt x="1879" y="346"/>
                    <a:pt x="1916" y="266"/>
                    <a:pt x="1922" y="241"/>
                  </a:cubicBezTo>
                  <a:cubicBezTo>
                    <a:pt x="1935" y="216"/>
                    <a:pt x="1978" y="198"/>
                    <a:pt x="2009" y="210"/>
                  </a:cubicBezTo>
                  <a:cubicBezTo>
                    <a:pt x="2132" y="241"/>
                    <a:pt x="2249" y="302"/>
                    <a:pt x="2378" y="327"/>
                  </a:cubicBezTo>
                  <a:cubicBezTo>
                    <a:pt x="2409" y="315"/>
                    <a:pt x="2477" y="210"/>
                    <a:pt x="2526" y="192"/>
                  </a:cubicBezTo>
                  <a:cubicBezTo>
                    <a:pt x="2612" y="155"/>
                    <a:pt x="2698" y="204"/>
                    <a:pt x="2785" y="222"/>
                  </a:cubicBezTo>
                  <a:cubicBezTo>
                    <a:pt x="2803" y="229"/>
                    <a:pt x="2828" y="235"/>
                    <a:pt x="2852" y="216"/>
                  </a:cubicBezTo>
                  <a:cubicBezTo>
                    <a:pt x="2896" y="185"/>
                    <a:pt x="2896" y="87"/>
                    <a:pt x="2963" y="44"/>
                  </a:cubicBezTo>
                  <a:cubicBezTo>
                    <a:pt x="3000" y="25"/>
                    <a:pt x="3037" y="13"/>
                    <a:pt x="3074" y="7"/>
                  </a:cubicBezTo>
                  <a:cubicBezTo>
                    <a:pt x="3216" y="1"/>
                    <a:pt x="3358" y="112"/>
                    <a:pt x="3468" y="179"/>
                  </a:cubicBezTo>
                  <a:cubicBezTo>
                    <a:pt x="3475" y="185"/>
                    <a:pt x="3487" y="192"/>
                    <a:pt x="3493" y="192"/>
                  </a:cubicBezTo>
                  <a:cubicBezTo>
                    <a:pt x="3499" y="185"/>
                    <a:pt x="3505" y="173"/>
                    <a:pt x="3512" y="167"/>
                  </a:cubicBezTo>
                  <a:cubicBezTo>
                    <a:pt x="3524" y="142"/>
                    <a:pt x="3536" y="130"/>
                    <a:pt x="3567" y="118"/>
                  </a:cubicBezTo>
                  <a:cubicBezTo>
                    <a:pt x="3659" y="93"/>
                    <a:pt x="3746" y="167"/>
                    <a:pt x="3813" y="210"/>
                  </a:cubicBezTo>
                  <a:cubicBezTo>
                    <a:pt x="3881" y="253"/>
                    <a:pt x="3826" y="346"/>
                    <a:pt x="3752" y="315"/>
                  </a:cubicBezTo>
                  <a:cubicBezTo>
                    <a:pt x="3739" y="309"/>
                    <a:pt x="3727" y="302"/>
                    <a:pt x="3709" y="296"/>
                  </a:cubicBezTo>
                  <a:cubicBezTo>
                    <a:pt x="3696" y="284"/>
                    <a:pt x="3653" y="266"/>
                    <a:pt x="3635" y="266"/>
                  </a:cubicBezTo>
                  <a:cubicBezTo>
                    <a:pt x="3629" y="266"/>
                    <a:pt x="3622" y="278"/>
                    <a:pt x="3616" y="284"/>
                  </a:cubicBezTo>
                  <a:cubicBezTo>
                    <a:pt x="3610" y="296"/>
                    <a:pt x="3592" y="315"/>
                    <a:pt x="3573" y="327"/>
                  </a:cubicBezTo>
                  <a:cubicBezTo>
                    <a:pt x="3530" y="352"/>
                    <a:pt x="3468" y="352"/>
                    <a:pt x="3425" y="327"/>
                  </a:cubicBezTo>
                  <a:cubicBezTo>
                    <a:pt x="3345" y="272"/>
                    <a:pt x="3265" y="216"/>
                    <a:pt x="3173" y="179"/>
                  </a:cubicBezTo>
                  <a:cubicBezTo>
                    <a:pt x="3154" y="167"/>
                    <a:pt x="3111" y="155"/>
                    <a:pt x="3093" y="167"/>
                  </a:cubicBezTo>
                  <a:cubicBezTo>
                    <a:pt x="3062" y="192"/>
                    <a:pt x="3056" y="278"/>
                    <a:pt x="3013" y="315"/>
                  </a:cubicBezTo>
                  <a:cubicBezTo>
                    <a:pt x="3000" y="327"/>
                    <a:pt x="2988" y="339"/>
                    <a:pt x="2969" y="346"/>
                  </a:cubicBezTo>
                  <a:cubicBezTo>
                    <a:pt x="2908" y="376"/>
                    <a:pt x="2834" y="364"/>
                    <a:pt x="2766" y="352"/>
                  </a:cubicBezTo>
                  <a:cubicBezTo>
                    <a:pt x="2723" y="346"/>
                    <a:pt x="2625" y="321"/>
                    <a:pt x="2581" y="339"/>
                  </a:cubicBezTo>
                  <a:cubicBezTo>
                    <a:pt x="2569" y="352"/>
                    <a:pt x="2563" y="364"/>
                    <a:pt x="2557" y="376"/>
                  </a:cubicBezTo>
                  <a:cubicBezTo>
                    <a:pt x="2532" y="456"/>
                    <a:pt x="2477" y="481"/>
                    <a:pt x="2415" y="481"/>
                  </a:cubicBezTo>
                  <a:close/>
                  <a:moveTo>
                    <a:pt x="7404" y="5100"/>
                  </a:moveTo>
                  <a:cubicBezTo>
                    <a:pt x="7423" y="5094"/>
                    <a:pt x="7447" y="5100"/>
                    <a:pt x="7466" y="5113"/>
                  </a:cubicBezTo>
                  <a:cubicBezTo>
                    <a:pt x="7632" y="5236"/>
                    <a:pt x="7768" y="5421"/>
                    <a:pt x="7971" y="5495"/>
                  </a:cubicBezTo>
                  <a:cubicBezTo>
                    <a:pt x="8057" y="5525"/>
                    <a:pt x="8014" y="5655"/>
                    <a:pt x="7928" y="5624"/>
                  </a:cubicBezTo>
                  <a:cubicBezTo>
                    <a:pt x="7700" y="5544"/>
                    <a:pt x="7570" y="5365"/>
                    <a:pt x="7386" y="5230"/>
                  </a:cubicBezTo>
                  <a:cubicBezTo>
                    <a:pt x="7361" y="5211"/>
                    <a:pt x="7355" y="5187"/>
                    <a:pt x="7355" y="5162"/>
                  </a:cubicBezTo>
                  <a:cubicBezTo>
                    <a:pt x="7343" y="5162"/>
                    <a:pt x="7330" y="5162"/>
                    <a:pt x="7312" y="5162"/>
                  </a:cubicBezTo>
                  <a:cubicBezTo>
                    <a:pt x="7004" y="5051"/>
                    <a:pt x="6653" y="4934"/>
                    <a:pt x="6400" y="4725"/>
                  </a:cubicBezTo>
                  <a:cubicBezTo>
                    <a:pt x="6295" y="4639"/>
                    <a:pt x="6197" y="4534"/>
                    <a:pt x="6203" y="4398"/>
                  </a:cubicBezTo>
                  <a:cubicBezTo>
                    <a:pt x="6203" y="4312"/>
                    <a:pt x="6178" y="4244"/>
                    <a:pt x="6123" y="4177"/>
                  </a:cubicBezTo>
                  <a:cubicBezTo>
                    <a:pt x="6080" y="4121"/>
                    <a:pt x="6018" y="4078"/>
                    <a:pt x="5957" y="4035"/>
                  </a:cubicBezTo>
                  <a:cubicBezTo>
                    <a:pt x="5895" y="3986"/>
                    <a:pt x="5827" y="3936"/>
                    <a:pt x="5778" y="3875"/>
                  </a:cubicBezTo>
                  <a:cubicBezTo>
                    <a:pt x="5710" y="3789"/>
                    <a:pt x="5667" y="3702"/>
                    <a:pt x="5643" y="3598"/>
                  </a:cubicBezTo>
                  <a:cubicBezTo>
                    <a:pt x="5630" y="3511"/>
                    <a:pt x="5661" y="3431"/>
                    <a:pt x="5550" y="3401"/>
                  </a:cubicBezTo>
                  <a:cubicBezTo>
                    <a:pt x="5396" y="3364"/>
                    <a:pt x="5378" y="3173"/>
                    <a:pt x="5335" y="3056"/>
                  </a:cubicBezTo>
                  <a:cubicBezTo>
                    <a:pt x="5242" y="2815"/>
                    <a:pt x="5144" y="2557"/>
                    <a:pt x="4996" y="2347"/>
                  </a:cubicBezTo>
                  <a:cubicBezTo>
                    <a:pt x="4916" y="2230"/>
                    <a:pt x="4823" y="2119"/>
                    <a:pt x="4854" y="1978"/>
                  </a:cubicBezTo>
                  <a:cubicBezTo>
                    <a:pt x="4848" y="1922"/>
                    <a:pt x="4860" y="1873"/>
                    <a:pt x="4879" y="1824"/>
                  </a:cubicBezTo>
                  <a:cubicBezTo>
                    <a:pt x="4928" y="1713"/>
                    <a:pt x="5045" y="1627"/>
                    <a:pt x="5162" y="1584"/>
                  </a:cubicBezTo>
                  <a:cubicBezTo>
                    <a:pt x="5261" y="1540"/>
                    <a:pt x="5378" y="1522"/>
                    <a:pt x="5476" y="1467"/>
                  </a:cubicBezTo>
                  <a:cubicBezTo>
                    <a:pt x="5519" y="1442"/>
                    <a:pt x="5563" y="1411"/>
                    <a:pt x="5599" y="1380"/>
                  </a:cubicBezTo>
                  <a:cubicBezTo>
                    <a:pt x="5630" y="1350"/>
                    <a:pt x="5680" y="1294"/>
                    <a:pt x="5673" y="1245"/>
                  </a:cubicBezTo>
                  <a:cubicBezTo>
                    <a:pt x="5673" y="1220"/>
                    <a:pt x="5649" y="1202"/>
                    <a:pt x="5624" y="1196"/>
                  </a:cubicBezTo>
                  <a:cubicBezTo>
                    <a:pt x="5581" y="1171"/>
                    <a:pt x="5618" y="1097"/>
                    <a:pt x="5667" y="1122"/>
                  </a:cubicBezTo>
                  <a:cubicBezTo>
                    <a:pt x="5723" y="1146"/>
                    <a:pt x="5766" y="1183"/>
                    <a:pt x="5784" y="1239"/>
                  </a:cubicBezTo>
                  <a:cubicBezTo>
                    <a:pt x="5815" y="1362"/>
                    <a:pt x="5692" y="1516"/>
                    <a:pt x="5587" y="1577"/>
                  </a:cubicBezTo>
                  <a:cubicBezTo>
                    <a:pt x="5476" y="1645"/>
                    <a:pt x="5347" y="1676"/>
                    <a:pt x="5230" y="1731"/>
                  </a:cubicBezTo>
                  <a:cubicBezTo>
                    <a:pt x="5088" y="1799"/>
                    <a:pt x="5057" y="1892"/>
                    <a:pt x="4984" y="2009"/>
                  </a:cubicBezTo>
                  <a:cubicBezTo>
                    <a:pt x="4977" y="2009"/>
                    <a:pt x="4977" y="2015"/>
                    <a:pt x="4977" y="2015"/>
                  </a:cubicBezTo>
                  <a:cubicBezTo>
                    <a:pt x="4990" y="2113"/>
                    <a:pt x="5064" y="2193"/>
                    <a:pt x="5119" y="2273"/>
                  </a:cubicBezTo>
                  <a:cubicBezTo>
                    <a:pt x="5181" y="2360"/>
                    <a:pt x="5230" y="2452"/>
                    <a:pt x="5279" y="2551"/>
                  </a:cubicBezTo>
                  <a:cubicBezTo>
                    <a:pt x="5372" y="2729"/>
                    <a:pt x="5464" y="2908"/>
                    <a:pt x="5519" y="3099"/>
                  </a:cubicBezTo>
                  <a:cubicBezTo>
                    <a:pt x="5556" y="3216"/>
                    <a:pt x="5599" y="3240"/>
                    <a:pt x="5698" y="3308"/>
                  </a:cubicBezTo>
                  <a:cubicBezTo>
                    <a:pt x="5741" y="3339"/>
                    <a:pt x="5753" y="3376"/>
                    <a:pt x="5772" y="3425"/>
                  </a:cubicBezTo>
                  <a:cubicBezTo>
                    <a:pt x="5803" y="3518"/>
                    <a:pt x="5784" y="3616"/>
                    <a:pt x="5840" y="3702"/>
                  </a:cubicBezTo>
                  <a:cubicBezTo>
                    <a:pt x="5901" y="3789"/>
                    <a:pt x="5969" y="3856"/>
                    <a:pt x="6055" y="3918"/>
                  </a:cubicBezTo>
                  <a:cubicBezTo>
                    <a:pt x="6191" y="4016"/>
                    <a:pt x="6320" y="4103"/>
                    <a:pt x="6351" y="4269"/>
                  </a:cubicBezTo>
                  <a:cubicBezTo>
                    <a:pt x="6376" y="4361"/>
                    <a:pt x="6345" y="4460"/>
                    <a:pt x="6419" y="4540"/>
                  </a:cubicBezTo>
                  <a:cubicBezTo>
                    <a:pt x="6462" y="4583"/>
                    <a:pt x="6511" y="4626"/>
                    <a:pt x="6566" y="4663"/>
                  </a:cubicBezTo>
                  <a:cubicBezTo>
                    <a:pt x="6819" y="4817"/>
                    <a:pt x="7108" y="4903"/>
                    <a:pt x="7367" y="5033"/>
                  </a:cubicBezTo>
                  <a:cubicBezTo>
                    <a:pt x="7398" y="5051"/>
                    <a:pt x="7410" y="5076"/>
                    <a:pt x="7404" y="5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46"/>
            <p:cNvSpPr/>
            <p:nvPr/>
          </p:nvSpPr>
          <p:spPr>
            <a:xfrm>
              <a:off x="3109525" y="3148650"/>
              <a:ext cx="46075" cy="17125"/>
            </a:xfrm>
            <a:custGeom>
              <a:avLst/>
              <a:gdLst/>
              <a:ahLst/>
              <a:cxnLst/>
              <a:rect l="l" t="t" r="r" b="b"/>
              <a:pathLst>
                <a:path w="1843" h="685" extrusionOk="0">
                  <a:moveTo>
                    <a:pt x="1805" y="610"/>
                  </a:moveTo>
                  <a:cubicBezTo>
                    <a:pt x="1842" y="616"/>
                    <a:pt x="1842" y="666"/>
                    <a:pt x="1805" y="672"/>
                  </a:cubicBezTo>
                  <a:cubicBezTo>
                    <a:pt x="1430" y="684"/>
                    <a:pt x="1079" y="616"/>
                    <a:pt x="734" y="481"/>
                  </a:cubicBezTo>
                  <a:cubicBezTo>
                    <a:pt x="586" y="426"/>
                    <a:pt x="438" y="352"/>
                    <a:pt x="303" y="278"/>
                  </a:cubicBezTo>
                  <a:cubicBezTo>
                    <a:pt x="204" y="222"/>
                    <a:pt x="87" y="173"/>
                    <a:pt x="25" y="81"/>
                  </a:cubicBezTo>
                  <a:cubicBezTo>
                    <a:pt x="1" y="44"/>
                    <a:pt x="38" y="1"/>
                    <a:pt x="75" y="13"/>
                  </a:cubicBezTo>
                  <a:cubicBezTo>
                    <a:pt x="198" y="50"/>
                    <a:pt x="303" y="136"/>
                    <a:pt x="413" y="198"/>
                  </a:cubicBezTo>
                  <a:cubicBezTo>
                    <a:pt x="567" y="278"/>
                    <a:pt x="721" y="352"/>
                    <a:pt x="882" y="413"/>
                  </a:cubicBezTo>
                  <a:cubicBezTo>
                    <a:pt x="1183" y="524"/>
                    <a:pt x="1491" y="561"/>
                    <a:pt x="1805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46"/>
            <p:cNvSpPr/>
            <p:nvPr/>
          </p:nvSpPr>
          <p:spPr>
            <a:xfrm>
              <a:off x="3345275" y="3180525"/>
              <a:ext cx="35600" cy="106725"/>
            </a:xfrm>
            <a:custGeom>
              <a:avLst/>
              <a:gdLst/>
              <a:ahLst/>
              <a:cxnLst/>
              <a:rect l="l" t="t" r="r" b="b"/>
              <a:pathLst>
                <a:path w="1424" h="4269" extrusionOk="0">
                  <a:moveTo>
                    <a:pt x="50" y="4059"/>
                  </a:moveTo>
                  <a:cubicBezTo>
                    <a:pt x="1" y="4029"/>
                    <a:pt x="44" y="3955"/>
                    <a:pt x="99" y="3979"/>
                  </a:cubicBezTo>
                  <a:cubicBezTo>
                    <a:pt x="506" y="4183"/>
                    <a:pt x="894" y="3832"/>
                    <a:pt x="1085" y="3511"/>
                  </a:cubicBezTo>
                  <a:cubicBezTo>
                    <a:pt x="1306" y="3136"/>
                    <a:pt x="1300" y="2748"/>
                    <a:pt x="1195" y="2335"/>
                  </a:cubicBezTo>
                  <a:cubicBezTo>
                    <a:pt x="1091" y="1928"/>
                    <a:pt x="887" y="1522"/>
                    <a:pt x="881" y="1097"/>
                  </a:cubicBezTo>
                  <a:cubicBezTo>
                    <a:pt x="875" y="820"/>
                    <a:pt x="974" y="364"/>
                    <a:pt x="727" y="148"/>
                  </a:cubicBezTo>
                  <a:cubicBezTo>
                    <a:pt x="660" y="93"/>
                    <a:pt x="758" y="1"/>
                    <a:pt x="826" y="50"/>
                  </a:cubicBezTo>
                  <a:cubicBezTo>
                    <a:pt x="1128" y="290"/>
                    <a:pt x="1004" y="770"/>
                    <a:pt x="1011" y="1097"/>
                  </a:cubicBezTo>
                  <a:cubicBezTo>
                    <a:pt x="1023" y="1645"/>
                    <a:pt x="1349" y="2138"/>
                    <a:pt x="1393" y="2686"/>
                  </a:cubicBezTo>
                  <a:cubicBezTo>
                    <a:pt x="1423" y="3105"/>
                    <a:pt x="1294" y="3499"/>
                    <a:pt x="1004" y="3813"/>
                  </a:cubicBezTo>
                  <a:cubicBezTo>
                    <a:pt x="752" y="4078"/>
                    <a:pt x="407" y="4269"/>
                    <a:pt x="50" y="4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46"/>
            <p:cNvSpPr/>
            <p:nvPr/>
          </p:nvSpPr>
          <p:spPr>
            <a:xfrm>
              <a:off x="3282450" y="2960950"/>
              <a:ext cx="24500" cy="83950"/>
            </a:xfrm>
            <a:custGeom>
              <a:avLst/>
              <a:gdLst/>
              <a:ahLst/>
              <a:cxnLst/>
              <a:rect l="l" t="t" r="r" b="b"/>
              <a:pathLst>
                <a:path w="980" h="3358" extrusionOk="0">
                  <a:moveTo>
                    <a:pt x="580" y="2575"/>
                  </a:moveTo>
                  <a:cubicBezTo>
                    <a:pt x="623" y="2507"/>
                    <a:pt x="660" y="2440"/>
                    <a:pt x="690" y="2372"/>
                  </a:cubicBezTo>
                  <a:cubicBezTo>
                    <a:pt x="826" y="2045"/>
                    <a:pt x="857" y="1780"/>
                    <a:pt x="851" y="1436"/>
                  </a:cubicBezTo>
                  <a:cubicBezTo>
                    <a:pt x="832" y="1121"/>
                    <a:pt x="783" y="863"/>
                    <a:pt x="684" y="561"/>
                  </a:cubicBezTo>
                  <a:cubicBezTo>
                    <a:pt x="666" y="512"/>
                    <a:pt x="426" y="19"/>
                    <a:pt x="426" y="7"/>
                  </a:cubicBezTo>
                  <a:cubicBezTo>
                    <a:pt x="518" y="0"/>
                    <a:pt x="734" y="475"/>
                    <a:pt x="758" y="536"/>
                  </a:cubicBezTo>
                  <a:cubicBezTo>
                    <a:pt x="875" y="838"/>
                    <a:pt x="937" y="1103"/>
                    <a:pt x="961" y="1429"/>
                  </a:cubicBezTo>
                  <a:cubicBezTo>
                    <a:pt x="980" y="1793"/>
                    <a:pt x="949" y="2076"/>
                    <a:pt x="814" y="2415"/>
                  </a:cubicBezTo>
                  <a:cubicBezTo>
                    <a:pt x="777" y="2495"/>
                    <a:pt x="746" y="2569"/>
                    <a:pt x="697" y="2643"/>
                  </a:cubicBezTo>
                  <a:cubicBezTo>
                    <a:pt x="653" y="2704"/>
                    <a:pt x="87" y="3357"/>
                    <a:pt x="56" y="3166"/>
                  </a:cubicBezTo>
                  <a:cubicBezTo>
                    <a:pt x="1" y="3123"/>
                    <a:pt x="426" y="2797"/>
                    <a:pt x="580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6" name="Google Shape;6126;p46"/>
          <p:cNvSpPr txBox="1">
            <a:spLocks noGrp="1"/>
          </p:cNvSpPr>
          <p:nvPr>
            <p:ph type="title"/>
          </p:nvPr>
        </p:nvSpPr>
        <p:spPr>
          <a:xfrm>
            <a:off x="748776" y="103329"/>
            <a:ext cx="6200178" cy="692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 smtClean="0"/>
              <a:t>T</a:t>
            </a:r>
            <a:r>
              <a:rPr lang="en" sz="3000" dirty="0" smtClean="0"/>
              <a:t>omba a tholos e corredo funebre</a:t>
            </a:r>
            <a:endParaRPr sz="3000" dirty="0"/>
          </a:p>
        </p:txBody>
      </p:sp>
      <p:cxnSp>
        <p:nvCxnSpPr>
          <p:cNvPr id="6127" name="Google Shape;6127;p46"/>
          <p:cNvCxnSpPr/>
          <p:nvPr/>
        </p:nvCxnSpPr>
        <p:spPr>
          <a:xfrm>
            <a:off x="2714460" y="699845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8" y="1198460"/>
            <a:ext cx="4208186" cy="30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5" y="3149476"/>
            <a:ext cx="3825963" cy="224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28" name="Google Shape;6128;p46"/>
          <p:cNvGrpSpPr/>
          <p:nvPr/>
        </p:nvGrpSpPr>
        <p:grpSpPr>
          <a:xfrm>
            <a:off x="98422" y="621709"/>
            <a:ext cx="1940635" cy="751073"/>
            <a:chOff x="1196075" y="-1027228"/>
            <a:chExt cx="1676864" cy="649099"/>
          </a:xfrm>
        </p:grpSpPr>
        <p:sp>
          <p:nvSpPr>
            <p:cNvPr id="6129" name="Google Shape;6129;p46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46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46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46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46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46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46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46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46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46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46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46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46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46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46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46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46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46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46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46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46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46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46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46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46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46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478" y="1280536"/>
            <a:ext cx="3927276" cy="16659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25004" y="982111"/>
            <a:ext cx="239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Tazze d’oro di </a:t>
            </a:r>
            <a:r>
              <a:rPr lang="it-IT" dirty="0" err="1" smtClean="0"/>
              <a:t>Vafiò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38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8" name="Google Shape;5078;p38"/>
          <p:cNvSpPr txBox="1">
            <a:spLocks noGrp="1"/>
          </p:cNvSpPr>
          <p:nvPr>
            <p:ph type="title"/>
          </p:nvPr>
        </p:nvSpPr>
        <p:spPr>
          <a:xfrm>
            <a:off x="293740" y="-433963"/>
            <a:ext cx="8150080" cy="118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E ora tocca a te!</a:t>
            </a:r>
            <a:endParaRPr sz="3600" dirty="0"/>
          </a:p>
        </p:txBody>
      </p:sp>
      <p:sp>
        <p:nvSpPr>
          <p:cNvPr id="5079" name="Google Shape;5079;p38"/>
          <p:cNvSpPr txBox="1">
            <a:spLocks noGrp="1"/>
          </p:cNvSpPr>
          <p:nvPr>
            <p:ph type="subTitle" idx="1"/>
          </p:nvPr>
        </p:nvSpPr>
        <p:spPr>
          <a:xfrm>
            <a:off x="230430" y="570453"/>
            <a:ext cx="5854127" cy="376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Studia con l’aiuto di questa presentazione e dell’infografica.</a:t>
            </a:r>
            <a:endParaRPr dirty="0"/>
          </a:p>
        </p:txBody>
      </p:sp>
      <p:grpSp>
        <p:nvGrpSpPr>
          <p:cNvPr id="5340" name="Google Shape;5340;p38"/>
          <p:cNvGrpSpPr/>
          <p:nvPr/>
        </p:nvGrpSpPr>
        <p:grpSpPr>
          <a:xfrm flipH="1">
            <a:off x="-608006" y="2466965"/>
            <a:ext cx="1600567" cy="619501"/>
            <a:chOff x="1196075" y="-1027228"/>
            <a:chExt cx="1676864" cy="649099"/>
          </a:xfrm>
        </p:grpSpPr>
        <p:sp>
          <p:nvSpPr>
            <p:cNvPr id="5341" name="Google Shape;5341;p38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8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8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8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8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8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8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8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8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8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8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8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8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8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8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8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8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8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8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8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8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8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8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8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8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8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7" name="Google Shape;5367;p38"/>
          <p:cNvGrpSpPr/>
          <p:nvPr/>
        </p:nvGrpSpPr>
        <p:grpSpPr>
          <a:xfrm flipH="1">
            <a:off x="8057032" y="174485"/>
            <a:ext cx="2230397" cy="863367"/>
            <a:chOff x="1196075" y="-1027228"/>
            <a:chExt cx="1676864" cy="649099"/>
          </a:xfrm>
        </p:grpSpPr>
        <p:sp>
          <p:nvSpPr>
            <p:cNvPr id="5368" name="Google Shape;5368;p38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8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8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8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8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8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8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8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8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8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8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8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8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8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8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8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8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8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8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8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8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8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8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8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8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8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https://i0.wp.com/www.albertopiccini.it/wp-content/uploads/2023/10/infografica_micenei_icone_disegno_colorare-scaled.jpg?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35" y="908892"/>
            <a:ext cx="2892983" cy="40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80" name="Google Shape;5080;p38"/>
          <p:cNvGrpSpPr/>
          <p:nvPr/>
        </p:nvGrpSpPr>
        <p:grpSpPr>
          <a:xfrm flipH="1">
            <a:off x="860436" y="1031890"/>
            <a:ext cx="3097305" cy="3758045"/>
            <a:chOff x="-6870600" y="-2419350"/>
            <a:chExt cx="2778600" cy="3371049"/>
          </a:xfrm>
        </p:grpSpPr>
        <p:sp>
          <p:nvSpPr>
            <p:cNvPr id="5081" name="Google Shape;5081;p38"/>
            <p:cNvSpPr/>
            <p:nvPr/>
          </p:nvSpPr>
          <p:spPr>
            <a:xfrm>
              <a:off x="-5594622" y="-2183814"/>
              <a:ext cx="1487960" cy="565766"/>
            </a:xfrm>
            <a:custGeom>
              <a:avLst/>
              <a:gdLst/>
              <a:ahLst/>
              <a:cxnLst/>
              <a:rect l="l" t="t" r="r" b="b"/>
              <a:pathLst>
                <a:path w="6191" h="2354" extrusionOk="0">
                  <a:moveTo>
                    <a:pt x="666" y="1337"/>
                  </a:moveTo>
                  <a:cubicBezTo>
                    <a:pt x="1392" y="1589"/>
                    <a:pt x="2193" y="1522"/>
                    <a:pt x="2883" y="1263"/>
                  </a:cubicBezTo>
                  <a:cubicBezTo>
                    <a:pt x="3117" y="1177"/>
                    <a:pt x="3351" y="1017"/>
                    <a:pt x="3382" y="1004"/>
                  </a:cubicBezTo>
                  <a:cubicBezTo>
                    <a:pt x="3419" y="992"/>
                    <a:pt x="3597" y="1146"/>
                    <a:pt x="3850" y="1171"/>
                  </a:cubicBezTo>
                  <a:cubicBezTo>
                    <a:pt x="4096" y="1201"/>
                    <a:pt x="4447" y="1238"/>
                    <a:pt x="4478" y="1251"/>
                  </a:cubicBezTo>
                  <a:cubicBezTo>
                    <a:pt x="4509" y="1269"/>
                    <a:pt x="4798" y="1281"/>
                    <a:pt x="4841" y="1288"/>
                  </a:cubicBezTo>
                  <a:cubicBezTo>
                    <a:pt x="4885" y="1294"/>
                    <a:pt x="5063" y="1374"/>
                    <a:pt x="5076" y="1417"/>
                  </a:cubicBezTo>
                  <a:cubicBezTo>
                    <a:pt x="5088" y="1460"/>
                    <a:pt x="4965" y="1725"/>
                    <a:pt x="5026" y="1830"/>
                  </a:cubicBezTo>
                  <a:cubicBezTo>
                    <a:pt x="5082" y="1940"/>
                    <a:pt x="5063" y="2057"/>
                    <a:pt x="5137" y="2094"/>
                  </a:cubicBezTo>
                  <a:cubicBezTo>
                    <a:pt x="5211" y="2125"/>
                    <a:pt x="5328" y="2273"/>
                    <a:pt x="5334" y="2310"/>
                  </a:cubicBezTo>
                  <a:cubicBezTo>
                    <a:pt x="5340" y="2353"/>
                    <a:pt x="5457" y="2156"/>
                    <a:pt x="5377" y="2039"/>
                  </a:cubicBezTo>
                  <a:cubicBezTo>
                    <a:pt x="5303" y="1916"/>
                    <a:pt x="5550" y="2285"/>
                    <a:pt x="5611" y="2267"/>
                  </a:cubicBezTo>
                  <a:cubicBezTo>
                    <a:pt x="5667" y="2255"/>
                    <a:pt x="5728" y="2168"/>
                    <a:pt x="5716" y="2125"/>
                  </a:cubicBezTo>
                  <a:cubicBezTo>
                    <a:pt x="5698" y="2082"/>
                    <a:pt x="5839" y="2113"/>
                    <a:pt x="5870" y="2070"/>
                  </a:cubicBezTo>
                  <a:cubicBezTo>
                    <a:pt x="5895" y="2021"/>
                    <a:pt x="5876" y="1959"/>
                    <a:pt x="5876" y="1959"/>
                  </a:cubicBezTo>
                  <a:cubicBezTo>
                    <a:pt x="5876" y="1959"/>
                    <a:pt x="5950" y="2002"/>
                    <a:pt x="6006" y="1934"/>
                  </a:cubicBezTo>
                  <a:cubicBezTo>
                    <a:pt x="6061" y="1860"/>
                    <a:pt x="6030" y="1786"/>
                    <a:pt x="6030" y="1786"/>
                  </a:cubicBezTo>
                  <a:cubicBezTo>
                    <a:pt x="6030" y="1786"/>
                    <a:pt x="6190" y="1713"/>
                    <a:pt x="6184" y="1657"/>
                  </a:cubicBezTo>
                  <a:cubicBezTo>
                    <a:pt x="6178" y="1602"/>
                    <a:pt x="6147" y="1368"/>
                    <a:pt x="6036" y="1238"/>
                  </a:cubicBezTo>
                  <a:cubicBezTo>
                    <a:pt x="5932" y="1115"/>
                    <a:pt x="5716" y="1047"/>
                    <a:pt x="5599" y="937"/>
                  </a:cubicBezTo>
                  <a:cubicBezTo>
                    <a:pt x="5476" y="819"/>
                    <a:pt x="5303" y="832"/>
                    <a:pt x="5100" y="666"/>
                  </a:cubicBezTo>
                  <a:cubicBezTo>
                    <a:pt x="4897" y="499"/>
                    <a:pt x="4706" y="370"/>
                    <a:pt x="4460" y="271"/>
                  </a:cubicBezTo>
                  <a:cubicBezTo>
                    <a:pt x="4207" y="173"/>
                    <a:pt x="4028" y="191"/>
                    <a:pt x="3924" y="142"/>
                  </a:cubicBezTo>
                  <a:cubicBezTo>
                    <a:pt x="3825" y="93"/>
                    <a:pt x="3671" y="0"/>
                    <a:pt x="3567" y="31"/>
                  </a:cubicBezTo>
                  <a:cubicBezTo>
                    <a:pt x="3462" y="62"/>
                    <a:pt x="2938" y="56"/>
                    <a:pt x="2729" y="105"/>
                  </a:cubicBezTo>
                  <a:cubicBezTo>
                    <a:pt x="2519" y="154"/>
                    <a:pt x="2144" y="99"/>
                    <a:pt x="2033" y="93"/>
                  </a:cubicBezTo>
                  <a:cubicBezTo>
                    <a:pt x="1928" y="93"/>
                    <a:pt x="1374" y="284"/>
                    <a:pt x="1269" y="308"/>
                  </a:cubicBezTo>
                  <a:cubicBezTo>
                    <a:pt x="1158" y="339"/>
                    <a:pt x="906" y="339"/>
                    <a:pt x="678" y="413"/>
                  </a:cubicBezTo>
                  <a:cubicBezTo>
                    <a:pt x="456" y="487"/>
                    <a:pt x="351" y="647"/>
                    <a:pt x="296" y="672"/>
                  </a:cubicBezTo>
                  <a:cubicBezTo>
                    <a:pt x="296" y="672"/>
                    <a:pt x="0" y="1109"/>
                    <a:pt x="666" y="1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8"/>
            <p:cNvSpPr/>
            <p:nvPr/>
          </p:nvSpPr>
          <p:spPr>
            <a:xfrm>
              <a:off x="-5212717" y="-2071333"/>
              <a:ext cx="876529" cy="247312"/>
            </a:xfrm>
            <a:custGeom>
              <a:avLst/>
              <a:gdLst/>
              <a:ahLst/>
              <a:cxnLst/>
              <a:rect l="l" t="t" r="r" b="b"/>
              <a:pathLst>
                <a:path w="3647" h="1029" extrusionOk="0">
                  <a:moveTo>
                    <a:pt x="68" y="1029"/>
                  </a:moveTo>
                  <a:cubicBezTo>
                    <a:pt x="487" y="1023"/>
                    <a:pt x="912" y="937"/>
                    <a:pt x="1294" y="795"/>
                  </a:cubicBezTo>
                  <a:cubicBezTo>
                    <a:pt x="1528" y="709"/>
                    <a:pt x="1762" y="549"/>
                    <a:pt x="1793" y="536"/>
                  </a:cubicBezTo>
                  <a:cubicBezTo>
                    <a:pt x="1830" y="524"/>
                    <a:pt x="2008" y="678"/>
                    <a:pt x="2261" y="703"/>
                  </a:cubicBezTo>
                  <a:cubicBezTo>
                    <a:pt x="2507" y="733"/>
                    <a:pt x="2858" y="770"/>
                    <a:pt x="2889" y="783"/>
                  </a:cubicBezTo>
                  <a:cubicBezTo>
                    <a:pt x="2920" y="801"/>
                    <a:pt x="3209" y="813"/>
                    <a:pt x="3252" y="820"/>
                  </a:cubicBezTo>
                  <a:cubicBezTo>
                    <a:pt x="3296" y="826"/>
                    <a:pt x="3474" y="906"/>
                    <a:pt x="3487" y="949"/>
                  </a:cubicBezTo>
                  <a:cubicBezTo>
                    <a:pt x="3487" y="955"/>
                    <a:pt x="3487" y="955"/>
                    <a:pt x="3487" y="961"/>
                  </a:cubicBezTo>
                  <a:cubicBezTo>
                    <a:pt x="3567" y="857"/>
                    <a:pt x="3647" y="783"/>
                    <a:pt x="3647" y="783"/>
                  </a:cubicBezTo>
                  <a:cubicBezTo>
                    <a:pt x="3647" y="783"/>
                    <a:pt x="3000" y="505"/>
                    <a:pt x="2476" y="370"/>
                  </a:cubicBezTo>
                  <a:cubicBezTo>
                    <a:pt x="1953" y="241"/>
                    <a:pt x="2113" y="0"/>
                    <a:pt x="2113" y="0"/>
                  </a:cubicBezTo>
                  <a:cubicBezTo>
                    <a:pt x="2113" y="0"/>
                    <a:pt x="1873" y="44"/>
                    <a:pt x="1417" y="308"/>
                  </a:cubicBezTo>
                  <a:cubicBezTo>
                    <a:pt x="967" y="567"/>
                    <a:pt x="586" y="567"/>
                    <a:pt x="130" y="530"/>
                  </a:cubicBezTo>
                  <a:cubicBezTo>
                    <a:pt x="0" y="715"/>
                    <a:pt x="0" y="881"/>
                    <a:pt x="68" y="10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8"/>
            <p:cNvSpPr/>
            <p:nvPr/>
          </p:nvSpPr>
          <p:spPr>
            <a:xfrm>
              <a:off x="-5609523" y="-2192707"/>
              <a:ext cx="1511754" cy="576101"/>
            </a:xfrm>
            <a:custGeom>
              <a:avLst/>
              <a:gdLst/>
              <a:ahLst/>
              <a:cxnLst/>
              <a:rect l="l" t="t" r="r" b="b"/>
              <a:pathLst>
                <a:path w="6290" h="2397" extrusionOk="0">
                  <a:moveTo>
                    <a:pt x="5741" y="2175"/>
                  </a:moveTo>
                  <a:lnTo>
                    <a:pt x="5741" y="2175"/>
                  </a:lnTo>
                  <a:close/>
                  <a:moveTo>
                    <a:pt x="1799" y="1571"/>
                  </a:moveTo>
                  <a:cubicBezTo>
                    <a:pt x="1436" y="1583"/>
                    <a:pt x="1066" y="1534"/>
                    <a:pt x="715" y="1411"/>
                  </a:cubicBezTo>
                  <a:cubicBezTo>
                    <a:pt x="1" y="1164"/>
                    <a:pt x="327" y="690"/>
                    <a:pt x="327" y="690"/>
                  </a:cubicBezTo>
                  <a:lnTo>
                    <a:pt x="346" y="672"/>
                  </a:lnTo>
                  <a:cubicBezTo>
                    <a:pt x="352" y="672"/>
                    <a:pt x="370" y="653"/>
                    <a:pt x="395" y="629"/>
                  </a:cubicBezTo>
                  <a:cubicBezTo>
                    <a:pt x="463" y="567"/>
                    <a:pt x="561" y="468"/>
                    <a:pt x="728" y="413"/>
                  </a:cubicBezTo>
                  <a:cubicBezTo>
                    <a:pt x="875" y="364"/>
                    <a:pt x="1036" y="345"/>
                    <a:pt x="1159" y="333"/>
                  </a:cubicBezTo>
                  <a:cubicBezTo>
                    <a:pt x="1226" y="327"/>
                    <a:pt x="1282" y="321"/>
                    <a:pt x="1319" y="308"/>
                  </a:cubicBezTo>
                  <a:cubicBezTo>
                    <a:pt x="1343" y="302"/>
                    <a:pt x="1405" y="284"/>
                    <a:pt x="1479" y="259"/>
                  </a:cubicBezTo>
                  <a:cubicBezTo>
                    <a:pt x="1688" y="191"/>
                    <a:pt x="2009" y="93"/>
                    <a:pt x="2095" y="93"/>
                  </a:cubicBezTo>
                  <a:cubicBezTo>
                    <a:pt x="2126" y="93"/>
                    <a:pt x="2169" y="99"/>
                    <a:pt x="2224" y="105"/>
                  </a:cubicBezTo>
                  <a:cubicBezTo>
                    <a:pt x="2384" y="117"/>
                    <a:pt x="2631" y="136"/>
                    <a:pt x="2785" y="105"/>
                  </a:cubicBezTo>
                  <a:cubicBezTo>
                    <a:pt x="2902" y="74"/>
                    <a:pt x="3117" y="62"/>
                    <a:pt x="3302" y="56"/>
                  </a:cubicBezTo>
                  <a:cubicBezTo>
                    <a:pt x="3450" y="50"/>
                    <a:pt x="3579" y="43"/>
                    <a:pt x="3622" y="31"/>
                  </a:cubicBezTo>
                  <a:cubicBezTo>
                    <a:pt x="3721" y="0"/>
                    <a:pt x="3844" y="68"/>
                    <a:pt x="3949" y="117"/>
                  </a:cubicBezTo>
                  <a:cubicBezTo>
                    <a:pt x="3967" y="130"/>
                    <a:pt x="3992" y="136"/>
                    <a:pt x="4004" y="148"/>
                  </a:cubicBezTo>
                  <a:cubicBezTo>
                    <a:pt x="4041" y="160"/>
                    <a:pt x="4097" y="173"/>
                    <a:pt x="4164" y="179"/>
                  </a:cubicBezTo>
                  <a:cubicBezTo>
                    <a:pt x="4263" y="197"/>
                    <a:pt x="4386" y="210"/>
                    <a:pt x="4534" y="271"/>
                  </a:cubicBezTo>
                  <a:cubicBezTo>
                    <a:pt x="4663" y="321"/>
                    <a:pt x="4774" y="382"/>
                    <a:pt x="4879" y="444"/>
                  </a:cubicBezTo>
                  <a:cubicBezTo>
                    <a:pt x="4984" y="512"/>
                    <a:pt x="5082" y="585"/>
                    <a:pt x="5187" y="672"/>
                  </a:cubicBezTo>
                  <a:cubicBezTo>
                    <a:pt x="5292" y="758"/>
                    <a:pt x="5390" y="795"/>
                    <a:pt x="5476" y="826"/>
                  </a:cubicBezTo>
                  <a:cubicBezTo>
                    <a:pt x="5556" y="856"/>
                    <a:pt x="5624" y="881"/>
                    <a:pt x="5686" y="943"/>
                  </a:cubicBezTo>
                  <a:cubicBezTo>
                    <a:pt x="5735" y="992"/>
                    <a:pt x="5809" y="1035"/>
                    <a:pt x="5883" y="1072"/>
                  </a:cubicBezTo>
                  <a:cubicBezTo>
                    <a:pt x="5975" y="1127"/>
                    <a:pt x="6068" y="1177"/>
                    <a:pt x="6129" y="1251"/>
                  </a:cubicBezTo>
                  <a:cubicBezTo>
                    <a:pt x="6172" y="1306"/>
                    <a:pt x="6209" y="1368"/>
                    <a:pt x="6228" y="1435"/>
                  </a:cubicBezTo>
                  <a:cubicBezTo>
                    <a:pt x="6271" y="1546"/>
                    <a:pt x="6283" y="1657"/>
                    <a:pt x="6283" y="1694"/>
                  </a:cubicBezTo>
                  <a:cubicBezTo>
                    <a:pt x="6289" y="1756"/>
                    <a:pt x="6191" y="1817"/>
                    <a:pt x="6135" y="1848"/>
                  </a:cubicBezTo>
                  <a:cubicBezTo>
                    <a:pt x="6141" y="1879"/>
                    <a:pt x="6141" y="1934"/>
                    <a:pt x="6098" y="1990"/>
                  </a:cubicBezTo>
                  <a:cubicBezTo>
                    <a:pt x="6061" y="2039"/>
                    <a:pt x="6018" y="2051"/>
                    <a:pt x="5981" y="2045"/>
                  </a:cubicBezTo>
                  <a:cubicBezTo>
                    <a:pt x="5981" y="2070"/>
                    <a:pt x="5981" y="2101"/>
                    <a:pt x="5963" y="2125"/>
                  </a:cubicBezTo>
                  <a:cubicBezTo>
                    <a:pt x="5938" y="2168"/>
                    <a:pt x="5889" y="2168"/>
                    <a:pt x="5840" y="2175"/>
                  </a:cubicBezTo>
                  <a:cubicBezTo>
                    <a:pt x="5834" y="2175"/>
                    <a:pt x="5821" y="2175"/>
                    <a:pt x="5815" y="2175"/>
                  </a:cubicBezTo>
                  <a:cubicBezTo>
                    <a:pt x="5815" y="2205"/>
                    <a:pt x="5803" y="2236"/>
                    <a:pt x="5784" y="2267"/>
                  </a:cubicBezTo>
                  <a:cubicBezTo>
                    <a:pt x="5760" y="2298"/>
                    <a:pt x="5723" y="2329"/>
                    <a:pt x="5686" y="2341"/>
                  </a:cubicBezTo>
                  <a:lnTo>
                    <a:pt x="5680" y="2341"/>
                  </a:lnTo>
                  <a:cubicBezTo>
                    <a:pt x="5636" y="2353"/>
                    <a:pt x="5569" y="2279"/>
                    <a:pt x="5507" y="2212"/>
                  </a:cubicBezTo>
                  <a:cubicBezTo>
                    <a:pt x="5501" y="2255"/>
                    <a:pt x="5482" y="2292"/>
                    <a:pt x="5470" y="2322"/>
                  </a:cubicBezTo>
                  <a:cubicBezTo>
                    <a:pt x="5464" y="2341"/>
                    <a:pt x="5452" y="2353"/>
                    <a:pt x="5446" y="2365"/>
                  </a:cubicBezTo>
                  <a:cubicBezTo>
                    <a:pt x="5427" y="2384"/>
                    <a:pt x="5409" y="2396"/>
                    <a:pt x="5390" y="2390"/>
                  </a:cubicBezTo>
                  <a:lnTo>
                    <a:pt x="5390" y="2390"/>
                  </a:lnTo>
                  <a:cubicBezTo>
                    <a:pt x="5372" y="2384"/>
                    <a:pt x="5365" y="2372"/>
                    <a:pt x="5359" y="2353"/>
                  </a:cubicBezTo>
                  <a:cubicBezTo>
                    <a:pt x="5353" y="2341"/>
                    <a:pt x="5322" y="2292"/>
                    <a:pt x="5279" y="2248"/>
                  </a:cubicBezTo>
                  <a:cubicBezTo>
                    <a:pt x="5248" y="2212"/>
                    <a:pt x="5211" y="2175"/>
                    <a:pt x="5187" y="2162"/>
                  </a:cubicBezTo>
                  <a:cubicBezTo>
                    <a:pt x="5125" y="2138"/>
                    <a:pt x="5113" y="2082"/>
                    <a:pt x="5094" y="2008"/>
                  </a:cubicBezTo>
                  <a:cubicBezTo>
                    <a:pt x="5082" y="1971"/>
                    <a:pt x="5076" y="1928"/>
                    <a:pt x="5051" y="1885"/>
                  </a:cubicBezTo>
                  <a:cubicBezTo>
                    <a:pt x="5008" y="1805"/>
                    <a:pt x="5045" y="1663"/>
                    <a:pt x="5076" y="1559"/>
                  </a:cubicBezTo>
                  <a:cubicBezTo>
                    <a:pt x="5088" y="1509"/>
                    <a:pt x="5101" y="1472"/>
                    <a:pt x="5101" y="1466"/>
                  </a:cubicBezTo>
                  <a:cubicBezTo>
                    <a:pt x="5094" y="1460"/>
                    <a:pt x="5070" y="1442"/>
                    <a:pt x="5033" y="1417"/>
                  </a:cubicBezTo>
                  <a:cubicBezTo>
                    <a:pt x="4977" y="1392"/>
                    <a:pt x="4922" y="1368"/>
                    <a:pt x="4897" y="1362"/>
                  </a:cubicBezTo>
                  <a:cubicBezTo>
                    <a:pt x="4891" y="1362"/>
                    <a:pt x="4860" y="1362"/>
                    <a:pt x="4830" y="1355"/>
                  </a:cubicBezTo>
                  <a:cubicBezTo>
                    <a:pt x="4725" y="1349"/>
                    <a:pt x="4552" y="1337"/>
                    <a:pt x="4522" y="1325"/>
                  </a:cubicBezTo>
                  <a:cubicBezTo>
                    <a:pt x="4503" y="1318"/>
                    <a:pt x="4257" y="1288"/>
                    <a:pt x="4029" y="1263"/>
                  </a:cubicBezTo>
                  <a:lnTo>
                    <a:pt x="3906" y="1251"/>
                  </a:lnTo>
                  <a:cubicBezTo>
                    <a:pt x="3733" y="1226"/>
                    <a:pt x="3598" y="1158"/>
                    <a:pt x="3512" y="1109"/>
                  </a:cubicBezTo>
                  <a:cubicBezTo>
                    <a:pt x="3481" y="1091"/>
                    <a:pt x="3462" y="1078"/>
                    <a:pt x="3456" y="1078"/>
                  </a:cubicBezTo>
                  <a:cubicBezTo>
                    <a:pt x="3450" y="1078"/>
                    <a:pt x="3425" y="1097"/>
                    <a:pt x="3388" y="1115"/>
                  </a:cubicBezTo>
                  <a:cubicBezTo>
                    <a:pt x="3296" y="1177"/>
                    <a:pt x="3130" y="1275"/>
                    <a:pt x="2957" y="1337"/>
                  </a:cubicBezTo>
                  <a:cubicBezTo>
                    <a:pt x="2594" y="1472"/>
                    <a:pt x="2200" y="1552"/>
                    <a:pt x="1799" y="1571"/>
                  </a:cubicBezTo>
                  <a:close/>
                  <a:moveTo>
                    <a:pt x="740" y="1337"/>
                  </a:moveTo>
                  <a:cubicBezTo>
                    <a:pt x="1085" y="1460"/>
                    <a:pt x="1442" y="1503"/>
                    <a:pt x="1799" y="1491"/>
                  </a:cubicBezTo>
                  <a:cubicBezTo>
                    <a:pt x="2187" y="1479"/>
                    <a:pt x="2575" y="1398"/>
                    <a:pt x="2933" y="1263"/>
                  </a:cubicBezTo>
                  <a:cubicBezTo>
                    <a:pt x="3093" y="1201"/>
                    <a:pt x="3259" y="1109"/>
                    <a:pt x="3351" y="1054"/>
                  </a:cubicBezTo>
                  <a:cubicBezTo>
                    <a:pt x="3388" y="1023"/>
                    <a:pt x="3419" y="1010"/>
                    <a:pt x="3431" y="1004"/>
                  </a:cubicBezTo>
                  <a:cubicBezTo>
                    <a:pt x="3462" y="992"/>
                    <a:pt x="3499" y="1017"/>
                    <a:pt x="3548" y="1041"/>
                  </a:cubicBezTo>
                  <a:cubicBezTo>
                    <a:pt x="3629" y="1084"/>
                    <a:pt x="3758" y="1152"/>
                    <a:pt x="3912" y="1171"/>
                  </a:cubicBezTo>
                  <a:lnTo>
                    <a:pt x="4041" y="1183"/>
                  </a:lnTo>
                  <a:cubicBezTo>
                    <a:pt x="4269" y="1214"/>
                    <a:pt x="4528" y="1238"/>
                    <a:pt x="4559" y="1257"/>
                  </a:cubicBezTo>
                  <a:cubicBezTo>
                    <a:pt x="4571" y="1263"/>
                    <a:pt x="4737" y="1275"/>
                    <a:pt x="4830" y="1281"/>
                  </a:cubicBezTo>
                  <a:cubicBezTo>
                    <a:pt x="4867" y="1281"/>
                    <a:pt x="4891" y="1288"/>
                    <a:pt x="4903" y="1288"/>
                  </a:cubicBezTo>
                  <a:cubicBezTo>
                    <a:pt x="4934" y="1288"/>
                    <a:pt x="5008" y="1318"/>
                    <a:pt x="5070" y="1349"/>
                  </a:cubicBezTo>
                  <a:cubicBezTo>
                    <a:pt x="5119" y="1380"/>
                    <a:pt x="5162" y="1411"/>
                    <a:pt x="5175" y="1442"/>
                  </a:cubicBezTo>
                  <a:lnTo>
                    <a:pt x="5175" y="1442"/>
                  </a:lnTo>
                  <a:cubicBezTo>
                    <a:pt x="5181" y="1466"/>
                    <a:pt x="5168" y="1516"/>
                    <a:pt x="5150" y="1577"/>
                  </a:cubicBezTo>
                  <a:cubicBezTo>
                    <a:pt x="5125" y="1669"/>
                    <a:pt x="5088" y="1799"/>
                    <a:pt x="5119" y="1848"/>
                  </a:cubicBezTo>
                  <a:cubicBezTo>
                    <a:pt x="5144" y="1897"/>
                    <a:pt x="5156" y="1947"/>
                    <a:pt x="5168" y="1990"/>
                  </a:cubicBezTo>
                  <a:cubicBezTo>
                    <a:pt x="5181" y="2039"/>
                    <a:pt x="5193" y="2082"/>
                    <a:pt x="5218" y="2094"/>
                  </a:cubicBezTo>
                  <a:cubicBezTo>
                    <a:pt x="5255" y="2113"/>
                    <a:pt x="5298" y="2150"/>
                    <a:pt x="5341" y="2193"/>
                  </a:cubicBezTo>
                  <a:cubicBezTo>
                    <a:pt x="5365" y="2224"/>
                    <a:pt x="5390" y="2255"/>
                    <a:pt x="5402" y="2279"/>
                  </a:cubicBezTo>
                  <a:cubicBezTo>
                    <a:pt x="5427" y="2230"/>
                    <a:pt x="5446" y="2150"/>
                    <a:pt x="5409" y="2094"/>
                  </a:cubicBezTo>
                  <a:cubicBezTo>
                    <a:pt x="5384" y="2058"/>
                    <a:pt x="5384" y="2033"/>
                    <a:pt x="5402" y="2021"/>
                  </a:cubicBezTo>
                  <a:cubicBezTo>
                    <a:pt x="5439" y="1996"/>
                    <a:pt x="5452" y="2021"/>
                    <a:pt x="5476" y="2051"/>
                  </a:cubicBezTo>
                  <a:lnTo>
                    <a:pt x="5476" y="2051"/>
                  </a:lnTo>
                  <a:cubicBezTo>
                    <a:pt x="5526" y="2113"/>
                    <a:pt x="5649" y="2273"/>
                    <a:pt x="5661" y="2267"/>
                  </a:cubicBezTo>
                  <a:lnTo>
                    <a:pt x="5667" y="2267"/>
                  </a:lnTo>
                  <a:cubicBezTo>
                    <a:pt x="5686" y="2261"/>
                    <a:pt x="5704" y="2242"/>
                    <a:pt x="5723" y="2218"/>
                  </a:cubicBezTo>
                  <a:cubicBezTo>
                    <a:pt x="5735" y="2199"/>
                    <a:pt x="5741" y="2181"/>
                    <a:pt x="5741" y="2175"/>
                  </a:cubicBezTo>
                  <a:cubicBezTo>
                    <a:pt x="5741" y="2175"/>
                    <a:pt x="5741" y="2175"/>
                    <a:pt x="5741" y="2175"/>
                  </a:cubicBezTo>
                  <a:lnTo>
                    <a:pt x="5741" y="2175"/>
                  </a:lnTo>
                  <a:cubicBezTo>
                    <a:pt x="5729" y="2138"/>
                    <a:pt x="5741" y="2113"/>
                    <a:pt x="5778" y="2101"/>
                  </a:cubicBezTo>
                  <a:cubicBezTo>
                    <a:pt x="5797" y="2101"/>
                    <a:pt x="5815" y="2094"/>
                    <a:pt x="5834" y="2094"/>
                  </a:cubicBezTo>
                  <a:cubicBezTo>
                    <a:pt x="5864" y="2094"/>
                    <a:pt x="5895" y="2094"/>
                    <a:pt x="5895" y="2088"/>
                  </a:cubicBezTo>
                  <a:cubicBezTo>
                    <a:pt x="5914" y="2051"/>
                    <a:pt x="5901" y="2008"/>
                    <a:pt x="5901" y="2008"/>
                  </a:cubicBezTo>
                  <a:lnTo>
                    <a:pt x="5957" y="1965"/>
                  </a:lnTo>
                  <a:cubicBezTo>
                    <a:pt x="5957" y="1965"/>
                    <a:pt x="6006" y="1990"/>
                    <a:pt x="6037" y="1947"/>
                  </a:cubicBezTo>
                  <a:cubicBezTo>
                    <a:pt x="6080" y="1891"/>
                    <a:pt x="6055" y="1842"/>
                    <a:pt x="6055" y="1842"/>
                  </a:cubicBezTo>
                  <a:lnTo>
                    <a:pt x="6043" y="1805"/>
                  </a:lnTo>
                  <a:lnTo>
                    <a:pt x="6074" y="1793"/>
                  </a:lnTo>
                  <a:cubicBezTo>
                    <a:pt x="6080" y="1793"/>
                    <a:pt x="6209" y="1725"/>
                    <a:pt x="6209" y="1694"/>
                  </a:cubicBezTo>
                  <a:cubicBezTo>
                    <a:pt x="6203" y="1663"/>
                    <a:pt x="6191" y="1565"/>
                    <a:pt x="6160" y="1460"/>
                  </a:cubicBezTo>
                  <a:cubicBezTo>
                    <a:pt x="6135" y="1405"/>
                    <a:pt x="6111" y="1343"/>
                    <a:pt x="6074" y="1300"/>
                  </a:cubicBezTo>
                  <a:cubicBezTo>
                    <a:pt x="6018" y="1238"/>
                    <a:pt x="5932" y="1189"/>
                    <a:pt x="5846" y="1140"/>
                  </a:cubicBezTo>
                  <a:cubicBezTo>
                    <a:pt x="5766" y="1097"/>
                    <a:pt x="5692" y="1054"/>
                    <a:pt x="5630" y="998"/>
                  </a:cubicBezTo>
                  <a:cubicBezTo>
                    <a:pt x="5581" y="949"/>
                    <a:pt x="5519" y="924"/>
                    <a:pt x="5446" y="900"/>
                  </a:cubicBezTo>
                  <a:cubicBezTo>
                    <a:pt x="5353" y="863"/>
                    <a:pt x="5255" y="826"/>
                    <a:pt x="5138" y="733"/>
                  </a:cubicBezTo>
                  <a:cubicBezTo>
                    <a:pt x="5039" y="647"/>
                    <a:pt x="4940" y="579"/>
                    <a:pt x="4836" y="512"/>
                  </a:cubicBezTo>
                  <a:cubicBezTo>
                    <a:pt x="4737" y="450"/>
                    <a:pt x="4626" y="395"/>
                    <a:pt x="4503" y="345"/>
                  </a:cubicBezTo>
                  <a:cubicBezTo>
                    <a:pt x="4368" y="290"/>
                    <a:pt x="4244" y="271"/>
                    <a:pt x="4152" y="259"/>
                  </a:cubicBezTo>
                  <a:cubicBezTo>
                    <a:pt x="4078" y="247"/>
                    <a:pt x="4023" y="241"/>
                    <a:pt x="3973" y="216"/>
                  </a:cubicBezTo>
                  <a:cubicBezTo>
                    <a:pt x="3955" y="204"/>
                    <a:pt x="3930" y="197"/>
                    <a:pt x="3912" y="185"/>
                  </a:cubicBezTo>
                  <a:cubicBezTo>
                    <a:pt x="3826" y="142"/>
                    <a:pt x="3715" y="87"/>
                    <a:pt x="3641" y="105"/>
                  </a:cubicBezTo>
                  <a:cubicBezTo>
                    <a:pt x="3592" y="117"/>
                    <a:pt x="3456" y="124"/>
                    <a:pt x="3308" y="136"/>
                  </a:cubicBezTo>
                  <a:cubicBezTo>
                    <a:pt x="3123" y="142"/>
                    <a:pt x="2914" y="154"/>
                    <a:pt x="2797" y="179"/>
                  </a:cubicBezTo>
                  <a:cubicBezTo>
                    <a:pt x="2637" y="216"/>
                    <a:pt x="2378" y="197"/>
                    <a:pt x="2218" y="179"/>
                  </a:cubicBezTo>
                  <a:cubicBezTo>
                    <a:pt x="2163" y="173"/>
                    <a:pt x="2120" y="173"/>
                    <a:pt x="2095" y="173"/>
                  </a:cubicBezTo>
                  <a:cubicBezTo>
                    <a:pt x="2021" y="167"/>
                    <a:pt x="1707" y="271"/>
                    <a:pt x="1504" y="333"/>
                  </a:cubicBezTo>
                  <a:cubicBezTo>
                    <a:pt x="1430" y="358"/>
                    <a:pt x="1368" y="376"/>
                    <a:pt x="1337" y="382"/>
                  </a:cubicBezTo>
                  <a:cubicBezTo>
                    <a:pt x="1300" y="395"/>
                    <a:pt x="1239" y="401"/>
                    <a:pt x="1165" y="413"/>
                  </a:cubicBezTo>
                  <a:cubicBezTo>
                    <a:pt x="1048" y="425"/>
                    <a:pt x="894" y="444"/>
                    <a:pt x="752" y="487"/>
                  </a:cubicBezTo>
                  <a:cubicBezTo>
                    <a:pt x="604" y="536"/>
                    <a:pt x="506" y="629"/>
                    <a:pt x="450" y="684"/>
                  </a:cubicBezTo>
                  <a:cubicBezTo>
                    <a:pt x="426" y="709"/>
                    <a:pt x="407" y="727"/>
                    <a:pt x="389" y="739"/>
                  </a:cubicBezTo>
                  <a:cubicBezTo>
                    <a:pt x="352" y="795"/>
                    <a:pt x="173" y="1146"/>
                    <a:pt x="740" y="1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8"/>
            <p:cNvSpPr/>
            <p:nvPr/>
          </p:nvSpPr>
          <p:spPr>
            <a:xfrm>
              <a:off x="-4830813" y="-2052106"/>
              <a:ext cx="109837" cy="140841"/>
            </a:xfrm>
            <a:custGeom>
              <a:avLst/>
              <a:gdLst/>
              <a:ahLst/>
              <a:cxnLst/>
              <a:rect l="l" t="t" r="r" b="b"/>
              <a:pathLst>
                <a:path w="457" h="586" extrusionOk="0">
                  <a:moveTo>
                    <a:pt x="432" y="13"/>
                  </a:moveTo>
                  <a:cubicBezTo>
                    <a:pt x="389" y="124"/>
                    <a:pt x="345" y="228"/>
                    <a:pt x="278" y="327"/>
                  </a:cubicBezTo>
                  <a:cubicBezTo>
                    <a:pt x="204" y="432"/>
                    <a:pt x="111" y="487"/>
                    <a:pt x="13" y="561"/>
                  </a:cubicBezTo>
                  <a:cubicBezTo>
                    <a:pt x="1" y="567"/>
                    <a:pt x="7" y="586"/>
                    <a:pt x="19" y="586"/>
                  </a:cubicBezTo>
                  <a:cubicBezTo>
                    <a:pt x="247" y="549"/>
                    <a:pt x="419" y="228"/>
                    <a:pt x="450" y="19"/>
                  </a:cubicBezTo>
                  <a:cubicBezTo>
                    <a:pt x="456" y="7"/>
                    <a:pt x="438" y="0"/>
                    <a:pt x="43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8"/>
            <p:cNvSpPr/>
            <p:nvPr/>
          </p:nvSpPr>
          <p:spPr>
            <a:xfrm>
              <a:off x="-5150469" y="-2078784"/>
              <a:ext cx="293218" cy="154300"/>
            </a:xfrm>
            <a:custGeom>
              <a:avLst/>
              <a:gdLst/>
              <a:ahLst/>
              <a:cxnLst/>
              <a:rect l="l" t="t" r="r" b="b"/>
              <a:pathLst>
                <a:path w="1220" h="642" extrusionOk="0">
                  <a:moveTo>
                    <a:pt x="1201" y="13"/>
                  </a:moveTo>
                  <a:cubicBezTo>
                    <a:pt x="1047" y="167"/>
                    <a:pt x="881" y="315"/>
                    <a:pt x="684" y="419"/>
                  </a:cubicBezTo>
                  <a:cubicBezTo>
                    <a:pt x="585" y="469"/>
                    <a:pt x="481" y="506"/>
                    <a:pt x="376" y="536"/>
                  </a:cubicBezTo>
                  <a:cubicBezTo>
                    <a:pt x="259" y="567"/>
                    <a:pt x="136" y="573"/>
                    <a:pt x="19" y="604"/>
                  </a:cubicBezTo>
                  <a:cubicBezTo>
                    <a:pt x="0" y="610"/>
                    <a:pt x="6" y="629"/>
                    <a:pt x="25" y="629"/>
                  </a:cubicBezTo>
                  <a:cubicBezTo>
                    <a:pt x="240" y="641"/>
                    <a:pt x="487" y="561"/>
                    <a:pt x="678" y="469"/>
                  </a:cubicBezTo>
                  <a:cubicBezTo>
                    <a:pt x="893" y="358"/>
                    <a:pt x="1066" y="210"/>
                    <a:pt x="1213" y="25"/>
                  </a:cubicBezTo>
                  <a:cubicBezTo>
                    <a:pt x="1220" y="13"/>
                    <a:pt x="1207" y="1"/>
                    <a:pt x="120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8"/>
            <p:cNvSpPr/>
            <p:nvPr/>
          </p:nvSpPr>
          <p:spPr>
            <a:xfrm>
              <a:off x="-5092786" y="-2044655"/>
              <a:ext cx="123055" cy="86043"/>
            </a:xfrm>
            <a:custGeom>
              <a:avLst/>
              <a:gdLst/>
              <a:ahLst/>
              <a:cxnLst/>
              <a:rect l="l" t="t" r="r" b="b"/>
              <a:pathLst>
                <a:path w="512" h="358" extrusionOk="0">
                  <a:moveTo>
                    <a:pt x="487" y="6"/>
                  </a:moveTo>
                  <a:cubicBezTo>
                    <a:pt x="401" y="50"/>
                    <a:pt x="327" y="105"/>
                    <a:pt x="253" y="167"/>
                  </a:cubicBezTo>
                  <a:cubicBezTo>
                    <a:pt x="179" y="234"/>
                    <a:pt x="93" y="277"/>
                    <a:pt x="13" y="333"/>
                  </a:cubicBezTo>
                  <a:cubicBezTo>
                    <a:pt x="0" y="339"/>
                    <a:pt x="6" y="358"/>
                    <a:pt x="19" y="351"/>
                  </a:cubicBezTo>
                  <a:cubicBezTo>
                    <a:pt x="210" y="314"/>
                    <a:pt x="339" y="117"/>
                    <a:pt x="499" y="19"/>
                  </a:cubicBezTo>
                  <a:cubicBezTo>
                    <a:pt x="512" y="13"/>
                    <a:pt x="499" y="0"/>
                    <a:pt x="48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8"/>
            <p:cNvSpPr/>
            <p:nvPr/>
          </p:nvSpPr>
          <p:spPr>
            <a:xfrm>
              <a:off x="-4703431" y="-1991299"/>
              <a:ext cx="311003" cy="45905"/>
            </a:xfrm>
            <a:custGeom>
              <a:avLst/>
              <a:gdLst/>
              <a:ahLst/>
              <a:cxnLst/>
              <a:rect l="l" t="t" r="r" b="b"/>
              <a:pathLst>
                <a:path w="1294" h="191" extrusionOk="0">
                  <a:moveTo>
                    <a:pt x="6" y="86"/>
                  </a:moveTo>
                  <a:cubicBezTo>
                    <a:pt x="111" y="55"/>
                    <a:pt x="228" y="68"/>
                    <a:pt x="333" y="68"/>
                  </a:cubicBezTo>
                  <a:cubicBezTo>
                    <a:pt x="444" y="62"/>
                    <a:pt x="542" y="43"/>
                    <a:pt x="653" y="49"/>
                  </a:cubicBezTo>
                  <a:cubicBezTo>
                    <a:pt x="758" y="55"/>
                    <a:pt x="862" y="80"/>
                    <a:pt x="961" y="111"/>
                  </a:cubicBezTo>
                  <a:cubicBezTo>
                    <a:pt x="1066" y="142"/>
                    <a:pt x="1170" y="185"/>
                    <a:pt x="1275" y="191"/>
                  </a:cubicBezTo>
                  <a:cubicBezTo>
                    <a:pt x="1287" y="191"/>
                    <a:pt x="1294" y="179"/>
                    <a:pt x="1281" y="172"/>
                  </a:cubicBezTo>
                  <a:cubicBezTo>
                    <a:pt x="1183" y="123"/>
                    <a:pt x="1078" y="99"/>
                    <a:pt x="973" y="68"/>
                  </a:cubicBezTo>
                  <a:cubicBezTo>
                    <a:pt x="875" y="37"/>
                    <a:pt x="776" y="18"/>
                    <a:pt x="678" y="12"/>
                  </a:cubicBezTo>
                  <a:cubicBezTo>
                    <a:pt x="561" y="0"/>
                    <a:pt x="450" y="25"/>
                    <a:pt x="333" y="31"/>
                  </a:cubicBezTo>
                  <a:cubicBezTo>
                    <a:pt x="222" y="43"/>
                    <a:pt x="111" y="43"/>
                    <a:pt x="6" y="74"/>
                  </a:cubicBezTo>
                  <a:cubicBezTo>
                    <a:pt x="0" y="80"/>
                    <a:pt x="0" y="86"/>
                    <a:pt x="6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8"/>
            <p:cNvSpPr/>
            <p:nvPr/>
          </p:nvSpPr>
          <p:spPr>
            <a:xfrm>
              <a:off x="-4388102" y="-1889394"/>
              <a:ext cx="81476" cy="83159"/>
            </a:xfrm>
            <a:custGeom>
              <a:avLst/>
              <a:gdLst/>
              <a:ahLst/>
              <a:cxnLst/>
              <a:rect l="l" t="t" r="r" b="b"/>
              <a:pathLst>
                <a:path w="339" h="346" extrusionOk="0">
                  <a:moveTo>
                    <a:pt x="327" y="1"/>
                  </a:moveTo>
                  <a:cubicBezTo>
                    <a:pt x="240" y="26"/>
                    <a:pt x="166" y="63"/>
                    <a:pt x="105" y="124"/>
                  </a:cubicBezTo>
                  <a:cubicBezTo>
                    <a:pt x="56" y="173"/>
                    <a:pt x="0" y="260"/>
                    <a:pt x="31" y="327"/>
                  </a:cubicBezTo>
                  <a:cubicBezTo>
                    <a:pt x="37" y="346"/>
                    <a:pt x="56" y="340"/>
                    <a:pt x="62" y="327"/>
                  </a:cubicBezTo>
                  <a:cubicBezTo>
                    <a:pt x="86" y="254"/>
                    <a:pt x="93" y="198"/>
                    <a:pt x="148" y="136"/>
                  </a:cubicBezTo>
                  <a:cubicBezTo>
                    <a:pt x="197" y="87"/>
                    <a:pt x="265" y="44"/>
                    <a:pt x="327" y="19"/>
                  </a:cubicBezTo>
                  <a:cubicBezTo>
                    <a:pt x="339" y="13"/>
                    <a:pt x="333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8"/>
            <p:cNvSpPr/>
            <p:nvPr/>
          </p:nvSpPr>
          <p:spPr>
            <a:xfrm>
              <a:off x="-4303742" y="-1969188"/>
              <a:ext cx="59365" cy="50472"/>
            </a:xfrm>
            <a:custGeom>
              <a:avLst/>
              <a:gdLst/>
              <a:ahLst/>
              <a:cxnLst/>
              <a:rect l="l" t="t" r="r" b="b"/>
              <a:pathLst>
                <a:path w="247" h="210" extrusionOk="0">
                  <a:moveTo>
                    <a:pt x="25" y="204"/>
                  </a:moveTo>
                  <a:cubicBezTo>
                    <a:pt x="49" y="161"/>
                    <a:pt x="74" y="117"/>
                    <a:pt x="117" y="87"/>
                  </a:cubicBezTo>
                  <a:cubicBezTo>
                    <a:pt x="154" y="56"/>
                    <a:pt x="203" y="56"/>
                    <a:pt x="240" y="37"/>
                  </a:cubicBezTo>
                  <a:cubicBezTo>
                    <a:pt x="247" y="31"/>
                    <a:pt x="247" y="19"/>
                    <a:pt x="240" y="19"/>
                  </a:cubicBezTo>
                  <a:cubicBezTo>
                    <a:pt x="197" y="0"/>
                    <a:pt x="142" y="25"/>
                    <a:pt x="105" y="50"/>
                  </a:cubicBezTo>
                  <a:cubicBezTo>
                    <a:pt x="56" y="80"/>
                    <a:pt x="31" y="142"/>
                    <a:pt x="6" y="191"/>
                  </a:cubicBezTo>
                  <a:cubicBezTo>
                    <a:pt x="0" y="204"/>
                    <a:pt x="19" y="210"/>
                    <a:pt x="25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8"/>
            <p:cNvSpPr/>
            <p:nvPr/>
          </p:nvSpPr>
          <p:spPr>
            <a:xfrm>
              <a:off x="-4697663" y="-2148243"/>
              <a:ext cx="19468" cy="49030"/>
            </a:xfrm>
            <a:custGeom>
              <a:avLst/>
              <a:gdLst/>
              <a:ahLst/>
              <a:cxnLst/>
              <a:rect l="l" t="t" r="r" b="b"/>
              <a:pathLst>
                <a:path w="81" h="204" extrusionOk="0">
                  <a:moveTo>
                    <a:pt x="7" y="19"/>
                  </a:moveTo>
                  <a:cubicBezTo>
                    <a:pt x="13" y="49"/>
                    <a:pt x="19" y="80"/>
                    <a:pt x="25" y="111"/>
                  </a:cubicBezTo>
                  <a:cubicBezTo>
                    <a:pt x="25" y="136"/>
                    <a:pt x="25" y="166"/>
                    <a:pt x="25" y="197"/>
                  </a:cubicBezTo>
                  <a:cubicBezTo>
                    <a:pt x="25" y="203"/>
                    <a:pt x="38" y="203"/>
                    <a:pt x="44" y="197"/>
                  </a:cubicBezTo>
                  <a:cubicBezTo>
                    <a:pt x="81" y="142"/>
                    <a:pt x="44" y="68"/>
                    <a:pt x="19" y="12"/>
                  </a:cubicBezTo>
                  <a:cubicBezTo>
                    <a:pt x="19" y="0"/>
                    <a:pt x="1" y="6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8"/>
            <p:cNvSpPr/>
            <p:nvPr/>
          </p:nvSpPr>
          <p:spPr>
            <a:xfrm>
              <a:off x="-4817594" y="-2074218"/>
              <a:ext cx="44704" cy="65373"/>
            </a:xfrm>
            <a:custGeom>
              <a:avLst/>
              <a:gdLst/>
              <a:ahLst/>
              <a:cxnLst/>
              <a:rect l="l" t="t" r="r" b="b"/>
              <a:pathLst>
                <a:path w="186" h="272" extrusionOk="0">
                  <a:moveTo>
                    <a:pt x="167" y="0"/>
                  </a:moveTo>
                  <a:cubicBezTo>
                    <a:pt x="87" y="62"/>
                    <a:pt x="13" y="160"/>
                    <a:pt x="1" y="265"/>
                  </a:cubicBezTo>
                  <a:cubicBezTo>
                    <a:pt x="1" y="271"/>
                    <a:pt x="7" y="271"/>
                    <a:pt x="13" y="265"/>
                  </a:cubicBezTo>
                  <a:cubicBezTo>
                    <a:pt x="38" y="222"/>
                    <a:pt x="56" y="179"/>
                    <a:pt x="81" y="136"/>
                  </a:cubicBezTo>
                  <a:cubicBezTo>
                    <a:pt x="106" y="92"/>
                    <a:pt x="143" y="49"/>
                    <a:pt x="180" y="12"/>
                  </a:cubicBezTo>
                  <a:cubicBezTo>
                    <a:pt x="186" y="6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8"/>
            <p:cNvSpPr/>
            <p:nvPr/>
          </p:nvSpPr>
          <p:spPr>
            <a:xfrm>
              <a:off x="-6244508" y="-2410457"/>
              <a:ext cx="1470175" cy="1319240"/>
            </a:xfrm>
            <a:custGeom>
              <a:avLst/>
              <a:gdLst/>
              <a:ahLst/>
              <a:cxnLst/>
              <a:rect l="l" t="t" r="r" b="b"/>
              <a:pathLst>
                <a:path w="6117" h="5489" extrusionOk="0">
                  <a:moveTo>
                    <a:pt x="1004" y="81"/>
                  </a:moveTo>
                  <a:cubicBezTo>
                    <a:pt x="1004" y="81"/>
                    <a:pt x="715" y="26"/>
                    <a:pt x="438" y="383"/>
                  </a:cubicBezTo>
                  <a:cubicBezTo>
                    <a:pt x="167" y="734"/>
                    <a:pt x="345" y="1097"/>
                    <a:pt x="395" y="1282"/>
                  </a:cubicBezTo>
                  <a:cubicBezTo>
                    <a:pt x="444" y="1461"/>
                    <a:pt x="604" y="2040"/>
                    <a:pt x="586" y="2114"/>
                  </a:cubicBezTo>
                  <a:cubicBezTo>
                    <a:pt x="567" y="2187"/>
                    <a:pt x="524" y="2458"/>
                    <a:pt x="524" y="2458"/>
                  </a:cubicBezTo>
                  <a:cubicBezTo>
                    <a:pt x="524" y="2458"/>
                    <a:pt x="327" y="2434"/>
                    <a:pt x="333" y="2539"/>
                  </a:cubicBezTo>
                  <a:cubicBezTo>
                    <a:pt x="345" y="2643"/>
                    <a:pt x="198" y="2816"/>
                    <a:pt x="198" y="2816"/>
                  </a:cubicBezTo>
                  <a:cubicBezTo>
                    <a:pt x="198" y="2816"/>
                    <a:pt x="0" y="3037"/>
                    <a:pt x="81" y="3173"/>
                  </a:cubicBezTo>
                  <a:cubicBezTo>
                    <a:pt x="161" y="3315"/>
                    <a:pt x="87" y="3696"/>
                    <a:pt x="44" y="3715"/>
                  </a:cubicBezTo>
                  <a:cubicBezTo>
                    <a:pt x="0" y="3733"/>
                    <a:pt x="487" y="3703"/>
                    <a:pt x="376" y="3438"/>
                  </a:cubicBezTo>
                  <a:cubicBezTo>
                    <a:pt x="271" y="3167"/>
                    <a:pt x="210" y="3118"/>
                    <a:pt x="259" y="3050"/>
                  </a:cubicBezTo>
                  <a:cubicBezTo>
                    <a:pt x="308" y="2982"/>
                    <a:pt x="610" y="3013"/>
                    <a:pt x="672" y="2877"/>
                  </a:cubicBezTo>
                  <a:cubicBezTo>
                    <a:pt x="733" y="2742"/>
                    <a:pt x="653" y="2742"/>
                    <a:pt x="764" y="2711"/>
                  </a:cubicBezTo>
                  <a:cubicBezTo>
                    <a:pt x="869" y="2686"/>
                    <a:pt x="1084" y="2760"/>
                    <a:pt x="1072" y="2526"/>
                  </a:cubicBezTo>
                  <a:cubicBezTo>
                    <a:pt x="1060" y="2286"/>
                    <a:pt x="1171" y="2237"/>
                    <a:pt x="1171" y="2237"/>
                  </a:cubicBezTo>
                  <a:lnTo>
                    <a:pt x="1257" y="2495"/>
                  </a:lnTo>
                  <a:cubicBezTo>
                    <a:pt x="1257" y="2495"/>
                    <a:pt x="1245" y="2711"/>
                    <a:pt x="1171" y="2914"/>
                  </a:cubicBezTo>
                  <a:cubicBezTo>
                    <a:pt x="1097" y="3118"/>
                    <a:pt x="1768" y="4072"/>
                    <a:pt x="2033" y="4183"/>
                  </a:cubicBezTo>
                  <a:cubicBezTo>
                    <a:pt x="2298" y="4294"/>
                    <a:pt x="2858" y="4485"/>
                    <a:pt x="2889" y="4528"/>
                  </a:cubicBezTo>
                  <a:cubicBezTo>
                    <a:pt x="2926" y="4571"/>
                    <a:pt x="3154" y="4836"/>
                    <a:pt x="3246" y="4904"/>
                  </a:cubicBezTo>
                  <a:cubicBezTo>
                    <a:pt x="3339" y="4965"/>
                    <a:pt x="3770" y="5396"/>
                    <a:pt x="3770" y="5396"/>
                  </a:cubicBezTo>
                  <a:cubicBezTo>
                    <a:pt x="3770" y="5396"/>
                    <a:pt x="3782" y="5433"/>
                    <a:pt x="3801" y="5489"/>
                  </a:cubicBezTo>
                  <a:cubicBezTo>
                    <a:pt x="4158" y="5279"/>
                    <a:pt x="4718" y="4953"/>
                    <a:pt x="4996" y="4817"/>
                  </a:cubicBezTo>
                  <a:cubicBezTo>
                    <a:pt x="5291" y="4682"/>
                    <a:pt x="5815" y="4528"/>
                    <a:pt x="6117" y="4442"/>
                  </a:cubicBezTo>
                  <a:cubicBezTo>
                    <a:pt x="6080" y="4368"/>
                    <a:pt x="6043" y="4312"/>
                    <a:pt x="6043" y="4312"/>
                  </a:cubicBezTo>
                  <a:lnTo>
                    <a:pt x="5932" y="4306"/>
                  </a:lnTo>
                  <a:cubicBezTo>
                    <a:pt x="5932" y="4306"/>
                    <a:pt x="5488" y="3777"/>
                    <a:pt x="5408" y="3567"/>
                  </a:cubicBezTo>
                  <a:cubicBezTo>
                    <a:pt x="5260" y="3161"/>
                    <a:pt x="4909" y="2908"/>
                    <a:pt x="4909" y="2908"/>
                  </a:cubicBezTo>
                  <a:lnTo>
                    <a:pt x="4922" y="2797"/>
                  </a:lnTo>
                  <a:cubicBezTo>
                    <a:pt x="4959" y="2243"/>
                    <a:pt x="4645" y="1682"/>
                    <a:pt x="4146" y="1424"/>
                  </a:cubicBezTo>
                  <a:cubicBezTo>
                    <a:pt x="4035" y="1418"/>
                    <a:pt x="3795" y="1338"/>
                    <a:pt x="3560" y="1338"/>
                  </a:cubicBezTo>
                  <a:cubicBezTo>
                    <a:pt x="3320" y="1338"/>
                    <a:pt x="3166" y="1461"/>
                    <a:pt x="3111" y="1467"/>
                  </a:cubicBezTo>
                  <a:cubicBezTo>
                    <a:pt x="3086" y="1473"/>
                    <a:pt x="2951" y="1405"/>
                    <a:pt x="2821" y="1405"/>
                  </a:cubicBezTo>
                  <a:cubicBezTo>
                    <a:pt x="2698" y="1405"/>
                    <a:pt x="2581" y="1473"/>
                    <a:pt x="2581" y="1473"/>
                  </a:cubicBezTo>
                  <a:cubicBezTo>
                    <a:pt x="2581" y="1473"/>
                    <a:pt x="2520" y="1331"/>
                    <a:pt x="2440" y="1264"/>
                  </a:cubicBezTo>
                  <a:cubicBezTo>
                    <a:pt x="2359" y="1202"/>
                    <a:pt x="2242" y="1147"/>
                    <a:pt x="2242" y="1147"/>
                  </a:cubicBezTo>
                  <a:cubicBezTo>
                    <a:pt x="2242" y="1147"/>
                    <a:pt x="2156" y="894"/>
                    <a:pt x="2070" y="715"/>
                  </a:cubicBezTo>
                  <a:cubicBezTo>
                    <a:pt x="1984" y="531"/>
                    <a:pt x="1842" y="13"/>
                    <a:pt x="1423" y="7"/>
                  </a:cubicBezTo>
                  <a:cubicBezTo>
                    <a:pt x="1004" y="1"/>
                    <a:pt x="1084" y="69"/>
                    <a:pt x="1004" y="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8"/>
            <p:cNvSpPr/>
            <p:nvPr/>
          </p:nvSpPr>
          <p:spPr>
            <a:xfrm>
              <a:off x="-6185383" y="-2019660"/>
              <a:ext cx="1101730" cy="928443"/>
            </a:xfrm>
            <a:custGeom>
              <a:avLst/>
              <a:gdLst/>
              <a:ahLst/>
              <a:cxnLst/>
              <a:rect l="l" t="t" r="r" b="b"/>
              <a:pathLst>
                <a:path w="4584" h="3863" extrusionOk="0">
                  <a:moveTo>
                    <a:pt x="62" y="2021"/>
                  </a:moveTo>
                  <a:cubicBezTo>
                    <a:pt x="62" y="1880"/>
                    <a:pt x="56" y="1738"/>
                    <a:pt x="44" y="1615"/>
                  </a:cubicBezTo>
                  <a:cubicBezTo>
                    <a:pt x="69" y="1664"/>
                    <a:pt x="99" y="1726"/>
                    <a:pt x="130" y="1812"/>
                  </a:cubicBezTo>
                  <a:cubicBezTo>
                    <a:pt x="173" y="1910"/>
                    <a:pt x="130" y="1978"/>
                    <a:pt x="62" y="2021"/>
                  </a:cubicBezTo>
                  <a:close/>
                  <a:moveTo>
                    <a:pt x="303" y="241"/>
                  </a:moveTo>
                  <a:cubicBezTo>
                    <a:pt x="327" y="364"/>
                    <a:pt x="346" y="457"/>
                    <a:pt x="340" y="488"/>
                  </a:cubicBezTo>
                  <a:cubicBezTo>
                    <a:pt x="321" y="561"/>
                    <a:pt x="278" y="832"/>
                    <a:pt x="278" y="832"/>
                  </a:cubicBezTo>
                  <a:cubicBezTo>
                    <a:pt x="278" y="832"/>
                    <a:pt x="81" y="808"/>
                    <a:pt x="87" y="913"/>
                  </a:cubicBezTo>
                  <a:cubicBezTo>
                    <a:pt x="99" y="974"/>
                    <a:pt x="44" y="1067"/>
                    <a:pt x="1" y="1128"/>
                  </a:cubicBezTo>
                  <a:cubicBezTo>
                    <a:pt x="7" y="1214"/>
                    <a:pt x="19" y="1307"/>
                    <a:pt x="25" y="1411"/>
                  </a:cubicBezTo>
                  <a:cubicBezTo>
                    <a:pt x="106" y="1356"/>
                    <a:pt x="370" y="1374"/>
                    <a:pt x="426" y="1251"/>
                  </a:cubicBezTo>
                  <a:cubicBezTo>
                    <a:pt x="487" y="1116"/>
                    <a:pt x="407" y="1116"/>
                    <a:pt x="518" y="1085"/>
                  </a:cubicBezTo>
                  <a:cubicBezTo>
                    <a:pt x="623" y="1060"/>
                    <a:pt x="838" y="1134"/>
                    <a:pt x="826" y="900"/>
                  </a:cubicBezTo>
                  <a:cubicBezTo>
                    <a:pt x="814" y="660"/>
                    <a:pt x="925" y="611"/>
                    <a:pt x="925" y="611"/>
                  </a:cubicBezTo>
                  <a:lnTo>
                    <a:pt x="1011" y="869"/>
                  </a:lnTo>
                  <a:cubicBezTo>
                    <a:pt x="1011" y="869"/>
                    <a:pt x="999" y="1085"/>
                    <a:pt x="925" y="1288"/>
                  </a:cubicBezTo>
                  <a:cubicBezTo>
                    <a:pt x="851" y="1492"/>
                    <a:pt x="1522" y="2446"/>
                    <a:pt x="1787" y="2557"/>
                  </a:cubicBezTo>
                  <a:cubicBezTo>
                    <a:pt x="2052" y="2668"/>
                    <a:pt x="2612" y="2859"/>
                    <a:pt x="2643" y="2902"/>
                  </a:cubicBezTo>
                  <a:cubicBezTo>
                    <a:pt x="2680" y="2945"/>
                    <a:pt x="2908" y="3210"/>
                    <a:pt x="3000" y="3278"/>
                  </a:cubicBezTo>
                  <a:cubicBezTo>
                    <a:pt x="3093" y="3339"/>
                    <a:pt x="3524" y="3770"/>
                    <a:pt x="3524" y="3770"/>
                  </a:cubicBezTo>
                  <a:cubicBezTo>
                    <a:pt x="3524" y="3770"/>
                    <a:pt x="3536" y="3807"/>
                    <a:pt x="3555" y="3863"/>
                  </a:cubicBezTo>
                  <a:cubicBezTo>
                    <a:pt x="3850" y="3690"/>
                    <a:pt x="4288" y="3438"/>
                    <a:pt x="4583" y="3278"/>
                  </a:cubicBezTo>
                  <a:cubicBezTo>
                    <a:pt x="4386" y="3296"/>
                    <a:pt x="4146" y="3315"/>
                    <a:pt x="3906" y="3321"/>
                  </a:cubicBezTo>
                  <a:cubicBezTo>
                    <a:pt x="3351" y="3345"/>
                    <a:pt x="3087" y="2883"/>
                    <a:pt x="2963" y="2785"/>
                  </a:cubicBezTo>
                  <a:cubicBezTo>
                    <a:pt x="2834" y="2680"/>
                    <a:pt x="2723" y="2668"/>
                    <a:pt x="2329" y="2502"/>
                  </a:cubicBezTo>
                  <a:cubicBezTo>
                    <a:pt x="1935" y="2329"/>
                    <a:pt x="1744" y="2095"/>
                    <a:pt x="1744" y="2095"/>
                  </a:cubicBezTo>
                  <a:cubicBezTo>
                    <a:pt x="1744" y="2095"/>
                    <a:pt x="1775" y="1775"/>
                    <a:pt x="1824" y="1436"/>
                  </a:cubicBezTo>
                  <a:cubicBezTo>
                    <a:pt x="1879" y="1103"/>
                    <a:pt x="1196" y="931"/>
                    <a:pt x="1202" y="709"/>
                  </a:cubicBezTo>
                  <a:cubicBezTo>
                    <a:pt x="1208" y="494"/>
                    <a:pt x="1368" y="334"/>
                    <a:pt x="1442" y="69"/>
                  </a:cubicBezTo>
                  <a:cubicBezTo>
                    <a:pt x="1442" y="69"/>
                    <a:pt x="715" y="1"/>
                    <a:pt x="303" y="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8"/>
            <p:cNvSpPr/>
            <p:nvPr/>
          </p:nvSpPr>
          <p:spPr>
            <a:xfrm>
              <a:off x="-6244508" y="-2410457"/>
              <a:ext cx="838074" cy="897439"/>
            </a:xfrm>
            <a:custGeom>
              <a:avLst/>
              <a:gdLst/>
              <a:ahLst/>
              <a:cxnLst/>
              <a:rect l="l" t="t" r="r" b="b"/>
              <a:pathLst>
                <a:path w="3487" h="3734" extrusionOk="0">
                  <a:moveTo>
                    <a:pt x="1004" y="81"/>
                  </a:moveTo>
                  <a:cubicBezTo>
                    <a:pt x="1004" y="81"/>
                    <a:pt x="715" y="26"/>
                    <a:pt x="438" y="383"/>
                  </a:cubicBezTo>
                  <a:cubicBezTo>
                    <a:pt x="167" y="734"/>
                    <a:pt x="345" y="1097"/>
                    <a:pt x="395" y="1282"/>
                  </a:cubicBezTo>
                  <a:cubicBezTo>
                    <a:pt x="444" y="1461"/>
                    <a:pt x="604" y="2040"/>
                    <a:pt x="586" y="2114"/>
                  </a:cubicBezTo>
                  <a:cubicBezTo>
                    <a:pt x="567" y="2187"/>
                    <a:pt x="524" y="2458"/>
                    <a:pt x="524" y="2458"/>
                  </a:cubicBezTo>
                  <a:cubicBezTo>
                    <a:pt x="524" y="2458"/>
                    <a:pt x="327" y="2434"/>
                    <a:pt x="333" y="2539"/>
                  </a:cubicBezTo>
                  <a:cubicBezTo>
                    <a:pt x="345" y="2643"/>
                    <a:pt x="198" y="2816"/>
                    <a:pt x="198" y="2816"/>
                  </a:cubicBezTo>
                  <a:cubicBezTo>
                    <a:pt x="198" y="2816"/>
                    <a:pt x="0" y="3037"/>
                    <a:pt x="81" y="3173"/>
                  </a:cubicBezTo>
                  <a:cubicBezTo>
                    <a:pt x="161" y="3315"/>
                    <a:pt x="87" y="3696"/>
                    <a:pt x="44" y="3715"/>
                  </a:cubicBezTo>
                  <a:cubicBezTo>
                    <a:pt x="0" y="3733"/>
                    <a:pt x="487" y="3703"/>
                    <a:pt x="376" y="3438"/>
                  </a:cubicBezTo>
                  <a:cubicBezTo>
                    <a:pt x="271" y="3167"/>
                    <a:pt x="210" y="3118"/>
                    <a:pt x="259" y="3050"/>
                  </a:cubicBezTo>
                  <a:cubicBezTo>
                    <a:pt x="308" y="2982"/>
                    <a:pt x="610" y="3013"/>
                    <a:pt x="672" y="2877"/>
                  </a:cubicBezTo>
                  <a:cubicBezTo>
                    <a:pt x="733" y="2742"/>
                    <a:pt x="653" y="2742"/>
                    <a:pt x="764" y="2711"/>
                  </a:cubicBezTo>
                  <a:cubicBezTo>
                    <a:pt x="869" y="2686"/>
                    <a:pt x="1084" y="2760"/>
                    <a:pt x="1072" y="2526"/>
                  </a:cubicBezTo>
                  <a:cubicBezTo>
                    <a:pt x="1060" y="2323"/>
                    <a:pt x="1140" y="2255"/>
                    <a:pt x="1165" y="2243"/>
                  </a:cubicBezTo>
                  <a:cubicBezTo>
                    <a:pt x="1165" y="2231"/>
                    <a:pt x="1165" y="2224"/>
                    <a:pt x="1165" y="2218"/>
                  </a:cubicBezTo>
                  <a:cubicBezTo>
                    <a:pt x="1189" y="2175"/>
                    <a:pt x="1300" y="2095"/>
                    <a:pt x="1454" y="1997"/>
                  </a:cubicBezTo>
                  <a:cubicBezTo>
                    <a:pt x="1608" y="1904"/>
                    <a:pt x="1688" y="1719"/>
                    <a:pt x="1688" y="1719"/>
                  </a:cubicBezTo>
                  <a:cubicBezTo>
                    <a:pt x="1688" y="1719"/>
                    <a:pt x="1867" y="1799"/>
                    <a:pt x="2033" y="1812"/>
                  </a:cubicBezTo>
                  <a:cubicBezTo>
                    <a:pt x="2199" y="1818"/>
                    <a:pt x="2316" y="1744"/>
                    <a:pt x="2316" y="1744"/>
                  </a:cubicBezTo>
                  <a:cubicBezTo>
                    <a:pt x="2316" y="1744"/>
                    <a:pt x="2390" y="1799"/>
                    <a:pt x="2495" y="1812"/>
                  </a:cubicBezTo>
                  <a:cubicBezTo>
                    <a:pt x="2593" y="1830"/>
                    <a:pt x="2692" y="1793"/>
                    <a:pt x="2692" y="1793"/>
                  </a:cubicBezTo>
                  <a:cubicBezTo>
                    <a:pt x="2692" y="1793"/>
                    <a:pt x="2729" y="1830"/>
                    <a:pt x="2821" y="1812"/>
                  </a:cubicBezTo>
                  <a:cubicBezTo>
                    <a:pt x="2914" y="1799"/>
                    <a:pt x="3080" y="1799"/>
                    <a:pt x="3142" y="1799"/>
                  </a:cubicBezTo>
                  <a:cubicBezTo>
                    <a:pt x="3197" y="1799"/>
                    <a:pt x="3443" y="1997"/>
                    <a:pt x="3462" y="2003"/>
                  </a:cubicBezTo>
                  <a:cubicBezTo>
                    <a:pt x="3487" y="2003"/>
                    <a:pt x="3419" y="1898"/>
                    <a:pt x="3370" y="1769"/>
                  </a:cubicBezTo>
                  <a:cubicBezTo>
                    <a:pt x="3314" y="1639"/>
                    <a:pt x="3148" y="1479"/>
                    <a:pt x="3148" y="1479"/>
                  </a:cubicBezTo>
                  <a:cubicBezTo>
                    <a:pt x="3148" y="1479"/>
                    <a:pt x="3148" y="1473"/>
                    <a:pt x="3142" y="1461"/>
                  </a:cubicBezTo>
                  <a:cubicBezTo>
                    <a:pt x="3129" y="1467"/>
                    <a:pt x="3123" y="1467"/>
                    <a:pt x="3111" y="1467"/>
                  </a:cubicBezTo>
                  <a:cubicBezTo>
                    <a:pt x="3086" y="1473"/>
                    <a:pt x="2951" y="1405"/>
                    <a:pt x="2821" y="1405"/>
                  </a:cubicBezTo>
                  <a:cubicBezTo>
                    <a:pt x="2698" y="1405"/>
                    <a:pt x="2581" y="1473"/>
                    <a:pt x="2581" y="1473"/>
                  </a:cubicBezTo>
                  <a:cubicBezTo>
                    <a:pt x="2581" y="1473"/>
                    <a:pt x="2520" y="1331"/>
                    <a:pt x="2440" y="1264"/>
                  </a:cubicBezTo>
                  <a:cubicBezTo>
                    <a:pt x="2359" y="1202"/>
                    <a:pt x="2242" y="1147"/>
                    <a:pt x="2242" y="1147"/>
                  </a:cubicBezTo>
                  <a:cubicBezTo>
                    <a:pt x="2242" y="1147"/>
                    <a:pt x="2156" y="894"/>
                    <a:pt x="2070" y="715"/>
                  </a:cubicBezTo>
                  <a:cubicBezTo>
                    <a:pt x="1984" y="531"/>
                    <a:pt x="1842" y="13"/>
                    <a:pt x="1423" y="7"/>
                  </a:cubicBezTo>
                  <a:cubicBezTo>
                    <a:pt x="1004" y="1"/>
                    <a:pt x="1084" y="69"/>
                    <a:pt x="1004" y="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8"/>
            <p:cNvSpPr/>
            <p:nvPr/>
          </p:nvSpPr>
          <p:spPr>
            <a:xfrm>
              <a:off x="-6254842" y="-2419350"/>
              <a:ext cx="1489402" cy="1334141"/>
            </a:xfrm>
            <a:custGeom>
              <a:avLst/>
              <a:gdLst/>
              <a:ahLst/>
              <a:cxnLst/>
              <a:rect l="l" t="t" r="r" b="b"/>
              <a:pathLst>
                <a:path w="6197" h="5551" extrusionOk="0">
                  <a:moveTo>
                    <a:pt x="1041" y="155"/>
                  </a:moveTo>
                  <a:cubicBezTo>
                    <a:pt x="1041" y="155"/>
                    <a:pt x="770" y="106"/>
                    <a:pt x="512" y="438"/>
                  </a:cubicBezTo>
                  <a:cubicBezTo>
                    <a:pt x="290" y="728"/>
                    <a:pt x="388" y="1030"/>
                    <a:pt x="450" y="1214"/>
                  </a:cubicBezTo>
                  <a:cubicBezTo>
                    <a:pt x="462" y="1251"/>
                    <a:pt x="468" y="1276"/>
                    <a:pt x="475" y="1307"/>
                  </a:cubicBezTo>
                  <a:lnTo>
                    <a:pt x="493" y="1356"/>
                  </a:lnTo>
                  <a:cubicBezTo>
                    <a:pt x="549" y="1578"/>
                    <a:pt x="684" y="2083"/>
                    <a:pt x="666" y="2157"/>
                  </a:cubicBezTo>
                  <a:cubicBezTo>
                    <a:pt x="647" y="2231"/>
                    <a:pt x="604" y="2502"/>
                    <a:pt x="604" y="2502"/>
                  </a:cubicBezTo>
                  <a:lnTo>
                    <a:pt x="598" y="2539"/>
                  </a:lnTo>
                  <a:lnTo>
                    <a:pt x="561" y="2532"/>
                  </a:lnTo>
                  <a:cubicBezTo>
                    <a:pt x="561" y="2532"/>
                    <a:pt x="413" y="2514"/>
                    <a:pt x="419" y="2569"/>
                  </a:cubicBezTo>
                  <a:cubicBezTo>
                    <a:pt x="432" y="2693"/>
                    <a:pt x="271" y="2877"/>
                    <a:pt x="271" y="2877"/>
                  </a:cubicBezTo>
                  <a:lnTo>
                    <a:pt x="265" y="2877"/>
                  </a:lnTo>
                  <a:cubicBezTo>
                    <a:pt x="265" y="2884"/>
                    <a:pt x="93" y="3081"/>
                    <a:pt x="154" y="3191"/>
                  </a:cubicBezTo>
                  <a:cubicBezTo>
                    <a:pt x="160" y="3204"/>
                    <a:pt x="167" y="3210"/>
                    <a:pt x="167" y="3216"/>
                  </a:cubicBezTo>
                  <a:cubicBezTo>
                    <a:pt x="204" y="3296"/>
                    <a:pt x="204" y="3432"/>
                    <a:pt x="185" y="3543"/>
                  </a:cubicBezTo>
                  <a:cubicBezTo>
                    <a:pt x="179" y="3610"/>
                    <a:pt x="167" y="3672"/>
                    <a:pt x="148" y="3715"/>
                  </a:cubicBezTo>
                  <a:cubicBezTo>
                    <a:pt x="185" y="3709"/>
                    <a:pt x="234" y="3697"/>
                    <a:pt x="278" y="3678"/>
                  </a:cubicBezTo>
                  <a:cubicBezTo>
                    <a:pt x="358" y="3647"/>
                    <a:pt x="425" y="3592"/>
                    <a:pt x="388" y="3487"/>
                  </a:cubicBezTo>
                  <a:cubicBezTo>
                    <a:pt x="351" y="3407"/>
                    <a:pt x="327" y="3345"/>
                    <a:pt x="302" y="3296"/>
                  </a:cubicBezTo>
                  <a:cubicBezTo>
                    <a:pt x="241" y="3173"/>
                    <a:pt x="222" y="3130"/>
                    <a:pt x="271" y="3062"/>
                  </a:cubicBezTo>
                  <a:cubicBezTo>
                    <a:pt x="296" y="3025"/>
                    <a:pt x="370" y="3013"/>
                    <a:pt x="444" y="2994"/>
                  </a:cubicBezTo>
                  <a:cubicBezTo>
                    <a:pt x="542" y="2982"/>
                    <a:pt x="653" y="2957"/>
                    <a:pt x="678" y="2902"/>
                  </a:cubicBezTo>
                  <a:cubicBezTo>
                    <a:pt x="703" y="2847"/>
                    <a:pt x="703" y="2822"/>
                    <a:pt x="703" y="2803"/>
                  </a:cubicBezTo>
                  <a:cubicBezTo>
                    <a:pt x="703" y="2754"/>
                    <a:pt x="703" y="2742"/>
                    <a:pt x="795" y="2711"/>
                  </a:cubicBezTo>
                  <a:cubicBezTo>
                    <a:pt x="826" y="2705"/>
                    <a:pt x="863" y="2705"/>
                    <a:pt x="906" y="2705"/>
                  </a:cubicBezTo>
                  <a:cubicBezTo>
                    <a:pt x="918" y="2705"/>
                    <a:pt x="930" y="2705"/>
                    <a:pt x="949" y="2705"/>
                  </a:cubicBezTo>
                  <a:cubicBezTo>
                    <a:pt x="1017" y="2699"/>
                    <a:pt x="1084" y="2680"/>
                    <a:pt x="1078" y="2563"/>
                  </a:cubicBezTo>
                  <a:cubicBezTo>
                    <a:pt x="1060" y="2298"/>
                    <a:pt x="1195" y="2243"/>
                    <a:pt x="1195" y="2243"/>
                  </a:cubicBezTo>
                  <a:lnTo>
                    <a:pt x="1232" y="2224"/>
                  </a:lnTo>
                  <a:lnTo>
                    <a:pt x="1337" y="2520"/>
                  </a:lnTo>
                  <a:lnTo>
                    <a:pt x="1343" y="2532"/>
                  </a:lnTo>
                  <a:cubicBezTo>
                    <a:pt x="1343" y="2539"/>
                    <a:pt x="1325" y="2760"/>
                    <a:pt x="1251" y="2964"/>
                  </a:cubicBezTo>
                  <a:cubicBezTo>
                    <a:pt x="1220" y="3050"/>
                    <a:pt x="1355" y="3315"/>
                    <a:pt x="1534" y="3573"/>
                  </a:cubicBezTo>
                  <a:cubicBezTo>
                    <a:pt x="1725" y="3857"/>
                    <a:pt x="1965" y="4128"/>
                    <a:pt x="2094" y="4183"/>
                  </a:cubicBezTo>
                  <a:cubicBezTo>
                    <a:pt x="2187" y="4220"/>
                    <a:pt x="2316" y="4269"/>
                    <a:pt x="2452" y="4319"/>
                  </a:cubicBezTo>
                  <a:cubicBezTo>
                    <a:pt x="2692" y="4411"/>
                    <a:pt x="2932" y="4503"/>
                    <a:pt x="2963" y="4540"/>
                  </a:cubicBezTo>
                  <a:cubicBezTo>
                    <a:pt x="2988" y="4571"/>
                    <a:pt x="3086" y="4682"/>
                    <a:pt x="3179" y="4781"/>
                  </a:cubicBezTo>
                  <a:cubicBezTo>
                    <a:pt x="3228" y="4836"/>
                    <a:pt x="3283" y="4885"/>
                    <a:pt x="3314" y="4910"/>
                  </a:cubicBezTo>
                  <a:cubicBezTo>
                    <a:pt x="3406" y="4971"/>
                    <a:pt x="3838" y="5403"/>
                    <a:pt x="3838" y="5403"/>
                  </a:cubicBezTo>
                  <a:lnTo>
                    <a:pt x="3844" y="5415"/>
                  </a:lnTo>
                  <a:cubicBezTo>
                    <a:pt x="3844" y="5415"/>
                    <a:pt x="3862" y="5452"/>
                    <a:pt x="3881" y="5507"/>
                  </a:cubicBezTo>
                  <a:lnTo>
                    <a:pt x="3813" y="5550"/>
                  </a:lnTo>
                  <a:cubicBezTo>
                    <a:pt x="3794" y="5501"/>
                    <a:pt x="3782" y="5470"/>
                    <a:pt x="3776" y="5452"/>
                  </a:cubicBezTo>
                  <a:cubicBezTo>
                    <a:pt x="3727" y="5403"/>
                    <a:pt x="3351" y="5027"/>
                    <a:pt x="3271" y="4971"/>
                  </a:cubicBezTo>
                  <a:cubicBezTo>
                    <a:pt x="3234" y="4947"/>
                    <a:pt x="3179" y="4891"/>
                    <a:pt x="3123" y="4830"/>
                  </a:cubicBezTo>
                  <a:cubicBezTo>
                    <a:pt x="3031" y="4737"/>
                    <a:pt x="2926" y="4620"/>
                    <a:pt x="2908" y="4590"/>
                  </a:cubicBezTo>
                  <a:cubicBezTo>
                    <a:pt x="2889" y="4571"/>
                    <a:pt x="2655" y="4479"/>
                    <a:pt x="2421" y="4393"/>
                  </a:cubicBezTo>
                  <a:cubicBezTo>
                    <a:pt x="2292" y="4343"/>
                    <a:pt x="2162" y="4294"/>
                    <a:pt x="2064" y="4257"/>
                  </a:cubicBezTo>
                  <a:cubicBezTo>
                    <a:pt x="1922" y="4195"/>
                    <a:pt x="1670" y="3912"/>
                    <a:pt x="1472" y="3623"/>
                  </a:cubicBezTo>
                  <a:cubicBezTo>
                    <a:pt x="1281" y="3339"/>
                    <a:pt x="1134" y="3050"/>
                    <a:pt x="1177" y="2939"/>
                  </a:cubicBezTo>
                  <a:cubicBezTo>
                    <a:pt x="1238" y="2766"/>
                    <a:pt x="1257" y="2576"/>
                    <a:pt x="1263" y="2539"/>
                  </a:cubicBezTo>
                  <a:lnTo>
                    <a:pt x="1195" y="2341"/>
                  </a:lnTo>
                  <a:cubicBezTo>
                    <a:pt x="1171" y="2378"/>
                    <a:pt x="1146" y="2440"/>
                    <a:pt x="1152" y="2563"/>
                  </a:cubicBezTo>
                  <a:cubicBezTo>
                    <a:pt x="1164" y="2748"/>
                    <a:pt x="1060" y="2773"/>
                    <a:pt x="949" y="2779"/>
                  </a:cubicBezTo>
                  <a:cubicBezTo>
                    <a:pt x="937" y="2779"/>
                    <a:pt x="918" y="2779"/>
                    <a:pt x="906" y="2779"/>
                  </a:cubicBezTo>
                  <a:cubicBezTo>
                    <a:pt x="869" y="2779"/>
                    <a:pt x="838" y="2779"/>
                    <a:pt x="813" y="2791"/>
                  </a:cubicBezTo>
                  <a:cubicBezTo>
                    <a:pt x="776" y="2797"/>
                    <a:pt x="776" y="2797"/>
                    <a:pt x="776" y="2803"/>
                  </a:cubicBezTo>
                  <a:cubicBezTo>
                    <a:pt x="776" y="2828"/>
                    <a:pt x="776" y="2865"/>
                    <a:pt x="746" y="2933"/>
                  </a:cubicBezTo>
                  <a:cubicBezTo>
                    <a:pt x="703" y="3031"/>
                    <a:pt x="573" y="3050"/>
                    <a:pt x="462" y="3074"/>
                  </a:cubicBezTo>
                  <a:cubicBezTo>
                    <a:pt x="395" y="3081"/>
                    <a:pt x="339" y="3093"/>
                    <a:pt x="333" y="3105"/>
                  </a:cubicBezTo>
                  <a:cubicBezTo>
                    <a:pt x="308" y="3136"/>
                    <a:pt x="327" y="3173"/>
                    <a:pt x="370" y="3265"/>
                  </a:cubicBezTo>
                  <a:cubicBezTo>
                    <a:pt x="395" y="3315"/>
                    <a:pt x="425" y="3376"/>
                    <a:pt x="456" y="3462"/>
                  </a:cubicBezTo>
                  <a:cubicBezTo>
                    <a:pt x="524" y="3616"/>
                    <a:pt x="419" y="3703"/>
                    <a:pt x="308" y="3752"/>
                  </a:cubicBezTo>
                  <a:cubicBezTo>
                    <a:pt x="253" y="3770"/>
                    <a:pt x="197" y="3783"/>
                    <a:pt x="160" y="3789"/>
                  </a:cubicBezTo>
                  <a:cubicBezTo>
                    <a:pt x="99" y="3801"/>
                    <a:pt x="56" y="3789"/>
                    <a:pt x="50" y="3770"/>
                  </a:cubicBezTo>
                  <a:lnTo>
                    <a:pt x="50" y="3770"/>
                  </a:lnTo>
                  <a:cubicBezTo>
                    <a:pt x="37" y="3746"/>
                    <a:pt x="43" y="3727"/>
                    <a:pt x="68" y="3721"/>
                  </a:cubicBezTo>
                  <a:cubicBezTo>
                    <a:pt x="80" y="3709"/>
                    <a:pt x="99" y="3629"/>
                    <a:pt x="111" y="3536"/>
                  </a:cubicBezTo>
                  <a:cubicBezTo>
                    <a:pt x="124" y="3432"/>
                    <a:pt x="124" y="3315"/>
                    <a:pt x="99" y="3247"/>
                  </a:cubicBezTo>
                  <a:cubicBezTo>
                    <a:pt x="93" y="3241"/>
                    <a:pt x="93" y="3235"/>
                    <a:pt x="93" y="3235"/>
                  </a:cubicBezTo>
                  <a:cubicBezTo>
                    <a:pt x="0" y="3074"/>
                    <a:pt x="197" y="2840"/>
                    <a:pt x="210" y="2828"/>
                  </a:cubicBezTo>
                  <a:cubicBezTo>
                    <a:pt x="210" y="2828"/>
                    <a:pt x="351" y="2668"/>
                    <a:pt x="339" y="2582"/>
                  </a:cubicBezTo>
                  <a:cubicBezTo>
                    <a:pt x="327" y="2465"/>
                    <a:pt x="468" y="2452"/>
                    <a:pt x="536" y="2452"/>
                  </a:cubicBezTo>
                  <a:cubicBezTo>
                    <a:pt x="549" y="2378"/>
                    <a:pt x="573" y="2200"/>
                    <a:pt x="592" y="2138"/>
                  </a:cubicBezTo>
                  <a:cubicBezTo>
                    <a:pt x="604" y="2083"/>
                    <a:pt x="475" y="1590"/>
                    <a:pt x="413" y="1375"/>
                  </a:cubicBezTo>
                  <a:lnTo>
                    <a:pt x="401" y="1325"/>
                  </a:lnTo>
                  <a:cubicBezTo>
                    <a:pt x="395" y="1301"/>
                    <a:pt x="388" y="1270"/>
                    <a:pt x="376" y="1239"/>
                  </a:cubicBezTo>
                  <a:cubicBezTo>
                    <a:pt x="308" y="1036"/>
                    <a:pt x="204" y="715"/>
                    <a:pt x="450" y="395"/>
                  </a:cubicBezTo>
                  <a:cubicBezTo>
                    <a:pt x="715" y="50"/>
                    <a:pt x="1004" y="69"/>
                    <a:pt x="1047" y="75"/>
                  </a:cubicBezTo>
                  <a:cubicBezTo>
                    <a:pt x="1060" y="75"/>
                    <a:pt x="1060" y="69"/>
                    <a:pt x="1066" y="69"/>
                  </a:cubicBezTo>
                  <a:cubicBezTo>
                    <a:pt x="1103" y="38"/>
                    <a:pt x="1152" y="1"/>
                    <a:pt x="1466" y="7"/>
                  </a:cubicBezTo>
                  <a:cubicBezTo>
                    <a:pt x="1854" y="13"/>
                    <a:pt x="2014" y="408"/>
                    <a:pt x="2107" y="642"/>
                  </a:cubicBezTo>
                  <a:cubicBezTo>
                    <a:pt x="2119" y="679"/>
                    <a:pt x="2138" y="709"/>
                    <a:pt x="2144" y="734"/>
                  </a:cubicBezTo>
                  <a:cubicBezTo>
                    <a:pt x="2218" y="894"/>
                    <a:pt x="2298" y="1097"/>
                    <a:pt x="2316" y="1153"/>
                  </a:cubicBezTo>
                  <a:cubicBezTo>
                    <a:pt x="2353" y="1171"/>
                    <a:pt x="2439" y="1221"/>
                    <a:pt x="2507" y="1270"/>
                  </a:cubicBezTo>
                  <a:cubicBezTo>
                    <a:pt x="2569" y="1325"/>
                    <a:pt x="2618" y="1411"/>
                    <a:pt x="2643" y="1461"/>
                  </a:cubicBezTo>
                  <a:cubicBezTo>
                    <a:pt x="2686" y="1436"/>
                    <a:pt x="2772" y="1405"/>
                    <a:pt x="2864" y="1405"/>
                  </a:cubicBezTo>
                  <a:cubicBezTo>
                    <a:pt x="2951" y="1405"/>
                    <a:pt x="3043" y="1430"/>
                    <a:pt x="3105" y="1455"/>
                  </a:cubicBezTo>
                  <a:lnTo>
                    <a:pt x="3105" y="1455"/>
                  </a:lnTo>
                  <a:cubicBezTo>
                    <a:pt x="3129" y="1461"/>
                    <a:pt x="3148" y="1467"/>
                    <a:pt x="3154" y="1467"/>
                  </a:cubicBezTo>
                  <a:cubicBezTo>
                    <a:pt x="3160" y="1467"/>
                    <a:pt x="3185" y="1455"/>
                    <a:pt x="3215" y="1442"/>
                  </a:cubicBezTo>
                  <a:cubicBezTo>
                    <a:pt x="3296" y="1399"/>
                    <a:pt x="3425" y="1338"/>
                    <a:pt x="3603" y="1338"/>
                  </a:cubicBezTo>
                  <a:cubicBezTo>
                    <a:pt x="3751" y="1338"/>
                    <a:pt x="3911" y="1368"/>
                    <a:pt x="4028" y="1393"/>
                  </a:cubicBezTo>
                  <a:cubicBezTo>
                    <a:pt x="4096" y="1411"/>
                    <a:pt x="4152" y="1424"/>
                    <a:pt x="4195" y="1424"/>
                  </a:cubicBezTo>
                  <a:lnTo>
                    <a:pt x="4207" y="1430"/>
                  </a:lnTo>
                  <a:cubicBezTo>
                    <a:pt x="4460" y="1559"/>
                    <a:pt x="4669" y="1769"/>
                    <a:pt x="4811" y="2015"/>
                  </a:cubicBezTo>
                  <a:cubicBezTo>
                    <a:pt x="4952" y="2268"/>
                    <a:pt x="5020" y="2551"/>
                    <a:pt x="5002" y="2834"/>
                  </a:cubicBezTo>
                  <a:lnTo>
                    <a:pt x="4989" y="2927"/>
                  </a:lnTo>
                  <a:cubicBezTo>
                    <a:pt x="5069" y="2982"/>
                    <a:pt x="5359" y="3228"/>
                    <a:pt x="5488" y="3586"/>
                  </a:cubicBezTo>
                  <a:cubicBezTo>
                    <a:pt x="5562" y="3770"/>
                    <a:pt x="5926" y="4220"/>
                    <a:pt x="5993" y="4306"/>
                  </a:cubicBezTo>
                  <a:lnTo>
                    <a:pt x="6104" y="4306"/>
                  </a:lnTo>
                  <a:lnTo>
                    <a:pt x="6116" y="4325"/>
                  </a:lnTo>
                  <a:cubicBezTo>
                    <a:pt x="6116" y="4325"/>
                    <a:pt x="6160" y="4393"/>
                    <a:pt x="6197" y="4473"/>
                  </a:cubicBezTo>
                  <a:cubicBezTo>
                    <a:pt x="6172" y="4479"/>
                    <a:pt x="6147" y="4485"/>
                    <a:pt x="6116" y="4491"/>
                  </a:cubicBezTo>
                  <a:cubicBezTo>
                    <a:pt x="6098" y="4448"/>
                    <a:pt x="6073" y="4405"/>
                    <a:pt x="6061" y="4386"/>
                  </a:cubicBezTo>
                  <a:lnTo>
                    <a:pt x="5956" y="4380"/>
                  </a:lnTo>
                  <a:lnTo>
                    <a:pt x="5944" y="4368"/>
                  </a:lnTo>
                  <a:cubicBezTo>
                    <a:pt x="5944" y="4368"/>
                    <a:pt x="5501" y="3832"/>
                    <a:pt x="5420" y="3616"/>
                  </a:cubicBezTo>
                  <a:cubicBezTo>
                    <a:pt x="5273" y="3222"/>
                    <a:pt x="4928" y="2976"/>
                    <a:pt x="4928" y="2976"/>
                  </a:cubicBezTo>
                  <a:lnTo>
                    <a:pt x="4909" y="2957"/>
                  </a:lnTo>
                  <a:lnTo>
                    <a:pt x="4928" y="2828"/>
                  </a:lnTo>
                  <a:cubicBezTo>
                    <a:pt x="4940" y="2557"/>
                    <a:pt x="4878" y="2292"/>
                    <a:pt x="4743" y="2058"/>
                  </a:cubicBezTo>
                  <a:cubicBezTo>
                    <a:pt x="4614" y="1824"/>
                    <a:pt x="4417" y="1627"/>
                    <a:pt x="4176" y="1498"/>
                  </a:cubicBezTo>
                  <a:cubicBezTo>
                    <a:pt x="4139" y="1498"/>
                    <a:pt x="4078" y="1485"/>
                    <a:pt x="4016" y="1473"/>
                  </a:cubicBezTo>
                  <a:cubicBezTo>
                    <a:pt x="3899" y="1448"/>
                    <a:pt x="3745" y="1418"/>
                    <a:pt x="3603" y="1418"/>
                  </a:cubicBezTo>
                  <a:cubicBezTo>
                    <a:pt x="3443" y="1418"/>
                    <a:pt x="3320" y="1473"/>
                    <a:pt x="3246" y="1510"/>
                  </a:cubicBezTo>
                  <a:cubicBezTo>
                    <a:pt x="3209" y="1528"/>
                    <a:pt x="3185" y="1541"/>
                    <a:pt x="3160" y="1541"/>
                  </a:cubicBezTo>
                  <a:cubicBezTo>
                    <a:pt x="3142" y="1547"/>
                    <a:pt x="3117" y="1535"/>
                    <a:pt x="3080" y="1528"/>
                  </a:cubicBezTo>
                  <a:lnTo>
                    <a:pt x="3080" y="1528"/>
                  </a:lnTo>
                  <a:cubicBezTo>
                    <a:pt x="3025" y="1510"/>
                    <a:pt x="2938" y="1479"/>
                    <a:pt x="2864" y="1479"/>
                  </a:cubicBezTo>
                  <a:cubicBezTo>
                    <a:pt x="2747" y="1479"/>
                    <a:pt x="2643" y="1547"/>
                    <a:pt x="2643" y="1547"/>
                  </a:cubicBezTo>
                  <a:lnTo>
                    <a:pt x="2606" y="1565"/>
                  </a:lnTo>
                  <a:lnTo>
                    <a:pt x="2587" y="1528"/>
                  </a:lnTo>
                  <a:cubicBezTo>
                    <a:pt x="2587" y="1528"/>
                    <a:pt x="2532" y="1393"/>
                    <a:pt x="2458" y="1331"/>
                  </a:cubicBezTo>
                  <a:cubicBezTo>
                    <a:pt x="2384" y="1270"/>
                    <a:pt x="2273" y="1214"/>
                    <a:pt x="2273" y="1214"/>
                  </a:cubicBezTo>
                  <a:lnTo>
                    <a:pt x="2248" y="1196"/>
                  </a:lnTo>
                  <a:cubicBezTo>
                    <a:pt x="2248" y="1196"/>
                    <a:pt x="2162" y="950"/>
                    <a:pt x="2076" y="765"/>
                  </a:cubicBezTo>
                  <a:cubicBezTo>
                    <a:pt x="2064" y="740"/>
                    <a:pt x="2051" y="709"/>
                    <a:pt x="2033" y="672"/>
                  </a:cubicBezTo>
                  <a:cubicBezTo>
                    <a:pt x="1947" y="457"/>
                    <a:pt x="1799" y="87"/>
                    <a:pt x="1466" y="87"/>
                  </a:cubicBezTo>
                  <a:cubicBezTo>
                    <a:pt x="1177" y="81"/>
                    <a:pt x="1140" y="112"/>
                    <a:pt x="1115" y="130"/>
                  </a:cubicBezTo>
                  <a:cubicBezTo>
                    <a:pt x="1097" y="143"/>
                    <a:pt x="1084" y="149"/>
                    <a:pt x="1054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8"/>
            <p:cNvSpPr/>
            <p:nvPr/>
          </p:nvSpPr>
          <p:spPr>
            <a:xfrm>
              <a:off x="-5671531" y="-1886269"/>
              <a:ext cx="149733" cy="88927"/>
            </a:xfrm>
            <a:custGeom>
              <a:avLst/>
              <a:gdLst/>
              <a:ahLst/>
              <a:cxnLst/>
              <a:rect l="l" t="t" r="r" b="b"/>
              <a:pathLst>
                <a:path w="623" h="370" extrusionOk="0">
                  <a:moveTo>
                    <a:pt x="6" y="37"/>
                  </a:moveTo>
                  <a:cubicBezTo>
                    <a:pt x="129" y="62"/>
                    <a:pt x="228" y="93"/>
                    <a:pt x="339" y="160"/>
                  </a:cubicBezTo>
                  <a:cubicBezTo>
                    <a:pt x="431" y="222"/>
                    <a:pt x="505" y="314"/>
                    <a:pt x="604" y="370"/>
                  </a:cubicBezTo>
                  <a:cubicBezTo>
                    <a:pt x="610" y="370"/>
                    <a:pt x="622" y="364"/>
                    <a:pt x="616" y="358"/>
                  </a:cubicBezTo>
                  <a:cubicBezTo>
                    <a:pt x="554" y="253"/>
                    <a:pt x="431" y="179"/>
                    <a:pt x="333" y="117"/>
                  </a:cubicBezTo>
                  <a:cubicBezTo>
                    <a:pt x="240" y="56"/>
                    <a:pt x="117" y="0"/>
                    <a:pt x="6" y="25"/>
                  </a:cubicBezTo>
                  <a:cubicBezTo>
                    <a:pt x="0" y="31"/>
                    <a:pt x="0" y="31"/>
                    <a:pt x="6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8"/>
            <p:cNvSpPr/>
            <p:nvPr/>
          </p:nvSpPr>
          <p:spPr>
            <a:xfrm>
              <a:off x="-5624184" y="-1736776"/>
              <a:ext cx="25236" cy="129064"/>
            </a:xfrm>
            <a:custGeom>
              <a:avLst/>
              <a:gdLst/>
              <a:ahLst/>
              <a:cxnLst/>
              <a:rect l="l" t="t" r="r" b="b"/>
              <a:pathLst>
                <a:path w="105" h="537" extrusionOk="0">
                  <a:moveTo>
                    <a:pt x="37" y="13"/>
                  </a:moveTo>
                  <a:cubicBezTo>
                    <a:pt x="49" y="93"/>
                    <a:pt x="49" y="173"/>
                    <a:pt x="43" y="253"/>
                  </a:cubicBezTo>
                  <a:cubicBezTo>
                    <a:pt x="37" y="345"/>
                    <a:pt x="12" y="432"/>
                    <a:pt x="0" y="524"/>
                  </a:cubicBezTo>
                  <a:cubicBezTo>
                    <a:pt x="0" y="530"/>
                    <a:pt x="12" y="536"/>
                    <a:pt x="19" y="524"/>
                  </a:cubicBezTo>
                  <a:cubicBezTo>
                    <a:pt x="105" y="382"/>
                    <a:pt x="86" y="167"/>
                    <a:pt x="56" y="7"/>
                  </a:cubicBezTo>
                  <a:cubicBezTo>
                    <a:pt x="49" y="0"/>
                    <a:pt x="37" y="0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8"/>
            <p:cNvSpPr/>
            <p:nvPr/>
          </p:nvSpPr>
          <p:spPr>
            <a:xfrm>
              <a:off x="-5567943" y="-1633188"/>
              <a:ext cx="16343" cy="103828"/>
            </a:xfrm>
            <a:custGeom>
              <a:avLst/>
              <a:gdLst/>
              <a:ahLst/>
              <a:cxnLst/>
              <a:rect l="l" t="t" r="r" b="b"/>
              <a:pathLst>
                <a:path w="68" h="432" extrusionOk="0">
                  <a:moveTo>
                    <a:pt x="31" y="7"/>
                  </a:moveTo>
                  <a:cubicBezTo>
                    <a:pt x="31" y="81"/>
                    <a:pt x="25" y="148"/>
                    <a:pt x="19" y="216"/>
                  </a:cubicBezTo>
                  <a:cubicBezTo>
                    <a:pt x="13" y="284"/>
                    <a:pt x="0" y="352"/>
                    <a:pt x="6" y="419"/>
                  </a:cubicBezTo>
                  <a:cubicBezTo>
                    <a:pt x="6" y="432"/>
                    <a:pt x="19" y="432"/>
                    <a:pt x="25" y="419"/>
                  </a:cubicBezTo>
                  <a:cubicBezTo>
                    <a:pt x="68" y="296"/>
                    <a:pt x="50" y="136"/>
                    <a:pt x="50" y="7"/>
                  </a:cubicBezTo>
                  <a:cubicBezTo>
                    <a:pt x="50" y="1"/>
                    <a:pt x="31" y="1"/>
                    <a:pt x="3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8"/>
            <p:cNvSpPr/>
            <p:nvPr/>
          </p:nvSpPr>
          <p:spPr>
            <a:xfrm>
              <a:off x="-5482141" y="-1391884"/>
              <a:ext cx="256205" cy="50472"/>
            </a:xfrm>
            <a:custGeom>
              <a:avLst/>
              <a:gdLst/>
              <a:ahLst/>
              <a:cxnLst/>
              <a:rect l="l" t="t" r="r" b="b"/>
              <a:pathLst>
                <a:path w="1066" h="210" extrusionOk="0">
                  <a:moveTo>
                    <a:pt x="1054" y="191"/>
                  </a:moveTo>
                  <a:cubicBezTo>
                    <a:pt x="900" y="154"/>
                    <a:pt x="740" y="130"/>
                    <a:pt x="579" y="118"/>
                  </a:cubicBezTo>
                  <a:cubicBezTo>
                    <a:pt x="487" y="105"/>
                    <a:pt x="388" y="93"/>
                    <a:pt x="290" y="74"/>
                  </a:cubicBezTo>
                  <a:cubicBezTo>
                    <a:pt x="198" y="56"/>
                    <a:pt x="111" y="19"/>
                    <a:pt x="25" y="0"/>
                  </a:cubicBezTo>
                  <a:cubicBezTo>
                    <a:pt x="7" y="0"/>
                    <a:pt x="0" y="19"/>
                    <a:pt x="13" y="31"/>
                  </a:cubicBezTo>
                  <a:cubicBezTo>
                    <a:pt x="148" y="118"/>
                    <a:pt x="327" y="136"/>
                    <a:pt x="481" y="154"/>
                  </a:cubicBezTo>
                  <a:cubicBezTo>
                    <a:pt x="672" y="179"/>
                    <a:pt x="863" y="173"/>
                    <a:pt x="1048" y="210"/>
                  </a:cubicBezTo>
                  <a:cubicBezTo>
                    <a:pt x="1060" y="210"/>
                    <a:pt x="1066" y="191"/>
                    <a:pt x="1054" y="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8"/>
            <p:cNvSpPr/>
            <p:nvPr/>
          </p:nvSpPr>
          <p:spPr>
            <a:xfrm>
              <a:off x="-5513145" y="-1448124"/>
              <a:ext cx="117047" cy="34369"/>
            </a:xfrm>
            <a:custGeom>
              <a:avLst/>
              <a:gdLst/>
              <a:ahLst/>
              <a:cxnLst/>
              <a:rect l="l" t="t" r="r" b="b"/>
              <a:pathLst>
                <a:path w="487" h="143" extrusionOk="0">
                  <a:moveTo>
                    <a:pt x="468" y="56"/>
                  </a:moveTo>
                  <a:cubicBezTo>
                    <a:pt x="400" y="56"/>
                    <a:pt x="333" y="56"/>
                    <a:pt x="259" y="50"/>
                  </a:cubicBezTo>
                  <a:cubicBezTo>
                    <a:pt x="173" y="50"/>
                    <a:pt x="99" y="19"/>
                    <a:pt x="19" y="0"/>
                  </a:cubicBezTo>
                  <a:cubicBezTo>
                    <a:pt x="6" y="0"/>
                    <a:pt x="0" y="13"/>
                    <a:pt x="6" y="19"/>
                  </a:cubicBezTo>
                  <a:cubicBezTo>
                    <a:pt x="93" y="142"/>
                    <a:pt x="345" y="87"/>
                    <a:pt x="468" y="81"/>
                  </a:cubicBezTo>
                  <a:cubicBezTo>
                    <a:pt x="487" y="81"/>
                    <a:pt x="487" y="56"/>
                    <a:pt x="468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8"/>
            <p:cNvSpPr/>
            <p:nvPr/>
          </p:nvSpPr>
          <p:spPr>
            <a:xfrm>
              <a:off x="-5517712" y="-1496914"/>
              <a:ext cx="41820" cy="12017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148" y="6"/>
                  </a:moveTo>
                  <a:cubicBezTo>
                    <a:pt x="124" y="6"/>
                    <a:pt x="99" y="6"/>
                    <a:pt x="75" y="6"/>
                  </a:cubicBezTo>
                  <a:cubicBezTo>
                    <a:pt x="56" y="6"/>
                    <a:pt x="31" y="0"/>
                    <a:pt x="13" y="6"/>
                  </a:cubicBezTo>
                  <a:cubicBezTo>
                    <a:pt x="1" y="6"/>
                    <a:pt x="1" y="19"/>
                    <a:pt x="7" y="25"/>
                  </a:cubicBezTo>
                  <a:cubicBezTo>
                    <a:pt x="50" y="49"/>
                    <a:pt x="105" y="43"/>
                    <a:pt x="148" y="43"/>
                  </a:cubicBezTo>
                  <a:cubicBezTo>
                    <a:pt x="173" y="43"/>
                    <a:pt x="173" y="6"/>
                    <a:pt x="14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8"/>
            <p:cNvSpPr/>
            <p:nvPr/>
          </p:nvSpPr>
          <p:spPr>
            <a:xfrm>
              <a:off x="-6059444" y="-2003316"/>
              <a:ext cx="228085" cy="161751"/>
            </a:xfrm>
            <a:custGeom>
              <a:avLst/>
              <a:gdLst/>
              <a:ahLst/>
              <a:cxnLst/>
              <a:rect l="l" t="t" r="r" b="b"/>
              <a:pathLst>
                <a:path w="949" h="673" extrusionOk="0">
                  <a:moveTo>
                    <a:pt x="930" y="7"/>
                  </a:moveTo>
                  <a:cubicBezTo>
                    <a:pt x="832" y="259"/>
                    <a:pt x="598" y="315"/>
                    <a:pt x="358" y="376"/>
                  </a:cubicBezTo>
                  <a:cubicBezTo>
                    <a:pt x="210" y="413"/>
                    <a:pt x="25" y="481"/>
                    <a:pt x="0" y="660"/>
                  </a:cubicBezTo>
                  <a:cubicBezTo>
                    <a:pt x="0" y="672"/>
                    <a:pt x="19" y="672"/>
                    <a:pt x="25" y="666"/>
                  </a:cubicBezTo>
                  <a:cubicBezTo>
                    <a:pt x="80" y="574"/>
                    <a:pt x="148" y="506"/>
                    <a:pt x="253" y="463"/>
                  </a:cubicBezTo>
                  <a:cubicBezTo>
                    <a:pt x="345" y="426"/>
                    <a:pt x="444" y="407"/>
                    <a:pt x="536" y="383"/>
                  </a:cubicBezTo>
                  <a:cubicBezTo>
                    <a:pt x="715" y="327"/>
                    <a:pt x="912" y="210"/>
                    <a:pt x="949" y="13"/>
                  </a:cubicBezTo>
                  <a:cubicBezTo>
                    <a:pt x="949" y="1"/>
                    <a:pt x="937" y="1"/>
                    <a:pt x="93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8"/>
            <p:cNvSpPr/>
            <p:nvPr/>
          </p:nvSpPr>
          <p:spPr>
            <a:xfrm>
              <a:off x="-5986861" y="-1941068"/>
              <a:ext cx="108154" cy="88927"/>
            </a:xfrm>
            <a:custGeom>
              <a:avLst/>
              <a:gdLst/>
              <a:ahLst/>
              <a:cxnLst/>
              <a:rect l="l" t="t" r="r" b="b"/>
              <a:pathLst>
                <a:path w="450" h="370" extrusionOk="0">
                  <a:moveTo>
                    <a:pt x="437" y="7"/>
                  </a:moveTo>
                  <a:cubicBezTo>
                    <a:pt x="351" y="0"/>
                    <a:pt x="265" y="87"/>
                    <a:pt x="197" y="130"/>
                  </a:cubicBezTo>
                  <a:cubicBezTo>
                    <a:pt x="154" y="161"/>
                    <a:pt x="123" y="204"/>
                    <a:pt x="93" y="241"/>
                  </a:cubicBezTo>
                  <a:cubicBezTo>
                    <a:pt x="62" y="278"/>
                    <a:pt x="25" y="315"/>
                    <a:pt x="0" y="351"/>
                  </a:cubicBezTo>
                  <a:cubicBezTo>
                    <a:pt x="0" y="364"/>
                    <a:pt x="6" y="370"/>
                    <a:pt x="12" y="370"/>
                  </a:cubicBezTo>
                  <a:cubicBezTo>
                    <a:pt x="93" y="358"/>
                    <a:pt x="142" y="253"/>
                    <a:pt x="185" y="198"/>
                  </a:cubicBezTo>
                  <a:cubicBezTo>
                    <a:pt x="253" y="124"/>
                    <a:pt x="357" y="62"/>
                    <a:pt x="444" y="19"/>
                  </a:cubicBezTo>
                  <a:cubicBezTo>
                    <a:pt x="450" y="19"/>
                    <a:pt x="444" y="7"/>
                    <a:pt x="4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8"/>
            <p:cNvSpPr/>
            <p:nvPr/>
          </p:nvSpPr>
          <p:spPr>
            <a:xfrm>
              <a:off x="-5838810" y="-2025428"/>
              <a:ext cx="193956" cy="56480"/>
            </a:xfrm>
            <a:custGeom>
              <a:avLst/>
              <a:gdLst/>
              <a:ahLst/>
              <a:cxnLst/>
              <a:rect l="l" t="t" r="r" b="b"/>
              <a:pathLst>
                <a:path w="807" h="235" extrusionOk="0">
                  <a:moveTo>
                    <a:pt x="12" y="111"/>
                  </a:moveTo>
                  <a:cubicBezTo>
                    <a:pt x="136" y="210"/>
                    <a:pt x="283" y="234"/>
                    <a:pt x="437" y="222"/>
                  </a:cubicBezTo>
                  <a:cubicBezTo>
                    <a:pt x="561" y="204"/>
                    <a:pt x="739" y="148"/>
                    <a:pt x="801" y="25"/>
                  </a:cubicBezTo>
                  <a:cubicBezTo>
                    <a:pt x="807" y="13"/>
                    <a:pt x="795" y="0"/>
                    <a:pt x="782" y="7"/>
                  </a:cubicBezTo>
                  <a:cubicBezTo>
                    <a:pt x="733" y="31"/>
                    <a:pt x="696" y="68"/>
                    <a:pt x="653" y="99"/>
                  </a:cubicBezTo>
                  <a:cubicBezTo>
                    <a:pt x="591" y="136"/>
                    <a:pt x="524" y="154"/>
                    <a:pt x="456" y="167"/>
                  </a:cubicBezTo>
                  <a:cubicBezTo>
                    <a:pt x="314" y="197"/>
                    <a:pt x="154" y="167"/>
                    <a:pt x="31" y="93"/>
                  </a:cubicBezTo>
                  <a:cubicBezTo>
                    <a:pt x="12" y="80"/>
                    <a:pt x="0" y="105"/>
                    <a:pt x="1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8"/>
            <p:cNvSpPr/>
            <p:nvPr/>
          </p:nvSpPr>
          <p:spPr>
            <a:xfrm>
              <a:off x="-5687874" y="-2006200"/>
              <a:ext cx="127622" cy="37253"/>
            </a:xfrm>
            <a:custGeom>
              <a:avLst/>
              <a:gdLst/>
              <a:ahLst/>
              <a:cxnLst/>
              <a:rect l="l" t="t" r="r" b="b"/>
              <a:pathLst>
                <a:path w="531" h="155" extrusionOk="0">
                  <a:moveTo>
                    <a:pt x="13" y="87"/>
                  </a:moveTo>
                  <a:cubicBezTo>
                    <a:pt x="99" y="117"/>
                    <a:pt x="179" y="154"/>
                    <a:pt x="271" y="142"/>
                  </a:cubicBezTo>
                  <a:cubicBezTo>
                    <a:pt x="358" y="130"/>
                    <a:pt x="456" y="93"/>
                    <a:pt x="524" y="25"/>
                  </a:cubicBezTo>
                  <a:cubicBezTo>
                    <a:pt x="530" y="19"/>
                    <a:pt x="524" y="0"/>
                    <a:pt x="512" y="7"/>
                  </a:cubicBezTo>
                  <a:cubicBezTo>
                    <a:pt x="431" y="19"/>
                    <a:pt x="364" y="74"/>
                    <a:pt x="284" y="93"/>
                  </a:cubicBezTo>
                  <a:cubicBezTo>
                    <a:pt x="191" y="117"/>
                    <a:pt x="111" y="68"/>
                    <a:pt x="19" y="56"/>
                  </a:cubicBezTo>
                  <a:cubicBezTo>
                    <a:pt x="0" y="56"/>
                    <a:pt x="0" y="80"/>
                    <a:pt x="13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8"/>
            <p:cNvSpPr/>
            <p:nvPr/>
          </p:nvSpPr>
          <p:spPr>
            <a:xfrm>
              <a:off x="-5604956" y="-1995866"/>
              <a:ext cx="205974" cy="74266"/>
            </a:xfrm>
            <a:custGeom>
              <a:avLst/>
              <a:gdLst/>
              <a:ahLst/>
              <a:cxnLst/>
              <a:rect l="l" t="t" r="r" b="b"/>
              <a:pathLst>
                <a:path w="857" h="309" extrusionOk="0">
                  <a:moveTo>
                    <a:pt x="13" y="56"/>
                  </a:moveTo>
                  <a:cubicBezTo>
                    <a:pt x="117" y="161"/>
                    <a:pt x="271" y="87"/>
                    <a:pt x="394" y="87"/>
                  </a:cubicBezTo>
                  <a:cubicBezTo>
                    <a:pt x="585" y="87"/>
                    <a:pt x="684" y="228"/>
                    <a:pt x="838" y="302"/>
                  </a:cubicBezTo>
                  <a:cubicBezTo>
                    <a:pt x="844" y="308"/>
                    <a:pt x="856" y="302"/>
                    <a:pt x="850" y="290"/>
                  </a:cubicBezTo>
                  <a:cubicBezTo>
                    <a:pt x="776" y="185"/>
                    <a:pt x="653" y="105"/>
                    <a:pt x="536" y="62"/>
                  </a:cubicBezTo>
                  <a:cubicBezTo>
                    <a:pt x="364" y="1"/>
                    <a:pt x="191" y="111"/>
                    <a:pt x="25" y="37"/>
                  </a:cubicBezTo>
                  <a:cubicBezTo>
                    <a:pt x="13" y="31"/>
                    <a:pt x="0" y="44"/>
                    <a:pt x="13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8"/>
            <p:cNvSpPr/>
            <p:nvPr/>
          </p:nvSpPr>
          <p:spPr>
            <a:xfrm>
              <a:off x="-5545832" y="-2078784"/>
              <a:ext cx="142283" cy="151175"/>
            </a:xfrm>
            <a:custGeom>
              <a:avLst/>
              <a:gdLst/>
              <a:ahLst/>
              <a:cxnLst/>
              <a:rect l="l" t="t" r="r" b="b"/>
              <a:pathLst>
                <a:path w="592" h="629" extrusionOk="0">
                  <a:moveTo>
                    <a:pt x="586" y="604"/>
                  </a:moveTo>
                  <a:cubicBezTo>
                    <a:pt x="487" y="382"/>
                    <a:pt x="327" y="1"/>
                    <a:pt x="19" y="31"/>
                  </a:cubicBezTo>
                  <a:cubicBezTo>
                    <a:pt x="7" y="38"/>
                    <a:pt x="1" y="56"/>
                    <a:pt x="13" y="62"/>
                  </a:cubicBezTo>
                  <a:cubicBezTo>
                    <a:pt x="81" y="93"/>
                    <a:pt x="155" y="105"/>
                    <a:pt x="216" y="142"/>
                  </a:cubicBezTo>
                  <a:cubicBezTo>
                    <a:pt x="278" y="179"/>
                    <a:pt x="327" y="235"/>
                    <a:pt x="370" y="290"/>
                  </a:cubicBezTo>
                  <a:cubicBezTo>
                    <a:pt x="444" y="395"/>
                    <a:pt x="487" y="518"/>
                    <a:pt x="573" y="617"/>
                  </a:cubicBezTo>
                  <a:cubicBezTo>
                    <a:pt x="580" y="629"/>
                    <a:pt x="592" y="617"/>
                    <a:pt x="586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8"/>
            <p:cNvSpPr/>
            <p:nvPr/>
          </p:nvSpPr>
          <p:spPr>
            <a:xfrm>
              <a:off x="-6016663" y="-2410457"/>
              <a:ext cx="142523" cy="243227"/>
            </a:xfrm>
            <a:custGeom>
              <a:avLst/>
              <a:gdLst/>
              <a:ahLst/>
              <a:cxnLst/>
              <a:rect l="l" t="t" r="r" b="b"/>
              <a:pathLst>
                <a:path w="593" h="1012" extrusionOk="0">
                  <a:moveTo>
                    <a:pt x="592" y="999"/>
                  </a:moveTo>
                  <a:cubicBezTo>
                    <a:pt x="586" y="863"/>
                    <a:pt x="549" y="740"/>
                    <a:pt x="512" y="611"/>
                  </a:cubicBezTo>
                  <a:cubicBezTo>
                    <a:pt x="481" y="512"/>
                    <a:pt x="463" y="420"/>
                    <a:pt x="414" y="334"/>
                  </a:cubicBezTo>
                  <a:cubicBezTo>
                    <a:pt x="352" y="210"/>
                    <a:pt x="180" y="1"/>
                    <a:pt x="19" y="50"/>
                  </a:cubicBezTo>
                  <a:cubicBezTo>
                    <a:pt x="1" y="56"/>
                    <a:pt x="1" y="81"/>
                    <a:pt x="19" y="87"/>
                  </a:cubicBezTo>
                  <a:cubicBezTo>
                    <a:pt x="112" y="118"/>
                    <a:pt x="173" y="130"/>
                    <a:pt x="241" y="192"/>
                  </a:cubicBezTo>
                  <a:cubicBezTo>
                    <a:pt x="309" y="247"/>
                    <a:pt x="352" y="321"/>
                    <a:pt x="389" y="401"/>
                  </a:cubicBezTo>
                  <a:cubicBezTo>
                    <a:pt x="432" y="475"/>
                    <a:pt x="451" y="568"/>
                    <a:pt x="481" y="654"/>
                  </a:cubicBezTo>
                  <a:cubicBezTo>
                    <a:pt x="518" y="771"/>
                    <a:pt x="549" y="882"/>
                    <a:pt x="568" y="1005"/>
                  </a:cubicBezTo>
                  <a:cubicBezTo>
                    <a:pt x="574" y="1011"/>
                    <a:pt x="592" y="1011"/>
                    <a:pt x="592" y="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8"/>
            <p:cNvSpPr/>
            <p:nvPr/>
          </p:nvSpPr>
          <p:spPr>
            <a:xfrm>
              <a:off x="-6129143" y="-1769463"/>
              <a:ext cx="99502" cy="24034"/>
            </a:xfrm>
            <a:custGeom>
              <a:avLst/>
              <a:gdLst/>
              <a:ahLst/>
              <a:cxnLst/>
              <a:rect l="l" t="t" r="r" b="b"/>
              <a:pathLst>
                <a:path w="414" h="100" extrusionOk="0">
                  <a:moveTo>
                    <a:pt x="13" y="19"/>
                  </a:moveTo>
                  <a:cubicBezTo>
                    <a:pt x="124" y="26"/>
                    <a:pt x="303" y="99"/>
                    <a:pt x="407" y="44"/>
                  </a:cubicBezTo>
                  <a:cubicBezTo>
                    <a:pt x="414" y="38"/>
                    <a:pt x="414" y="19"/>
                    <a:pt x="401" y="19"/>
                  </a:cubicBezTo>
                  <a:cubicBezTo>
                    <a:pt x="346" y="7"/>
                    <a:pt x="290" y="19"/>
                    <a:pt x="235" y="13"/>
                  </a:cubicBezTo>
                  <a:cubicBezTo>
                    <a:pt x="161" y="7"/>
                    <a:pt x="87" y="1"/>
                    <a:pt x="13" y="1"/>
                  </a:cubicBezTo>
                  <a:cubicBezTo>
                    <a:pt x="1" y="1"/>
                    <a:pt x="1" y="19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8"/>
            <p:cNvSpPr/>
            <p:nvPr/>
          </p:nvSpPr>
          <p:spPr>
            <a:xfrm>
              <a:off x="-5332648" y="-1693755"/>
              <a:ext cx="38695" cy="168961"/>
            </a:xfrm>
            <a:custGeom>
              <a:avLst/>
              <a:gdLst/>
              <a:ahLst/>
              <a:cxnLst/>
              <a:rect l="l" t="t" r="r" b="b"/>
              <a:pathLst>
                <a:path w="161" h="703" extrusionOk="0">
                  <a:moveTo>
                    <a:pt x="1" y="12"/>
                  </a:moveTo>
                  <a:cubicBezTo>
                    <a:pt x="44" y="123"/>
                    <a:pt x="81" y="222"/>
                    <a:pt x="99" y="339"/>
                  </a:cubicBezTo>
                  <a:cubicBezTo>
                    <a:pt x="111" y="456"/>
                    <a:pt x="105" y="573"/>
                    <a:pt x="130" y="684"/>
                  </a:cubicBezTo>
                  <a:cubicBezTo>
                    <a:pt x="136" y="702"/>
                    <a:pt x="161" y="696"/>
                    <a:pt x="161" y="678"/>
                  </a:cubicBezTo>
                  <a:cubicBezTo>
                    <a:pt x="155" y="567"/>
                    <a:pt x="155" y="443"/>
                    <a:pt x="136" y="333"/>
                  </a:cubicBezTo>
                  <a:cubicBezTo>
                    <a:pt x="111" y="209"/>
                    <a:pt x="62" y="117"/>
                    <a:pt x="13" y="6"/>
                  </a:cubicBezTo>
                  <a:cubicBezTo>
                    <a:pt x="7" y="0"/>
                    <a:pt x="1" y="6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8"/>
            <p:cNvSpPr/>
            <p:nvPr/>
          </p:nvSpPr>
          <p:spPr>
            <a:xfrm>
              <a:off x="-5197816" y="-1511815"/>
              <a:ext cx="12017" cy="57923"/>
            </a:xfrm>
            <a:custGeom>
              <a:avLst/>
              <a:gdLst/>
              <a:ahLst/>
              <a:cxnLst/>
              <a:rect l="l" t="t" r="r" b="b"/>
              <a:pathLst>
                <a:path w="50" h="241" extrusionOk="0">
                  <a:moveTo>
                    <a:pt x="0" y="19"/>
                  </a:moveTo>
                  <a:cubicBezTo>
                    <a:pt x="19" y="87"/>
                    <a:pt x="12" y="161"/>
                    <a:pt x="25" y="235"/>
                  </a:cubicBezTo>
                  <a:cubicBezTo>
                    <a:pt x="25" y="241"/>
                    <a:pt x="37" y="241"/>
                    <a:pt x="37" y="235"/>
                  </a:cubicBezTo>
                  <a:cubicBezTo>
                    <a:pt x="49" y="161"/>
                    <a:pt x="37" y="81"/>
                    <a:pt x="19" y="13"/>
                  </a:cubicBezTo>
                  <a:cubicBezTo>
                    <a:pt x="19" y="1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8"/>
            <p:cNvSpPr/>
            <p:nvPr/>
          </p:nvSpPr>
          <p:spPr>
            <a:xfrm>
              <a:off x="-5460030" y="-2040329"/>
              <a:ext cx="185304" cy="127622"/>
            </a:xfrm>
            <a:custGeom>
              <a:avLst/>
              <a:gdLst/>
              <a:ahLst/>
              <a:cxnLst/>
              <a:rect l="l" t="t" r="r" b="b"/>
              <a:pathLst>
                <a:path w="771" h="531" extrusionOk="0">
                  <a:moveTo>
                    <a:pt x="7" y="13"/>
                  </a:moveTo>
                  <a:cubicBezTo>
                    <a:pt x="99" y="19"/>
                    <a:pt x="173" y="62"/>
                    <a:pt x="253" y="105"/>
                  </a:cubicBezTo>
                  <a:cubicBezTo>
                    <a:pt x="321" y="136"/>
                    <a:pt x="395" y="161"/>
                    <a:pt x="469" y="198"/>
                  </a:cubicBezTo>
                  <a:cubicBezTo>
                    <a:pt x="531" y="229"/>
                    <a:pt x="586" y="272"/>
                    <a:pt x="629" y="321"/>
                  </a:cubicBezTo>
                  <a:cubicBezTo>
                    <a:pt x="685" y="383"/>
                    <a:pt x="709" y="457"/>
                    <a:pt x="752" y="524"/>
                  </a:cubicBezTo>
                  <a:cubicBezTo>
                    <a:pt x="758" y="530"/>
                    <a:pt x="771" y="524"/>
                    <a:pt x="771" y="512"/>
                  </a:cubicBezTo>
                  <a:cubicBezTo>
                    <a:pt x="746" y="370"/>
                    <a:pt x="623" y="247"/>
                    <a:pt x="506" y="179"/>
                  </a:cubicBezTo>
                  <a:cubicBezTo>
                    <a:pt x="420" y="130"/>
                    <a:pt x="333" y="99"/>
                    <a:pt x="247" y="56"/>
                  </a:cubicBezTo>
                  <a:cubicBezTo>
                    <a:pt x="167" y="19"/>
                    <a:pt x="99" y="1"/>
                    <a:pt x="7" y="1"/>
                  </a:cubicBezTo>
                  <a:cubicBezTo>
                    <a:pt x="1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8"/>
            <p:cNvSpPr/>
            <p:nvPr/>
          </p:nvSpPr>
          <p:spPr>
            <a:xfrm>
              <a:off x="-5319429" y="-1910063"/>
              <a:ext cx="61047" cy="86043"/>
            </a:xfrm>
            <a:custGeom>
              <a:avLst/>
              <a:gdLst/>
              <a:ahLst/>
              <a:cxnLst/>
              <a:rect l="l" t="t" r="r" b="b"/>
              <a:pathLst>
                <a:path w="254" h="358" extrusionOk="0">
                  <a:moveTo>
                    <a:pt x="7" y="19"/>
                  </a:moveTo>
                  <a:cubicBezTo>
                    <a:pt x="63" y="62"/>
                    <a:pt x="106" y="112"/>
                    <a:pt x="149" y="173"/>
                  </a:cubicBezTo>
                  <a:cubicBezTo>
                    <a:pt x="186" y="229"/>
                    <a:pt x="198" y="303"/>
                    <a:pt x="235" y="352"/>
                  </a:cubicBezTo>
                  <a:cubicBezTo>
                    <a:pt x="241" y="358"/>
                    <a:pt x="254" y="352"/>
                    <a:pt x="254" y="346"/>
                  </a:cubicBezTo>
                  <a:cubicBezTo>
                    <a:pt x="254" y="278"/>
                    <a:pt x="210" y="210"/>
                    <a:pt x="180" y="155"/>
                  </a:cubicBezTo>
                  <a:cubicBezTo>
                    <a:pt x="136" y="93"/>
                    <a:pt x="75" y="44"/>
                    <a:pt x="13" y="7"/>
                  </a:cubicBezTo>
                  <a:cubicBezTo>
                    <a:pt x="7" y="1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8"/>
            <p:cNvSpPr/>
            <p:nvPr/>
          </p:nvSpPr>
          <p:spPr>
            <a:xfrm>
              <a:off x="-5782569" y="-1840364"/>
              <a:ext cx="120171" cy="66815"/>
            </a:xfrm>
            <a:custGeom>
              <a:avLst/>
              <a:gdLst/>
              <a:ahLst/>
              <a:cxnLst/>
              <a:rect l="l" t="t" r="r" b="b"/>
              <a:pathLst>
                <a:path w="500" h="278" extrusionOk="0">
                  <a:moveTo>
                    <a:pt x="6" y="13"/>
                  </a:moveTo>
                  <a:cubicBezTo>
                    <a:pt x="93" y="31"/>
                    <a:pt x="179" y="62"/>
                    <a:pt x="253" y="105"/>
                  </a:cubicBezTo>
                  <a:cubicBezTo>
                    <a:pt x="339" y="154"/>
                    <a:pt x="400" y="222"/>
                    <a:pt x="481" y="271"/>
                  </a:cubicBezTo>
                  <a:cubicBezTo>
                    <a:pt x="493" y="277"/>
                    <a:pt x="499" y="265"/>
                    <a:pt x="493" y="259"/>
                  </a:cubicBezTo>
                  <a:cubicBezTo>
                    <a:pt x="376" y="99"/>
                    <a:pt x="197" y="19"/>
                    <a:pt x="6" y="0"/>
                  </a:cubicBezTo>
                  <a:cubicBezTo>
                    <a:pt x="0" y="0"/>
                    <a:pt x="0" y="13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8"/>
            <p:cNvSpPr/>
            <p:nvPr/>
          </p:nvSpPr>
          <p:spPr>
            <a:xfrm>
              <a:off x="-6121693" y="-1850699"/>
              <a:ext cx="25476" cy="71141"/>
            </a:xfrm>
            <a:custGeom>
              <a:avLst/>
              <a:gdLst/>
              <a:ahLst/>
              <a:cxnLst/>
              <a:rect l="l" t="t" r="r" b="b"/>
              <a:pathLst>
                <a:path w="106" h="296" extrusionOk="0">
                  <a:moveTo>
                    <a:pt x="99" y="283"/>
                  </a:moveTo>
                  <a:cubicBezTo>
                    <a:pt x="62" y="246"/>
                    <a:pt x="44" y="191"/>
                    <a:pt x="38" y="136"/>
                  </a:cubicBezTo>
                  <a:cubicBezTo>
                    <a:pt x="38" y="93"/>
                    <a:pt x="56" y="56"/>
                    <a:pt x="50" y="6"/>
                  </a:cubicBezTo>
                  <a:cubicBezTo>
                    <a:pt x="50" y="0"/>
                    <a:pt x="44" y="0"/>
                    <a:pt x="38" y="6"/>
                  </a:cubicBezTo>
                  <a:cubicBezTo>
                    <a:pt x="1" y="43"/>
                    <a:pt x="1" y="111"/>
                    <a:pt x="7" y="160"/>
                  </a:cubicBezTo>
                  <a:cubicBezTo>
                    <a:pt x="19" y="222"/>
                    <a:pt x="44" y="259"/>
                    <a:pt x="93" y="290"/>
                  </a:cubicBezTo>
                  <a:cubicBezTo>
                    <a:pt x="99" y="296"/>
                    <a:pt x="105" y="283"/>
                    <a:pt x="99" y="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8"/>
            <p:cNvSpPr/>
            <p:nvPr/>
          </p:nvSpPr>
          <p:spPr>
            <a:xfrm>
              <a:off x="-6102465" y="-1836038"/>
              <a:ext cx="120171" cy="56480"/>
            </a:xfrm>
            <a:custGeom>
              <a:avLst/>
              <a:gdLst/>
              <a:ahLst/>
              <a:cxnLst/>
              <a:rect l="l" t="t" r="r" b="b"/>
              <a:pathLst>
                <a:path w="500" h="235" extrusionOk="0">
                  <a:moveTo>
                    <a:pt x="7" y="229"/>
                  </a:moveTo>
                  <a:cubicBezTo>
                    <a:pt x="130" y="155"/>
                    <a:pt x="450" y="192"/>
                    <a:pt x="493" y="19"/>
                  </a:cubicBezTo>
                  <a:cubicBezTo>
                    <a:pt x="500" y="13"/>
                    <a:pt x="481" y="1"/>
                    <a:pt x="475" y="13"/>
                  </a:cubicBezTo>
                  <a:cubicBezTo>
                    <a:pt x="401" y="93"/>
                    <a:pt x="321" y="112"/>
                    <a:pt x="216" y="130"/>
                  </a:cubicBezTo>
                  <a:cubicBezTo>
                    <a:pt x="136" y="149"/>
                    <a:pt x="62" y="167"/>
                    <a:pt x="1" y="222"/>
                  </a:cubicBezTo>
                  <a:cubicBezTo>
                    <a:pt x="1" y="222"/>
                    <a:pt x="1" y="235"/>
                    <a:pt x="7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8"/>
            <p:cNvSpPr/>
            <p:nvPr/>
          </p:nvSpPr>
          <p:spPr>
            <a:xfrm>
              <a:off x="-6118568" y="-1883385"/>
              <a:ext cx="54798" cy="90609"/>
            </a:xfrm>
            <a:custGeom>
              <a:avLst/>
              <a:gdLst/>
              <a:ahLst/>
              <a:cxnLst/>
              <a:rect l="l" t="t" r="r" b="b"/>
              <a:pathLst>
                <a:path w="228" h="377" extrusionOk="0">
                  <a:moveTo>
                    <a:pt x="197" y="370"/>
                  </a:moveTo>
                  <a:cubicBezTo>
                    <a:pt x="228" y="321"/>
                    <a:pt x="209" y="272"/>
                    <a:pt x="172" y="222"/>
                  </a:cubicBezTo>
                  <a:cubicBezTo>
                    <a:pt x="148" y="192"/>
                    <a:pt x="111" y="155"/>
                    <a:pt x="86" y="118"/>
                  </a:cubicBezTo>
                  <a:cubicBezTo>
                    <a:pt x="62" y="81"/>
                    <a:pt x="68" y="44"/>
                    <a:pt x="49" y="7"/>
                  </a:cubicBezTo>
                  <a:cubicBezTo>
                    <a:pt x="43" y="1"/>
                    <a:pt x="37" y="1"/>
                    <a:pt x="37" y="1"/>
                  </a:cubicBezTo>
                  <a:cubicBezTo>
                    <a:pt x="0" y="44"/>
                    <a:pt x="43" y="118"/>
                    <a:pt x="68" y="148"/>
                  </a:cubicBezTo>
                  <a:cubicBezTo>
                    <a:pt x="117" y="210"/>
                    <a:pt x="222" y="278"/>
                    <a:pt x="185" y="364"/>
                  </a:cubicBezTo>
                  <a:cubicBezTo>
                    <a:pt x="179" y="370"/>
                    <a:pt x="191" y="376"/>
                    <a:pt x="197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8"/>
            <p:cNvSpPr/>
            <p:nvPr/>
          </p:nvSpPr>
          <p:spPr>
            <a:xfrm>
              <a:off x="-6075787" y="-1864158"/>
              <a:ext cx="106952" cy="49030"/>
            </a:xfrm>
            <a:custGeom>
              <a:avLst/>
              <a:gdLst/>
              <a:ahLst/>
              <a:cxnLst/>
              <a:rect l="l" t="t" r="r" b="b"/>
              <a:pathLst>
                <a:path w="445" h="204" extrusionOk="0">
                  <a:moveTo>
                    <a:pt x="31" y="198"/>
                  </a:moveTo>
                  <a:cubicBezTo>
                    <a:pt x="44" y="19"/>
                    <a:pt x="339" y="105"/>
                    <a:pt x="438" y="31"/>
                  </a:cubicBezTo>
                  <a:cubicBezTo>
                    <a:pt x="444" y="25"/>
                    <a:pt x="444" y="13"/>
                    <a:pt x="432" y="13"/>
                  </a:cubicBezTo>
                  <a:cubicBezTo>
                    <a:pt x="346" y="1"/>
                    <a:pt x="229" y="31"/>
                    <a:pt x="148" y="56"/>
                  </a:cubicBezTo>
                  <a:cubicBezTo>
                    <a:pt x="81" y="75"/>
                    <a:pt x="1" y="118"/>
                    <a:pt x="19" y="198"/>
                  </a:cubicBezTo>
                  <a:cubicBezTo>
                    <a:pt x="19" y="204"/>
                    <a:pt x="31" y="204"/>
                    <a:pt x="31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8"/>
            <p:cNvSpPr/>
            <p:nvPr/>
          </p:nvSpPr>
          <p:spPr>
            <a:xfrm>
              <a:off x="-6108233" y="-1932175"/>
              <a:ext cx="56480" cy="97819"/>
            </a:xfrm>
            <a:custGeom>
              <a:avLst/>
              <a:gdLst/>
              <a:ahLst/>
              <a:cxnLst/>
              <a:rect l="l" t="t" r="r" b="b"/>
              <a:pathLst>
                <a:path w="235" h="407" extrusionOk="0">
                  <a:moveTo>
                    <a:pt x="210" y="401"/>
                  </a:moveTo>
                  <a:cubicBezTo>
                    <a:pt x="234" y="345"/>
                    <a:pt x="210" y="290"/>
                    <a:pt x="179" y="247"/>
                  </a:cubicBezTo>
                  <a:cubicBezTo>
                    <a:pt x="148" y="210"/>
                    <a:pt x="123" y="173"/>
                    <a:pt x="93" y="130"/>
                  </a:cubicBezTo>
                  <a:cubicBezTo>
                    <a:pt x="68" y="93"/>
                    <a:pt x="62" y="50"/>
                    <a:pt x="43" y="13"/>
                  </a:cubicBezTo>
                  <a:cubicBezTo>
                    <a:pt x="37" y="0"/>
                    <a:pt x="31" y="0"/>
                    <a:pt x="25" y="7"/>
                  </a:cubicBezTo>
                  <a:cubicBezTo>
                    <a:pt x="0" y="56"/>
                    <a:pt x="43" y="117"/>
                    <a:pt x="68" y="154"/>
                  </a:cubicBezTo>
                  <a:cubicBezTo>
                    <a:pt x="117" y="216"/>
                    <a:pt x="228" y="308"/>
                    <a:pt x="203" y="395"/>
                  </a:cubicBezTo>
                  <a:cubicBezTo>
                    <a:pt x="197" y="401"/>
                    <a:pt x="210" y="407"/>
                    <a:pt x="210" y="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8"/>
            <p:cNvSpPr/>
            <p:nvPr/>
          </p:nvSpPr>
          <p:spPr>
            <a:xfrm>
              <a:off x="-6152697" y="-1819694"/>
              <a:ext cx="32687" cy="86043"/>
            </a:xfrm>
            <a:custGeom>
              <a:avLst/>
              <a:gdLst/>
              <a:ahLst/>
              <a:cxnLst/>
              <a:rect l="l" t="t" r="r" b="b"/>
              <a:pathLst>
                <a:path w="136" h="358" extrusionOk="0">
                  <a:moveTo>
                    <a:pt x="37" y="352"/>
                  </a:moveTo>
                  <a:cubicBezTo>
                    <a:pt x="87" y="315"/>
                    <a:pt x="136" y="265"/>
                    <a:pt x="117" y="198"/>
                  </a:cubicBezTo>
                  <a:cubicBezTo>
                    <a:pt x="111" y="173"/>
                    <a:pt x="93" y="148"/>
                    <a:pt x="74" y="124"/>
                  </a:cubicBezTo>
                  <a:cubicBezTo>
                    <a:pt x="50" y="74"/>
                    <a:pt x="50" y="56"/>
                    <a:pt x="62" y="13"/>
                  </a:cubicBezTo>
                  <a:cubicBezTo>
                    <a:pt x="62" y="7"/>
                    <a:pt x="56" y="0"/>
                    <a:pt x="56" y="0"/>
                  </a:cubicBezTo>
                  <a:cubicBezTo>
                    <a:pt x="0" y="0"/>
                    <a:pt x="13" y="68"/>
                    <a:pt x="25" y="99"/>
                  </a:cubicBezTo>
                  <a:cubicBezTo>
                    <a:pt x="37" y="130"/>
                    <a:pt x="56" y="161"/>
                    <a:pt x="74" y="191"/>
                  </a:cubicBezTo>
                  <a:cubicBezTo>
                    <a:pt x="105" y="253"/>
                    <a:pt x="50" y="290"/>
                    <a:pt x="25" y="345"/>
                  </a:cubicBezTo>
                  <a:cubicBezTo>
                    <a:pt x="25" y="352"/>
                    <a:pt x="31" y="358"/>
                    <a:pt x="37" y="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8"/>
            <p:cNvSpPr/>
            <p:nvPr/>
          </p:nvSpPr>
          <p:spPr>
            <a:xfrm>
              <a:off x="-6158705" y="-1745669"/>
              <a:ext cx="81716" cy="23794"/>
            </a:xfrm>
            <a:custGeom>
              <a:avLst/>
              <a:gdLst/>
              <a:ahLst/>
              <a:cxnLst/>
              <a:rect l="l" t="t" r="r" b="b"/>
              <a:pathLst>
                <a:path w="340" h="99" extrusionOk="0">
                  <a:moveTo>
                    <a:pt x="7" y="93"/>
                  </a:moveTo>
                  <a:cubicBezTo>
                    <a:pt x="56" y="37"/>
                    <a:pt x="124" y="37"/>
                    <a:pt x="198" y="37"/>
                  </a:cubicBezTo>
                  <a:cubicBezTo>
                    <a:pt x="241" y="44"/>
                    <a:pt x="296" y="50"/>
                    <a:pt x="333" y="25"/>
                  </a:cubicBezTo>
                  <a:cubicBezTo>
                    <a:pt x="339" y="19"/>
                    <a:pt x="339" y="7"/>
                    <a:pt x="333" y="7"/>
                  </a:cubicBezTo>
                  <a:cubicBezTo>
                    <a:pt x="303" y="0"/>
                    <a:pt x="272" y="7"/>
                    <a:pt x="247" y="7"/>
                  </a:cubicBezTo>
                  <a:cubicBezTo>
                    <a:pt x="204" y="0"/>
                    <a:pt x="167" y="0"/>
                    <a:pt x="130" y="0"/>
                  </a:cubicBezTo>
                  <a:cubicBezTo>
                    <a:pt x="68" y="7"/>
                    <a:pt x="32" y="37"/>
                    <a:pt x="1" y="87"/>
                  </a:cubicBezTo>
                  <a:cubicBezTo>
                    <a:pt x="1" y="93"/>
                    <a:pt x="7" y="99"/>
                    <a:pt x="7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8"/>
            <p:cNvSpPr/>
            <p:nvPr/>
          </p:nvSpPr>
          <p:spPr>
            <a:xfrm>
              <a:off x="-6175049" y="-1772347"/>
              <a:ext cx="19708" cy="65373"/>
            </a:xfrm>
            <a:custGeom>
              <a:avLst/>
              <a:gdLst/>
              <a:ahLst/>
              <a:cxnLst/>
              <a:rect l="l" t="t" r="r" b="b"/>
              <a:pathLst>
                <a:path w="82" h="272" extrusionOk="0">
                  <a:moveTo>
                    <a:pt x="38" y="265"/>
                  </a:moveTo>
                  <a:cubicBezTo>
                    <a:pt x="69" y="241"/>
                    <a:pt x="81" y="210"/>
                    <a:pt x="75" y="167"/>
                  </a:cubicBezTo>
                  <a:cubicBezTo>
                    <a:pt x="75" y="148"/>
                    <a:pt x="63" y="124"/>
                    <a:pt x="56" y="99"/>
                  </a:cubicBezTo>
                  <a:cubicBezTo>
                    <a:pt x="44" y="68"/>
                    <a:pt x="50" y="50"/>
                    <a:pt x="50" y="19"/>
                  </a:cubicBezTo>
                  <a:cubicBezTo>
                    <a:pt x="50" y="7"/>
                    <a:pt x="38" y="1"/>
                    <a:pt x="26" y="7"/>
                  </a:cubicBezTo>
                  <a:cubicBezTo>
                    <a:pt x="1" y="31"/>
                    <a:pt x="7" y="81"/>
                    <a:pt x="19" y="111"/>
                  </a:cubicBezTo>
                  <a:cubicBezTo>
                    <a:pt x="44" y="161"/>
                    <a:pt x="81" y="210"/>
                    <a:pt x="26" y="253"/>
                  </a:cubicBezTo>
                  <a:cubicBezTo>
                    <a:pt x="26" y="259"/>
                    <a:pt x="32" y="272"/>
                    <a:pt x="38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8"/>
            <p:cNvSpPr/>
            <p:nvPr/>
          </p:nvSpPr>
          <p:spPr>
            <a:xfrm>
              <a:off x="-6171924" y="-1717549"/>
              <a:ext cx="62249" cy="20910"/>
            </a:xfrm>
            <a:custGeom>
              <a:avLst/>
              <a:gdLst/>
              <a:ahLst/>
              <a:cxnLst/>
              <a:rect l="l" t="t" r="r" b="b"/>
              <a:pathLst>
                <a:path w="259" h="87" extrusionOk="0">
                  <a:moveTo>
                    <a:pt x="19" y="50"/>
                  </a:moveTo>
                  <a:cubicBezTo>
                    <a:pt x="56" y="19"/>
                    <a:pt x="123" y="50"/>
                    <a:pt x="167" y="62"/>
                  </a:cubicBezTo>
                  <a:cubicBezTo>
                    <a:pt x="185" y="68"/>
                    <a:pt x="234" y="87"/>
                    <a:pt x="253" y="68"/>
                  </a:cubicBezTo>
                  <a:cubicBezTo>
                    <a:pt x="259" y="62"/>
                    <a:pt x="259" y="56"/>
                    <a:pt x="253" y="50"/>
                  </a:cubicBezTo>
                  <a:cubicBezTo>
                    <a:pt x="240" y="37"/>
                    <a:pt x="222" y="37"/>
                    <a:pt x="204" y="37"/>
                  </a:cubicBezTo>
                  <a:cubicBezTo>
                    <a:pt x="179" y="31"/>
                    <a:pt x="148" y="19"/>
                    <a:pt x="117" y="13"/>
                  </a:cubicBezTo>
                  <a:cubicBezTo>
                    <a:pt x="74" y="0"/>
                    <a:pt x="31" y="0"/>
                    <a:pt x="6" y="44"/>
                  </a:cubicBezTo>
                  <a:cubicBezTo>
                    <a:pt x="0" y="50"/>
                    <a:pt x="13" y="56"/>
                    <a:pt x="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8"/>
            <p:cNvSpPr/>
            <p:nvPr/>
          </p:nvSpPr>
          <p:spPr>
            <a:xfrm>
              <a:off x="-6133469" y="-1804793"/>
              <a:ext cx="106712" cy="56480"/>
            </a:xfrm>
            <a:custGeom>
              <a:avLst/>
              <a:gdLst/>
              <a:ahLst/>
              <a:cxnLst/>
              <a:rect l="l" t="t" r="r" b="b"/>
              <a:pathLst>
                <a:path w="444" h="235" extrusionOk="0">
                  <a:moveTo>
                    <a:pt x="37" y="173"/>
                  </a:moveTo>
                  <a:cubicBezTo>
                    <a:pt x="105" y="0"/>
                    <a:pt x="327" y="234"/>
                    <a:pt x="438" y="179"/>
                  </a:cubicBezTo>
                  <a:cubicBezTo>
                    <a:pt x="444" y="173"/>
                    <a:pt x="444" y="166"/>
                    <a:pt x="438" y="166"/>
                  </a:cubicBezTo>
                  <a:cubicBezTo>
                    <a:pt x="388" y="142"/>
                    <a:pt x="333" y="136"/>
                    <a:pt x="278" y="117"/>
                  </a:cubicBezTo>
                  <a:cubicBezTo>
                    <a:pt x="234" y="99"/>
                    <a:pt x="185" y="80"/>
                    <a:pt x="130" y="80"/>
                  </a:cubicBezTo>
                  <a:cubicBezTo>
                    <a:pt x="87" y="80"/>
                    <a:pt x="0" y="123"/>
                    <a:pt x="19" y="173"/>
                  </a:cubicBezTo>
                  <a:cubicBezTo>
                    <a:pt x="25" y="179"/>
                    <a:pt x="31" y="179"/>
                    <a:pt x="37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8"/>
            <p:cNvSpPr/>
            <p:nvPr/>
          </p:nvSpPr>
          <p:spPr>
            <a:xfrm>
              <a:off x="-6195718" y="-1745669"/>
              <a:ext cx="29802" cy="68257"/>
            </a:xfrm>
            <a:custGeom>
              <a:avLst/>
              <a:gdLst/>
              <a:ahLst/>
              <a:cxnLst/>
              <a:rect l="l" t="t" r="r" b="b"/>
              <a:pathLst>
                <a:path w="124" h="284" extrusionOk="0">
                  <a:moveTo>
                    <a:pt x="38" y="278"/>
                  </a:moveTo>
                  <a:cubicBezTo>
                    <a:pt x="68" y="247"/>
                    <a:pt x="124" y="210"/>
                    <a:pt x="112" y="154"/>
                  </a:cubicBezTo>
                  <a:cubicBezTo>
                    <a:pt x="105" y="130"/>
                    <a:pt x="93" y="105"/>
                    <a:pt x="75" y="87"/>
                  </a:cubicBezTo>
                  <a:cubicBezTo>
                    <a:pt x="62" y="62"/>
                    <a:pt x="56" y="31"/>
                    <a:pt x="38" y="7"/>
                  </a:cubicBezTo>
                  <a:cubicBezTo>
                    <a:pt x="38" y="0"/>
                    <a:pt x="32" y="0"/>
                    <a:pt x="25" y="7"/>
                  </a:cubicBezTo>
                  <a:cubicBezTo>
                    <a:pt x="1" y="37"/>
                    <a:pt x="25" y="74"/>
                    <a:pt x="44" y="105"/>
                  </a:cubicBezTo>
                  <a:cubicBezTo>
                    <a:pt x="62" y="124"/>
                    <a:pt x="75" y="148"/>
                    <a:pt x="81" y="173"/>
                  </a:cubicBezTo>
                  <a:cubicBezTo>
                    <a:pt x="81" y="204"/>
                    <a:pt x="38" y="241"/>
                    <a:pt x="19" y="259"/>
                  </a:cubicBezTo>
                  <a:cubicBezTo>
                    <a:pt x="13" y="271"/>
                    <a:pt x="32" y="284"/>
                    <a:pt x="38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8"/>
            <p:cNvSpPr/>
            <p:nvPr/>
          </p:nvSpPr>
          <p:spPr>
            <a:xfrm>
              <a:off x="-6228164" y="-1679094"/>
              <a:ext cx="44463" cy="37253"/>
            </a:xfrm>
            <a:custGeom>
              <a:avLst/>
              <a:gdLst/>
              <a:ahLst/>
              <a:cxnLst/>
              <a:rect l="l" t="t" r="r" b="b"/>
              <a:pathLst>
                <a:path w="185" h="155" extrusionOk="0">
                  <a:moveTo>
                    <a:pt x="31" y="142"/>
                  </a:moveTo>
                  <a:cubicBezTo>
                    <a:pt x="31" y="105"/>
                    <a:pt x="49" y="68"/>
                    <a:pt x="80" y="50"/>
                  </a:cubicBezTo>
                  <a:cubicBezTo>
                    <a:pt x="93" y="44"/>
                    <a:pt x="111" y="38"/>
                    <a:pt x="123" y="44"/>
                  </a:cubicBezTo>
                  <a:cubicBezTo>
                    <a:pt x="142" y="50"/>
                    <a:pt x="148" y="62"/>
                    <a:pt x="167" y="68"/>
                  </a:cubicBezTo>
                  <a:cubicBezTo>
                    <a:pt x="167" y="68"/>
                    <a:pt x="173" y="68"/>
                    <a:pt x="173" y="62"/>
                  </a:cubicBezTo>
                  <a:cubicBezTo>
                    <a:pt x="185" y="13"/>
                    <a:pt x="105" y="1"/>
                    <a:pt x="74" y="19"/>
                  </a:cubicBezTo>
                  <a:cubicBezTo>
                    <a:pt x="25" y="44"/>
                    <a:pt x="0" y="93"/>
                    <a:pt x="6" y="142"/>
                  </a:cubicBezTo>
                  <a:cubicBezTo>
                    <a:pt x="13" y="155"/>
                    <a:pt x="37" y="155"/>
                    <a:pt x="31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8"/>
            <p:cNvSpPr/>
            <p:nvPr/>
          </p:nvSpPr>
          <p:spPr>
            <a:xfrm>
              <a:off x="-6222396" y="-1658424"/>
              <a:ext cx="40378" cy="21150"/>
            </a:xfrm>
            <a:custGeom>
              <a:avLst/>
              <a:gdLst/>
              <a:ahLst/>
              <a:cxnLst/>
              <a:rect l="l" t="t" r="r" b="b"/>
              <a:pathLst>
                <a:path w="168" h="88" extrusionOk="0">
                  <a:moveTo>
                    <a:pt x="161" y="25"/>
                  </a:moveTo>
                  <a:cubicBezTo>
                    <a:pt x="130" y="7"/>
                    <a:pt x="99" y="1"/>
                    <a:pt x="69" y="13"/>
                  </a:cubicBezTo>
                  <a:cubicBezTo>
                    <a:pt x="44" y="19"/>
                    <a:pt x="1" y="56"/>
                    <a:pt x="19" y="81"/>
                  </a:cubicBezTo>
                  <a:cubicBezTo>
                    <a:pt x="19" y="87"/>
                    <a:pt x="25" y="87"/>
                    <a:pt x="32" y="87"/>
                  </a:cubicBezTo>
                  <a:cubicBezTo>
                    <a:pt x="38" y="81"/>
                    <a:pt x="38" y="75"/>
                    <a:pt x="44" y="69"/>
                  </a:cubicBezTo>
                  <a:cubicBezTo>
                    <a:pt x="50" y="56"/>
                    <a:pt x="62" y="44"/>
                    <a:pt x="75" y="38"/>
                  </a:cubicBezTo>
                  <a:cubicBezTo>
                    <a:pt x="93" y="25"/>
                    <a:pt x="130" y="32"/>
                    <a:pt x="155" y="38"/>
                  </a:cubicBezTo>
                  <a:cubicBezTo>
                    <a:pt x="161" y="44"/>
                    <a:pt x="167" y="32"/>
                    <a:pt x="16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8"/>
            <p:cNvSpPr/>
            <p:nvPr/>
          </p:nvSpPr>
          <p:spPr>
            <a:xfrm>
              <a:off x="-6213504" y="-1723557"/>
              <a:ext cx="28360" cy="53596"/>
            </a:xfrm>
            <a:custGeom>
              <a:avLst/>
              <a:gdLst/>
              <a:ahLst/>
              <a:cxnLst/>
              <a:rect l="l" t="t" r="r" b="b"/>
              <a:pathLst>
                <a:path w="118" h="223" extrusionOk="0">
                  <a:moveTo>
                    <a:pt x="93" y="216"/>
                  </a:moveTo>
                  <a:cubicBezTo>
                    <a:pt x="106" y="179"/>
                    <a:pt x="118" y="124"/>
                    <a:pt x="93" y="93"/>
                  </a:cubicBezTo>
                  <a:cubicBezTo>
                    <a:pt x="87" y="75"/>
                    <a:pt x="81" y="69"/>
                    <a:pt x="69" y="56"/>
                  </a:cubicBezTo>
                  <a:cubicBezTo>
                    <a:pt x="62" y="50"/>
                    <a:pt x="50" y="50"/>
                    <a:pt x="50" y="38"/>
                  </a:cubicBezTo>
                  <a:cubicBezTo>
                    <a:pt x="44" y="32"/>
                    <a:pt x="44" y="19"/>
                    <a:pt x="44" y="7"/>
                  </a:cubicBezTo>
                  <a:cubicBezTo>
                    <a:pt x="38" y="1"/>
                    <a:pt x="32" y="1"/>
                    <a:pt x="25" y="1"/>
                  </a:cubicBezTo>
                  <a:cubicBezTo>
                    <a:pt x="1" y="13"/>
                    <a:pt x="7" y="50"/>
                    <a:pt x="25" y="69"/>
                  </a:cubicBezTo>
                  <a:cubicBezTo>
                    <a:pt x="38" y="81"/>
                    <a:pt x="50" y="87"/>
                    <a:pt x="62" y="99"/>
                  </a:cubicBezTo>
                  <a:cubicBezTo>
                    <a:pt x="93" y="124"/>
                    <a:pt x="81" y="179"/>
                    <a:pt x="81" y="210"/>
                  </a:cubicBezTo>
                  <a:cubicBezTo>
                    <a:pt x="75" y="223"/>
                    <a:pt x="93" y="223"/>
                    <a:pt x="93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8"/>
            <p:cNvSpPr/>
            <p:nvPr/>
          </p:nvSpPr>
          <p:spPr>
            <a:xfrm>
              <a:off x="-6129143" y="-1989857"/>
              <a:ext cx="56480" cy="66815"/>
            </a:xfrm>
            <a:custGeom>
              <a:avLst/>
              <a:gdLst/>
              <a:ahLst/>
              <a:cxnLst/>
              <a:rect l="l" t="t" r="r" b="b"/>
              <a:pathLst>
                <a:path w="235" h="278" extrusionOk="0">
                  <a:moveTo>
                    <a:pt x="229" y="259"/>
                  </a:moveTo>
                  <a:cubicBezTo>
                    <a:pt x="192" y="228"/>
                    <a:pt x="161" y="191"/>
                    <a:pt x="130" y="154"/>
                  </a:cubicBezTo>
                  <a:cubicBezTo>
                    <a:pt x="112" y="130"/>
                    <a:pt x="99" y="105"/>
                    <a:pt x="87" y="74"/>
                  </a:cubicBezTo>
                  <a:cubicBezTo>
                    <a:pt x="75" y="49"/>
                    <a:pt x="75" y="25"/>
                    <a:pt x="62" y="6"/>
                  </a:cubicBezTo>
                  <a:cubicBezTo>
                    <a:pt x="62" y="0"/>
                    <a:pt x="50" y="0"/>
                    <a:pt x="44" y="6"/>
                  </a:cubicBezTo>
                  <a:cubicBezTo>
                    <a:pt x="1" y="99"/>
                    <a:pt x="155" y="222"/>
                    <a:pt x="216" y="271"/>
                  </a:cubicBezTo>
                  <a:cubicBezTo>
                    <a:pt x="223" y="277"/>
                    <a:pt x="235" y="271"/>
                    <a:pt x="22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8"/>
            <p:cNvSpPr/>
            <p:nvPr/>
          </p:nvSpPr>
          <p:spPr>
            <a:xfrm>
              <a:off x="-6056560" y="-1911505"/>
              <a:ext cx="117287" cy="71382"/>
            </a:xfrm>
            <a:custGeom>
              <a:avLst/>
              <a:gdLst/>
              <a:ahLst/>
              <a:cxnLst/>
              <a:rect l="l" t="t" r="r" b="b"/>
              <a:pathLst>
                <a:path w="488" h="297" extrusionOk="0">
                  <a:moveTo>
                    <a:pt x="7" y="290"/>
                  </a:moveTo>
                  <a:cubicBezTo>
                    <a:pt x="56" y="192"/>
                    <a:pt x="99" y="136"/>
                    <a:pt x="210" y="99"/>
                  </a:cubicBezTo>
                  <a:cubicBezTo>
                    <a:pt x="296" y="75"/>
                    <a:pt x="401" y="81"/>
                    <a:pt x="481" y="25"/>
                  </a:cubicBezTo>
                  <a:cubicBezTo>
                    <a:pt x="487" y="19"/>
                    <a:pt x="487" y="1"/>
                    <a:pt x="475" y="1"/>
                  </a:cubicBezTo>
                  <a:cubicBezTo>
                    <a:pt x="370" y="7"/>
                    <a:pt x="235" y="38"/>
                    <a:pt x="142" y="81"/>
                  </a:cubicBezTo>
                  <a:cubicBezTo>
                    <a:pt x="44" y="130"/>
                    <a:pt x="31" y="192"/>
                    <a:pt x="1" y="284"/>
                  </a:cubicBezTo>
                  <a:cubicBezTo>
                    <a:pt x="1" y="290"/>
                    <a:pt x="7" y="296"/>
                    <a:pt x="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8"/>
            <p:cNvSpPr/>
            <p:nvPr/>
          </p:nvSpPr>
          <p:spPr>
            <a:xfrm>
              <a:off x="-6106791" y="-1955969"/>
              <a:ext cx="69699" cy="84601"/>
            </a:xfrm>
            <a:custGeom>
              <a:avLst/>
              <a:gdLst/>
              <a:ahLst/>
              <a:cxnLst/>
              <a:rect l="l" t="t" r="r" b="b"/>
              <a:pathLst>
                <a:path w="290" h="352" extrusionOk="0">
                  <a:moveTo>
                    <a:pt x="284" y="346"/>
                  </a:moveTo>
                  <a:cubicBezTo>
                    <a:pt x="290" y="272"/>
                    <a:pt x="259" y="210"/>
                    <a:pt x="210" y="161"/>
                  </a:cubicBezTo>
                  <a:cubicBezTo>
                    <a:pt x="179" y="124"/>
                    <a:pt x="148" y="99"/>
                    <a:pt x="111" y="75"/>
                  </a:cubicBezTo>
                  <a:cubicBezTo>
                    <a:pt x="80" y="50"/>
                    <a:pt x="56" y="13"/>
                    <a:pt x="19" y="1"/>
                  </a:cubicBezTo>
                  <a:cubicBezTo>
                    <a:pt x="13" y="1"/>
                    <a:pt x="0" y="13"/>
                    <a:pt x="6" y="19"/>
                  </a:cubicBezTo>
                  <a:cubicBezTo>
                    <a:pt x="19" y="75"/>
                    <a:pt x="93" y="112"/>
                    <a:pt x="136" y="142"/>
                  </a:cubicBezTo>
                  <a:cubicBezTo>
                    <a:pt x="204" y="198"/>
                    <a:pt x="271" y="253"/>
                    <a:pt x="271" y="346"/>
                  </a:cubicBezTo>
                  <a:cubicBezTo>
                    <a:pt x="271" y="352"/>
                    <a:pt x="284" y="352"/>
                    <a:pt x="284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8"/>
            <p:cNvSpPr/>
            <p:nvPr/>
          </p:nvSpPr>
          <p:spPr>
            <a:xfrm>
              <a:off x="-5602072" y="-2077342"/>
              <a:ext cx="57923" cy="63931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210" y="253"/>
                  </a:moveTo>
                  <a:cubicBezTo>
                    <a:pt x="241" y="198"/>
                    <a:pt x="210" y="130"/>
                    <a:pt x="167" y="93"/>
                  </a:cubicBezTo>
                  <a:cubicBezTo>
                    <a:pt x="136" y="62"/>
                    <a:pt x="50" y="1"/>
                    <a:pt x="7" y="38"/>
                  </a:cubicBezTo>
                  <a:cubicBezTo>
                    <a:pt x="1" y="44"/>
                    <a:pt x="1" y="50"/>
                    <a:pt x="7" y="56"/>
                  </a:cubicBezTo>
                  <a:cubicBezTo>
                    <a:pt x="19" y="69"/>
                    <a:pt x="38" y="69"/>
                    <a:pt x="56" y="69"/>
                  </a:cubicBezTo>
                  <a:cubicBezTo>
                    <a:pt x="74" y="75"/>
                    <a:pt x="99" y="87"/>
                    <a:pt x="118" y="99"/>
                  </a:cubicBezTo>
                  <a:cubicBezTo>
                    <a:pt x="173" y="130"/>
                    <a:pt x="204" y="186"/>
                    <a:pt x="192" y="247"/>
                  </a:cubicBezTo>
                  <a:cubicBezTo>
                    <a:pt x="192" y="253"/>
                    <a:pt x="204" y="266"/>
                    <a:pt x="210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8"/>
            <p:cNvSpPr/>
            <p:nvPr/>
          </p:nvSpPr>
          <p:spPr>
            <a:xfrm>
              <a:off x="-5639085" y="-2067007"/>
              <a:ext cx="65373" cy="49270"/>
            </a:xfrm>
            <a:custGeom>
              <a:avLst/>
              <a:gdLst/>
              <a:ahLst/>
              <a:cxnLst/>
              <a:rect l="l" t="t" r="r" b="b"/>
              <a:pathLst>
                <a:path w="272" h="205" extrusionOk="0">
                  <a:moveTo>
                    <a:pt x="265" y="186"/>
                  </a:moveTo>
                  <a:cubicBezTo>
                    <a:pt x="216" y="180"/>
                    <a:pt x="161" y="155"/>
                    <a:pt x="118" y="124"/>
                  </a:cubicBezTo>
                  <a:cubicBezTo>
                    <a:pt x="93" y="112"/>
                    <a:pt x="74" y="87"/>
                    <a:pt x="62" y="69"/>
                  </a:cubicBezTo>
                  <a:cubicBezTo>
                    <a:pt x="50" y="50"/>
                    <a:pt x="44" y="32"/>
                    <a:pt x="38" y="13"/>
                  </a:cubicBezTo>
                  <a:cubicBezTo>
                    <a:pt x="31" y="1"/>
                    <a:pt x="13" y="1"/>
                    <a:pt x="7" y="13"/>
                  </a:cubicBezTo>
                  <a:cubicBezTo>
                    <a:pt x="1" y="62"/>
                    <a:pt x="44" y="112"/>
                    <a:pt x="81" y="143"/>
                  </a:cubicBezTo>
                  <a:cubicBezTo>
                    <a:pt x="136" y="186"/>
                    <a:pt x="192" y="204"/>
                    <a:pt x="265" y="198"/>
                  </a:cubicBezTo>
                  <a:cubicBezTo>
                    <a:pt x="272" y="198"/>
                    <a:pt x="272" y="186"/>
                    <a:pt x="265" y="1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8"/>
            <p:cNvSpPr/>
            <p:nvPr/>
          </p:nvSpPr>
          <p:spPr>
            <a:xfrm>
              <a:off x="-5661196" y="-2035763"/>
              <a:ext cx="65373" cy="28360"/>
            </a:xfrm>
            <a:custGeom>
              <a:avLst/>
              <a:gdLst/>
              <a:ahLst/>
              <a:cxnLst/>
              <a:rect l="l" t="t" r="r" b="b"/>
              <a:pathLst>
                <a:path w="272" h="118" extrusionOk="0">
                  <a:moveTo>
                    <a:pt x="265" y="25"/>
                  </a:moveTo>
                  <a:cubicBezTo>
                    <a:pt x="203" y="13"/>
                    <a:pt x="154" y="0"/>
                    <a:pt x="99" y="13"/>
                  </a:cubicBezTo>
                  <a:cubicBezTo>
                    <a:pt x="56" y="19"/>
                    <a:pt x="0" y="56"/>
                    <a:pt x="6" y="105"/>
                  </a:cubicBezTo>
                  <a:cubicBezTo>
                    <a:pt x="13" y="111"/>
                    <a:pt x="19" y="117"/>
                    <a:pt x="25" y="111"/>
                  </a:cubicBezTo>
                  <a:cubicBezTo>
                    <a:pt x="43" y="99"/>
                    <a:pt x="49" y="86"/>
                    <a:pt x="62" y="74"/>
                  </a:cubicBezTo>
                  <a:cubicBezTo>
                    <a:pt x="80" y="56"/>
                    <a:pt x="105" y="50"/>
                    <a:pt x="130" y="43"/>
                  </a:cubicBezTo>
                  <a:cubicBezTo>
                    <a:pt x="173" y="37"/>
                    <a:pt x="216" y="31"/>
                    <a:pt x="259" y="37"/>
                  </a:cubicBezTo>
                  <a:cubicBezTo>
                    <a:pt x="271" y="37"/>
                    <a:pt x="271" y="25"/>
                    <a:pt x="265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8"/>
            <p:cNvSpPr/>
            <p:nvPr/>
          </p:nvSpPr>
          <p:spPr>
            <a:xfrm>
              <a:off x="-5865488" y="-2080226"/>
              <a:ext cx="46146" cy="118729"/>
            </a:xfrm>
            <a:custGeom>
              <a:avLst/>
              <a:gdLst/>
              <a:ahLst/>
              <a:cxnLst/>
              <a:rect l="l" t="t" r="r" b="b"/>
              <a:pathLst>
                <a:path w="192" h="494" extrusionOk="0">
                  <a:moveTo>
                    <a:pt x="0" y="13"/>
                  </a:moveTo>
                  <a:cubicBezTo>
                    <a:pt x="31" y="81"/>
                    <a:pt x="56" y="148"/>
                    <a:pt x="74" y="222"/>
                  </a:cubicBezTo>
                  <a:cubicBezTo>
                    <a:pt x="99" y="315"/>
                    <a:pt x="68" y="395"/>
                    <a:pt x="56" y="481"/>
                  </a:cubicBezTo>
                  <a:cubicBezTo>
                    <a:pt x="56" y="487"/>
                    <a:pt x="62" y="493"/>
                    <a:pt x="68" y="487"/>
                  </a:cubicBezTo>
                  <a:cubicBezTo>
                    <a:pt x="191" y="327"/>
                    <a:pt x="105" y="154"/>
                    <a:pt x="13" y="7"/>
                  </a:cubicBezTo>
                  <a:cubicBezTo>
                    <a:pt x="6" y="0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8"/>
            <p:cNvSpPr/>
            <p:nvPr/>
          </p:nvSpPr>
          <p:spPr>
            <a:xfrm>
              <a:off x="-6019547" y="-2037205"/>
              <a:ext cx="133390" cy="93493"/>
            </a:xfrm>
            <a:custGeom>
              <a:avLst/>
              <a:gdLst/>
              <a:ahLst/>
              <a:cxnLst/>
              <a:rect l="l" t="t" r="r" b="b"/>
              <a:pathLst>
                <a:path w="555" h="389" extrusionOk="0">
                  <a:moveTo>
                    <a:pt x="549" y="0"/>
                  </a:moveTo>
                  <a:cubicBezTo>
                    <a:pt x="450" y="216"/>
                    <a:pt x="118" y="148"/>
                    <a:pt x="7" y="370"/>
                  </a:cubicBezTo>
                  <a:cubicBezTo>
                    <a:pt x="1" y="376"/>
                    <a:pt x="13" y="388"/>
                    <a:pt x="19" y="382"/>
                  </a:cubicBezTo>
                  <a:cubicBezTo>
                    <a:pt x="68" y="345"/>
                    <a:pt x="112" y="302"/>
                    <a:pt x="161" y="271"/>
                  </a:cubicBezTo>
                  <a:cubicBezTo>
                    <a:pt x="229" y="228"/>
                    <a:pt x="302" y="203"/>
                    <a:pt x="376" y="179"/>
                  </a:cubicBezTo>
                  <a:cubicBezTo>
                    <a:pt x="463" y="148"/>
                    <a:pt x="530" y="99"/>
                    <a:pt x="555" y="6"/>
                  </a:cubicBezTo>
                  <a:cubicBezTo>
                    <a:pt x="555" y="0"/>
                    <a:pt x="549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8"/>
            <p:cNvSpPr/>
            <p:nvPr/>
          </p:nvSpPr>
          <p:spPr>
            <a:xfrm>
              <a:off x="-6095015" y="-2046097"/>
              <a:ext cx="83159" cy="97819"/>
            </a:xfrm>
            <a:custGeom>
              <a:avLst/>
              <a:gdLst/>
              <a:ahLst/>
              <a:cxnLst/>
              <a:rect l="l" t="t" r="r" b="b"/>
              <a:pathLst>
                <a:path w="346" h="407" extrusionOk="0">
                  <a:moveTo>
                    <a:pt x="7" y="6"/>
                  </a:moveTo>
                  <a:cubicBezTo>
                    <a:pt x="62" y="62"/>
                    <a:pt x="124" y="111"/>
                    <a:pt x="179" y="166"/>
                  </a:cubicBezTo>
                  <a:cubicBezTo>
                    <a:pt x="247" y="234"/>
                    <a:pt x="278" y="302"/>
                    <a:pt x="309" y="394"/>
                  </a:cubicBezTo>
                  <a:cubicBezTo>
                    <a:pt x="315" y="407"/>
                    <a:pt x="333" y="407"/>
                    <a:pt x="339" y="388"/>
                  </a:cubicBezTo>
                  <a:cubicBezTo>
                    <a:pt x="345" y="210"/>
                    <a:pt x="136" y="93"/>
                    <a:pt x="7" y="6"/>
                  </a:cubicBezTo>
                  <a:cubicBezTo>
                    <a:pt x="7" y="0"/>
                    <a:pt x="1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8"/>
            <p:cNvSpPr/>
            <p:nvPr/>
          </p:nvSpPr>
          <p:spPr>
            <a:xfrm>
              <a:off x="-5810689" y="-2259282"/>
              <a:ext cx="71141" cy="105270"/>
            </a:xfrm>
            <a:custGeom>
              <a:avLst/>
              <a:gdLst/>
              <a:ahLst/>
              <a:cxnLst/>
              <a:rect l="l" t="t" r="r" b="b"/>
              <a:pathLst>
                <a:path w="296" h="438" extrusionOk="0">
                  <a:moveTo>
                    <a:pt x="19" y="437"/>
                  </a:moveTo>
                  <a:cubicBezTo>
                    <a:pt x="19" y="327"/>
                    <a:pt x="111" y="259"/>
                    <a:pt x="185" y="191"/>
                  </a:cubicBezTo>
                  <a:cubicBezTo>
                    <a:pt x="228" y="148"/>
                    <a:pt x="296" y="68"/>
                    <a:pt x="259" y="6"/>
                  </a:cubicBezTo>
                  <a:cubicBezTo>
                    <a:pt x="259" y="0"/>
                    <a:pt x="246" y="0"/>
                    <a:pt x="246" y="6"/>
                  </a:cubicBezTo>
                  <a:cubicBezTo>
                    <a:pt x="228" y="43"/>
                    <a:pt x="228" y="80"/>
                    <a:pt x="203" y="117"/>
                  </a:cubicBezTo>
                  <a:cubicBezTo>
                    <a:pt x="179" y="160"/>
                    <a:pt x="136" y="197"/>
                    <a:pt x="99" y="234"/>
                  </a:cubicBezTo>
                  <a:cubicBezTo>
                    <a:pt x="43" y="290"/>
                    <a:pt x="0" y="351"/>
                    <a:pt x="12" y="437"/>
                  </a:cubicBezTo>
                  <a:cubicBezTo>
                    <a:pt x="12" y="437"/>
                    <a:pt x="19" y="437"/>
                    <a:pt x="19" y="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8"/>
            <p:cNvSpPr/>
            <p:nvPr/>
          </p:nvSpPr>
          <p:spPr>
            <a:xfrm>
              <a:off x="-6161590" y="-2130458"/>
              <a:ext cx="154060" cy="125939"/>
            </a:xfrm>
            <a:custGeom>
              <a:avLst/>
              <a:gdLst/>
              <a:ahLst/>
              <a:cxnLst/>
              <a:rect l="l" t="t" r="r" b="b"/>
              <a:pathLst>
                <a:path w="641" h="524" extrusionOk="0">
                  <a:moveTo>
                    <a:pt x="641" y="517"/>
                  </a:moveTo>
                  <a:cubicBezTo>
                    <a:pt x="641" y="376"/>
                    <a:pt x="524" y="296"/>
                    <a:pt x="407" y="240"/>
                  </a:cubicBezTo>
                  <a:cubicBezTo>
                    <a:pt x="339" y="216"/>
                    <a:pt x="271" y="191"/>
                    <a:pt x="210" y="154"/>
                  </a:cubicBezTo>
                  <a:cubicBezTo>
                    <a:pt x="167" y="136"/>
                    <a:pt x="130" y="111"/>
                    <a:pt x="99" y="86"/>
                  </a:cubicBezTo>
                  <a:cubicBezTo>
                    <a:pt x="68" y="62"/>
                    <a:pt x="56" y="31"/>
                    <a:pt x="25" y="0"/>
                  </a:cubicBezTo>
                  <a:cubicBezTo>
                    <a:pt x="25" y="0"/>
                    <a:pt x="13" y="0"/>
                    <a:pt x="13" y="6"/>
                  </a:cubicBezTo>
                  <a:cubicBezTo>
                    <a:pt x="0" y="105"/>
                    <a:pt x="167" y="173"/>
                    <a:pt x="234" y="209"/>
                  </a:cubicBezTo>
                  <a:cubicBezTo>
                    <a:pt x="382" y="277"/>
                    <a:pt x="610" y="314"/>
                    <a:pt x="629" y="517"/>
                  </a:cubicBezTo>
                  <a:cubicBezTo>
                    <a:pt x="629" y="524"/>
                    <a:pt x="641" y="524"/>
                    <a:pt x="641" y="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8"/>
            <p:cNvSpPr/>
            <p:nvPr/>
          </p:nvSpPr>
          <p:spPr>
            <a:xfrm>
              <a:off x="-6166156" y="-2172037"/>
              <a:ext cx="86283" cy="59365"/>
            </a:xfrm>
            <a:custGeom>
              <a:avLst/>
              <a:gdLst/>
              <a:ahLst/>
              <a:cxnLst/>
              <a:rect l="l" t="t" r="r" b="b"/>
              <a:pathLst>
                <a:path w="359" h="247" extrusionOk="0">
                  <a:moveTo>
                    <a:pt x="358" y="241"/>
                  </a:moveTo>
                  <a:cubicBezTo>
                    <a:pt x="309" y="204"/>
                    <a:pt x="260" y="179"/>
                    <a:pt x="204" y="155"/>
                  </a:cubicBezTo>
                  <a:cubicBezTo>
                    <a:pt x="167" y="142"/>
                    <a:pt x="136" y="130"/>
                    <a:pt x="106" y="111"/>
                  </a:cubicBezTo>
                  <a:cubicBezTo>
                    <a:pt x="63" y="87"/>
                    <a:pt x="44" y="44"/>
                    <a:pt x="19" y="7"/>
                  </a:cubicBezTo>
                  <a:cubicBezTo>
                    <a:pt x="13" y="1"/>
                    <a:pt x="1" y="1"/>
                    <a:pt x="1" y="13"/>
                  </a:cubicBezTo>
                  <a:cubicBezTo>
                    <a:pt x="7" y="179"/>
                    <a:pt x="253" y="173"/>
                    <a:pt x="352" y="241"/>
                  </a:cubicBezTo>
                  <a:cubicBezTo>
                    <a:pt x="358" y="247"/>
                    <a:pt x="358" y="241"/>
                    <a:pt x="358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8"/>
            <p:cNvSpPr/>
            <p:nvPr/>
          </p:nvSpPr>
          <p:spPr>
            <a:xfrm>
              <a:off x="-6134912" y="-2043213"/>
              <a:ext cx="81716" cy="84601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339" y="345"/>
                  </a:moveTo>
                  <a:cubicBezTo>
                    <a:pt x="302" y="284"/>
                    <a:pt x="247" y="253"/>
                    <a:pt x="191" y="204"/>
                  </a:cubicBezTo>
                  <a:cubicBezTo>
                    <a:pt x="160" y="179"/>
                    <a:pt x="130" y="154"/>
                    <a:pt x="105" y="124"/>
                  </a:cubicBezTo>
                  <a:cubicBezTo>
                    <a:pt x="68" y="93"/>
                    <a:pt x="56" y="50"/>
                    <a:pt x="31" y="13"/>
                  </a:cubicBezTo>
                  <a:cubicBezTo>
                    <a:pt x="25" y="0"/>
                    <a:pt x="6" y="7"/>
                    <a:pt x="6" y="19"/>
                  </a:cubicBezTo>
                  <a:cubicBezTo>
                    <a:pt x="0" y="93"/>
                    <a:pt x="74" y="154"/>
                    <a:pt x="130" y="191"/>
                  </a:cubicBezTo>
                  <a:cubicBezTo>
                    <a:pt x="197" y="241"/>
                    <a:pt x="284" y="278"/>
                    <a:pt x="333" y="352"/>
                  </a:cubicBezTo>
                  <a:cubicBezTo>
                    <a:pt x="333" y="352"/>
                    <a:pt x="339" y="352"/>
                    <a:pt x="339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8"/>
            <p:cNvSpPr/>
            <p:nvPr/>
          </p:nvSpPr>
          <p:spPr>
            <a:xfrm>
              <a:off x="-5969075" y="-2017977"/>
              <a:ext cx="131948" cy="72583"/>
            </a:xfrm>
            <a:custGeom>
              <a:avLst/>
              <a:gdLst/>
              <a:ahLst/>
              <a:cxnLst/>
              <a:rect l="l" t="t" r="r" b="b"/>
              <a:pathLst>
                <a:path w="549" h="302" extrusionOk="0">
                  <a:moveTo>
                    <a:pt x="6" y="302"/>
                  </a:moveTo>
                  <a:cubicBezTo>
                    <a:pt x="105" y="234"/>
                    <a:pt x="253" y="271"/>
                    <a:pt x="363" y="228"/>
                  </a:cubicBezTo>
                  <a:cubicBezTo>
                    <a:pt x="450" y="197"/>
                    <a:pt x="548" y="117"/>
                    <a:pt x="536" y="19"/>
                  </a:cubicBezTo>
                  <a:cubicBezTo>
                    <a:pt x="536" y="6"/>
                    <a:pt x="517" y="0"/>
                    <a:pt x="517" y="12"/>
                  </a:cubicBezTo>
                  <a:cubicBezTo>
                    <a:pt x="487" y="74"/>
                    <a:pt x="474" y="123"/>
                    <a:pt x="419" y="160"/>
                  </a:cubicBezTo>
                  <a:cubicBezTo>
                    <a:pt x="363" y="203"/>
                    <a:pt x="290" y="222"/>
                    <a:pt x="222" y="228"/>
                  </a:cubicBezTo>
                  <a:cubicBezTo>
                    <a:pt x="142" y="234"/>
                    <a:pt x="68" y="234"/>
                    <a:pt x="0" y="296"/>
                  </a:cubicBezTo>
                  <a:cubicBezTo>
                    <a:pt x="0" y="296"/>
                    <a:pt x="0" y="302"/>
                    <a:pt x="6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8"/>
            <p:cNvSpPr/>
            <p:nvPr/>
          </p:nvSpPr>
          <p:spPr>
            <a:xfrm>
              <a:off x="-6053435" y="-1847815"/>
              <a:ext cx="72583" cy="29802"/>
            </a:xfrm>
            <a:custGeom>
              <a:avLst/>
              <a:gdLst/>
              <a:ahLst/>
              <a:cxnLst/>
              <a:rect l="l" t="t" r="r" b="b"/>
              <a:pathLst>
                <a:path w="302" h="124" extrusionOk="0">
                  <a:moveTo>
                    <a:pt x="12" y="117"/>
                  </a:moveTo>
                  <a:cubicBezTo>
                    <a:pt x="92" y="56"/>
                    <a:pt x="240" y="105"/>
                    <a:pt x="296" y="19"/>
                  </a:cubicBezTo>
                  <a:cubicBezTo>
                    <a:pt x="302" y="13"/>
                    <a:pt x="296" y="0"/>
                    <a:pt x="283" y="0"/>
                  </a:cubicBezTo>
                  <a:cubicBezTo>
                    <a:pt x="234" y="25"/>
                    <a:pt x="191" y="44"/>
                    <a:pt x="129" y="50"/>
                  </a:cubicBezTo>
                  <a:cubicBezTo>
                    <a:pt x="86" y="62"/>
                    <a:pt x="43" y="74"/>
                    <a:pt x="6" y="111"/>
                  </a:cubicBezTo>
                  <a:cubicBezTo>
                    <a:pt x="0" y="117"/>
                    <a:pt x="6" y="124"/>
                    <a:pt x="12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8"/>
            <p:cNvSpPr/>
            <p:nvPr/>
          </p:nvSpPr>
          <p:spPr>
            <a:xfrm>
              <a:off x="-6112800" y="-1942510"/>
              <a:ext cx="55038" cy="56480"/>
            </a:xfrm>
            <a:custGeom>
              <a:avLst/>
              <a:gdLst/>
              <a:ahLst/>
              <a:cxnLst/>
              <a:rect l="l" t="t" r="r" b="b"/>
              <a:pathLst>
                <a:path w="229" h="235" extrusionOk="0">
                  <a:moveTo>
                    <a:pt x="229" y="228"/>
                  </a:moveTo>
                  <a:cubicBezTo>
                    <a:pt x="198" y="179"/>
                    <a:pt x="173" y="142"/>
                    <a:pt x="136" y="105"/>
                  </a:cubicBezTo>
                  <a:cubicBezTo>
                    <a:pt x="118" y="86"/>
                    <a:pt x="99" y="68"/>
                    <a:pt x="75" y="50"/>
                  </a:cubicBezTo>
                  <a:cubicBezTo>
                    <a:pt x="56" y="31"/>
                    <a:pt x="38" y="13"/>
                    <a:pt x="13" y="6"/>
                  </a:cubicBezTo>
                  <a:cubicBezTo>
                    <a:pt x="7" y="0"/>
                    <a:pt x="1" y="6"/>
                    <a:pt x="1" y="13"/>
                  </a:cubicBezTo>
                  <a:cubicBezTo>
                    <a:pt x="19" y="50"/>
                    <a:pt x="68" y="74"/>
                    <a:pt x="99" y="105"/>
                  </a:cubicBezTo>
                  <a:cubicBezTo>
                    <a:pt x="142" y="142"/>
                    <a:pt x="192" y="179"/>
                    <a:pt x="222" y="228"/>
                  </a:cubicBezTo>
                  <a:cubicBezTo>
                    <a:pt x="222" y="234"/>
                    <a:pt x="229" y="228"/>
                    <a:pt x="229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8"/>
            <p:cNvSpPr/>
            <p:nvPr/>
          </p:nvSpPr>
          <p:spPr>
            <a:xfrm>
              <a:off x="-5134366" y="-1881943"/>
              <a:ext cx="72824" cy="182420"/>
            </a:xfrm>
            <a:custGeom>
              <a:avLst/>
              <a:gdLst/>
              <a:ahLst/>
              <a:cxnLst/>
              <a:rect l="l" t="t" r="r" b="b"/>
              <a:pathLst>
                <a:path w="303" h="759" extrusionOk="0">
                  <a:moveTo>
                    <a:pt x="1" y="7"/>
                  </a:moveTo>
                  <a:cubicBezTo>
                    <a:pt x="69" y="118"/>
                    <a:pt x="106" y="241"/>
                    <a:pt x="161" y="358"/>
                  </a:cubicBezTo>
                  <a:cubicBezTo>
                    <a:pt x="192" y="426"/>
                    <a:pt x="229" y="481"/>
                    <a:pt x="235" y="555"/>
                  </a:cubicBezTo>
                  <a:cubicBezTo>
                    <a:pt x="241" y="617"/>
                    <a:pt x="235" y="678"/>
                    <a:pt x="260" y="734"/>
                  </a:cubicBezTo>
                  <a:cubicBezTo>
                    <a:pt x="266" y="752"/>
                    <a:pt x="303" y="758"/>
                    <a:pt x="303" y="728"/>
                  </a:cubicBezTo>
                  <a:cubicBezTo>
                    <a:pt x="284" y="604"/>
                    <a:pt x="290" y="494"/>
                    <a:pt x="229" y="383"/>
                  </a:cubicBezTo>
                  <a:cubicBezTo>
                    <a:pt x="155" y="253"/>
                    <a:pt x="93" y="124"/>
                    <a:pt x="7" y="1"/>
                  </a:cubicBezTo>
                  <a:cubicBezTo>
                    <a:pt x="7" y="1"/>
                    <a:pt x="1" y="1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8"/>
            <p:cNvSpPr/>
            <p:nvPr/>
          </p:nvSpPr>
          <p:spPr>
            <a:xfrm>
              <a:off x="-5243721" y="-2022544"/>
              <a:ext cx="65373" cy="47588"/>
            </a:xfrm>
            <a:custGeom>
              <a:avLst/>
              <a:gdLst/>
              <a:ahLst/>
              <a:cxnLst/>
              <a:rect l="l" t="t" r="r" b="b"/>
              <a:pathLst>
                <a:path w="272" h="198" extrusionOk="0">
                  <a:moveTo>
                    <a:pt x="265" y="185"/>
                  </a:moveTo>
                  <a:cubicBezTo>
                    <a:pt x="246" y="136"/>
                    <a:pt x="216" y="99"/>
                    <a:pt x="173" y="68"/>
                  </a:cubicBezTo>
                  <a:cubicBezTo>
                    <a:pt x="129" y="38"/>
                    <a:pt x="68" y="1"/>
                    <a:pt x="12" y="1"/>
                  </a:cubicBezTo>
                  <a:cubicBezTo>
                    <a:pt x="6" y="1"/>
                    <a:pt x="0" y="19"/>
                    <a:pt x="6" y="25"/>
                  </a:cubicBezTo>
                  <a:cubicBezTo>
                    <a:pt x="37" y="56"/>
                    <a:pt x="92" y="68"/>
                    <a:pt x="129" y="81"/>
                  </a:cubicBezTo>
                  <a:cubicBezTo>
                    <a:pt x="179" y="105"/>
                    <a:pt x="228" y="142"/>
                    <a:pt x="253" y="192"/>
                  </a:cubicBezTo>
                  <a:cubicBezTo>
                    <a:pt x="259" y="198"/>
                    <a:pt x="271" y="192"/>
                    <a:pt x="265" y="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8"/>
            <p:cNvSpPr/>
            <p:nvPr/>
          </p:nvSpPr>
          <p:spPr>
            <a:xfrm>
              <a:off x="-5838810" y="-2060999"/>
              <a:ext cx="143725" cy="65373"/>
            </a:xfrm>
            <a:custGeom>
              <a:avLst/>
              <a:gdLst/>
              <a:ahLst/>
              <a:cxnLst/>
              <a:rect l="l" t="t" r="r" b="b"/>
              <a:pathLst>
                <a:path w="598" h="272" extrusionOk="0">
                  <a:moveTo>
                    <a:pt x="12" y="247"/>
                  </a:moveTo>
                  <a:cubicBezTo>
                    <a:pt x="80" y="272"/>
                    <a:pt x="136" y="204"/>
                    <a:pt x="179" y="155"/>
                  </a:cubicBezTo>
                  <a:cubicBezTo>
                    <a:pt x="228" y="93"/>
                    <a:pt x="271" y="62"/>
                    <a:pt x="357" y="56"/>
                  </a:cubicBezTo>
                  <a:cubicBezTo>
                    <a:pt x="431" y="50"/>
                    <a:pt x="505" y="81"/>
                    <a:pt x="579" y="87"/>
                  </a:cubicBezTo>
                  <a:cubicBezTo>
                    <a:pt x="591" y="87"/>
                    <a:pt x="598" y="68"/>
                    <a:pt x="585" y="62"/>
                  </a:cubicBezTo>
                  <a:cubicBezTo>
                    <a:pt x="493" y="37"/>
                    <a:pt x="357" y="1"/>
                    <a:pt x="265" y="44"/>
                  </a:cubicBezTo>
                  <a:cubicBezTo>
                    <a:pt x="173" y="93"/>
                    <a:pt x="123" y="241"/>
                    <a:pt x="12" y="235"/>
                  </a:cubicBezTo>
                  <a:cubicBezTo>
                    <a:pt x="0" y="235"/>
                    <a:pt x="0" y="247"/>
                    <a:pt x="12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8"/>
            <p:cNvSpPr/>
            <p:nvPr/>
          </p:nvSpPr>
          <p:spPr>
            <a:xfrm>
              <a:off x="-5754449" y="-2052106"/>
              <a:ext cx="134832" cy="78592"/>
            </a:xfrm>
            <a:custGeom>
              <a:avLst/>
              <a:gdLst/>
              <a:ahLst/>
              <a:cxnLst/>
              <a:rect l="l" t="t" r="r" b="b"/>
              <a:pathLst>
                <a:path w="561" h="327" extrusionOk="0">
                  <a:moveTo>
                    <a:pt x="6" y="327"/>
                  </a:moveTo>
                  <a:cubicBezTo>
                    <a:pt x="86" y="302"/>
                    <a:pt x="130" y="265"/>
                    <a:pt x="160" y="185"/>
                  </a:cubicBezTo>
                  <a:cubicBezTo>
                    <a:pt x="179" y="142"/>
                    <a:pt x="191" y="105"/>
                    <a:pt x="228" y="74"/>
                  </a:cubicBezTo>
                  <a:cubicBezTo>
                    <a:pt x="259" y="50"/>
                    <a:pt x="314" y="56"/>
                    <a:pt x="351" y="56"/>
                  </a:cubicBezTo>
                  <a:cubicBezTo>
                    <a:pt x="419" y="62"/>
                    <a:pt x="481" y="87"/>
                    <a:pt x="542" y="87"/>
                  </a:cubicBezTo>
                  <a:cubicBezTo>
                    <a:pt x="561" y="93"/>
                    <a:pt x="561" y="68"/>
                    <a:pt x="548" y="62"/>
                  </a:cubicBezTo>
                  <a:cubicBezTo>
                    <a:pt x="444" y="37"/>
                    <a:pt x="320" y="0"/>
                    <a:pt x="210" y="50"/>
                  </a:cubicBezTo>
                  <a:cubicBezTo>
                    <a:pt x="179" y="62"/>
                    <a:pt x="166" y="99"/>
                    <a:pt x="154" y="130"/>
                  </a:cubicBezTo>
                  <a:cubicBezTo>
                    <a:pt x="117" y="216"/>
                    <a:pt x="99" y="278"/>
                    <a:pt x="0" y="321"/>
                  </a:cubicBezTo>
                  <a:cubicBezTo>
                    <a:pt x="0" y="327"/>
                    <a:pt x="0" y="327"/>
                    <a:pt x="6" y="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8"/>
            <p:cNvSpPr/>
            <p:nvPr/>
          </p:nvSpPr>
          <p:spPr>
            <a:xfrm>
              <a:off x="-5705660" y="-2115797"/>
              <a:ext cx="47588" cy="75708"/>
            </a:xfrm>
            <a:custGeom>
              <a:avLst/>
              <a:gdLst/>
              <a:ahLst/>
              <a:cxnLst/>
              <a:rect l="l" t="t" r="r" b="b"/>
              <a:pathLst>
                <a:path w="198" h="315" extrusionOk="0">
                  <a:moveTo>
                    <a:pt x="142" y="13"/>
                  </a:moveTo>
                  <a:cubicBezTo>
                    <a:pt x="161" y="68"/>
                    <a:pt x="179" y="105"/>
                    <a:pt x="130" y="155"/>
                  </a:cubicBezTo>
                  <a:cubicBezTo>
                    <a:pt x="105" y="179"/>
                    <a:pt x="68" y="192"/>
                    <a:pt x="44" y="216"/>
                  </a:cubicBezTo>
                  <a:cubicBezTo>
                    <a:pt x="13" y="247"/>
                    <a:pt x="0" y="290"/>
                    <a:pt x="44" y="315"/>
                  </a:cubicBezTo>
                  <a:cubicBezTo>
                    <a:pt x="50" y="315"/>
                    <a:pt x="56" y="309"/>
                    <a:pt x="56" y="302"/>
                  </a:cubicBezTo>
                  <a:cubicBezTo>
                    <a:pt x="56" y="284"/>
                    <a:pt x="50" y="284"/>
                    <a:pt x="50" y="265"/>
                  </a:cubicBezTo>
                  <a:cubicBezTo>
                    <a:pt x="44" y="247"/>
                    <a:pt x="93" y="216"/>
                    <a:pt x="105" y="204"/>
                  </a:cubicBezTo>
                  <a:cubicBezTo>
                    <a:pt x="130" y="185"/>
                    <a:pt x="148" y="167"/>
                    <a:pt x="167" y="142"/>
                  </a:cubicBezTo>
                  <a:cubicBezTo>
                    <a:pt x="198" y="99"/>
                    <a:pt x="185" y="44"/>
                    <a:pt x="154" y="7"/>
                  </a:cubicBezTo>
                  <a:cubicBezTo>
                    <a:pt x="148" y="1"/>
                    <a:pt x="136" y="7"/>
                    <a:pt x="14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8"/>
            <p:cNvSpPr/>
            <p:nvPr/>
          </p:nvSpPr>
          <p:spPr>
            <a:xfrm>
              <a:off x="-5730896" y="-2148243"/>
              <a:ext cx="35811" cy="103828"/>
            </a:xfrm>
            <a:custGeom>
              <a:avLst/>
              <a:gdLst/>
              <a:ahLst/>
              <a:cxnLst/>
              <a:rect l="l" t="t" r="r" b="b"/>
              <a:pathLst>
                <a:path w="149" h="432" extrusionOk="0">
                  <a:moveTo>
                    <a:pt x="75" y="19"/>
                  </a:moveTo>
                  <a:cubicBezTo>
                    <a:pt x="75" y="37"/>
                    <a:pt x="81" y="56"/>
                    <a:pt x="87" y="80"/>
                  </a:cubicBezTo>
                  <a:cubicBezTo>
                    <a:pt x="99" y="142"/>
                    <a:pt x="56" y="154"/>
                    <a:pt x="32" y="191"/>
                  </a:cubicBezTo>
                  <a:cubicBezTo>
                    <a:pt x="7" y="228"/>
                    <a:pt x="1" y="259"/>
                    <a:pt x="1" y="296"/>
                  </a:cubicBezTo>
                  <a:cubicBezTo>
                    <a:pt x="7" y="364"/>
                    <a:pt x="62" y="431"/>
                    <a:pt x="130" y="431"/>
                  </a:cubicBezTo>
                  <a:cubicBezTo>
                    <a:pt x="136" y="431"/>
                    <a:pt x="142" y="413"/>
                    <a:pt x="136" y="407"/>
                  </a:cubicBezTo>
                  <a:cubicBezTo>
                    <a:pt x="87" y="382"/>
                    <a:pt x="56" y="364"/>
                    <a:pt x="38" y="308"/>
                  </a:cubicBezTo>
                  <a:cubicBezTo>
                    <a:pt x="19" y="247"/>
                    <a:pt x="68" y="210"/>
                    <a:pt x="105" y="166"/>
                  </a:cubicBezTo>
                  <a:cubicBezTo>
                    <a:pt x="149" y="117"/>
                    <a:pt x="112" y="62"/>
                    <a:pt x="93" y="12"/>
                  </a:cubicBezTo>
                  <a:cubicBezTo>
                    <a:pt x="87" y="0"/>
                    <a:pt x="75" y="6"/>
                    <a:pt x="7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8"/>
            <p:cNvSpPr/>
            <p:nvPr/>
          </p:nvSpPr>
          <p:spPr>
            <a:xfrm>
              <a:off x="-5865488" y="-2098011"/>
              <a:ext cx="155502" cy="49030"/>
            </a:xfrm>
            <a:custGeom>
              <a:avLst/>
              <a:gdLst/>
              <a:ahLst/>
              <a:cxnLst/>
              <a:rect l="l" t="t" r="r" b="b"/>
              <a:pathLst>
                <a:path w="647" h="204" extrusionOk="0">
                  <a:moveTo>
                    <a:pt x="13" y="93"/>
                  </a:moveTo>
                  <a:cubicBezTo>
                    <a:pt x="43" y="105"/>
                    <a:pt x="62" y="99"/>
                    <a:pt x="93" y="93"/>
                  </a:cubicBezTo>
                  <a:cubicBezTo>
                    <a:pt x="173" y="62"/>
                    <a:pt x="234" y="44"/>
                    <a:pt x="321" y="62"/>
                  </a:cubicBezTo>
                  <a:cubicBezTo>
                    <a:pt x="431" y="93"/>
                    <a:pt x="511" y="185"/>
                    <a:pt x="622" y="204"/>
                  </a:cubicBezTo>
                  <a:cubicBezTo>
                    <a:pt x="635" y="204"/>
                    <a:pt x="647" y="185"/>
                    <a:pt x="635" y="179"/>
                  </a:cubicBezTo>
                  <a:cubicBezTo>
                    <a:pt x="530" y="130"/>
                    <a:pt x="431" y="74"/>
                    <a:pt x="327" y="38"/>
                  </a:cubicBezTo>
                  <a:cubicBezTo>
                    <a:pt x="210" y="1"/>
                    <a:pt x="123" y="81"/>
                    <a:pt x="13" y="81"/>
                  </a:cubicBezTo>
                  <a:cubicBezTo>
                    <a:pt x="6" y="81"/>
                    <a:pt x="0" y="93"/>
                    <a:pt x="13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8"/>
            <p:cNvSpPr/>
            <p:nvPr/>
          </p:nvSpPr>
          <p:spPr>
            <a:xfrm>
              <a:off x="-5776801" y="-2188380"/>
              <a:ext cx="62489" cy="131948"/>
            </a:xfrm>
            <a:custGeom>
              <a:avLst/>
              <a:gdLst/>
              <a:ahLst/>
              <a:cxnLst/>
              <a:rect l="l" t="t" r="r" b="b"/>
              <a:pathLst>
                <a:path w="260" h="549" extrusionOk="0">
                  <a:moveTo>
                    <a:pt x="192" y="7"/>
                  </a:moveTo>
                  <a:cubicBezTo>
                    <a:pt x="161" y="118"/>
                    <a:pt x="1" y="186"/>
                    <a:pt x="25" y="315"/>
                  </a:cubicBezTo>
                  <a:cubicBezTo>
                    <a:pt x="38" y="420"/>
                    <a:pt x="142" y="543"/>
                    <a:pt x="253" y="549"/>
                  </a:cubicBezTo>
                  <a:cubicBezTo>
                    <a:pt x="259" y="549"/>
                    <a:pt x="259" y="543"/>
                    <a:pt x="259" y="537"/>
                  </a:cubicBezTo>
                  <a:cubicBezTo>
                    <a:pt x="173" y="444"/>
                    <a:pt x="25" y="407"/>
                    <a:pt x="56" y="247"/>
                  </a:cubicBezTo>
                  <a:cubicBezTo>
                    <a:pt x="81" y="155"/>
                    <a:pt x="192" y="112"/>
                    <a:pt x="204" y="7"/>
                  </a:cubicBezTo>
                  <a:cubicBezTo>
                    <a:pt x="204" y="1"/>
                    <a:pt x="192" y="1"/>
                    <a:pt x="19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8"/>
            <p:cNvSpPr/>
            <p:nvPr/>
          </p:nvSpPr>
          <p:spPr>
            <a:xfrm>
              <a:off x="-5875822" y="-2118681"/>
              <a:ext cx="40137" cy="105270"/>
            </a:xfrm>
            <a:custGeom>
              <a:avLst/>
              <a:gdLst/>
              <a:ahLst/>
              <a:cxnLst/>
              <a:rect l="l" t="t" r="r" b="b"/>
              <a:pathLst>
                <a:path w="167" h="438" extrusionOk="0">
                  <a:moveTo>
                    <a:pt x="0" y="6"/>
                  </a:moveTo>
                  <a:cubicBezTo>
                    <a:pt x="6" y="74"/>
                    <a:pt x="19" y="130"/>
                    <a:pt x="49" y="191"/>
                  </a:cubicBezTo>
                  <a:cubicBezTo>
                    <a:pt x="68" y="241"/>
                    <a:pt x="99" y="284"/>
                    <a:pt x="111" y="333"/>
                  </a:cubicBezTo>
                  <a:cubicBezTo>
                    <a:pt x="123" y="364"/>
                    <a:pt x="129" y="401"/>
                    <a:pt x="142" y="438"/>
                  </a:cubicBezTo>
                  <a:cubicBezTo>
                    <a:pt x="148" y="438"/>
                    <a:pt x="154" y="438"/>
                    <a:pt x="154" y="431"/>
                  </a:cubicBezTo>
                  <a:cubicBezTo>
                    <a:pt x="166" y="370"/>
                    <a:pt x="142" y="308"/>
                    <a:pt x="117" y="247"/>
                  </a:cubicBezTo>
                  <a:cubicBezTo>
                    <a:pt x="86" y="167"/>
                    <a:pt x="37" y="87"/>
                    <a:pt x="6" y="6"/>
                  </a:cubicBezTo>
                  <a:cubicBezTo>
                    <a:pt x="6" y="0"/>
                    <a:pt x="0" y="0"/>
                    <a:pt x="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8"/>
            <p:cNvSpPr/>
            <p:nvPr/>
          </p:nvSpPr>
          <p:spPr>
            <a:xfrm>
              <a:off x="-5744115" y="-2169153"/>
              <a:ext cx="31245" cy="67056"/>
            </a:xfrm>
            <a:custGeom>
              <a:avLst/>
              <a:gdLst/>
              <a:ahLst/>
              <a:cxnLst/>
              <a:rect l="l" t="t" r="r" b="b"/>
              <a:pathLst>
                <a:path w="130" h="279" extrusionOk="0">
                  <a:moveTo>
                    <a:pt x="6" y="272"/>
                  </a:moveTo>
                  <a:cubicBezTo>
                    <a:pt x="6" y="235"/>
                    <a:pt x="43" y="216"/>
                    <a:pt x="62" y="192"/>
                  </a:cubicBezTo>
                  <a:cubicBezTo>
                    <a:pt x="80" y="173"/>
                    <a:pt x="93" y="149"/>
                    <a:pt x="105" y="124"/>
                  </a:cubicBezTo>
                  <a:cubicBezTo>
                    <a:pt x="123" y="87"/>
                    <a:pt x="130" y="44"/>
                    <a:pt x="105" y="7"/>
                  </a:cubicBezTo>
                  <a:cubicBezTo>
                    <a:pt x="105" y="1"/>
                    <a:pt x="93" y="7"/>
                    <a:pt x="93" y="13"/>
                  </a:cubicBezTo>
                  <a:cubicBezTo>
                    <a:pt x="93" y="44"/>
                    <a:pt x="93" y="69"/>
                    <a:pt x="87" y="99"/>
                  </a:cubicBezTo>
                  <a:cubicBezTo>
                    <a:pt x="80" y="130"/>
                    <a:pt x="56" y="167"/>
                    <a:pt x="37" y="186"/>
                  </a:cubicBezTo>
                  <a:cubicBezTo>
                    <a:pt x="13" y="216"/>
                    <a:pt x="0" y="241"/>
                    <a:pt x="0" y="272"/>
                  </a:cubicBezTo>
                  <a:cubicBezTo>
                    <a:pt x="0" y="278"/>
                    <a:pt x="6" y="278"/>
                    <a:pt x="6" y="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8"/>
            <p:cNvSpPr/>
            <p:nvPr/>
          </p:nvSpPr>
          <p:spPr>
            <a:xfrm>
              <a:off x="-5847702" y="-2069891"/>
              <a:ext cx="80034" cy="57923"/>
            </a:xfrm>
            <a:custGeom>
              <a:avLst/>
              <a:gdLst/>
              <a:ahLst/>
              <a:cxnLst/>
              <a:rect l="l" t="t" r="r" b="b"/>
              <a:pathLst>
                <a:path w="333" h="241" extrusionOk="0">
                  <a:moveTo>
                    <a:pt x="327" y="25"/>
                  </a:moveTo>
                  <a:cubicBezTo>
                    <a:pt x="271" y="7"/>
                    <a:pt x="228" y="31"/>
                    <a:pt x="191" y="62"/>
                  </a:cubicBezTo>
                  <a:cubicBezTo>
                    <a:pt x="160" y="87"/>
                    <a:pt x="136" y="111"/>
                    <a:pt x="105" y="136"/>
                  </a:cubicBezTo>
                  <a:cubicBezTo>
                    <a:pt x="74" y="155"/>
                    <a:pt x="43" y="161"/>
                    <a:pt x="6" y="167"/>
                  </a:cubicBezTo>
                  <a:cubicBezTo>
                    <a:pt x="0" y="167"/>
                    <a:pt x="0" y="173"/>
                    <a:pt x="0" y="179"/>
                  </a:cubicBezTo>
                  <a:cubicBezTo>
                    <a:pt x="123" y="241"/>
                    <a:pt x="191" y="1"/>
                    <a:pt x="320" y="38"/>
                  </a:cubicBezTo>
                  <a:cubicBezTo>
                    <a:pt x="327" y="44"/>
                    <a:pt x="333" y="25"/>
                    <a:pt x="32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8"/>
            <p:cNvSpPr/>
            <p:nvPr/>
          </p:nvSpPr>
          <p:spPr>
            <a:xfrm>
              <a:off x="-5785694" y="-2046097"/>
              <a:ext cx="83159" cy="49030"/>
            </a:xfrm>
            <a:custGeom>
              <a:avLst/>
              <a:gdLst/>
              <a:ahLst/>
              <a:cxnLst/>
              <a:rect l="l" t="t" r="r" b="b"/>
              <a:pathLst>
                <a:path w="346" h="204" extrusionOk="0">
                  <a:moveTo>
                    <a:pt x="7" y="203"/>
                  </a:moveTo>
                  <a:cubicBezTo>
                    <a:pt x="50" y="173"/>
                    <a:pt x="93" y="136"/>
                    <a:pt x="136" y="99"/>
                  </a:cubicBezTo>
                  <a:cubicBezTo>
                    <a:pt x="198" y="49"/>
                    <a:pt x="266" y="62"/>
                    <a:pt x="333" y="37"/>
                  </a:cubicBezTo>
                  <a:cubicBezTo>
                    <a:pt x="346" y="31"/>
                    <a:pt x="346" y="12"/>
                    <a:pt x="333" y="12"/>
                  </a:cubicBezTo>
                  <a:cubicBezTo>
                    <a:pt x="278" y="0"/>
                    <a:pt x="216" y="19"/>
                    <a:pt x="167" y="43"/>
                  </a:cubicBezTo>
                  <a:cubicBezTo>
                    <a:pt x="142" y="56"/>
                    <a:pt x="124" y="80"/>
                    <a:pt x="106" y="105"/>
                  </a:cubicBezTo>
                  <a:cubicBezTo>
                    <a:pt x="75" y="142"/>
                    <a:pt x="44" y="173"/>
                    <a:pt x="1" y="197"/>
                  </a:cubicBezTo>
                  <a:cubicBezTo>
                    <a:pt x="1" y="197"/>
                    <a:pt x="1" y="203"/>
                    <a:pt x="7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8"/>
            <p:cNvSpPr/>
            <p:nvPr/>
          </p:nvSpPr>
          <p:spPr>
            <a:xfrm>
              <a:off x="-5785694" y="-2023986"/>
              <a:ext cx="55038" cy="53596"/>
            </a:xfrm>
            <a:custGeom>
              <a:avLst/>
              <a:gdLst/>
              <a:ahLst/>
              <a:cxnLst/>
              <a:rect l="l" t="t" r="r" b="b"/>
              <a:pathLst>
                <a:path w="229" h="223" extrusionOk="0">
                  <a:moveTo>
                    <a:pt x="223" y="1"/>
                  </a:moveTo>
                  <a:cubicBezTo>
                    <a:pt x="173" y="13"/>
                    <a:pt x="149" y="44"/>
                    <a:pt x="124" y="81"/>
                  </a:cubicBezTo>
                  <a:cubicBezTo>
                    <a:pt x="112" y="105"/>
                    <a:pt x="99" y="130"/>
                    <a:pt x="81" y="148"/>
                  </a:cubicBezTo>
                  <a:cubicBezTo>
                    <a:pt x="56" y="167"/>
                    <a:pt x="25" y="167"/>
                    <a:pt x="7" y="185"/>
                  </a:cubicBezTo>
                  <a:cubicBezTo>
                    <a:pt x="1" y="185"/>
                    <a:pt x="7" y="191"/>
                    <a:pt x="7" y="198"/>
                  </a:cubicBezTo>
                  <a:cubicBezTo>
                    <a:pt x="50" y="222"/>
                    <a:pt x="93" y="173"/>
                    <a:pt x="118" y="148"/>
                  </a:cubicBezTo>
                  <a:cubicBezTo>
                    <a:pt x="149" y="99"/>
                    <a:pt x="167" y="31"/>
                    <a:pt x="223" y="13"/>
                  </a:cubicBezTo>
                  <a:cubicBezTo>
                    <a:pt x="229" y="13"/>
                    <a:pt x="229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8"/>
            <p:cNvSpPr/>
            <p:nvPr/>
          </p:nvSpPr>
          <p:spPr>
            <a:xfrm>
              <a:off x="-5715994" y="-2104020"/>
              <a:ext cx="25476" cy="61047"/>
            </a:xfrm>
            <a:custGeom>
              <a:avLst/>
              <a:gdLst/>
              <a:ahLst/>
              <a:cxnLst/>
              <a:rect l="l" t="t" r="r" b="b"/>
              <a:pathLst>
                <a:path w="106" h="254" extrusionOk="0">
                  <a:moveTo>
                    <a:pt x="87" y="13"/>
                  </a:moveTo>
                  <a:cubicBezTo>
                    <a:pt x="62" y="56"/>
                    <a:pt x="31" y="99"/>
                    <a:pt x="13" y="155"/>
                  </a:cubicBezTo>
                  <a:cubicBezTo>
                    <a:pt x="0" y="192"/>
                    <a:pt x="19" y="247"/>
                    <a:pt x="68" y="253"/>
                  </a:cubicBezTo>
                  <a:cubicBezTo>
                    <a:pt x="74" y="253"/>
                    <a:pt x="80" y="247"/>
                    <a:pt x="74" y="241"/>
                  </a:cubicBezTo>
                  <a:cubicBezTo>
                    <a:pt x="62" y="223"/>
                    <a:pt x="43" y="210"/>
                    <a:pt x="37" y="186"/>
                  </a:cubicBezTo>
                  <a:cubicBezTo>
                    <a:pt x="37" y="161"/>
                    <a:pt x="50" y="136"/>
                    <a:pt x="56" y="118"/>
                  </a:cubicBezTo>
                  <a:cubicBezTo>
                    <a:pt x="74" y="81"/>
                    <a:pt x="93" y="50"/>
                    <a:pt x="105" y="19"/>
                  </a:cubicBezTo>
                  <a:cubicBezTo>
                    <a:pt x="105" y="7"/>
                    <a:pt x="93" y="1"/>
                    <a:pt x="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8"/>
            <p:cNvSpPr/>
            <p:nvPr/>
          </p:nvSpPr>
          <p:spPr>
            <a:xfrm>
              <a:off x="-5812372" y="-2176363"/>
              <a:ext cx="55038" cy="75708"/>
            </a:xfrm>
            <a:custGeom>
              <a:avLst/>
              <a:gdLst/>
              <a:ahLst/>
              <a:cxnLst/>
              <a:rect l="l" t="t" r="r" b="b"/>
              <a:pathLst>
                <a:path w="229" h="315" extrusionOk="0">
                  <a:moveTo>
                    <a:pt x="217" y="6"/>
                  </a:moveTo>
                  <a:cubicBezTo>
                    <a:pt x="136" y="62"/>
                    <a:pt x="1" y="216"/>
                    <a:pt x="118" y="308"/>
                  </a:cubicBezTo>
                  <a:cubicBezTo>
                    <a:pt x="118" y="314"/>
                    <a:pt x="130" y="308"/>
                    <a:pt x="124" y="302"/>
                  </a:cubicBezTo>
                  <a:cubicBezTo>
                    <a:pt x="106" y="240"/>
                    <a:pt x="87" y="203"/>
                    <a:pt x="118" y="136"/>
                  </a:cubicBezTo>
                  <a:cubicBezTo>
                    <a:pt x="136" y="86"/>
                    <a:pt x="180" y="43"/>
                    <a:pt x="223" y="6"/>
                  </a:cubicBezTo>
                  <a:cubicBezTo>
                    <a:pt x="229" y="6"/>
                    <a:pt x="223" y="0"/>
                    <a:pt x="21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8"/>
            <p:cNvSpPr/>
            <p:nvPr/>
          </p:nvSpPr>
          <p:spPr>
            <a:xfrm>
              <a:off x="-5696767" y="-2035763"/>
              <a:ext cx="68257" cy="26918"/>
            </a:xfrm>
            <a:custGeom>
              <a:avLst/>
              <a:gdLst/>
              <a:ahLst/>
              <a:cxnLst/>
              <a:rect l="l" t="t" r="r" b="b"/>
              <a:pathLst>
                <a:path w="284" h="112" extrusionOk="0">
                  <a:moveTo>
                    <a:pt x="13" y="105"/>
                  </a:moveTo>
                  <a:cubicBezTo>
                    <a:pt x="56" y="56"/>
                    <a:pt x="105" y="37"/>
                    <a:pt x="173" y="43"/>
                  </a:cubicBezTo>
                  <a:cubicBezTo>
                    <a:pt x="210" y="43"/>
                    <a:pt x="265" y="56"/>
                    <a:pt x="278" y="19"/>
                  </a:cubicBezTo>
                  <a:cubicBezTo>
                    <a:pt x="284" y="6"/>
                    <a:pt x="278" y="0"/>
                    <a:pt x="271" y="0"/>
                  </a:cubicBezTo>
                  <a:cubicBezTo>
                    <a:pt x="241" y="6"/>
                    <a:pt x="216" y="13"/>
                    <a:pt x="191" y="13"/>
                  </a:cubicBezTo>
                  <a:cubicBezTo>
                    <a:pt x="167" y="13"/>
                    <a:pt x="142" y="6"/>
                    <a:pt x="117" y="13"/>
                  </a:cubicBezTo>
                  <a:cubicBezTo>
                    <a:pt x="62" y="19"/>
                    <a:pt x="31" y="56"/>
                    <a:pt x="7" y="105"/>
                  </a:cubicBezTo>
                  <a:cubicBezTo>
                    <a:pt x="0" y="105"/>
                    <a:pt x="7" y="111"/>
                    <a:pt x="13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8"/>
            <p:cNvSpPr/>
            <p:nvPr/>
          </p:nvSpPr>
          <p:spPr>
            <a:xfrm>
              <a:off x="-5662638" y="-2071333"/>
              <a:ext cx="38695" cy="3869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0" y="7"/>
                  </a:moveTo>
                  <a:cubicBezTo>
                    <a:pt x="0" y="44"/>
                    <a:pt x="31" y="80"/>
                    <a:pt x="55" y="99"/>
                  </a:cubicBezTo>
                  <a:cubicBezTo>
                    <a:pt x="74" y="117"/>
                    <a:pt x="92" y="130"/>
                    <a:pt x="111" y="142"/>
                  </a:cubicBezTo>
                  <a:cubicBezTo>
                    <a:pt x="123" y="154"/>
                    <a:pt x="136" y="161"/>
                    <a:pt x="154" y="161"/>
                  </a:cubicBezTo>
                  <a:cubicBezTo>
                    <a:pt x="160" y="161"/>
                    <a:pt x="160" y="154"/>
                    <a:pt x="160" y="154"/>
                  </a:cubicBezTo>
                  <a:cubicBezTo>
                    <a:pt x="148" y="130"/>
                    <a:pt x="105" y="117"/>
                    <a:pt x="86" y="99"/>
                  </a:cubicBezTo>
                  <a:cubicBezTo>
                    <a:pt x="55" y="80"/>
                    <a:pt x="12" y="44"/>
                    <a:pt x="12" y="7"/>
                  </a:cubicBezTo>
                  <a:cubicBezTo>
                    <a:pt x="6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8"/>
            <p:cNvSpPr/>
            <p:nvPr/>
          </p:nvSpPr>
          <p:spPr>
            <a:xfrm>
              <a:off x="-5668647" y="-2010767"/>
              <a:ext cx="81716" cy="22592"/>
            </a:xfrm>
            <a:custGeom>
              <a:avLst/>
              <a:gdLst/>
              <a:ahLst/>
              <a:cxnLst/>
              <a:rect l="l" t="t" r="r" b="b"/>
              <a:pathLst>
                <a:path w="340" h="94" extrusionOk="0">
                  <a:moveTo>
                    <a:pt x="333" y="1"/>
                  </a:moveTo>
                  <a:cubicBezTo>
                    <a:pt x="284" y="19"/>
                    <a:pt x="234" y="13"/>
                    <a:pt x="185" y="19"/>
                  </a:cubicBezTo>
                  <a:cubicBezTo>
                    <a:pt x="161" y="26"/>
                    <a:pt x="136" y="32"/>
                    <a:pt x="105" y="38"/>
                  </a:cubicBezTo>
                  <a:cubicBezTo>
                    <a:pt x="74" y="50"/>
                    <a:pt x="44" y="38"/>
                    <a:pt x="13" y="44"/>
                  </a:cubicBezTo>
                  <a:cubicBezTo>
                    <a:pt x="0" y="44"/>
                    <a:pt x="0" y="56"/>
                    <a:pt x="7" y="63"/>
                  </a:cubicBezTo>
                  <a:cubicBezTo>
                    <a:pt x="56" y="93"/>
                    <a:pt x="105" y="69"/>
                    <a:pt x="154" y="50"/>
                  </a:cubicBezTo>
                  <a:cubicBezTo>
                    <a:pt x="216" y="32"/>
                    <a:pt x="278" y="38"/>
                    <a:pt x="339" y="7"/>
                  </a:cubicBezTo>
                  <a:cubicBezTo>
                    <a:pt x="339" y="7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8"/>
            <p:cNvSpPr/>
            <p:nvPr/>
          </p:nvSpPr>
          <p:spPr>
            <a:xfrm>
              <a:off x="-5604956" y="-2056432"/>
              <a:ext cx="34129" cy="16343"/>
            </a:xfrm>
            <a:custGeom>
              <a:avLst/>
              <a:gdLst/>
              <a:ahLst/>
              <a:cxnLst/>
              <a:rect l="l" t="t" r="r" b="b"/>
              <a:pathLst>
                <a:path w="142" h="68" extrusionOk="0">
                  <a:moveTo>
                    <a:pt x="136" y="62"/>
                  </a:moveTo>
                  <a:cubicBezTo>
                    <a:pt x="117" y="49"/>
                    <a:pt x="93" y="43"/>
                    <a:pt x="74" y="31"/>
                  </a:cubicBezTo>
                  <a:cubicBezTo>
                    <a:pt x="56" y="25"/>
                    <a:pt x="31" y="6"/>
                    <a:pt x="13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6" y="31"/>
                    <a:pt x="31" y="37"/>
                    <a:pt x="50" y="43"/>
                  </a:cubicBezTo>
                  <a:cubicBezTo>
                    <a:pt x="74" y="49"/>
                    <a:pt x="105" y="55"/>
                    <a:pt x="130" y="68"/>
                  </a:cubicBezTo>
                  <a:cubicBezTo>
                    <a:pt x="136" y="68"/>
                    <a:pt x="142" y="62"/>
                    <a:pt x="136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8"/>
            <p:cNvSpPr/>
            <p:nvPr/>
          </p:nvSpPr>
          <p:spPr>
            <a:xfrm>
              <a:off x="-5522038" y="-2058115"/>
              <a:ext cx="49030" cy="92051"/>
            </a:xfrm>
            <a:custGeom>
              <a:avLst/>
              <a:gdLst/>
              <a:ahLst/>
              <a:cxnLst/>
              <a:rect l="l" t="t" r="r" b="b"/>
              <a:pathLst>
                <a:path w="204" h="383" extrusionOk="0">
                  <a:moveTo>
                    <a:pt x="12" y="13"/>
                  </a:moveTo>
                  <a:cubicBezTo>
                    <a:pt x="86" y="32"/>
                    <a:pt x="99" y="118"/>
                    <a:pt x="99" y="179"/>
                  </a:cubicBezTo>
                  <a:cubicBezTo>
                    <a:pt x="99" y="216"/>
                    <a:pt x="86" y="247"/>
                    <a:pt x="68" y="278"/>
                  </a:cubicBezTo>
                  <a:cubicBezTo>
                    <a:pt x="56" y="303"/>
                    <a:pt x="31" y="309"/>
                    <a:pt x="19" y="327"/>
                  </a:cubicBezTo>
                  <a:cubicBezTo>
                    <a:pt x="12" y="333"/>
                    <a:pt x="12" y="333"/>
                    <a:pt x="19" y="340"/>
                  </a:cubicBezTo>
                  <a:cubicBezTo>
                    <a:pt x="111" y="383"/>
                    <a:pt x="203" y="7"/>
                    <a:pt x="12" y="1"/>
                  </a:cubicBezTo>
                  <a:cubicBezTo>
                    <a:pt x="6" y="1"/>
                    <a:pt x="0" y="13"/>
                    <a:pt x="1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8"/>
            <p:cNvSpPr/>
            <p:nvPr/>
          </p:nvSpPr>
          <p:spPr>
            <a:xfrm>
              <a:off x="-5497042" y="-2047780"/>
              <a:ext cx="22592" cy="69940"/>
            </a:xfrm>
            <a:custGeom>
              <a:avLst/>
              <a:gdLst/>
              <a:ahLst/>
              <a:cxnLst/>
              <a:rect l="l" t="t" r="r" b="b"/>
              <a:pathLst>
                <a:path w="94" h="291" extrusionOk="0">
                  <a:moveTo>
                    <a:pt x="19" y="13"/>
                  </a:moveTo>
                  <a:cubicBezTo>
                    <a:pt x="50" y="50"/>
                    <a:pt x="62" y="100"/>
                    <a:pt x="62" y="149"/>
                  </a:cubicBezTo>
                  <a:cubicBezTo>
                    <a:pt x="62" y="180"/>
                    <a:pt x="56" y="204"/>
                    <a:pt x="44" y="229"/>
                  </a:cubicBezTo>
                  <a:cubicBezTo>
                    <a:pt x="38" y="247"/>
                    <a:pt x="13" y="260"/>
                    <a:pt x="1" y="278"/>
                  </a:cubicBezTo>
                  <a:cubicBezTo>
                    <a:pt x="1" y="284"/>
                    <a:pt x="1" y="290"/>
                    <a:pt x="7" y="290"/>
                  </a:cubicBezTo>
                  <a:cubicBezTo>
                    <a:pt x="62" y="284"/>
                    <a:pt x="81" y="217"/>
                    <a:pt x="87" y="173"/>
                  </a:cubicBezTo>
                  <a:cubicBezTo>
                    <a:pt x="93" y="112"/>
                    <a:pt x="69" y="50"/>
                    <a:pt x="26" y="7"/>
                  </a:cubicBezTo>
                  <a:cubicBezTo>
                    <a:pt x="19" y="1"/>
                    <a:pt x="13" y="7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5557609" y="-2075900"/>
              <a:ext cx="49030" cy="65373"/>
            </a:xfrm>
            <a:custGeom>
              <a:avLst/>
              <a:gdLst/>
              <a:ahLst/>
              <a:cxnLst/>
              <a:rect l="l" t="t" r="r" b="b"/>
              <a:pathLst>
                <a:path w="204" h="272" extrusionOk="0">
                  <a:moveTo>
                    <a:pt x="197" y="253"/>
                  </a:moveTo>
                  <a:cubicBezTo>
                    <a:pt x="130" y="247"/>
                    <a:pt x="117" y="161"/>
                    <a:pt x="99" y="106"/>
                  </a:cubicBezTo>
                  <a:cubicBezTo>
                    <a:pt x="87" y="75"/>
                    <a:pt x="50" y="1"/>
                    <a:pt x="7" y="26"/>
                  </a:cubicBezTo>
                  <a:cubicBezTo>
                    <a:pt x="0" y="26"/>
                    <a:pt x="0" y="32"/>
                    <a:pt x="7" y="32"/>
                  </a:cubicBezTo>
                  <a:cubicBezTo>
                    <a:pt x="13" y="44"/>
                    <a:pt x="19" y="44"/>
                    <a:pt x="31" y="50"/>
                  </a:cubicBezTo>
                  <a:cubicBezTo>
                    <a:pt x="43" y="63"/>
                    <a:pt x="56" y="81"/>
                    <a:pt x="62" y="93"/>
                  </a:cubicBezTo>
                  <a:cubicBezTo>
                    <a:pt x="80" y="124"/>
                    <a:pt x="93" y="161"/>
                    <a:pt x="105" y="192"/>
                  </a:cubicBezTo>
                  <a:cubicBezTo>
                    <a:pt x="124" y="235"/>
                    <a:pt x="148" y="272"/>
                    <a:pt x="204" y="260"/>
                  </a:cubicBezTo>
                  <a:cubicBezTo>
                    <a:pt x="204" y="260"/>
                    <a:pt x="204" y="253"/>
                    <a:pt x="197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5567943" y="-2016535"/>
              <a:ext cx="59365" cy="46146"/>
            </a:xfrm>
            <a:custGeom>
              <a:avLst/>
              <a:gdLst/>
              <a:ahLst/>
              <a:cxnLst/>
              <a:rect l="l" t="t" r="r" b="b"/>
              <a:pathLst>
                <a:path w="247" h="192" extrusionOk="0">
                  <a:moveTo>
                    <a:pt x="240" y="13"/>
                  </a:moveTo>
                  <a:cubicBezTo>
                    <a:pt x="191" y="0"/>
                    <a:pt x="167" y="19"/>
                    <a:pt x="136" y="56"/>
                  </a:cubicBezTo>
                  <a:cubicBezTo>
                    <a:pt x="117" y="74"/>
                    <a:pt x="105" y="99"/>
                    <a:pt x="86" y="117"/>
                  </a:cubicBezTo>
                  <a:cubicBezTo>
                    <a:pt x="62" y="142"/>
                    <a:pt x="37" y="136"/>
                    <a:pt x="13" y="148"/>
                  </a:cubicBezTo>
                  <a:cubicBezTo>
                    <a:pt x="0" y="154"/>
                    <a:pt x="6" y="167"/>
                    <a:pt x="13" y="167"/>
                  </a:cubicBezTo>
                  <a:cubicBezTo>
                    <a:pt x="50" y="191"/>
                    <a:pt x="99" y="154"/>
                    <a:pt x="123" y="123"/>
                  </a:cubicBezTo>
                  <a:cubicBezTo>
                    <a:pt x="154" y="80"/>
                    <a:pt x="179" y="13"/>
                    <a:pt x="240" y="19"/>
                  </a:cubicBezTo>
                  <a:cubicBezTo>
                    <a:pt x="247" y="25"/>
                    <a:pt x="247" y="13"/>
                    <a:pt x="24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-6022431" y="-2235728"/>
              <a:ext cx="145167" cy="223759"/>
            </a:xfrm>
            <a:custGeom>
              <a:avLst/>
              <a:gdLst/>
              <a:ahLst/>
              <a:cxnLst/>
              <a:rect l="l" t="t" r="r" b="b"/>
              <a:pathLst>
                <a:path w="604" h="931" extrusionOk="0">
                  <a:moveTo>
                    <a:pt x="62" y="925"/>
                  </a:moveTo>
                  <a:cubicBezTo>
                    <a:pt x="43" y="814"/>
                    <a:pt x="25" y="660"/>
                    <a:pt x="111" y="580"/>
                  </a:cubicBezTo>
                  <a:cubicBezTo>
                    <a:pt x="167" y="524"/>
                    <a:pt x="253" y="524"/>
                    <a:pt x="321" y="512"/>
                  </a:cubicBezTo>
                  <a:cubicBezTo>
                    <a:pt x="524" y="463"/>
                    <a:pt x="604" y="198"/>
                    <a:pt x="567" y="13"/>
                  </a:cubicBezTo>
                  <a:cubicBezTo>
                    <a:pt x="567" y="1"/>
                    <a:pt x="549" y="1"/>
                    <a:pt x="549" y="13"/>
                  </a:cubicBezTo>
                  <a:cubicBezTo>
                    <a:pt x="524" y="167"/>
                    <a:pt x="542" y="327"/>
                    <a:pt x="413" y="438"/>
                  </a:cubicBezTo>
                  <a:cubicBezTo>
                    <a:pt x="358" y="493"/>
                    <a:pt x="271" y="493"/>
                    <a:pt x="197" y="512"/>
                  </a:cubicBezTo>
                  <a:cubicBezTo>
                    <a:pt x="0" y="555"/>
                    <a:pt x="31" y="771"/>
                    <a:pt x="56" y="925"/>
                  </a:cubicBezTo>
                  <a:cubicBezTo>
                    <a:pt x="56" y="931"/>
                    <a:pt x="62" y="931"/>
                    <a:pt x="62" y="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-6177933" y="-2285960"/>
              <a:ext cx="164635" cy="155742"/>
            </a:xfrm>
            <a:custGeom>
              <a:avLst/>
              <a:gdLst/>
              <a:ahLst/>
              <a:cxnLst/>
              <a:rect l="l" t="t" r="r" b="b"/>
              <a:pathLst>
                <a:path w="685" h="648" extrusionOk="0">
                  <a:moveTo>
                    <a:pt x="684" y="641"/>
                  </a:moveTo>
                  <a:cubicBezTo>
                    <a:pt x="586" y="364"/>
                    <a:pt x="19" y="370"/>
                    <a:pt x="99" y="13"/>
                  </a:cubicBezTo>
                  <a:cubicBezTo>
                    <a:pt x="99" y="6"/>
                    <a:pt x="87" y="0"/>
                    <a:pt x="81" y="6"/>
                  </a:cubicBezTo>
                  <a:cubicBezTo>
                    <a:pt x="1" y="124"/>
                    <a:pt x="130" y="247"/>
                    <a:pt x="216" y="314"/>
                  </a:cubicBezTo>
                  <a:cubicBezTo>
                    <a:pt x="370" y="431"/>
                    <a:pt x="580" y="456"/>
                    <a:pt x="678" y="641"/>
                  </a:cubicBezTo>
                  <a:cubicBezTo>
                    <a:pt x="678" y="647"/>
                    <a:pt x="684" y="647"/>
                    <a:pt x="684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-6010654" y="-2312638"/>
              <a:ext cx="114163" cy="162952"/>
            </a:xfrm>
            <a:custGeom>
              <a:avLst/>
              <a:gdLst/>
              <a:ahLst/>
              <a:cxnLst/>
              <a:rect l="l" t="t" r="r" b="b"/>
              <a:pathLst>
                <a:path w="475" h="678" extrusionOk="0">
                  <a:moveTo>
                    <a:pt x="19" y="666"/>
                  </a:moveTo>
                  <a:cubicBezTo>
                    <a:pt x="13" y="499"/>
                    <a:pt x="173" y="413"/>
                    <a:pt x="290" y="315"/>
                  </a:cubicBezTo>
                  <a:cubicBezTo>
                    <a:pt x="364" y="253"/>
                    <a:pt x="475" y="105"/>
                    <a:pt x="407" y="7"/>
                  </a:cubicBezTo>
                  <a:cubicBezTo>
                    <a:pt x="407" y="0"/>
                    <a:pt x="395" y="0"/>
                    <a:pt x="395" y="7"/>
                  </a:cubicBezTo>
                  <a:cubicBezTo>
                    <a:pt x="382" y="44"/>
                    <a:pt x="395" y="74"/>
                    <a:pt x="389" y="111"/>
                  </a:cubicBezTo>
                  <a:cubicBezTo>
                    <a:pt x="382" y="148"/>
                    <a:pt x="364" y="179"/>
                    <a:pt x="346" y="210"/>
                  </a:cubicBezTo>
                  <a:cubicBezTo>
                    <a:pt x="302" y="271"/>
                    <a:pt x="241" y="315"/>
                    <a:pt x="185" y="358"/>
                  </a:cubicBezTo>
                  <a:cubicBezTo>
                    <a:pt x="87" y="444"/>
                    <a:pt x="1" y="530"/>
                    <a:pt x="7" y="666"/>
                  </a:cubicBezTo>
                  <a:cubicBezTo>
                    <a:pt x="7" y="678"/>
                    <a:pt x="19" y="678"/>
                    <a:pt x="19" y="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-6016663" y="-2213376"/>
              <a:ext cx="99502" cy="123055"/>
            </a:xfrm>
            <a:custGeom>
              <a:avLst/>
              <a:gdLst/>
              <a:ahLst/>
              <a:cxnLst/>
              <a:rect l="l" t="t" r="r" b="b"/>
              <a:pathLst>
                <a:path w="414" h="512" extrusionOk="0">
                  <a:moveTo>
                    <a:pt x="401" y="0"/>
                  </a:moveTo>
                  <a:cubicBezTo>
                    <a:pt x="278" y="166"/>
                    <a:pt x="1" y="253"/>
                    <a:pt x="44" y="499"/>
                  </a:cubicBezTo>
                  <a:cubicBezTo>
                    <a:pt x="44" y="511"/>
                    <a:pt x="56" y="505"/>
                    <a:pt x="63" y="499"/>
                  </a:cubicBezTo>
                  <a:cubicBezTo>
                    <a:pt x="87" y="382"/>
                    <a:pt x="106" y="296"/>
                    <a:pt x="198" y="210"/>
                  </a:cubicBezTo>
                  <a:cubicBezTo>
                    <a:pt x="272" y="142"/>
                    <a:pt x="358" y="99"/>
                    <a:pt x="407" y="6"/>
                  </a:cubicBezTo>
                  <a:cubicBezTo>
                    <a:pt x="414" y="0"/>
                    <a:pt x="407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-6151255" y="-2317204"/>
              <a:ext cx="118729" cy="95176"/>
            </a:xfrm>
            <a:custGeom>
              <a:avLst/>
              <a:gdLst/>
              <a:ahLst/>
              <a:cxnLst/>
              <a:rect l="l" t="t" r="r" b="b"/>
              <a:pathLst>
                <a:path w="494" h="396" extrusionOk="0">
                  <a:moveTo>
                    <a:pt x="493" y="389"/>
                  </a:moveTo>
                  <a:cubicBezTo>
                    <a:pt x="425" y="303"/>
                    <a:pt x="345" y="254"/>
                    <a:pt x="253" y="210"/>
                  </a:cubicBezTo>
                  <a:cubicBezTo>
                    <a:pt x="154" y="167"/>
                    <a:pt x="56" y="130"/>
                    <a:pt x="31" y="13"/>
                  </a:cubicBezTo>
                  <a:cubicBezTo>
                    <a:pt x="25" y="1"/>
                    <a:pt x="13" y="7"/>
                    <a:pt x="7" y="19"/>
                  </a:cubicBezTo>
                  <a:cubicBezTo>
                    <a:pt x="1" y="106"/>
                    <a:pt x="81" y="161"/>
                    <a:pt x="148" y="198"/>
                  </a:cubicBezTo>
                  <a:cubicBezTo>
                    <a:pt x="265" y="260"/>
                    <a:pt x="401" y="284"/>
                    <a:pt x="487" y="389"/>
                  </a:cubicBezTo>
                  <a:cubicBezTo>
                    <a:pt x="487" y="395"/>
                    <a:pt x="493" y="389"/>
                    <a:pt x="493" y="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-6072903" y="-2290526"/>
              <a:ext cx="74266" cy="205974"/>
            </a:xfrm>
            <a:custGeom>
              <a:avLst/>
              <a:gdLst/>
              <a:ahLst/>
              <a:cxnLst/>
              <a:rect l="l" t="t" r="r" b="b"/>
              <a:pathLst>
                <a:path w="309" h="857" extrusionOk="0">
                  <a:moveTo>
                    <a:pt x="1" y="1"/>
                  </a:moveTo>
                  <a:cubicBezTo>
                    <a:pt x="303" y="161"/>
                    <a:pt x="223" y="574"/>
                    <a:pt x="266" y="851"/>
                  </a:cubicBezTo>
                  <a:cubicBezTo>
                    <a:pt x="266" y="857"/>
                    <a:pt x="278" y="857"/>
                    <a:pt x="284" y="851"/>
                  </a:cubicBezTo>
                  <a:cubicBezTo>
                    <a:pt x="309" y="666"/>
                    <a:pt x="284" y="438"/>
                    <a:pt x="223" y="260"/>
                  </a:cubicBezTo>
                  <a:cubicBezTo>
                    <a:pt x="186" y="143"/>
                    <a:pt x="112" y="5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-6127461" y="-2182372"/>
              <a:ext cx="124497" cy="102386"/>
            </a:xfrm>
            <a:custGeom>
              <a:avLst/>
              <a:gdLst/>
              <a:ahLst/>
              <a:cxnLst/>
              <a:rect l="l" t="t" r="r" b="b"/>
              <a:pathLst>
                <a:path w="518" h="426" extrusionOk="0">
                  <a:moveTo>
                    <a:pt x="0" y="7"/>
                  </a:moveTo>
                  <a:cubicBezTo>
                    <a:pt x="62" y="81"/>
                    <a:pt x="142" y="111"/>
                    <a:pt x="228" y="148"/>
                  </a:cubicBezTo>
                  <a:cubicBezTo>
                    <a:pt x="290" y="179"/>
                    <a:pt x="345" y="216"/>
                    <a:pt x="394" y="265"/>
                  </a:cubicBezTo>
                  <a:cubicBezTo>
                    <a:pt x="444" y="308"/>
                    <a:pt x="462" y="370"/>
                    <a:pt x="505" y="419"/>
                  </a:cubicBezTo>
                  <a:cubicBezTo>
                    <a:pt x="505" y="425"/>
                    <a:pt x="517" y="419"/>
                    <a:pt x="511" y="413"/>
                  </a:cubicBezTo>
                  <a:cubicBezTo>
                    <a:pt x="474" y="308"/>
                    <a:pt x="419" y="241"/>
                    <a:pt x="326" y="173"/>
                  </a:cubicBezTo>
                  <a:cubicBezTo>
                    <a:pt x="228" y="99"/>
                    <a:pt x="86" y="105"/>
                    <a:pt x="6" y="0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-5992869" y="-2353977"/>
              <a:ext cx="57923" cy="86043"/>
            </a:xfrm>
            <a:custGeom>
              <a:avLst/>
              <a:gdLst/>
              <a:ahLst/>
              <a:cxnLst/>
              <a:rect l="l" t="t" r="r" b="b"/>
              <a:pathLst>
                <a:path w="241" h="358" extrusionOk="0">
                  <a:moveTo>
                    <a:pt x="7" y="357"/>
                  </a:moveTo>
                  <a:cubicBezTo>
                    <a:pt x="44" y="289"/>
                    <a:pt x="124" y="259"/>
                    <a:pt x="167" y="197"/>
                  </a:cubicBezTo>
                  <a:cubicBezTo>
                    <a:pt x="204" y="148"/>
                    <a:pt x="241" y="68"/>
                    <a:pt x="228" y="6"/>
                  </a:cubicBezTo>
                  <a:cubicBezTo>
                    <a:pt x="228" y="0"/>
                    <a:pt x="222" y="0"/>
                    <a:pt x="216" y="6"/>
                  </a:cubicBezTo>
                  <a:cubicBezTo>
                    <a:pt x="204" y="31"/>
                    <a:pt x="198" y="55"/>
                    <a:pt x="191" y="86"/>
                  </a:cubicBezTo>
                  <a:cubicBezTo>
                    <a:pt x="179" y="129"/>
                    <a:pt x="155" y="179"/>
                    <a:pt x="124" y="209"/>
                  </a:cubicBezTo>
                  <a:cubicBezTo>
                    <a:pt x="81" y="265"/>
                    <a:pt x="31" y="289"/>
                    <a:pt x="1" y="351"/>
                  </a:cubicBezTo>
                  <a:cubicBezTo>
                    <a:pt x="1" y="357"/>
                    <a:pt x="7" y="357"/>
                    <a:pt x="7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-6115684" y="-2361427"/>
              <a:ext cx="92051" cy="65373"/>
            </a:xfrm>
            <a:custGeom>
              <a:avLst/>
              <a:gdLst/>
              <a:ahLst/>
              <a:cxnLst/>
              <a:rect l="l" t="t" r="r" b="b"/>
              <a:pathLst>
                <a:path w="383" h="272" extrusionOk="0">
                  <a:moveTo>
                    <a:pt x="376" y="265"/>
                  </a:moveTo>
                  <a:cubicBezTo>
                    <a:pt x="302" y="247"/>
                    <a:pt x="228" y="228"/>
                    <a:pt x="167" y="179"/>
                  </a:cubicBezTo>
                  <a:cubicBezTo>
                    <a:pt x="142" y="160"/>
                    <a:pt x="117" y="136"/>
                    <a:pt x="99" y="105"/>
                  </a:cubicBezTo>
                  <a:cubicBezTo>
                    <a:pt x="74" y="74"/>
                    <a:pt x="80" y="43"/>
                    <a:pt x="74" y="6"/>
                  </a:cubicBezTo>
                  <a:cubicBezTo>
                    <a:pt x="68" y="0"/>
                    <a:pt x="62" y="0"/>
                    <a:pt x="56" y="6"/>
                  </a:cubicBezTo>
                  <a:cubicBezTo>
                    <a:pt x="0" y="56"/>
                    <a:pt x="80" y="142"/>
                    <a:pt x="117" y="179"/>
                  </a:cubicBezTo>
                  <a:cubicBezTo>
                    <a:pt x="191" y="240"/>
                    <a:pt x="284" y="259"/>
                    <a:pt x="376" y="271"/>
                  </a:cubicBezTo>
                  <a:cubicBezTo>
                    <a:pt x="382" y="271"/>
                    <a:pt x="382" y="265"/>
                    <a:pt x="376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-5893608" y="-2241496"/>
              <a:ext cx="80034" cy="60807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333" y="240"/>
                  </a:moveTo>
                  <a:cubicBezTo>
                    <a:pt x="314" y="179"/>
                    <a:pt x="271" y="148"/>
                    <a:pt x="210" y="123"/>
                  </a:cubicBezTo>
                  <a:cubicBezTo>
                    <a:pt x="179" y="111"/>
                    <a:pt x="148" y="99"/>
                    <a:pt x="111" y="86"/>
                  </a:cubicBezTo>
                  <a:cubicBezTo>
                    <a:pt x="74" y="68"/>
                    <a:pt x="49" y="37"/>
                    <a:pt x="19" y="6"/>
                  </a:cubicBezTo>
                  <a:cubicBezTo>
                    <a:pt x="13" y="0"/>
                    <a:pt x="0" y="6"/>
                    <a:pt x="0" y="19"/>
                  </a:cubicBezTo>
                  <a:cubicBezTo>
                    <a:pt x="13" y="74"/>
                    <a:pt x="80" y="99"/>
                    <a:pt x="130" y="117"/>
                  </a:cubicBezTo>
                  <a:cubicBezTo>
                    <a:pt x="203" y="148"/>
                    <a:pt x="284" y="166"/>
                    <a:pt x="320" y="246"/>
                  </a:cubicBezTo>
                  <a:cubicBezTo>
                    <a:pt x="320" y="253"/>
                    <a:pt x="333" y="246"/>
                    <a:pt x="333" y="2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-5825591" y="-2336432"/>
              <a:ext cx="65373" cy="126180"/>
            </a:xfrm>
            <a:custGeom>
              <a:avLst/>
              <a:gdLst/>
              <a:ahLst/>
              <a:cxnLst/>
              <a:rect l="l" t="t" r="r" b="b"/>
              <a:pathLst>
                <a:path w="272" h="525" extrusionOk="0">
                  <a:moveTo>
                    <a:pt x="44" y="512"/>
                  </a:moveTo>
                  <a:cubicBezTo>
                    <a:pt x="1" y="346"/>
                    <a:pt x="272" y="167"/>
                    <a:pt x="155" y="13"/>
                  </a:cubicBezTo>
                  <a:cubicBezTo>
                    <a:pt x="148" y="1"/>
                    <a:pt x="136" y="7"/>
                    <a:pt x="136" y="13"/>
                  </a:cubicBezTo>
                  <a:cubicBezTo>
                    <a:pt x="136" y="63"/>
                    <a:pt x="148" y="106"/>
                    <a:pt x="136" y="155"/>
                  </a:cubicBezTo>
                  <a:cubicBezTo>
                    <a:pt x="124" y="204"/>
                    <a:pt x="93" y="253"/>
                    <a:pt x="68" y="303"/>
                  </a:cubicBezTo>
                  <a:cubicBezTo>
                    <a:pt x="37" y="370"/>
                    <a:pt x="7" y="438"/>
                    <a:pt x="31" y="518"/>
                  </a:cubicBezTo>
                  <a:cubicBezTo>
                    <a:pt x="37" y="524"/>
                    <a:pt x="44" y="518"/>
                    <a:pt x="44" y="5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-5920286" y="-2314080"/>
              <a:ext cx="93493" cy="63931"/>
            </a:xfrm>
            <a:custGeom>
              <a:avLst/>
              <a:gdLst/>
              <a:ahLst/>
              <a:cxnLst/>
              <a:rect l="l" t="t" r="r" b="b"/>
              <a:pathLst>
                <a:path w="389" h="266" extrusionOk="0">
                  <a:moveTo>
                    <a:pt x="388" y="259"/>
                  </a:moveTo>
                  <a:cubicBezTo>
                    <a:pt x="364" y="185"/>
                    <a:pt x="296" y="142"/>
                    <a:pt x="228" y="111"/>
                  </a:cubicBezTo>
                  <a:cubicBezTo>
                    <a:pt x="191" y="93"/>
                    <a:pt x="148" y="80"/>
                    <a:pt x="105" y="62"/>
                  </a:cubicBezTo>
                  <a:cubicBezTo>
                    <a:pt x="74" y="50"/>
                    <a:pt x="56" y="13"/>
                    <a:pt x="25" y="6"/>
                  </a:cubicBezTo>
                  <a:cubicBezTo>
                    <a:pt x="19" y="0"/>
                    <a:pt x="19" y="6"/>
                    <a:pt x="13" y="6"/>
                  </a:cubicBezTo>
                  <a:cubicBezTo>
                    <a:pt x="0" y="62"/>
                    <a:pt x="93" y="93"/>
                    <a:pt x="130" y="105"/>
                  </a:cubicBezTo>
                  <a:cubicBezTo>
                    <a:pt x="216" y="142"/>
                    <a:pt x="327" y="167"/>
                    <a:pt x="376" y="259"/>
                  </a:cubicBezTo>
                  <a:cubicBezTo>
                    <a:pt x="382" y="265"/>
                    <a:pt x="388" y="259"/>
                    <a:pt x="388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-5846260" y="-2392672"/>
              <a:ext cx="26918" cy="105510"/>
            </a:xfrm>
            <a:custGeom>
              <a:avLst/>
              <a:gdLst/>
              <a:ahLst/>
              <a:cxnLst/>
              <a:rect l="l" t="t" r="r" b="b"/>
              <a:pathLst>
                <a:path w="112" h="439" extrusionOk="0">
                  <a:moveTo>
                    <a:pt x="50" y="432"/>
                  </a:moveTo>
                  <a:cubicBezTo>
                    <a:pt x="0" y="297"/>
                    <a:pt x="111" y="136"/>
                    <a:pt x="19" y="7"/>
                  </a:cubicBezTo>
                  <a:cubicBezTo>
                    <a:pt x="13" y="1"/>
                    <a:pt x="0" y="7"/>
                    <a:pt x="6" y="13"/>
                  </a:cubicBezTo>
                  <a:cubicBezTo>
                    <a:pt x="25" y="93"/>
                    <a:pt x="37" y="161"/>
                    <a:pt x="31" y="247"/>
                  </a:cubicBezTo>
                  <a:cubicBezTo>
                    <a:pt x="25" y="315"/>
                    <a:pt x="13" y="370"/>
                    <a:pt x="43" y="432"/>
                  </a:cubicBezTo>
                  <a:cubicBezTo>
                    <a:pt x="43" y="438"/>
                    <a:pt x="50" y="432"/>
                    <a:pt x="50" y="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-5866930" y="-2252071"/>
              <a:ext cx="59365" cy="61047"/>
            </a:xfrm>
            <a:custGeom>
              <a:avLst/>
              <a:gdLst/>
              <a:ahLst/>
              <a:cxnLst/>
              <a:rect l="l" t="t" r="r" b="b"/>
              <a:pathLst>
                <a:path w="247" h="254" extrusionOk="0">
                  <a:moveTo>
                    <a:pt x="0" y="13"/>
                  </a:moveTo>
                  <a:cubicBezTo>
                    <a:pt x="49" y="44"/>
                    <a:pt x="99" y="69"/>
                    <a:pt x="142" y="106"/>
                  </a:cubicBezTo>
                  <a:cubicBezTo>
                    <a:pt x="160" y="124"/>
                    <a:pt x="179" y="149"/>
                    <a:pt x="191" y="167"/>
                  </a:cubicBezTo>
                  <a:cubicBezTo>
                    <a:pt x="203" y="198"/>
                    <a:pt x="209" y="223"/>
                    <a:pt x="228" y="247"/>
                  </a:cubicBezTo>
                  <a:cubicBezTo>
                    <a:pt x="228" y="254"/>
                    <a:pt x="234" y="254"/>
                    <a:pt x="240" y="247"/>
                  </a:cubicBezTo>
                  <a:cubicBezTo>
                    <a:pt x="246" y="192"/>
                    <a:pt x="209" y="130"/>
                    <a:pt x="166" y="93"/>
                  </a:cubicBezTo>
                  <a:cubicBezTo>
                    <a:pt x="123" y="50"/>
                    <a:pt x="62" y="26"/>
                    <a:pt x="6" y="7"/>
                  </a:cubicBezTo>
                  <a:cubicBezTo>
                    <a:pt x="0" y="1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-5807805" y="-2241496"/>
              <a:ext cx="19468" cy="31245"/>
            </a:xfrm>
            <a:custGeom>
              <a:avLst/>
              <a:gdLst/>
              <a:ahLst/>
              <a:cxnLst/>
              <a:rect l="l" t="t" r="r" b="b"/>
              <a:pathLst>
                <a:path w="81" h="130" extrusionOk="0">
                  <a:moveTo>
                    <a:pt x="68" y="6"/>
                  </a:moveTo>
                  <a:cubicBezTo>
                    <a:pt x="56" y="31"/>
                    <a:pt x="37" y="49"/>
                    <a:pt x="25" y="68"/>
                  </a:cubicBezTo>
                  <a:cubicBezTo>
                    <a:pt x="13" y="80"/>
                    <a:pt x="0" y="99"/>
                    <a:pt x="0" y="117"/>
                  </a:cubicBezTo>
                  <a:cubicBezTo>
                    <a:pt x="0" y="123"/>
                    <a:pt x="7" y="129"/>
                    <a:pt x="13" y="123"/>
                  </a:cubicBezTo>
                  <a:cubicBezTo>
                    <a:pt x="25" y="111"/>
                    <a:pt x="31" y="86"/>
                    <a:pt x="37" y="74"/>
                  </a:cubicBezTo>
                  <a:cubicBezTo>
                    <a:pt x="50" y="49"/>
                    <a:pt x="68" y="31"/>
                    <a:pt x="81" y="12"/>
                  </a:cubicBezTo>
                  <a:cubicBezTo>
                    <a:pt x="81" y="6"/>
                    <a:pt x="74" y="0"/>
                    <a:pt x="6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-5827033" y="-2370320"/>
              <a:ext cx="35811" cy="94935"/>
            </a:xfrm>
            <a:custGeom>
              <a:avLst/>
              <a:gdLst/>
              <a:ahLst/>
              <a:cxnLst/>
              <a:rect l="l" t="t" r="r" b="b"/>
              <a:pathLst>
                <a:path w="149" h="395" extrusionOk="0">
                  <a:moveTo>
                    <a:pt x="13" y="388"/>
                  </a:moveTo>
                  <a:cubicBezTo>
                    <a:pt x="19" y="271"/>
                    <a:pt x="148" y="117"/>
                    <a:pt x="74" y="6"/>
                  </a:cubicBezTo>
                  <a:cubicBezTo>
                    <a:pt x="68" y="0"/>
                    <a:pt x="62" y="6"/>
                    <a:pt x="56" y="13"/>
                  </a:cubicBezTo>
                  <a:cubicBezTo>
                    <a:pt x="50" y="80"/>
                    <a:pt x="56" y="148"/>
                    <a:pt x="31" y="216"/>
                  </a:cubicBezTo>
                  <a:cubicBezTo>
                    <a:pt x="13" y="277"/>
                    <a:pt x="0" y="327"/>
                    <a:pt x="0" y="388"/>
                  </a:cubicBezTo>
                  <a:cubicBezTo>
                    <a:pt x="7" y="394"/>
                    <a:pt x="13" y="394"/>
                    <a:pt x="13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-5939513" y="-2357101"/>
              <a:ext cx="74266" cy="41820"/>
            </a:xfrm>
            <a:custGeom>
              <a:avLst/>
              <a:gdLst/>
              <a:ahLst/>
              <a:cxnLst/>
              <a:rect l="l" t="t" r="r" b="b"/>
              <a:pathLst>
                <a:path w="309" h="174" extrusionOk="0">
                  <a:moveTo>
                    <a:pt x="302" y="173"/>
                  </a:moveTo>
                  <a:cubicBezTo>
                    <a:pt x="259" y="142"/>
                    <a:pt x="216" y="124"/>
                    <a:pt x="167" y="105"/>
                  </a:cubicBezTo>
                  <a:cubicBezTo>
                    <a:pt x="136" y="99"/>
                    <a:pt x="105" y="87"/>
                    <a:pt x="80" y="68"/>
                  </a:cubicBezTo>
                  <a:cubicBezTo>
                    <a:pt x="56" y="56"/>
                    <a:pt x="37" y="25"/>
                    <a:pt x="19" y="7"/>
                  </a:cubicBezTo>
                  <a:cubicBezTo>
                    <a:pt x="13" y="1"/>
                    <a:pt x="0" y="7"/>
                    <a:pt x="0" y="13"/>
                  </a:cubicBezTo>
                  <a:cubicBezTo>
                    <a:pt x="6" y="136"/>
                    <a:pt x="222" y="130"/>
                    <a:pt x="302" y="173"/>
                  </a:cubicBezTo>
                  <a:cubicBezTo>
                    <a:pt x="302" y="173"/>
                    <a:pt x="308" y="173"/>
                    <a:pt x="302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-5875822" y="-2157136"/>
              <a:ext cx="74266" cy="29802"/>
            </a:xfrm>
            <a:custGeom>
              <a:avLst/>
              <a:gdLst/>
              <a:ahLst/>
              <a:cxnLst/>
              <a:rect l="l" t="t" r="r" b="b"/>
              <a:pathLst>
                <a:path w="309" h="124" extrusionOk="0">
                  <a:moveTo>
                    <a:pt x="302" y="111"/>
                  </a:moveTo>
                  <a:cubicBezTo>
                    <a:pt x="265" y="80"/>
                    <a:pt x="222" y="62"/>
                    <a:pt x="173" y="56"/>
                  </a:cubicBezTo>
                  <a:cubicBezTo>
                    <a:pt x="148" y="56"/>
                    <a:pt x="117" y="49"/>
                    <a:pt x="93" y="43"/>
                  </a:cubicBezTo>
                  <a:cubicBezTo>
                    <a:pt x="62" y="37"/>
                    <a:pt x="43" y="19"/>
                    <a:pt x="19" y="6"/>
                  </a:cubicBezTo>
                  <a:cubicBezTo>
                    <a:pt x="12" y="0"/>
                    <a:pt x="6" y="6"/>
                    <a:pt x="6" y="12"/>
                  </a:cubicBezTo>
                  <a:cubicBezTo>
                    <a:pt x="0" y="49"/>
                    <a:pt x="37" y="68"/>
                    <a:pt x="74" y="74"/>
                  </a:cubicBezTo>
                  <a:cubicBezTo>
                    <a:pt x="148" y="80"/>
                    <a:pt x="222" y="80"/>
                    <a:pt x="290" y="123"/>
                  </a:cubicBezTo>
                  <a:cubicBezTo>
                    <a:pt x="302" y="123"/>
                    <a:pt x="308" y="117"/>
                    <a:pt x="302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-5864045" y="-2183814"/>
              <a:ext cx="34369" cy="18026"/>
            </a:xfrm>
            <a:custGeom>
              <a:avLst/>
              <a:gdLst/>
              <a:ahLst/>
              <a:cxnLst/>
              <a:rect l="l" t="t" r="r" b="b"/>
              <a:pathLst>
                <a:path w="143" h="75" extrusionOk="0">
                  <a:moveTo>
                    <a:pt x="136" y="56"/>
                  </a:moveTo>
                  <a:cubicBezTo>
                    <a:pt x="124" y="37"/>
                    <a:pt x="99" y="25"/>
                    <a:pt x="80" y="19"/>
                  </a:cubicBezTo>
                  <a:cubicBezTo>
                    <a:pt x="56" y="13"/>
                    <a:pt x="25" y="0"/>
                    <a:pt x="7" y="6"/>
                  </a:cubicBezTo>
                  <a:cubicBezTo>
                    <a:pt x="0" y="6"/>
                    <a:pt x="0" y="13"/>
                    <a:pt x="0" y="19"/>
                  </a:cubicBezTo>
                  <a:cubicBezTo>
                    <a:pt x="13" y="37"/>
                    <a:pt x="31" y="37"/>
                    <a:pt x="50" y="37"/>
                  </a:cubicBezTo>
                  <a:cubicBezTo>
                    <a:pt x="80" y="43"/>
                    <a:pt x="105" y="43"/>
                    <a:pt x="124" y="62"/>
                  </a:cubicBezTo>
                  <a:cubicBezTo>
                    <a:pt x="136" y="74"/>
                    <a:pt x="142" y="62"/>
                    <a:pt x="13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-5859719" y="-2115797"/>
              <a:ext cx="49270" cy="18026"/>
            </a:xfrm>
            <a:custGeom>
              <a:avLst/>
              <a:gdLst/>
              <a:ahLst/>
              <a:cxnLst/>
              <a:rect l="l" t="t" r="r" b="b"/>
              <a:pathLst>
                <a:path w="205" h="75" extrusionOk="0">
                  <a:moveTo>
                    <a:pt x="198" y="7"/>
                  </a:moveTo>
                  <a:cubicBezTo>
                    <a:pt x="167" y="1"/>
                    <a:pt x="143" y="7"/>
                    <a:pt x="112" y="19"/>
                  </a:cubicBezTo>
                  <a:cubicBezTo>
                    <a:pt x="93" y="31"/>
                    <a:pt x="81" y="38"/>
                    <a:pt x="62" y="44"/>
                  </a:cubicBezTo>
                  <a:cubicBezTo>
                    <a:pt x="44" y="50"/>
                    <a:pt x="26" y="44"/>
                    <a:pt x="7" y="44"/>
                  </a:cubicBezTo>
                  <a:cubicBezTo>
                    <a:pt x="7" y="50"/>
                    <a:pt x="1" y="56"/>
                    <a:pt x="7" y="56"/>
                  </a:cubicBezTo>
                  <a:cubicBezTo>
                    <a:pt x="26" y="75"/>
                    <a:pt x="56" y="68"/>
                    <a:pt x="81" y="56"/>
                  </a:cubicBezTo>
                  <a:cubicBezTo>
                    <a:pt x="118" y="44"/>
                    <a:pt x="149" y="13"/>
                    <a:pt x="192" y="19"/>
                  </a:cubicBezTo>
                  <a:cubicBezTo>
                    <a:pt x="204" y="25"/>
                    <a:pt x="204" y="7"/>
                    <a:pt x="19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-5954414" y="-1871608"/>
              <a:ext cx="93493" cy="90609"/>
            </a:xfrm>
            <a:custGeom>
              <a:avLst/>
              <a:gdLst/>
              <a:ahLst/>
              <a:cxnLst/>
              <a:rect l="l" t="t" r="r" b="b"/>
              <a:pathLst>
                <a:path w="389" h="377" extrusionOk="0">
                  <a:moveTo>
                    <a:pt x="383" y="1"/>
                  </a:moveTo>
                  <a:cubicBezTo>
                    <a:pt x="278" y="26"/>
                    <a:pt x="198" y="50"/>
                    <a:pt x="124" y="130"/>
                  </a:cubicBezTo>
                  <a:cubicBezTo>
                    <a:pt x="75" y="186"/>
                    <a:pt x="1" y="284"/>
                    <a:pt x="19" y="370"/>
                  </a:cubicBezTo>
                  <a:cubicBezTo>
                    <a:pt x="19" y="377"/>
                    <a:pt x="31" y="377"/>
                    <a:pt x="38" y="370"/>
                  </a:cubicBezTo>
                  <a:cubicBezTo>
                    <a:pt x="62" y="346"/>
                    <a:pt x="68" y="315"/>
                    <a:pt x="81" y="278"/>
                  </a:cubicBezTo>
                  <a:cubicBezTo>
                    <a:pt x="99" y="241"/>
                    <a:pt x="130" y="198"/>
                    <a:pt x="155" y="167"/>
                  </a:cubicBezTo>
                  <a:cubicBezTo>
                    <a:pt x="210" y="99"/>
                    <a:pt x="296" y="26"/>
                    <a:pt x="383" y="7"/>
                  </a:cubicBezTo>
                  <a:cubicBezTo>
                    <a:pt x="389" y="7"/>
                    <a:pt x="383" y="1"/>
                    <a:pt x="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-5801797" y="-1942510"/>
              <a:ext cx="31245" cy="20910"/>
            </a:xfrm>
            <a:custGeom>
              <a:avLst/>
              <a:gdLst/>
              <a:ahLst/>
              <a:cxnLst/>
              <a:rect l="l" t="t" r="r" b="b"/>
              <a:pathLst>
                <a:path w="130" h="87" extrusionOk="0">
                  <a:moveTo>
                    <a:pt x="12" y="80"/>
                  </a:moveTo>
                  <a:cubicBezTo>
                    <a:pt x="37" y="74"/>
                    <a:pt x="56" y="68"/>
                    <a:pt x="74" y="56"/>
                  </a:cubicBezTo>
                  <a:cubicBezTo>
                    <a:pt x="86" y="43"/>
                    <a:pt x="111" y="37"/>
                    <a:pt x="123" y="19"/>
                  </a:cubicBezTo>
                  <a:cubicBezTo>
                    <a:pt x="129" y="6"/>
                    <a:pt x="123" y="0"/>
                    <a:pt x="111" y="6"/>
                  </a:cubicBezTo>
                  <a:cubicBezTo>
                    <a:pt x="99" y="6"/>
                    <a:pt x="80" y="19"/>
                    <a:pt x="68" y="31"/>
                  </a:cubicBezTo>
                  <a:cubicBezTo>
                    <a:pt x="49" y="43"/>
                    <a:pt x="31" y="62"/>
                    <a:pt x="12" y="68"/>
                  </a:cubicBezTo>
                  <a:cubicBezTo>
                    <a:pt x="0" y="74"/>
                    <a:pt x="6" y="86"/>
                    <a:pt x="12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-5563617" y="-1924724"/>
              <a:ext cx="22592" cy="49030"/>
            </a:xfrm>
            <a:custGeom>
              <a:avLst/>
              <a:gdLst/>
              <a:ahLst/>
              <a:cxnLst/>
              <a:rect l="l" t="t" r="r" b="b"/>
              <a:pathLst>
                <a:path w="94" h="204" extrusionOk="0">
                  <a:moveTo>
                    <a:pt x="1" y="12"/>
                  </a:moveTo>
                  <a:cubicBezTo>
                    <a:pt x="13" y="68"/>
                    <a:pt x="38" y="154"/>
                    <a:pt x="81" y="197"/>
                  </a:cubicBezTo>
                  <a:cubicBezTo>
                    <a:pt x="87" y="203"/>
                    <a:pt x="93" y="197"/>
                    <a:pt x="93" y="191"/>
                  </a:cubicBezTo>
                  <a:cubicBezTo>
                    <a:pt x="87" y="166"/>
                    <a:pt x="68" y="142"/>
                    <a:pt x="56" y="117"/>
                  </a:cubicBezTo>
                  <a:cubicBezTo>
                    <a:pt x="38" y="80"/>
                    <a:pt x="25" y="43"/>
                    <a:pt x="13" y="6"/>
                  </a:cubicBezTo>
                  <a:cubicBezTo>
                    <a:pt x="7" y="0"/>
                    <a:pt x="1" y="0"/>
                    <a:pt x="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-6044783" y="-2173479"/>
              <a:ext cx="182420" cy="297784"/>
            </a:xfrm>
            <a:custGeom>
              <a:avLst/>
              <a:gdLst/>
              <a:ahLst/>
              <a:cxnLst/>
              <a:rect l="l" t="t" r="r" b="b"/>
              <a:pathLst>
                <a:path w="759" h="1239" extrusionOk="0">
                  <a:moveTo>
                    <a:pt x="26" y="1232"/>
                  </a:moveTo>
                  <a:cubicBezTo>
                    <a:pt x="87" y="1128"/>
                    <a:pt x="106" y="1004"/>
                    <a:pt x="149" y="894"/>
                  </a:cubicBezTo>
                  <a:cubicBezTo>
                    <a:pt x="198" y="746"/>
                    <a:pt x="278" y="641"/>
                    <a:pt x="389" y="536"/>
                  </a:cubicBezTo>
                  <a:cubicBezTo>
                    <a:pt x="444" y="487"/>
                    <a:pt x="506" y="438"/>
                    <a:pt x="574" y="407"/>
                  </a:cubicBezTo>
                  <a:cubicBezTo>
                    <a:pt x="623" y="376"/>
                    <a:pt x="666" y="352"/>
                    <a:pt x="703" y="308"/>
                  </a:cubicBezTo>
                  <a:cubicBezTo>
                    <a:pt x="759" y="228"/>
                    <a:pt x="740" y="93"/>
                    <a:pt x="709" y="13"/>
                  </a:cubicBezTo>
                  <a:cubicBezTo>
                    <a:pt x="703" y="0"/>
                    <a:pt x="685" y="0"/>
                    <a:pt x="685" y="13"/>
                  </a:cubicBezTo>
                  <a:cubicBezTo>
                    <a:pt x="678" y="50"/>
                    <a:pt x="685" y="87"/>
                    <a:pt x="691" y="124"/>
                  </a:cubicBezTo>
                  <a:cubicBezTo>
                    <a:pt x="709" y="234"/>
                    <a:pt x="666" y="308"/>
                    <a:pt x="574" y="358"/>
                  </a:cubicBezTo>
                  <a:cubicBezTo>
                    <a:pt x="463" y="425"/>
                    <a:pt x="364" y="499"/>
                    <a:pt x="272" y="592"/>
                  </a:cubicBezTo>
                  <a:cubicBezTo>
                    <a:pt x="204" y="666"/>
                    <a:pt x="155" y="764"/>
                    <a:pt x="118" y="857"/>
                  </a:cubicBezTo>
                  <a:cubicBezTo>
                    <a:pt x="75" y="974"/>
                    <a:pt x="32" y="1103"/>
                    <a:pt x="7" y="1220"/>
                  </a:cubicBezTo>
                  <a:cubicBezTo>
                    <a:pt x="1" y="1232"/>
                    <a:pt x="19" y="1238"/>
                    <a:pt x="26" y="12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8"/>
            <p:cNvSpPr/>
            <p:nvPr/>
          </p:nvSpPr>
          <p:spPr>
            <a:xfrm>
              <a:off x="-6154139" y="-2129016"/>
              <a:ext cx="161510" cy="155502"/>
            </a:xfrm>
            <a:custGeom>
              <a:avLst/>
              <a:gdLst/>
              <a:ahLst/>
              <a:cxnLst/>
              <a:rect l="l" t="t" r="r" b="b"/>
              <a:pathLst>
                <a:path w="672" h="647" extrusionOk="0">
                  <a:moveTo>
                    <a:pt x="622" y="641"/>
                  </a:moveTo>
                  <a:cubicBezTo>
                    <a:pt x="672" y="474"/>
                    <a:pt x="567" y="327"/>
                    <a:pt x="431" y="253"/>
                  </a:cubicBezTo>
                  <a:cubicBezTo>
                    <a:pt x="296" y="173"/>
                    <a:pt x="117" y="160"/>
                    <a:pt x="37" y="13"/>
                  </a:cubicBezTo>
                  <a:cubicBezTo>
                    <a:pt x="25" y="0"/>
                    <a:pt x="0" y="6"/>
                    <a:pt x="0" y="25"/>
                  </a:cubicBezTo>
                  <a:cubicBezTo>
                    <a:pt x="6" y="130"/>
                    <a:pt x="154" y="179"/>
                    <a:pt x="234" y="210"/>
                  </a:cubicBezTo>
                  <a:cubicBezTo>
                    <a:pt x="308" y="240"/>
                    <a:pt x="382" y="265"/>
                    <a:pt x="456" y="308"/>
                  </a:cubicBezTo>
                  <a:cubicBezTo>
                    <a:pt x="573" y="376"/>
                    <a:pt x="610" y="511"/>
                    <a:pt x="610" y="635"/>
                  </a:cubicBezTo>
                  <a:cubicBezTo>
                    <a:pt x="610" y="641"/>
                    <a:pt x="622" y="647"/>
                    <a:pt x="622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8"/>
            <p:cNvSpPr/>
            <p:nvPr/>
          </p:nvSpPr>
          <p:spPr>
            <a:xfrm>
              <a:off x="-6028440" y="-2231161"/>
              <a:ext cx="149733" cy="222317"/>
            </a:xfrm>
            <a:custGeom>
              <a:avLst/>
              <a:gdLst/>
              <a:ahLst/>
              <a:cxnLst/>
              <a:rect l="l" t="t" r="r" b="b"/>
              <a:pathLst>
                <a:path w="623" h="925" extrusionOk="0">
                  <a:moveTo>
                    <a:pt x="93" y="906"/>
                  </a:moveTo>
                  <a:cubicBezTo>
                    <a:pt x="68" y="813"/>
                    <a:pt x="75" y="684"/>
                    <a:pt x="118" y="598"/>
                  </a:cubicBezTo>
                  <a:cubicBezTo>
                    <a:pt x="167" y="487"/>
                    <a:pt x="321" y="511"/>
                    <a:pt x="413" y="462"/>
                  </a:cubicBezTo>
                  <a:cubicBezTo>
                    <a:pt x="487" y="419"/>
                    <a:pt x="518" y="345"/>
                    <a:pt x="555" y="271"/>
                  </a:cubicBezTo>
                  <a:cubicBezTo>
                    <a:pt x="586" y="197"/>
                    <a:pt x="623" y="99"/>
                    <a:pt x="598" y="19"/>
                  </a:cubicBezTo>
                  <a:cubicBezTo>
                    <a:pt x="592" y="0"/>
                    <a:pt x="574" y="6"/>
                    <a:pt x="567" y="19"/>
                  </a:cubicBezTo>
                  <a:cubicBezTo>
                    <a:pt x="555" y="136"/>
                    <a:pt x="537" y="240"/>
                    <a:pt x="475" y="345"/>
                  </a:cubicBezTo>
                  <a:cubicBezTo>
                    <a:pt x="432" y="407"/>
                    <a:pt x="370" y="438"/>
                    <a:pt x="303" y="456"/>
                  </a:cubicBezTo>
                  <a:cubicBezTo>
                    <a:pt x="259" y="468"/>
                    <a:pt x="204" y="462"/>
                    <a:pt x="161" y="487"/>
                  </a:cubicBezTo>
                  <a:cubicBezTo>
                    <a:pt x="38" y="567"/>
                    <a:pt x="1" y="789"/>
                    <a:pt x="75" y="912"/>
                  </a:cubicBezTo>
                  <a:cubicBezTo>
                    <a:pt x="81" y="924"/>
                    <a:pt x="99" y="918"/>
                    <a:pt x="93" y="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8"/>
            <p:cNvSpPr/>
            <p:nvPr/>
          </p:nvSpPr>
          <p:spPr>
            <a:xfrm>
              <a:off x="-6185383" y="-2287402"/>
              <a:ext cx="182420" cy="174729"/>
            </a:xfrm>
            <a:custGeom>
              <a:avLst/>
              <a:gdLst/>
              <a:ahLst/>
              <a:cxnLst/>
              <a:rect l="l" t="t" r="r" b="b"/>
              <a:pathLst>
                <a:path w="759" h="727" extrusionOk="0">
                  <a:moveTo>
                    <a:pt x="758" y="721"/>
                  </a:moveTo>
                  <a:cubicBezTo>
                    <a:pt x="734" y="524"/>
                    <a:pt x="580" y="450"/>
                    <a:pt x="420" y="376"/>
                  </a:cubicBezTo>
                  <a:cubicBezTo>
                    <a:pt x="327" y="333"/>
                    <a:pt x="253" y="290"/>
                    <a:pt x="198" y="210"/>
                  </a:cubicBezTo>
                  <a:cubicBezTo>
                    <a:pt x="173" y="179"/>
                    <a:pt x="149" y="142"/>
                    <a:pt x="136" y="99"/>
                  </a:cubicBezTo>
                  <a:cubicBezTo>
                    <a:pt x="124" y="68"/>
                    <a:pt x="130" y="49"/>
                    <a:pt x="130" y="19"/>
                  </a:cubicBezTo>
                  <a:cubicBezTo>
                    <a:pt x="130" y="12"/>
                    <a:pt x="124" y="6"/>
                    <a:pt x="118" y="6"/>
                  </a:cubicBezTo>
                  <a:cubicBezTo>
                    <a:pt x="1" y="0"/>
                    <a:pt x="173" y="253"/>
                    <a:pt x="198" y="283"/>
                  </a:cubicBezTo>
                  <a:cubicBezTo>
                    <a:pt x="260" y="364"/>
                    <a:pt x="364" y="401"/>
                    <a:pt x="450" y="437"/>
                  </a:cubicBezTo>
                  <a:cubicBezTo>
                    <a:pt x="604" y="493"/>
                    <a:pt x="685" y="579"/>
                    <a:pt x="752" y="721"/>
                  </a:cubicBezTo>
                  <a:cubicBezTo>
                    <a:pt x="752" y="727"/>
                    <a:pt x="758" y="727"/>
                    <a:pt x="758" y="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8"/>
            <p:cNvSpPr/>
            <p:nvPr/>
          </p:nvSpPr>
          <p:spPr>
            <a:xfrm>
              <a:off x="-5837367" y="-2280191"/>
              <a:ext cx="121613" cy="222317"/>
            </a:xfrm>
            <a:custGeom>
              <a:avLst/>
              <a:gdLst/>
              <a:ahLst/>
              <a:cxnLst/>
              <a:rect l="l" t="t" r="r" b="b"/>
              <a:pathLst>
                <a:path w="506" h="925" extrusionOk="0">
                  <a:moveTo>
                    <a:pt x="0" y="1"/>
                  </a:moveTo>
                  <a:cubicBezTo>
                    <a:pt x="50" y="81"/>
                    <a:pt x="37" y="167"/>
                    <a:pt x="50" y="253"/>
                  </a:cubicBezTo>
                  <a:cubicBezTo>
                    <a:pt x="68" y="371"/>
                    <a:pt x="105" y="488"/>
                    <a:pt x="142" y="598"/>
                  </a:cubicBezTo>
                  <a:cubicBezTo>
                    <a:pt x="197" y="746"/>
                    <a:pt x="314" y="894"/>
                    <a:pt x="481" y="925"/>
                  </a:cubicBezTo>
                  <a:cubicBezTo>
                    <a:pt x="499" y="925"/>
                    <a:pt x="505" y="906"/>
                    <a:pt x="493" y="894"/>
                  </a:cubicBezTo>
                  <a:cubicBezTo>
                    <a:pt x="419" y="845"/>
                    <a:pt x="345" y="820"/>
                    <a:pt x="284" y="752"/>
                  </a:cubicBezTo>
                  <a:cubicBezTo>
                    <a:pt x="204" y="666"/>
                    <a:pt x="173" y="549"/>
                    <a:pt x="136" y="438"/>
                  </a:cubicBezTo>
                  <a:cubicBezTo>
                    <a:pt x="93" y="303"/>
                    <a:pt x="105" y="118"/>
                    <a:pt x="6" y="1"/>
                  </a:cubicBezTo>
                  <a:cubicBezTo>
                    <a:pt x="6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8"/>
            <p:cNvSpPr/>
            <p:nvPr/>
          </p:nvSpPr>
          <p:spPr>
            <a:xfrm>
              <a:off x="-5914517" y="-2388105"/>
              <a:ext cx="43262" cy="31245"/>
            </a:xfrm>
            <a:custGeom>
              <a:avLst/>
              <a:gdLst/>
              <a:ahLst/>
              <a:cxnLst/>
              <a:rect l="l" t="t" r="r" b="b"/>
              <a:pathLst>
                <a:path w="180" h="130" extrusionOk="0">
                  <a:moveTo>
                    <a:pt x="173" y="124"/>
                  </a:moveTo>
                  <a:cubicBezTo>
                    <a:pt x="155" y="93"/>
                    <a:pt x="130" y="68"/>
                    <a:pt x="100" y="50"/>
                  </a:cubicBezTo>
                  <a:cubicBezTo>
                    <a:pt x="75" y="31"/>
                    <a:pt x="38" y="7"/>
                    <a:pt x="7" y="7"/>
                  </a:cubicBezTo>
                  <a:cubicBezTo>
                    <a:pt x="1" y="0"/>
                    <a:pt x="1" y="13"/>
                    <a:pt x="1" y="13"/>
                  </a:cubicBezTo>
                  <a:cubicBezTo>
                    <a:pt x="26" y="37"/>
                    <a:pt x="56" y="43"/>
                    <a:pt x="81" y="62"/>
                  </a:cubicBezTo>
                  <a:cubicBezTo>
                    <a:pt x="112" y="80"/>
                    <a:pt x="143" y="105"/>
                    <a:pt x="167" y="130"/>
                  </a:cubicBezTo>
                  <a:cubicBezTo>
                    <a:pt x="173" y="130"/>
                    <a:pt x="180" y="130"/>
                    <a:pt x="173" y="1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8"/>
            <p:cNvSpPr/>
            <p:nvPr/>
          </p:nvSpPr>
          <p:spPr>
            <a:xfrm>
              <a:off x="-6014981" y="-2385221"/>
              <a:ext cx="57923" cy="72824"/>
            </a:xfrm>
            <a:custGeom>
              <a:avLst/>
              <a:gdLst/>
              <a:ahLst/>
              <a:cxnLst/>
              <a:rect l="l" t="t" r="r" b="b"/>
              <a:pathLst>
                <a:path w="241" h="303" extrusionOk="0">
                  <a:moveTo>
                    <a:pt x="6" y="284"/>
                  </a:moveTo>
                  <a:cubicBezTo>
                    <a:pt x="74" y="302"/>
                    <a:pt x="142" y="259"/>
                    <a:pt x="185" y="204"/>
                  </a:cubicBezTo>
                  <a:cubicBezTo>
                    <a:pt x="222" y="148"/>
                    <a:pt x="240" y="38"/>
                    <a:pt x="166" y="1"/>
                  </a:cubicBezTo>
                  <a:cubicBezTo>
                    <a:pt x="160" y="1"/>
                    <a:pt x="148" y="1"/>
                    <a:pt x="148" y="13"/>
                  </a:cubicBezTo>
                  <a:cubicBezTo>
                    <a:pt x="154" y="31"/>
                    <a:pt x="160" y="44"/>
                    <a:pt x="173" y="62"/>
                  </a:cubicBezTo>
                  <a:cubicBezTo>
                    <a:pt x="185" y="93"/>
                    <a:pt x="191" y="142"/>
                    <a:pt x="179" y="173"/>
                  </a:cubicBezTo>
                  <a:cubicBezTo>
                    <a:pt x="160" y="241"/>
                    <a:pt x="68" y="290"/>
                    <a:pt x="6" y="284"/>
                  </a:cubicBezTo>
                  <a:cubicBezTo>
                    <a:pt x="0" y="284"/>
                    <a:pt x="0" y="284"/>
                    <a:pt x="6" y="2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8"/>
            <p:cNvSpPr/>
            <p:nvPr/>
          </p:nvSpPr>
          <p:spPr>
            <a:xfrm>
              <a:off x="-6019547" y="-2288844"/>
              <a:ext cx="83159" cy="102146"/>
            </a:xfrm>
            <a:custGeom>
              <a:avLst/>
              <a:gdLst/>
              <a:ahLst/>
              <a:cxnLst/>
              <a:rect l="l" t="t" r="r" b="b"/>
              <a:pathLst>
                <a:path w="346" h="425" extrusionOk="0">
                  <a:moveTo>
                    <a:pt x="339" y="0"/>
                  </a:moveTo>
                  <a:cubicBezTo>
                    <a:pt x="272" y="74"/>
                    <a:pt x="192" y="136"/>
                    <a:pt x="118" y="203"/>
                  </a:cubicBezTo>
                  <a:cubicBezTo>
                    <a:pt x="68" y="253"/>
                    <a:pt x="1" y="339"/>
                    <a:pt x="19" y="419"/>
                  </a:cubicBezTo>
                  <a:cubicBezTo>
                    <a:pt x="19" y="425"/>
                    <a:pt x="31" y="419"/>
                    <a:pt x="31" y="419"/>
                  </a:cubicBezTo>
                  <a:cubicBezTo>
                    <a:pt x="44" y="376"/>
                    <a:pt x="50" y="333"/>
                    <a:pt x="75" y="289"/>
                  </a:cubicBezTo>
                  <a:cubicBezTo>
                    <a:pt x="99" y="246"/>
                    <a:pt x="142" y="209"/>
                    <a:pt x="179" y="179"/>
                  </a:cubicBezTo>
                  <a:cubicBezTo>
                    <a:pt x="241" y="123"/>
                    <a:pt x="302" y="74"/>
                    <a:pt x="339" y="0"/>
                  </a:cubicBezTo>
                  <a:cubicBezTo>
                    <a:pt x="346" y="0"/>
                    <a:pt x="339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8"/>
            <p:cNvSpPr/>
            <p:nvPr/>
          </p:nvSpPr>
          <p:spPr>
            <a:xfrm>
              <a:off x="-6078671" y="-2226835"/>
              <a:ext cx="71141" cy="61047"/>
            </a:xfrm>
            <a:custGeom>
              <a:avLst/>
              <a:gdLst/>
              <a:ahLst/>
              <a:cxnLst/>
              <a:rect l="l" t="t" r="r" b="b"/>
              <a:pathLst>
                <a:path w="296" h="254" extrusionOk="0">
                  <a:moveTo>
                    <a:pt x="0" y="7"/>
                  </a:moveTo>
                  <a:cubicBezTo>
                    <a:pt x="62" y="38"/>
                    <a:pt x="130" y="68"/>
                    <a:pt x="185" y="105"/>
                  </a:cubicBezTo>
                  <a:cubicBezTo>
                    <a:pt x="241" y="142"/>
                    <a:pt x="247" y="198"/>
                    <a:pt x="284" y="247"/>
                  </a:cubicBezTo>
                  <a:cubicBezTo>
                    <a:pt x="284" y="253"/>
                    <a:pt x="296" y="253"/>
                    <a:pt x="296" y="247"/>
                  </a:cubicBezTo>
                  <a:cubicBezTo>
                    <a:pt x="290" y="99"/>
                    <a:pt x="111" y="44"/>
                    <a:pt x="0" y="7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8"/>
            <p:cNvSpPr/>
            <p:nvPr/>
          </p:nvSpPr>
          <p:spPr>
            <a:xfrm>
              <a:off x="-6023873" y="-2105462"/>
              <a:ext cx="109596" cy="81716"/>
            </a:xfrm>
            <a:custGeom>
              <a:avLst/>
              <a:gdLst/>
              <a:ahLst/>
              <a:cxnLst/>
              <a:rect l="l" t="t" r="r" b="b"/>
              <a:pathLst>
                <a:path w="456" h="340" extrusionOk="0">
                  <a:moveTo>
                    <a:pt x="450" y="7"/>
                  </a:moveTo>
                  <a:cubicBezTo>
                    <a:pt x="351" y="75"/>
                    <a:pt x="0" y="155"/>
                    <a:pt x="56" y="327"/>
                  </a:cubicBezTo>
                  <a:cubicBezTo>
                    <a:pt x="56" y="340"/>
                    <a:pt x="74" y="340"/>
                    <a:pt x="74" y="327"/>
                  </a:cubicBezTo>
                  <a:cubicBezTo>
                    <a:pt x="86" y="284"/>
                    <a:pt x="93" y="253"/>
                    <a:pt x="123" y="216"/>
                  </a:cubicBezTo>
                  <a:cubicBezTo>
                    <a:pt x="154" y="179"/>
                    <a:pt x="203" y="155"/>
                    <a:pt x="247" y="136"/>
                  </a:cubicBezTo>
                  <a:cubicBezTo>
                    <a:pt x="314" y="99"/>
                    <a:pt x="394" y="69"/>
                    <a:pt x="456" y="13"/>
                  </a:cubicBezTo>
                  <a:cubicBezTo>
                    <a:pt x="456" y="7"/>
                    <a:pt x="450" y="1"/>
                    <a:pt x="45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8"/>
            <p:cNvSpPr/>
            <p:nvPr/>
          </p:nvSpPr>
          <p:spPr>
            <a:xfrm>
              <a:off x="-6062328" y="-2104020"/>
              <a:ext cx="53356" cy="47588"/>
            </a:xfrm>
            <a:custGeom>
              <a:avLst/>
              <a:gdLst/>
              <a:ahLst/>
              <a:cxnLst/>
              <a:rect l="l" t="t" r="r" b="b"/>
              <a:pathLst>
                <a:path w="222" h="198" extrusionOk="0">
                  <a:moveTo>
                    <a:pt x="6" y="7"/>
                  </a:moveTo>
                  <a:cubicBezTo>
                    <a:pt x="43" y="26"/>
                    <a:pt x="80" y="50"/>
                    <a:pt x="111" y="75"/>
                  </a:cubicBezTo>
                  <a:cubicBezTo>
                    <a:pt x="160" y="106"/>
                    <a:pt x="179" y="143"/>
                    <a:pt x="203" y="192"/>
                  </a:cubicBezTo>
                  <a:cubicBezTo>
                    <a:pt x="209" y="198"/>
                    <a:pt x="222" y="198"/>
                    <a:pt x="222" y="186"/>
                  </a:cubicBezTo>
                  <a:cubicBezTo>
                    <a:pt x="216" y="81"/>
                    <a:pt x="86" y="38"/>
                    <a:pt x="6" y="1"/>
                  </a:cubicBezTo>
                  <a:cubicBezTo>
                    <a:pt x="6" y="1"/>
                    <a:pt x="0" y="1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8"/>
            <p:cNvSpPr/>
            <p:nvPr/>
          </p:nvSpPr>
          <p:spPr>
            <a:xfrm>
              <a:off x="-6035890" y="-1935059"/>
              <a:ext cx="40378" cy="37253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161" y="0"/>
                  </a:moveTo>
                  <a:cubicBezTo>
                    <a:pt x="124" y="12"/>
                    <a:pt x="93" y="37"/>
                    <a:pt x="63" y="62"/>
                  </a:cubicBezTo>
                  <a:cubicBezTo>
                    <a:pt x="44" y="80"/>
                    <a:pt x="1" y="117"/>
                    <a:pt x="1" y="148"/>
                  </a:cubicBezTo>
                  <a:cubicBezTo>
                    <a:pt x="1" y="154"/>
                    <a:pt x="7" y="154"/>
                    <a:pt x="7" y="154"/>
                  </a:cubicBezTo>
                  <a:cubicBezTo>
                    <a:pt x="32" y="136"/>
                    <a:pt x="50" y="105"/>
                    <a:pt x="69" y="80"/>
                  </a:cubicBezTo>
                  <a:cubicBezTo>
                    <a:pt x="99" y="49"/>
                    <a:pt x="130" y="25"/>
                    <a:pt x="167" y="6"/>
                  </a:cubicBezTo>
                  <a:cubicBezTo>
                    <a:pt x="167" y="0"/>
                    <a:pt x="167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8"/>
            <p:cNvSpPr/>
            <p:nvPr/>
          </p:nvSpPr>
          <p:spPr>
            <a:xfrm>
              <a:off x="-5935187" y="-2077342"/>
              <a:ext cx="74266" cy="49270"/>
            </a:xfrm>
            <a:custGeom>
              <a:avLst/>
              <a:gdLst/>
              <a:ahLst/>
              <a:cxnLst/>
              <a:rect l="l" t="t" r="r" b="b"/>
              <a:pathLst>
                <a:path w="309" h="205" extrusionOk="0">
                  <a:moveTo>
                    <a:pt x="1" y="204"/>
                  </a:moveTo>
                  <a:cubicBezTo>
                    <a:pt x="50" y="192"/>
                    <a:pt x="99" y="161"/>
                    <a:pt x="136" y="130"/>
                  </a:cubicBezTo>
                  <a:cubicBezTo>
                    <a:pt x="161" y="112"/>
                    <a:pt x="179" y="87"/>
                    <a:pt x="204" y="69"/>
                  </a:cubicBezTo>
                  <a:cubicBezTo>
                    <a:pt x="229" y="38"/>
                    <a:pt x="266" y="32"/>
                    <a:pt x="303" y="13"/>
                  </a:cubicBezTo>
                  <a:cubicBezTo>
                    <a:pt x="309" y="13"/>
                    <a:pt x="309" y="1"/>
                    <a:pt x="303" y="1"/>
                  </a:cubicBezTo>
                  <a:cubicBezTo>
                    <a:pt x="253" y="1"/>
                    <a:pt x="210" y="32"/>
                    <a:pt x="173" y="62"/>
                  </a:cubicBezTo>
                  <a:cubicBezTo>
                    <a:pt x="118" y="118"/>
                    <a:pt x="75" y="167"/>
                    <a:pt x="1" y="204"/>
                  </a:cubicBezTo>
                  <a:cubicBezTo>
                    <a:pt x="1" y="204"/>
                    <a:pt x="1" y="204"/>
                    <a:pt x="1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8"/>
            <p:cNvSpPr/>
            <p:nvPr/>
          </p:nvSpPr>
          <p:spPr>
            <a:xfrm>
              <a:off x="-5872938" y="-2029994"/>
              <a:ext cx="29802" cy="25476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7" y="99"/>
                  </a:moveTo>
                  <a:cubicBezTo>
                    <a:pt x="19" y="81"/>
                    <a:pt x="37" y="62"/>
                    <a:pt x="56" y="50"/>
                  </a:cubicBezTo>
                  <a:cubicBezTo>
                    <a:pt x="62" y="44"/>
                    <a:pt x="74" y="38"/>
                    <a:pt x="87" y="32"/>
                  </a:cubicBezTo>
                  <a:cubicBezTo>
                    <a:pt x="99" y="32"/>
                    <a:pt x="111" y="32"/>
                    <a:pt x="117" y="26"/>
                  </a:cubicBezTo>
                  <a:cubicBezTo>
                    <a:pt x="124" y="19"/>
                    <a:pt x="124" y="13"/>
                    <a:pt x="117" y="13"/>
                  </a:cubicBezTo>
                  <a:cubicBezTo>
                    <a:pt x="105" y="1"/>
                    <a:pt x="68" y="13"/>
                    <a:pt x="56" y="26"/>
                  </a:cubicBezTo>
                  <a:cubicBezTo>
                    <a:pt x="31" y="44"/>
                    <a:pt x="13" y="69"/>
                    <a:pt x="0" y="99"/>
                  </a:cubicBezTo>
                  <a:cubicBezTo>
                    <a:pt x="0" y="99"/>
                    <a:pt x="7" y="106"/>
                    <a:pt x="7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8"/>
            <p:cNvSpPr/>
            <p:nvPr/>
          </p:nvSpPr>
          <p:spPr>
            <a:xfrm>
              <a:off x="-6019547" y="-1887711"/>
              <a:ext cx="61047" cy="23794"/>
            </a:xfrm>
            <a:custGeom>
              <a:avLst/>
              <a:gdLst/>
              <a:ahLst/>
              <a:cxnLst/>
              <a:rect l="l" t="t" r="r" b="b"/>
              <a:pathLst>
                <a:path w="254" h="99" extrusionOk="0">
                  <a:moveTo>
                    <a:pt x="7" y="74"/>
                  </a:moveTo>
                  <a:cubicBezTo>
                    <a:pt x="87" y="43"/>
                    <a:pt x="192" y="99"/>
                    <a:pt x="247" y="12"/>
                  </a:cubicBezTo>
                  <a:cubicBezTo>
                    <a:pt x="253" y="6"/>
                    <a:pt x="247" y="0"/>
                    <a:pt x="241" y="0"/>
                  </a:cubicBezTo>
                  <a:cubicBezTo>
                    <a:pt x="222" y="6"/>
                    <a:pt x="210" y="19"/>
                    <a:pt x="198" y="25"/>
                  </a:cubicBezTo>
                  <a:cubicBezTo>
                    <a:pt x="173" y="43"/>
                    <a:pt x="155" y="49"/>
                    <a:pt x="130" y="49"/>
                  </a:cubicBezTo>
                  <a:cubicBezTo>
                    <a:pt x="87" y="49"/>
                    <a:pt x="44" y="43"/>
                    <a:pt x="7" y="68"/>
                  </a:cubicBezTo>
                  <a:cubicBezTo>
                    <a:pt x="1" y="74"/>
                    <a:pt x="7" y="80"/>
                    <a:pt x="7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8"/>
            <p:cNvSpPr/>
            <p:nvPr/>
          </p:nvSpPr>
          <p:spPr>
            <a:xfrm>
              <a:off x="-6055118" y="-1801909"/>
              <a:ext cx="68498" cy="23794"/>
            </a:xfrm>
            <a:custGeom>
              <a:avLst/>
              <a:gdLst/>
              <a:ahLst/>
              <a:cxnLst/>
              <a:rect l="l" t="t" r="r" b="b"/>
              <a:pathLst>
                <a:path w="285" h="99" extrusionOk="0">
                  <a:moveTo>
                    <a:pt x="7" y="80"/>
                  </a:moveTo>
                  <a:cubicBezTo>
                    <a:pt x="69" y="80"/>
                    <a:pt x="112" y="99"/>
                    <a:pt x="173" y="80"/>
                  </a:cubicBezTo>
                  <a:cubicBezTo>
                    <a:pt x="216" y="74"/>
                    <a:pt x="266" y="43"/>
                    <a:pt x="278" y="7"/>
                  </a:cubicBezTo>
                  <a:cubicBezTo>
                    <a:pt x="284" y="0"/>
                    <a:pt x="278" y="0"/>
                    <a:pt x="272" y="0"/>
                  </a:cubicBezTo>
                  <a:cubicBezTo>
                    <a:pt x="229" y="19"/>
                    <a:pt x="204" y="50"/>
                    <a:pt x="155" y="68"/>
                  </a:cubicBezTo>
                  <a:cubicBezTo>
                    <a:pt x="106" y="80"/>
                    <a:pt x="56" y="56"/>
                    <a:pt x="7" y="74"/>
                  </a:cubicBezTo>
                  <a:cubicBezTo>
                    <a:pt x="1" y="74"/>
                    <a:pt x="1" y="80"/>
                    <a:pt x="7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8"/>
            <p:cNvSpPr/>
            <p:nvPr/>
          </p:nvSpPr>
          <p:spPr>
            <a:xfrm>
              <a:off x="-6114242" y="-1843488"/>
              <a:ext cx="28360" cy="37253"/>
            </a:xfrm>
            <a:custGeom>
              <a:avLst/>
              <a:gdLst/>
              <a:ahLst/>
              <a:cxnLst/>
              <a:rect l="l" t="t" r="r" b="b"/>
              <a:pathLst>
                <a:path w="118" h="155" extrusionOk="0">
                  <a:moveTo>
                    <a:pt x="118" y="149"/>
                  </a:moveTo>
                  <a:cubicBezTo>
                    <a:pt x="105" y="124"/>
                    <a:pt x="87" y="106"/>
                    <a:pt x="68" y="81"/>
                  </a:cubicBezTo>
                  <a:cubicBezTo>
                    <a:pt x="62" y="69"/>
                    <a:pt x="50" y="56"/>
                    <a:pt x="44" y="44"/>
                  </a:cubicBezTo>
                  <a:cubicBezTo>
                    <a:pt x="37" y="32"/>
                    <a:pt x="31" y="13"/>
                    <a:pt x="25" y="7"/>
                  </a:cubicBezTo>
                  <a:cubicBezTo>
                    <a:pt x="19" y="1"/>
                    <a:pt x="13" y="1"/>
                    <a:pt x="13" y="7"/>
                  </a:cubicBezTo>
                  <a:cubicBezTo>
                    <a:pt x="0" y="63"/>
                    <a:pt x="81" y="118"/>
                    <a:pt x="111" y="155"/>
                  </a:cubicBezTo>
                  <a:cubicBezTo>
                    <a:pt x="111" y="155"/>
                    <a:pt x="118" y="155"/>
                    <a:pt x="118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8"/>
            <p:cNvSpPr/>
            <p:nvPr/>
          </p:nvSpPr>
          <p:spPr>
            <a:xfrm>
              <a:off x="-6090448" y="-1871608"/>
              <a:ext cx="31245" cy="46146"/>
            </a:xfrm>
            <a:custGeom>
              <a:avLst/>
              <a:gdLst/>
              <a:ahLst/>
              <a:cxnLst/>
              <a:rect l="l" t="t" r="r" b="b"/>
              <a:pathLst>
                <a:path w="130" h="192" extrusionOk="0">
                  <a:moveTo>
                    <a:pt x="0" y="7"/>
                  </a:moveTo>
                  <a:cubicBezTo>
                    <a:pt x="19" y="32"/>
                    <a:pt x="43" y="62"/>
                    <a:pt x="62" y="87"/>
                  </a:cubicBezTo>
                  <a:cubicBezTo>
                    <a:pt x="80" y="118"/>
                    <a:pt x="74" y="149"/>
                    <a:pt x="86" y="186"/>
                  </a:cubicBezTo>
                  <a:cubicBezTo>
                    <a:pt x="92" y="192"/>
                    <a:pt x="99" y="192"/>
                    <a:pt x="105" y="186"/>
                  </a:cubicBezTo>
                  <a:cubicBezTo>
                    <a:pt x="129" y="118"/>
                    <a:pt x="43" y="44"/>
                    <a:pt x="6" y="1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8"/>
            <p:cNvSpPr/>
            <p:nvPr/>
          </p:nvSpPr>
          <p:spPr>
            <a:xfrm>
              <a:off x="-6152697" y="-1770905"/>
              <a:ext cx="10575" cy="40378"/>
            </a:xfrm>
            <a:custGeom>
              <a:avLst/>
              <a:gdLst/>
              <a:ahLst/>
              <a:cxnLst/>
              <a:rect l="l" t="t" r="r" b="b"/>
              <a:pathLst>
                <a:path w="44" h="168" extrusionOk="0">
                  <a:moveTo>
                    <a:pt x="7" y="7"/>
                  </a:moveTo>
                  <a:cubicBezTo>
                    <a:pt x="19" y="32"/>
                    <a:pt x="19" y="62"/>
                    <a:pt x="19" y="93"/>
                  </a:cubicBezTo>
                  <a:cubicBezTo>
                    <a:pt x="19" y="112"/>
                    <a:pt x="13" y="130"/>
                    <a:pt x="7" y="149"/>
                  </a:cubicBezTo>
                  <a:cubicBezTo>
                    <a:pt x="0" y="155"/>
                    <a:pt x="0" y="161"/>
                    <a:pt x="7" y="167"/>
                  </a:cubicBezTo>
                  <a:cubicBezTo>
                    <a:pt x="7" y="167"/>
                    <a:pt x="7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9" y="167"/>
                    <a:pt x="19" y="167"/>
                    <a:pt x="25" y="161"/>
                  </a:cubicBezTo>
                  <a:cubicBezTo>
                    <a:pt x="43" y="118"/>
                    <a:pt x="43" y="44"/>
                    <a:pt x="7" y="1"/>
                  </a:cubicBezTo>
                  <a:cubicBezTo>
                    <a:pt x="7" y="1"/>
                    <a:pt x="7" y="1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8"/>
            <p:cNvSpPr/>
            <p:nvPr/>
          </p:nvSpPr>
          <p:spPr>
            <a:xfrm>
              <a:off x="-6161590" y="-1735334"/>
              <a:ext cx="41579" cy="13459"/>
            </a:xfrm>
            <a:custGeom>
              <a:avLst/>
              <a:gdLst/>
              <a:ahLst/>
              <a:cxnLst/>
              <a:rect l="l" t="t" r="r" b="b"/>
              <a:pathLst>
                <a:path w="173" h="56" extrusionOk="0">
                  <a:moveTo>
                    <a:pt x="167" y="31"/>
                  </a:moveTo>
                  <a:cubicBezTo>
                    <a:pt x="117" y="19"/>
                    <a:pt x="44" y="1"/>
                    <a:pt x="7" y="44"/>
                  </a:cubicBezTo>
                  <a:cubicBezTo>
                    <a:pt x="0" y="50"/>
                    <a:pt x="7" y="56"/>
                    <a:pt x="19" y="56"/>
                  </a:cubicBezTo>
                  <a:cubicBezTo>
                    <a:pt x="44" y="44"/>
                    <a:pt x="62" y="38"/>
                    <a:pt x="87" y="38"/>
                  </a:cubicBezTo>
                  <a:cubicBezTo>
                    <a:pt x="111" y="31"/>
                    <a:pt x="136" y="38"/>
                    <a:pt x="161" y="44"/>
                  </a:cubicBezTo>
                  <a:cubicBezTo>
                    <a:pt x="167" y="50"/>
                    <a:pt x="173" y="38"/>
                    <a:pt x="16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8"/>
            <p:cNvSpPr/>
            <p:nvPr/>
          </p:nvSpPr>
          <p:spPr>
            <a:xfrm>
              <a:off x="-5815256" y="-2065325"/>
              <a:ext cx="3124" cy="1682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" y="0"/>
                  </a:moveTo>
                  <a:cubicBezTo>
                    <a:pt x="7" y="0"/>
                    <a:pt x="7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1" y="0"/>
                  </a:cubicBezTo>
                  <a:cubicBezTo>
                    <a:pt x="1" y="0"/>
                    <a:pt x="1" y="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8"/>
            <p:cNvSpPr/>
            <p:nvPr/>
          </p:nvSpPr>
          <p:spPr>
            <a:xfrm>
              <a:off x="-5834483" y="-2081668"/>
              <a:ext cx="98060" cy="28360"/>
            </a:xfrm>
            <a:custGeom>
              <a:avLst/>
              <a:gdLst/>
              <a:ahLst/>
              <a:cxnLst/>
              <a:rect l="l" t="t" r="r" b="b"/>
              <a:pathLst>
                <a:path w="408" h="118" extrusionOk="0">
                  <a:moveTo>
                    <a:pt x="13" y="111"/>
                  </a:moveTo>
                  <a:cubicBezTo>
                    <a:pt x="68" y="68"/>
                    <a:pt x="130" y="50"/>
                    <a:pt x="198" y="43"/>
                  </a:cubicBezTo>
                  <a:cubicBezTo>
                    <a:pt x="265" y="37"/>
                    <a:pt x="327" y="74"/>
                    <a:pt x="395" y="74"/>
                  </a:cubicBezTo>
                  <a:cubicBezTo>
                    <a:pt x="407" y="74"/>
                    <a:pt x="407" y="62"/>
                    <a:pt x="401" y="62"/>
                  </a:cubicBezTo>
                  <a:cubicBezTo>
                    <a:pt x="284" y="0"/>
                    <a:pt x="105" y="0"/>
                    <a:pt x="7" y="105"/>
                  </a:cubicBezTo>
                  <a:cubicBezTo>
                    <a:pt x="1" y="105"/>
                    <a:pt x="7" y="117"/>
                    <a:pt x="13" y="1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8"/>
            <p:cNvSpPr/>
            <p:nvPr/>
          </p:nvSpPr>
          <p:spPr>
            <a:xfrm>
              <a:off x="-5788578" y="-2234286"/>
              <a:ext cx="53596" cy="63931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7" y="266"/>
                  </a:moveTo>
                  <a:cubicBezTo>
                    <a:pt x="56" y="229"/>
                    <a:pt x="118" y="204"/>
                    <a:pt x="161" y="155"/>
                  </a:cubicBezTo>
                  <a:cubicBezTo>
                    <a:pt x="185" y="124"/>
                    <a:pt x="222" y="56"/>
                    <a:pt x="216" y="13"/>
                  </a:cubicBezTo>
                  <a:cubicBezTo>
                    <a:pt x="210" y="7"/>
                    <a:pt x="204" y="1"/>
                    <a:pt x="204" y="7"/>
                  </a:cubicBezTo>
                  <a:cubicBezTo>
                    <a:pt x="173" y="38"/>
                    <a:pt x="167" y="93"/>
                    <a:pt x="148" y="124"/>
                  </a:cubicBezTo>
                  <a:cubicBezTo>
                    <a:pt x="118" y="180"/>
                    <a:pt x="44" y="216"/>
                    <a:pt x="1" y="260"/>
                  </a:cubicBezTo>
                  <a:cubicBezTo>
                    <a:pt x="1" y="260"/>
                    <a:pt x="1" y="266"/>
                    <a:pt x="7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8"/>
            <p:cNvSpPr/>
            <p:nvPr/>
          </p:nvSpPr>
          <p:spPr>
            <a:xfrm>
              <a:off x="-5781127" y="-2290526"/>
              <a:ext cx="28360" cy="58163"/>
            </a:xfrm>
            <a:custGeom>
              <a:avLst/>
              <a:gdLst/>
              <a:ahLst/>
              <a:cxnLst/>
              <a:rect l="l" t="t" r="r" b="b"/>
              <a:pathLst>
                <a:path w="118" h="242" extrusionOk="0">
                  <a:moveTo>
                    <a:pt x="6" y="241"/>
                  </a:moveTo>
                  <a:cubicBezTo>
                    <a:pt x="68" y="186"/>
                    <a:pt x="117" y="87"/>
                    <a:pt x="74" y="7"/>
                  </a:cubicBezTo>
                  <a:cubicBezTo>
                    <a:pt x="74" y="1"/>
                    <a:pt x="62" y="1"/>
                    <a:pt x="62" y="7"/>
                  </a:cubicBezTo>
                  <a:cubicBezTo>
                    <a:pt x="56" y="38"/>
                    <a:pt x="62" y="69"/>
                    <a:pt x="62" y="106"/>
                  </a:cubicBezTo>
                  <a:cubicBezTo>
                    <a:pt x="56" y="155"/>
                    <a:pt x="37" y="198"/>
                    <a:pt x="0" y="235"/>
                  </a:cubicBezTo>
                  <a:cubicBezTo>
                    <a:pt x="0" y="235"/>
                    <a:pt x="6" y="241"/>
                    <a:pt x="6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8"/>
            <p:cNvSpPr/>
            <p:nvPr/>
          </p:nvSpPr>
          <p:spPr>
            <a:xfrm>
              <a:off x="-5883273" y="-2408775"/>
              <a:ext cx="32687" cy="54798"/>
            </a:xfrm>
            <a:custGeom>
              <a:avLst/>
              <a:gdLst/>
              <a:ahLst/>
              <a:cxnLst/>
              <a:rect l="l" t="t" r="r" b="b"/>
              <a:pathLst>
                <a:path w="136" h="228" extrusionOk="0">
                  <a:moveTo>
                    <a:pt x="124" y="228"/>
                  </a:moveTo>
                  <a:cubicBezTo>
                    <a:pt x="136" y="179"/>
                    <a:pt x="124" y="136"/>
                    <a:pt x="105" y="93"/>
                  </a:cubicBezTo>
                  <a:cubicBezTo>
                    <a:pt x="93" y="62"/>
                    <a:pt x="50" y="0"/>
                    <a:pt x="6" y="12"/>
                  </a:cubicBezTo>
                  <a:cubicBezTo>
                    <a:pt x="0" y="12"/>
                    <a:pt x="0" y="19"/>
                    <a:pt x="0" y="25"/>
                  </a:cubicBezTo>
                  <a:cubicBezTo>
                    <a:pt x="13" y="37"/>
                    <a:pt x="25" y="43"/>
                    <a:pt x="37" y="49"/>
                  </a:cubicBezTo>
                  <a:cubicBezTo>
                    <a:pt x="62" y="62"/>
                    <a:pt x="74" y="80"/>
                    <a:pt x="87" y="105"/>
                  </a:cubicBezTo>
                  <a:cubicBezTo>
                    <a:pt x="111" y="136"/>
                    <a:pt x="117" y="185"/>
                    <a:pt x="124" y="228"/>
                  </a:cubicBezTo>
                  <a:cubicBezTo>
                    <a:pt x="124" y="228"/>
                    <a:pt x="124" y="228"/>
                    <a:pt x="124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8"/>
            <p:cNvSpPr/>
            <p:nvPr/>
          </p:nvSpPr>
          <p:spPr>
            <a:xfrm>
              <a:off x="-5686432" y="-2124690"/>
              <a:ext cx="9133" cy="35811"/>
            </a:xfrm>
            <a:custGeom>
              <a:avLst/>
              <a:gdLst/>
              <a:ahLst/>
              <a:cxnLst/>
              <a:rect l="l" t="t" r="r" b="b"/>
              <a:pathLst>
                <a:path w="38" h="149" extrusionOk="0">
                  <a:moveTo>
                    <a:pt x="7" y="149"/>
                  </a:moveTo>
                  <a:cubicBezTo>
                    <a:pt x="19" y="124"/>
                    <a:pt x="31" y="99"/>
                    <a:pt x="31" y="68"/>
                  </a:cubicBezTo>
                  <a:cubicBezTo>
                    <a:pt x="37" y="50"/>
                    <a:pt x="37" y="19"/>
                    <a:pt x="19" y="7"/>
                  </a:cubicBezTo>
                  <a:cubicBezTo>
                    <a:pt x="13" y="1"/>
                    <a:pt x="13" y="7"/>
                    <a:pt x="7" y="7"/>
                  </a:cubicBezTo>
                  <a:cubicBezTo>
                    <a:pt x="0" y="25"/>
                    <a:pt x="13" y="50"/>
                    <a:pt x="13" y="68"/>
                  </a:cubicBezTo>
                  <a:cubicBezTo>
                    <a:pt x="13" y="93"/>
                    <a:pt x="7" y="124"/>
                    <a:pt x="0" y="149"/>
                  </a:cubicBezTo>
                  <a:cubicBezTo>
                    <a:pt x="0" y="149"/>
                    <a:pt x="7" y="149"/>
                    <a:pt x="7" y="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8"/>
            <p:cNvSpPr/>
            <p:nvPr/>
          </p:nvSpPr>
          <p:spPr>
            <a:xfrm>
              <a:off x="-6078671" y="-1964862"/>
              <a:ext cx="49030" cy="63931"/>
            </a:xfrm>
            <a:custGeom>
              <a:avLst/>
              <a:gdLst/>
              <a:ahLst/>
              <a:cxnLst/>
              <a:rect l="l" t="t" r="r" b="b"/>
              <a:pathLst>
                <a:path w="204" h="266" extrusionOk="0">
                  <a:moveTo>
                    <a:pt x="0" y="7"/>
                  </a:moveTo>
                  <a:cubicBezTo>
                    <a:pt x="31" y="38"/>
                    <a:pt x="68" y="62"/>
                    <a:pt x="105" y="87"/>
                  </a:cubicBezTo>
                  <a:cubicBezTo>
                    <a:pt x="148" y="130"/>
                    <a:pt x="160" y="186"/>
                    <a:pt x="167" y="247"/>
                  </a:cubicBezTo>
                  <a:cubicBezTo>
                    <a:pt x="173" y="266"/>
                    <a:pt x="197" y="266"/>
                    <a:pt x="197" y="247"/>
                  </a:cubicBezTo>
                  <a:cubicBezTo>
                    <a:pt x="204" y="136"/>
                    <a:pt x="80" y="62"/>
                    <a:pt x="0" y="7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8"/>
            <p:cNvSpPr/>
            <p:nvPr/>
          </p:nvSpPr>
          <p:spPr>
            <a:xfrm>
              <a:off x="-6136354" y="-2062441"/>
              <a:ext cx="65373" cy="51914"/>
            </a:xfrm>
            <a:custGeom>
              <a:avLst/>
              <a:gdLst/>
              <a:ahLst/>
              <a:cxnLst/>
              <a:rect l="l" t="t" r="r" b="b"/>
              <a:pathLst>
                <a:path w="272" h="216" extrusionOk="0">
                  <a:moveTo>
                    <a:pt x="271" y="210"/>
                  </a:moveTo>
                  <a:cubicBezTo>
                    <a:pt x="234" y="173"/>
                    <a:pt x="191" y="148"/>
                    <a:pt x="148" y="124"/>
                  </a:cubicBezTo>
                  <a:cubicBezTo>
                    <a:pt x="99" y="93"/>
                    <a:pt x="62" y="56"/>
                    <a:pt x="25" y="13"/>
                  </a:cubicBezTo>
                  <a:cubicBezTo>
                    <a:pt x="12" y="0"/>
                    <a:pt x="0" y="13"/>
                    <a:pt x="6" y="19"/>
                  </a:cubicBezTo>
                  <a:cubicBezTo>
                    <a:pt x="25" y="130"/>
                    <a:pt x="191" y="161"/>
                    <a:pt x="265" y="216"/>
                  </a:cubicBezTo>
                  <a:cubicBezTo>
                    <a:pt x="271" y="216"/>
                    <a:pt x="271" y="216"/>
                    <a:pt x="271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8"/>
            <p:cNvSpPr/>
            <p:nvPr/>
          </p:nvSpPr>
          <p:spPr>
            <a:xfrm>
              <a:off x="-6049109" y="-2040329"/>
              <a:ext cx="44704" cy="87725"/>
            </a:xfrm>
            <a:custGeom>
              <a:avLst/>
              <a:gdLst/>
              <a:ahLst/>
              <a:cxnLst/>
              <a:rect l="l" t="t" r="r" b="b"/>
              <a:pathLst>
                <a:path w="186" h="365" extrusionOk="0">
                  <a:moveTo>
                    <a:pt x="0" y="7"/>
                  </a:moveTo>
                  <a:cubicBezTo>
                    <a:pt x="62" y="44"/>
                    <a:pt x="99" y="112"/>
                    <a:pt x="118" y="179"/>
                  </a:cubicBezTo>
                  <a:cubicBezTo>
                    <a:pt x="136" y="241"/>
                    <a:pt x="124" y="296"/>
                    <a:pt x="136" y="352"/>
                  </a:cubicBezTo>
                  <a:cubicBezTo>
                    <a:pt x="136" y="364"/>
                    <a:pt x="154" y="364"/>
                    <a:pt x="154" y="358"/>
                  </a:cubicBezTo>
                  <a:cubicBezTo>
                    <a:pt x="185" y="296"/>
                    <a:pt x="167" y="216"/>
                    <a:pt x="142" y="155"/>
                  </a:cubicBezTo>
                  <a:cubicBezTo>
                    <a:pt x="118" y="87"/>
                    <a:pt x="68" y="32"/>
                    <a:pt x="0" y="1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8"/>
            <p:cNvSpPr/>
            <p:nvPr/>
          </p:nvSpPr>
          <p:spPr>
            <a:xfrm>
              <a:off x="-6191152" y="-2234286"/>
              <a:ext cx="88927" cy="87725"/>
            </a:xfrm>
            <a:custGeom>
              <a:avLst/>
              <a:gdLst/>
              <a:ahLst/>
              <a:cxnLst/>
              <a:rect l="l" t="t" r="r" b="b"/>
              <a:pathLst>
                <a:path w="370" h="365" extrusionOk="0">
                  <a:moveTo>
                    <a:pt x="364" y="352"/>
                  </a:moveTo>
                  <a:cubicBezTo>
                    <a:pt x="308" y="315"/>
                    <a:pt x="247" y="278"/>
                    <a:pt x="197" y="229"/>
                  </a:cubicBezTo>
                  <a:cubicBezTo>
                    <a:pt x="130" y="167"/>
                    <a:pt x="111" y="99"/>
                    <a:pt x="99" y="13"/>
                  </a:cubicBezTo>
                  <a:cubicBezTo>
                    <a:pt x="99" y="7"/>
                    <a:pt x="86" y="1"/>
                    <a:pt x="80" y="7"/>
                  </a:cubicBezTo>
                  <a:cubicBezTo>
                    <a:pt x="0" y="149"/>
                    <a:pt x="253" y="327"/>
                    <a:pt x="357" y="358"/>
                  </a:cubicBezTo>
                  <a:cubicBezTo>
                    <a:pt x="364" y="364"/>
                    <a:pt x="370" y="352"/>
                    <a:pt x="364" y="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8"/>
            <p:cNvSpPr/>
            <p:nvPr/>
          </p:nvSpPr>
          <p:spPr>
            <a:xfrm>
              <a:off x="-6157263" y="-2302303"/>
              <a:ext cx="61047" cy="68257"/>
            </a:xfrm>
            <a:custGeom>
              <a:avLst/>
              <a:gdLst/>
              <a:ahLst/>
              <a:cxnLst/>
              <a:rect l="l" t="t" r="r" b="b"/>
              <a:pathLst>
                <a:path w="254" h="284" extrusionOk="0">
                  <a:moveTo>
                    <a:pt x="247" y="265"/>
                  </a:moveTo>
                  <a:cubicBezTo>
                    <a:pt x="204" y="222"/>
                    <a:pt x="161" y="192"/>
                    <a:pt x="118" y="155"/>
                  </a:cubicBezTo>
                  <a:cubicBezTo>
                    <a:pt x="93" y="136"/>
                    <a:pt x="75" y="111"/>
                    <a:pt x="62" y="81"/>
                  </a:cubicBezTo>
                  <a:cubicBezTo>
                    <a:pt x="50" y="56"/>
                    <a:pt x="50" y="25"/>
                    <a:pt x="26" y="7"/>
                  </a:cubicBezTo>
                  <a:cubicBezTo>
                    <a:pt x="26" y="1"/>
                    <a:pt x="13" y="1"/>
                    <a:pt x="13" y="7"/>
                  </a:cubicBezTo>
                  <a:cubicBezTo>
                    <a:pt x="1" y="50"/>
                    <a:pt x="38" y="111"/>
                    <a:pt x="62" y="142"/>
                  </a:cubicBezTo>
                  <a:cubicBezTo>
                    <a:pt x="112" y="198"/>
                    <a:pt x="179" y="228"/>
                    <a:pt x="235" y="278"/>
                  </a:cubicBezTo>
                  <a:cubicBezTo>
                    <a:pt x="241" y="284"/>
                    <a:pt x="253" y="272"/>
                    <a:pt x="247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8"/>
            <p:cNvSpPr/>
            <p:nvPr/>
          </p:nvSpPr>
          <p:spPr>
            <a:xfrm>
              <a:off x="-6134912" y="-2333307"/>
              <a:ext cx="50472" cy="46146"/>
            </a:xfrm>
            <a:custGeom>
              <a:avLst/>
              <a:gdLst/>
              <a:ahLst/>
              <a:cxnLst/>
              <a:rect l="l" t="t" r="r" b="b"/>
              <a:pathLst>
                <a:path w="210" h="192" extrusionOk="0">
                  <a:moveTo>
                    <a:pt x="210" y="185"/>
                  </a:moveTo>
                  <a:cubicBezTo>
                    <a:pt x="173" y="167"/>
                    <a:pt x="130" y="148"/>
                    <a:pt x="99" y="117"/>
                  </a:cubicBezTo>
                  <a:cubicBezTo>
                    <a:pt x="80" y="105"/>
                    <a:pt x="68" y="86"/>
                    <a:pt x="56" y="62"/>
                  </a:cubicBezTo>
                  <a:cubicBezTo>
                    <a:pt x="43" y="43"/>
                    <a:pt x="50" y="25"/>
                    <a:pt x="37" y="6"/>
                  </a:cubicBezTo>
                  <a:cubicBezTo>
                    <a:pt x="31" y="0"/>
                    <a:pt x="25" y="0"/>
                    <a:pt x="25" y="6"/>
                  </a:cubicBezTo>
                  <a:cubicBezTo>
                    <a:pt x="0" y="43"/>
                    <a:pt x="43" y="99"/>
                    <a:pt x="68" y="123"/>
                  </a:cubicBezTo>
                  <a:cubicBezTo>
                    <a:pt x="105" y="160"/>
                    <a:pt x="154" y="185"/>
                    <a:pt x="210" y="191"/>
                  </a:cubicBezTo>
                  <a:cubicBezTo>
                    <a:pt x="210" y="191"/>
                    <a:pt x="210" y="185"/>
                    <a:pt x="210" y="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8"/>
            <p:cNvSpPr/>
            <p:nvPr/>
          </p:nvSpPr>
          <p:spPr>
            <a:xfrm>
              <a:off x="-5960182" y="-2240054"/>
              <a:ext cx="84601" cy="99261"/>
            </a:xfrm>
            <a:custGeom>
              <a:avLst/>
              <a:gdLst/>
              <a:ahLst/>
              <a:cxnLst/>
              <a:rect l="l" t="t" r="r" b="b"/>
              <a:pathLst>
                <a:path w="352" h="413" extrusionOk="0">
                  <a:moveTo>
                    <a:pt x="12" y="413"/>
                  </a:moveTo>
                  <a:cubicBezTo>
                    <a:pt x="148" y="388"/>
                    <a:pt x="351" y="160"/>
                    <a:pt x="308" y="13"/>
                  </a:cubicBezTo>
                  <a:cubicBezTo>
                    <a:pt x="302" y="0"/>
                    <a:pt x="283" y="6"/>
                    <a:pt x="283" y="19"/>
                  </a:cubicBezTo>
                  <a:cubicBezTo>
                    <a:pt x="271" y="111"/>
                    <a:pt x="253" y="185"/>
                    <a:pt x="191" y="259"/>
                  </a:cubicBezTo>
                  <a:cubicBezTo>
                    <a:pt x="142" y="314"/>
                    <a:pt x="86" y="382"/>
                    <a:pt x="6" y="401"/>
                  </a:cubicBezTo>
                  <a:cubicBezTo>
                    <a:pt x="0" y="401"/>
                    <a:pt x="6" y="413"/>
                    <a:pt x="12" y="4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8"/>
            <p:cNvSpPr/>
            <p:nvPr/>
          </p:nvSpPr>
          <p:spPr>
            <a:xfrm>
              <a:off x="-5898174" y="-2215059"/>
              <a:ext cx="26918" cy="98060"/>
            </a:xfrm>
            <a:custGeom>
              <a:avLst/>
              <a:gdLst/>
              <a:ahLst/>
              <a:cxnLst/>
              <a:rect l="l" t="t" r="r" b="b"/>
              <a:pathLst>
                <a:path w="112" h="408" extrusionOk="0">
                  <a:moveTo>
                    <a:pt x="13" y="401"/>
                  </a:moveTo>
                  <a:cubicBezTo>
                    <a:pt x="87" y="297"/>
                    <a:pt x="112" y="136"/>
                    <a:pt x="68" y="13"/>
                  </a:cubicBezTo>
                  <a:cubicBezTo>
                    <a:pt x="68" y="7"/>
                    <a:pt x="50" y="1"/>
                    <a:pt x="50" y="13"/>
                  </a:cubicBezTo>
                  <a:cubicBezTo>
                    <a:pt x="38" y="63"/>
                    <a:pt x="50" y="118"/>
                    <a:pt x="50" y="167"/>
                  </a:cubicBezTo>
                  <a:cubicBezTo>
                    <a:pt x="56" y="247"/>
                    <a:pt x="38" y="321"/>
                    <a:pt x="1" y="395"/>
                  </a:cubicBezTo>
                  <a:cubicBezTo>
                    <a:pt x="1" y="401"/>
                    <a:pt x="7" y="407"/>
                    <a:pt x="13" y="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8"/>
            <p:cNvSpPr/>
            <p:nvPr/>
          </p:nvSpPr>
          <p:spPr>
            <a:xfrm>
              <a:off x="-4320085" y="-1831471"/>
              <a:ext cx="46146" cy="139399"/>
            </a:xfrm>
            <a:custGeom>
              <a:avLst/>
              <a:gdLst/>
              <a:ahLst/>
              <a:cxnLst/>
              <a:rect l="l" t="t" r="r" b="b"/>
              <a:pathLst>
                <a:path w="192" h="580" extrusionOk="0">
                  <a:moveTo>
                    <a:pt x="136" y="13"/>
                  </a:moveTo>
                  <a:cubicBezTo>
                    <a:pt x="148" y="148"/>
                    <a:pt x="99" y="234"/>
                    <a:pt x="37" y="351"/>
                  </a:cubicBezTo>
                  <a:cubicBezTo>
                    <a:pt x="0" y="419"/>
                    <a:pt x="7" y="499"/>
                    <a:pt x="44" y="573"/>
                  </a:cubicBezTo>
                  <a:cubicBezTo>
                    <a:pt x="50" y="579"/>
                    <a:pt x="74" y="573"/>
                    <a:pt x="68" y="561"/>
                  </a:cubicBezTo>
                  <a:cubicBezTo>
                    <a:pt x="62" y="499"/>
                    <a:pt x="37" y="456"/>
                    <a:pt x="62" y="394"/>
                  </a:cubicBezTo>
                  <a:cubicBezTo>
                    <a:pt x="87" y="345"/>
                    <a:pt x="117" y="302"/>
                    <a:pt x="136" y="253"/>
                  </a:cubicBezTo>
                  <a:cubicBezTo>
                    <a:pt x="173" y="179"/>
                    <a:pt x="191" y="80"/>
                    <a:pt x="148" y="6"/>
                  </a:cubicBezTo>
                  <a:cubicBezTo>
                    <a:pt x="142" y="0"/>
                    <a:pt x="136" y="6"/>
                    <a:pt x="13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8"/>
            <p:cNvSpPr/>
            <p:nvPr/>
          </p:nvSpPr>
          <p:spPr>
            <a:xfrm>
              <a:off x="-4263845" y="-1865600"/>
              <a:ext cx="61047" cy="61047"/>
            </a:xfrm>
            <a:custGeom>
              <a:avLst/>
              <a:gdLst/>
              <a:ahLst/>
              <a:cxnLst/>
              <a:rect l="l" t="t" r="r" b="b"/>
              <a:pathLst>
                <a:path w="254" h="254" extrusionOk="0">
                  <a:moveTo>
                    <a:pt x="0" y="155"/>
                  </a:moveTo>
                  <a:cubicBezTo>
                    <a:pt x="62" y="253"/>
                    <a:pt x="241" y="74"/>
                    <a:pt x="253" y="13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04" y="19"/>
                    <a:pt x="179" y="62"/>
                    <a:pt x="154" y="87"/>
                  </a:cubicBezTo>
                  <a:cubicBezTo>
                    <a:pt x="130" y="111"/>
                    <a:pt x="105" y="130"/>
                    <a:pt x="74" y="142"/>
                  </a:cubicBezTo>
                  <a:cubicBezTo>
                    <a:pt x="50" y="155"/>
                    <a:pt x="31" y="142"/>
                    <a:pt x="7" y="142"/>
                  </a:cubicBezTo>
                  <a:cubicBezTo>
                    <a:pt x="0" y="142"/>
                    <a:pt x="0" y="148"/>
                    <a:pt x="0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8"/>
            <p:cNvSpPr/>
            <p:nvPr/>
          </p:nvSpPr>
          <p:spPr>
            <a:xfrm>
              <a:off x="-4697663" y="-1929291"/>
              <a:ext cx="596770" cy="619122"/>
            </a:xfrm>
            <a:custGeom>
              <a:avLst/>
              <a:gdLst/>
              <a:ahLst/>
              <a:cxnLst/>
              <a:rect l="l" t="t" r="r" b="b"/>
              <a:pathLst>
                <a:path w="2483" h="2576" extrusionOk="0">
                  <a:moveTo>
                    <a:pt x="1454" y="1140"/>
                  </a:moveTo>
                  <a:lnTo>
                    <a:pt x="857" y="1584"/>
                  </a:lnTo>
                  <a:cubicBezTo>
                    <a:pt x="838" y="1608"/>
                    <a:pt x="838" y="1824"/>
                    <a:pt x="537" y="2107"/>
                  </a:cubicBezTo>
                  <a:cubicBezTo>
                    <a:pt x="235" y="2384"/>
                    <a:pt x="1" y="2575"/>
                    <a:pt x="1" y="2575"/>
                  </a:cubicBezTo>
                  <a:cubicBezTo>
                    <a:pt x="1" y="2575"/>
                    <a:pt x="666" y="2440"/>
                    <a:pt x="1042" y="2113"/>
                  </a:cubicBezTo>
                  <a:cubicBezTo>
                    <a:pt x="1424" y="1793"/>
                    <a:pt x="1584" y="1504"/>
                    <a:pt x="1584" y="1504"/>
                  </a:cubicBezTo>
                  <a:cubicBezTo>
                    <a:pt x="1584" y="1504"/>
                    <a:pt x="1461" y="1411"/>
                    <a:pt x="1516" y="1356"/>
                  </a:cubicBezTo>
                  <a:cubicBezTo>
                    <a:pt x="1547" y="1331"/>
                    <a:pt x="1584" y="1257"/>
                    <a:pt x="1584" y="1257"/>
                  </a:cubicBezTo>
                  <a:cubicBezTo>
                    <a:pt x="1615" y="1282"/>
                    <a:pt x="1664" y="1331"/>
                    <a:pt x="1701" y="1368"/>
                  </a:cubicBezTo>
                  <a:cubicBezTo>
                    <a:pt x="1769" y="1442"/>
                    <a:pt x="1855" y="1565"/>
                    <a:pt x="1935" y="1497"/>
                  </a:cubicBezTo>
                  <a:cubicBezTo>
                    <a:pt x="2015" y="1430"/>
                    <a:pt x="1953" y="1405"/>
                    <a:pt x="1892" y="1380"/>
                  </a:cubicBezTo>
                  <a:cubicBezTo>
                    <a:pt x="1775" y="1337"/>
                    <a:pt x="1732" y="1128"/>
                    <a:pt x="1732" y="1128"/>
                  </a:cubicBezTo>
                  <a:cubicBezTo>
                    <a:pt x="1732" y="1128"/>
                    <a:pt x="1929" y="894"/>
                    <a:pt x="2089" y="740"/>
                  </a:cubicBezTo>
                  <a:cubicBezTo>
                    <a:pt x="2255" y="586"/>
                    <a:pt x="2483" y="426"/>
                    <a:pt x="2421" y="210"/>
                  </a:cubicBezTo>
                  <a:cubicBezTo>
                    <a:pt x="2366" y="1"/>
                    <a:pt x="2144" y="13"/>
                    <a:pt x="2113" y="44"/>
                  </a:cubicBezTo>
                  <a:cubicBezTo>
                    <a:pt x="2083" y="81"/>
                    <a:pt x="2206" y="253"/>
                    <a:pt x="2126" y="364"/>
                  </a:cubicBezTo>
                  <a:cubicBezTo>
                    <a:pt x="2046" y="481"/>
                    <a:pt x="1559" y="1029"/>
                    <a:pt x="1559" y="1029"/>
                  </a:cubicBezTo>
                  <a:cubicBezTo>
                    <a:pt x="1559" y="1029"/>
                    <a:pt x="1344" y="943"/>
                    <a:pt x="1350" y="863"/>
                  </a:cubicBezTo>
                  <a:cubicBezTo>
                    <a:pt x="1356" y="777"/>
                    <a:pt x="1307" y="740"/>
                    <a:pt x="1245" y="820"/>
                  </a:cubicBezTo>
                  <a:cubicBezTo>
                    <a:pt x="1183" y="906"/>
                    <a:pt x="1454" y="1140"/>
                    <a:pt x="1454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8"/>
            <p:cNvSpPr/>
            <p:nvPr/>
          </p:nvSpPr>
          <p:spPr>
            <a:xfrm>
              <a:off x="-4703431" y="-1933617"/>
              <a:ext cx="611431" cy="632341"/>
            </a:xfrm>
            <a:custGeom>
              <a:avLst/>
              <a:gdLst/>
              <a:ahLst/>
              <a:cxnLst/>
              <a:rect l="l" t="t" r="r" b="b"/>
              <a:pathLst>
                <a:path w="2544" h="2631" extrusionOk="0">
                  <a:moveTo>
                    <a:pt x="1331" y="832"/>
                  </a:moveTo>
                  <a:cubicBezTo>
                    <a:pt x="1331" y="832"/>
                    <a:pt x="1331" y="832"/>
                    <a:pt x="1331" y="832"/>
                  </a:cubicBezTo>
                  <a:close/>
                  <a:moveTo>
                    <a:pt x="856" y="1571"/>
                  </a:moveTo>
                  <a:lnTo>
                    <a:pt x="1423" y="1152"/>
                  </a:lnTo>
                  <a:cubicBezTo>
                    <a:pt x="1343" y="1078"/>
                    <a:pt x="1170" y="906"/>
                    <a:pt x="1238" y="819"/>
                  </a:cubicBezTo>
                  <a:cubicBezTo>
                    <a:pt x="1257" y="789"/>
                    <a:pt x="1281" y="770"/>
                    <a:pt x="1306" y="764"/>
                  </a:cubicBezTo>
                  <a:cubicBezTo>
                    <a:pt x="1324" y="758"/>
                    <a:pt x="1343" y="758"/>
                    <a:pt x="1361" y="764"/>
                  </a:cubicBezTo>
                  <a:cubicBezTo>
                    <a:pt x="1374" y="770"/>
                    <a:pt x="1386" y="782"/>
                    <a:pt x="1398" y="795"/>
                  </a:cubicBezTo>
                  <a:cubicBezTo>
                    <a:pt x="1411" y="819"/>
                    <a:pt x="1417" y="844"/>
                    <a:pt x="1411" y="881"/>
                  </a:cubicBezTo>
                  <a:cubicBezTo>
                    <a:pt x="1411" y="924"/>
                    <a:pt x="1522" y="980"/>
                    <a:pt x="1577" y="1004"/>
                  </a:cubicBezTo>
                  <a:cubicBezTo>
                    <a:pt x="1663" y="899"/>
                    <a:pt x="2045" y="462"/>
                    <a:pt x="2119" y="364"/>
                  </a:cubicBezTo>
                  <a:cubicBezTo>
                    <a:pt x="2156" y="308"/>
                    <a:pt x="2131" y="222"/>
                    <a:pt x="2113" y="160"/>
                  </a:cubicBezTo>
                  <a:cubicBezTo>
                    <a:pt x="2094" y="111"/>
                    <a:pt x="2082" y="68"/>
                    <a:pt x="2107" y="37"/>
                  </a:cubicBezTo>
                  <a:cubicBezTo>
                    <a:pt x="2119" y="31"/>
                    <a:pt x="2131" y="19"/>
                    <a:pt x="2156" y="13"/>
                  </a:cubicBezTo>
                  <a:lnTo>
                    <a:pt x="2156" y="13"/>
                  </a:lnTo>
                  <a:cubicBezTo>
                    <a:pt x="2181" y="6"/>
                    <a:pt x="2224" y="0"/>
                    <a:pt x="2267" y="13"/>
                  </a:cubicBezTo>
                  <a:cubicBezTo>
                    <a:pt x="2310" y="19"/>
                    <a:pt x="2353" y="37"/>
                    <a:pt x="2396" y="74"/>
                  </a:cubicBezTo>
                  <a:cubicBezTo>
                    <a:pt x="2433" y="105"/>
                    <a:pt x="2470" y="154"/>
                    <a:pt x="2482" y="222"/>
                  </a:cubicBezTo>
                  <a:cubicBezTo>
                    <a:pt x="2544" y="425"/>
                    <a:pt x="2371" y="579"/>
                    <a:pt x="2218" y="721"/>
                  </a:cubicBezTo>
                  <a:cubicBezTo>
                    <a:pt x="2187" y="745"/>
                    <a:pt x="2162" y="764"/>
                    <a:pt x="2144" y="789"/>
                  </a:cubicBezTo>
                  <a:cubicBezTo>
                    <a:pt x="2008" y="918"/>
                    <a:pt x="1842" y="1103"/>
                    <a:pt x="1799" y="1152"/>
                  </a:cubicBezTo>
                  <a:cubicBezTo>
                    <a:pt x="1811" y="1201"/>
                    <a:pt x="1848" y="1331"/>
                    <a:pt x="1934" y="1361"/>
                  </a:cubicBezTo>
                  <a:cubicBezTo>
                    <a:pt x="1965" y="1374"/>
                    <a:pt x="2002" y="1392"/>
                    <a:pt x="2020" y="1417"/>
                  </a:cubicBezTo>
                  <a:cubicBezTo>
                    <a:pt x="2045" y="1454"/>
                    <a:pt x="2045" y="1497"/>
                    <a:pt x="1983" y="1546"/>
                  </a:cubicBezTo>
                  <a:cubicBezTo>
                    <a:pt x="1891" y="1626"/>
                    <a:pt x="1805" y="1534"/>
                    <a:pt x="1731" y="1448"/>
                  </a:cubicBezTo>
                  <a:cubicBezTo>
                    <a:pt x="1719" y="1435"/>
                    <a:pt x="1706" y="1423"/>
                    <a:pt x="1694" y="1411"/>
                  </a:cubicBezTo>
                  <a:lnTo>
                    <a:pt x="1663" y="1380"/>
                  </a:lnTo>
                  <a:cubicBezTo>
                    <a:pt x="1645" y="1361"/>
                    <a:pt x="1632" y="1349"/>
                    <a:pt x="1620" y="1337"/>
                  </a:cubicBezTo>
                  <a:cubicBezTo>
                    <a:pt x="1602" y="1355"/>
                    <a:pt x="1583" y="1386"/>
                    <a:pt x="1565" y="1405"/>
                  </a:cubicBezTo>
                  <a:cubicBezTo>
                    <a:pt x="1546" y="1423"/>
                    <a:pt x="1632" y="1491"/>
                    <a:pt x="1632" y="1491"/>
                  </a:cubicBezTo>
                  <a:lnTo>
                    <a:pt x="1657" y="1509"/>
                  </a:lnTo>
                  <a:lnTo>
                    <a:pt x="1639" y="1540"/>
                  </a:lnTo>
                  <a:cubicBezTo>
                    <a:pt x="1639" y="1540"/>
                    <a:pt x="1478" y="1836"/>
                    <a:pt x="1090" y="2162"/>
                  </a:cubicBezTo>
                  <a:cubicBezTo>
                    <a:pt x="709" y="2495"/>
                    <a:pt x="31" y="2630"/>
                    <a:pt x="31" y="2630"/>
                  </a:cubicBezTo>
                  <a:lnTo>
                    <a:pt x="0" y="2562"/>
                  </a:lnTo>
                  <a:cubicBezTo>
                    <a:pt x="0" y="2562"/>
                    <a:pt x="234" y="2378"/>
                    <a:pt x="536" y="2094"/>
                  </a:cubicBezTo>
                  <a:cubicBezTo>
                    <a:pt x="770" y="1873"/>
                    <a:pt x="813" y="1694"/>
                    <a:pt x="832" y="1626"/>
                  </a:cubicBezTo>
                  <a:cubicBezTo>
                    <a:pt x="838" y="1602"/>
                    <a:pt x="838" y="1589"/>
                    <a:pt x="850" y="1577"/>
                  </a:cubicBezTo>
                  <a:close/>
                  <a:moveTo>
                    <a:pt x="1503" y="1189"/>
                  </a:moveTo>
                  <a:lnTo>
                    <a:pt x="912" y="1626"/>
                  </a:lnTo>
                  <a:cubicBezTo>
                    <a:pt x="912" y="1632"/>
                    <a:pt x="912" y="1632"/>
                    <a:pt x="906" y="1639"/>
                  </a:cubicBezTo>
                  <a:cubicBezTo>
                    <a:pt x="887" y="1719"/>
                    <a:pt x="838" y="1916"/>
                    <a:pt x="585" y="2150"/>
                  </a:cubicBezTo>
                  <a:cubicBezTo>
                    <a:pt x="419" y="2304"/>
                    <a:pt x="277" y="2433"/>
                    <a:pt x="179" y="2513"/>
                  </a:cubicBezTo>
                  <a:cubicBezTo>
                    <a:pt x="401" y="2452"/>
                    <a:pt x="789" y="2322"/>
                    <a:pt x="1041" y="2107"/>
                  </a:cubicBezTo>
                  <a:cubicBezTo>
                    <a:pt x="1349" y="1842"/>
                    <a:pt x="1509" y="1608"/>
                    <a:pt x="1558" y="1528"/>
                  </a:cubicBezTo>
                  <a:cubicBezTo>
                    <a:pt x="1515" y="1491"/>
                    <a:pt x="1448" y="1411"/>
                    <a:pt x="1515" y="1349"/>
                  </a:cubicBezTo>
                  <a:cubicBezTo>
                    <a:pt x="1540" y="1324"/>
                    <a:pt x="1577" y="1257"/>
                    <a:pt x="1577" y="1257"/>
                  </a:cubicBezTo>
                  <a:lnTo>
                    <a:pt x="1602" y="1214"/>
                  </a:lnTo>
                  <a:lnTo>
                    <a:pt x="1632" y="1244"/>
                  </a:lnTo>
                  <a:cubicBezTo>
                    <a:pt x="1657" y="1263"/>
                    <a:pt x="1688" y="1294"/>
                    <a:pt x="1719" y="1324"/>
                  </a:cubicBezTo>
                  <a:lnTo>
                    <a:pt x="1749" y="1355"/>
                  </a:lnTo>
                  <a:cubicBezTo>
                    <a:pt x="1762" y="1374"/>
                    <a:pt x="1774" y="1386"/>
                    <a:pt x="1786" y="1398"/>
                  </a:cubicBezTo>
                  <a:cubicBezTo>
                    <a:pt x="1836" y="1454"/>
                    <a:pt x="1897" y="1522"/>
                    <a:pt x="1934" y="1485"/>
                  </a:cubicBezTo>
                  <a:cubicBezTo>
                    <a:pt x="1953" y="1472"/>
                    <a:pt x="1959" y="1466"/>
                    <a:pt x="1959" y="1466"/>
                  </a:cubicBezTo>
                  <a:cubicBezTo>
                    <a:pt x="1953" y="1454"/>
                    <a:pt x="1928" y="1448"/>
                    <a:pt x="1903" y="1435"/>
                  </a:cubicBezTo>
                  <a:cubicBezTo>
                    <a:pt x="1762" y="1380"/>
                    <a:pt x="1719" y="1152"/>
                    <a:pt x="1712" y="1152"/>
                  </a:cubicBezTo>
                  <a:lnTo>
                    <a:pt x="1712" y="1134"/>
                  </a:lnTo>
                  <a:lnTo>
                    <a:pt x="1725" y="1121"/>
                  </a:lnTo>
                  <a:cubicBezTo>
                    <a:pt x="1725" y="1115"/>
                    <a:pt x="1928" y="887"/>
                    <a:pt x="2088" y="733"/>
                  </a:cubicBezTo>
                  <a:cubicBezTo>
                    <a:pt x="2113" y="709"/>
                    <a:pt x="2137" y="684"/>
                    <a:pt x="2162" y="659"/>
                  </a:cubicBezTo>
                  <a:cubicBezTo>
                    <a:pt x="2304" y="536"/>
                    <a:pt x="2452" y="401"/>
                    <a:pt x="2408" y="240"/>
                  </a:cubicBezTo>
                  <a:cubicBezTo>
                    <a:pt x="2396" y="191"/>
                    <a:pt x="2371" y="154"/>
                    <a:pt x="2347" y="130"/>
                  </a:cubicBezTo>
                  <a:cubicBezTo>
                    <a:pt x="2316" y="105"/>
                    <a:pt x="2285" y="93"/>
                    <a:pt x="2254" y="86"/>
                  </a:cubicBezTo>
                  <a:cubicBezTo>
                    <a:pt x="2224" y="80"/>
                    <a:pt x="2193" y="80"/>
                    <a:pt x="2174" y="86"/>
                  </a:cubicBezTo>
                  <a:lnTo>
                    <a:pt x="2174" y="86"/>
                  </a:lnTo>
                  <a:cubicBezTo>
                    <a:pt x="2168" y="93"/>
                    <a:pt x="2168" y="86"/>
                    <a:pt x="2168" y="93"/>
                  </a:cubicBezTo>
                  <a:cubicBezTo>
                    <a:pt x="2162" y="93"/>
                    <a:pt x="2174" y="111"/>
                    <a:pt x="2187" y="136"/>
                  </a:cubicBezTo>
                  <a:cubicBezTo>
                    <a:pt x="2211" y="216"/>
                    <a:pt x="2242" y="320"/>
                    <a:pt x="2181" y="407"/>
                  </a:cubicBezTo>
                  <a:cubicBezTo>
                    <a:pt x="2100" y="518"/>
                    <a:pt x="1614" y="1072"/>
                    <a:pt x="1614" y="1072"/>
                  </a:cubicBezTo>
                  <a:lnTo>
                    <a:pt x="1595" y="1097"/>
                  </a:lnTo>
                  <a:lnTo>
                    <a:pt x="1571" y="1084"/>
                  </a:lnTo>
                  <a:cubicBezTo>
                    <a:pt x="1571" y="1084"/>
                    <a:pt x="1331" y="986"/>
                    <a:pt x="1337" y="875"/>
                  </a:cubicBezTo>
                  <a:cubicBezTo>
                    <a:pt x="1337" y="856"/>
                    <a:pt x="1337" y="844"/>
                    <a:pt x="1331" y="838"/>
                  </a:cubicBezTo>
                  <a:lnTo>
                    <a:pt x="1331" y="832"/>
                  </a:lnTo>
                  <a:lnTo>
                    <a:pt x="1331" y="832"/>
                  </a:lnTo>
                  <a:cubicBezTo>
                    <a:pt x="1324" y="838"/>
                    <a:pt x="1312" y="844"/>
                    <a:pt x="1300" y="863"/>
                  </a:cubicBezTo>
                  <a:cubicBezTo>
                    <a:pt x="1257" y="918"/>
                    <a:pt x="1503" y="1127"/>
                    <a:pt x="1503" y="1127"/>
                  </a:cubicBezTo>
                  <a:lnTo>
                    <a:pt x="1546" y="11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8"/>
            <p:cNvSpPr/>
            <p:nvPr/>
          </p:nvSpPr>
          <p:spPr>
            <a:xfrm>
              <a:off x="-4365990" y="-1673085"/>
              <a:ext cx="69699" cy="62249"/>
            </a:xfrm>
            <a:custGeom>
              <a:avLst/>
              <a:gdLst/>
              <a:ahLst/>
              <a:cxnLst/>
              <a:rect l="l" t="t" r="r" b="b"/>
              <a:pathLst>
                <a:path w="290" h="259" extrusionOk="0">
                  <a:moveTo>
                    <a:pt x="7" y="6"/>
                  </a:moveTo>
                  <a:cubicBezTo>
                    <a:pt x="68" y="0"/>
                    <a:pt x="124" y="56"/>
                    <a:pt x="161" y="86"/>
                  </a:cubicBezTo>
                  <a:cubicBezTo>
                    <a:pt x="210" y="130"/>
                    <a:pt x="265" y="185"/>
                    <a:pt x="284" y="240"/>
                  </a:cubicBezTo>
                  <a:cubicBezTo>
                    <a:pt x="290" y="253"/>
                    <a:pt x="278" y="259"/>
                    <a:pt x="272" y="253"/>
                  </a:cubicBezTo>
                  <a:cubicBezTo>
                    <a:pt x="228" y="222"/>
                    <a:pt x="198" y="173"/>
                    <a:pt x="167" y="136"/>
                  </a:cubicBezTo>
                  <a:cubicBezTo>
                    <a:pt x="118" y="86"/>
                    <a:pt x="68" y="43"/>
                    <a:pt x="7" y="19"/>
                  </a:cubicBezTo>
                  <a:cubicBezTo>
                    <a:pt x="1" y="13"/>
                    <a:pt x="1" y="6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8"/>
            <p:cNvSpPr/>
            <p:nvPr/>
          </p:nvSpPr>
          <p:spPr>
            <a:xfrm>
              <a:off x="-4340755" y="-1689429"/>
              <a:ext cx="66815" cy="52154"/>
            </a:xfrm>
            <a:custGeom>
              <a:avLst/>
              <a:gdLst/>
              <a:ahLst/>
              <a:cxnLst/>
              <a:rect l="l" t="t" r="r" b="b"/>
              <a:pathLst>
                <a:path w="278" h="217" extrusionOk="0">
                  <a:moveTo>
                    <a:pt x="13" y="7"/>
                  </a:moveTo>
                  <a:cubicBezTo>
                    <a:pt x="80" y="13"/>
                    <a:pt x="136" y="44"/>
                    <a:pt x="185" y="81"/>
                  </a:cubicBezTo>
                  <a:cubicBezTo>
                    <a:pt x="222" y="105"/>
                    <a:pt x="277" y="148"/>
                    <a:pt x="271" y="198"/>
                  </a:cubicBezTo>
                  <a:cubicBezTo>
                    <a:pt x="271" y="210"/>
                    <a:pt x="259" y="216"/>
                    <a:pt x="253" y="204"/>
                  </a:cubicBezTo>
                  <a:cubicBezTo>
                    <a:pt x="222" y="173"/>
                    <a:pt x="197" y="136"/>
                    <a:pt x="167" y="105"/>
                  </a:cubicBezTo>
                  <a:cubicBezTo>
                    <a:pt x="123" y="74"/>
                    <a:pt x="68" y="37"/>
                    <a:pt x="13" y="19"/>
                  </a:cubicBezTo>
                  <a:cubicBezTo>
                    <a:pt x="0" y="19"/>
                    <a:pt x="6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8"/>
            <p:cNvSpPr/>
            <p:nvPr/>
          </p:nvSpPr>
          <p:spPr>
            <a:xfrm>
              <a:off x="-4186935" y="-1895162"/>
              <a:ext cx="65373" cy="77150"/>
            </a:xfrm>
            <a:custGeom>
              <a:avLst/>
              <a:gdLst/>
              <a:ahLst/>
              <a:cxnLst/>
              <a:rect l="l" t="t" r="r" b="b"/>
              <a:pathLst>
                <a:path w="272" h="321" extrusionOk="0">
                  <a:moveTo>
                    <a:pt x="266" y="290"/>
                  </a:moveTo>
                  <a:cubicBezTo>
                    <a:pt x="241" y="302"/>
                    <a:pt x="210" y="321"/>
                    <a:pt x="186" y="308"/>
                  </a:cubicBezTo>
                  <a:cubicBezTo>
                    <a:pt x="155" y="290"/>
                    <a:pt x="149" y="241"/>
                    <a:pt x="130" y="216"/>
                  </a:cubicBezTo>
                  <a:cubicBezTo>
                    <a:pt x="99" y="148"/>
                    <a:pt x="1" y="105"/>
                    <a:pt x="13" y="13"/>
                  </a:cubicBezTo>
                  <a:cubicBezTo>
                    <a:pt x="19" y="0"/>
                    <a:pt x="32" y="0"/>
                    <a:pt x="38" y="13"/>
                  </a:cubicBezTo>
                  <a:cubicBezTo>
                    <a:pt x="50" y="43"/>
                    <a:pt x="56" y="74"/>
                    <a:pt x="75" y="105"/>
                  </a:cubicBezTo>
                  <a:cubicBezTo>
                    <a:pt x="93" y="124"/>
                    <a:pt x="112" y="142"/>
                    <a:pt x="130" y="160"/>
                  </a:cubicBezTo>
                  <a:cubicBezTo>
                    <a:pt x="142" y="179"/>
                    <a:pt x="155" y="197"/>
                    <a:pt x="167" y="216"/>
                  </a:cubicBezTo>
                  <a:cubicBezTo>
                    <a:pt x="173" y="228"/>
                    <a:pt x="173" y="247"/>
                    <a:pt x="179" y="259"/>
                  </a:cubicBezTo>
                  <a:cubicBezTo>
                    <a:pt x="192" y="302"/>
                    <a:pt x="229" y="284"/>
                    <a:pt x="259" y="278"/>
                  </a:cubicBezTo>
                  <a:cubicBezTo>
                    <a:pt x="266" y="271"/>
                    <a:pt x="272" y="284"/>
                    <a:pt x="266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8"/>
            <p:cNvSpPr/>
            <p:nvPr/>
          </p:nvSpPr>
          <p:spPr>
            <a:xfrm>
              <a:off x="-4318643" y="-1687986"/>
              <a:ext cx="66815" cy="10575"/>
            </a:xfrm>
            <a:custGeom>
              <a:avLst/>
              <a:gdLst/>
              <a:ahLst/>
              <a:cxnLst/>
              <a:rect l="l" t="t" r="r" b="b"/>
              <a:pathLst>
                <a:path w="278" h="44" extrusionOk="0">
                  <a:moveTo>
                    <a:pt x="7" y="31"/>
                  </a:moveTo>
                  <a:cubicBezTo>
                    <a:pt x="50" y="25"/>
                    <a:pt x="93" y="13"/>
                    <a:pt x="136" y="7"/>
                  </a:cubicBezTo>
                  <a:cubicBezTo>
                    <a:pt x="179" y="7"/>
                    <a:pt x="235" y="1"/>
                    <a:pt x="272" y="19"/>
                  </a:cubicBezTo>
                  <a:cubicBezTo>
                    <a:pt x="278" y="25"/>
                    <a:pt x="278" y="38"/>
                    <a:pt x="265" y="38"/>
                  </a:cubicBezTo>
                  <a:cubicBezTo>
                    <a:pt x="228" y="44"/>
                    <a:pt x="179" y="31"/>
                    <a:pt x="136" y="31"/>
                  </a:cubicBezTo>
                  <a:cubicBezTo>
                    <a:pt x="93" y="38"/>
                    <a:pt x="50" y="38"/>
                    <a:pt x="7" y="44"/>
                  </a:cubicBezTo>
                  <a:cubicBezTo>
                    <a:pt x="1" y="44"/>
                    <a:pt x="1" y="38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8"/>
            <p:cNvSpPr/>
            <p:nvPr/>
          </p:nvSpPr>
          <p:spPr>
            <a:xfrm>
              <a:off x="-4308308" y="-1704330"/>
              <a:ext cx="69940" cy="13700"/>
            </a:xfrm>
            <a:custGeom>
              <a:avLst/>
              <a:gdLst/>
              <a:ahLst/>
              <a:cxnLst/>
              <a:rect l="l" t="t" r="r" b="b"/>
              <a:pathLst>
                <a:path w="291" h="57" extrusionOk="0">
                  <a:moveTo>
                    <a:pt x="7" y="44"/>
                  </a:moveTo>
                  <a:cubicBezTo>
                    <a:pt x="44" y="38"/>
                    <a:pt x="87" y="26"/>
                    <a:pt x="124" y="19"/>
                  </a:cubicBezTo>
                  <a:cubicBezTo>
                    <a:pt x="173" y="13"/>
                    <a:pt x="229" y="1"/>
                    <a:pt x="278" y="1"/>
                  </a:cubicBezTo>
                  <a:cubicBezTo>
                    <a:pt x="284" y="1"/>
                    <a:pt x="290" y="13"/>
                    <a:pt x="284" y="19"/>
                  </a:cubicBezTo>
                  <a:cubicBezTo>
                    <a:pt x="247" y="38"/>
                    <a:pt x="198" y="38"/>
                    <a:pt x="161" y="44"/>
                  </a:cubicBezTo>
                  <a:cubicBezTo>
                    <a:pt x="112" y="50"/>
                    <a:pt x="56" y="50"/>
                    <a:pt x="7" y="56"/>
                  </a:cubicBezTo>
                  <a:cubicBezTo>
                    <a:pt x="1" y="56"/>
                    <a:pt x="1" y="44"/>
                    <a:pt x="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8"/>
            <p:cNvSpPr/>
            <p:nvPr/>
          </p:nvSpPr>
          <p:spPr>
            <a:xfrm>
              <a:off x="-4291965" y="-1726441"/>
              <a:ext cx="68257" cy="18026"/>
            </a:xfrm>
            <a:custGeom>
              <a:avLst/>
              <a:gdLst/>
              <a:ahLst/>
              <a:cxnLst/>
              <a:rect l="l" t="t" r="r" b="b"/>
              <a:pathLst>
                <a:path w="284" h="75" extrusionOk="0">
                  <a:moveTo>
                    <a:pt x="7" y="56"/>
                  </a:moveTo>
                  <a:cubicBezTo>
                    <a:pt x="87" y="19"/>
                    <a:pt x="185" y="7"/>
                    <a:pt x="271" y="1"/>
                  </a:cubicBezTo>
                  <a:cubicBezTo>
                    <a:pt x="284" y="1"/>
                    <a:pt x="284" y="19"/>
                    <a:pt x="271" y="25"/>
                  </a:cubicBezTo>
                  <a:cubicBezTo>
                    <a:pt x="191" y="56"/>
                    <a:pt x="99" y="44"/>
                    <a:pt x="13" y="68"/>
                  </a:cubicBezTo>
                  <a:cubicBezTo>
                    <a:pt x="7" y="74"/>
                    <a:pt x="0" y="62"/>
                    <a:pt x="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8"/>
            <p:cNvSpPr/>
            <p:nvPr/>
          </p:nvSpPr>
          <p:spPr>
            <a:xfrm>
              <a:off x="-4277064" y="-1750235"/>
              <a:ext cx="75708" cy="18026"/>
            </a:xfrm>
            <a:custGeom>
              <a:avLst/>
              <a:gdLst/>
              <a:ahLst/>
              <a:cxnLst/>
              <a:rect l="l" t="t" r="r" b="b"/>
              <a:pathLst>
                <a:path w="315" h="75" extrusionOk="0">
                  <a:moveTo>
                    <a:pt x="0" y="69"/>
                  </a:moveTo>
                  <a:cubicBezTo>
                    <a:pt x="49" y="50"/>
                    <a:pt x="92" y="44"/>
                    <a:pt x="136" y="38"/>
                  </a:cubicBezTo>
                  <a:cubicBezTo>
                    <a:pt x="191" y="26"/>
                    <a:pt x="240" y="13"/>
                    <a:pt x="296" y="1"/>
                  </a:cubicBezTo>
                  <a:cubicBezTo>
                    <a:pt x="308" y="1"/>
                    <a:pt x="314" y="13"/>
                    <a:pt x="302" y="19"/>
                  </a:cubicBezTo>
                  <a:cubicBezTo>
                    <a:pt x="222" y="75"/>
                    <a:pt x="99" y="56"/>
                    <a:pt x="6" y="75"/>
                  </a:cubicBezTo>
                  <a:cubicBezTo>
                    <a:pt x="0" y="75"/>
                    <a:pt x="0" y="69"/>
                    <a:pt x="0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8"/>
            <p:cNvSpPr/>
            <p:nvPr/>
          </p:nvSpPr>
          <p:spPr>
            <a:xfrm>
              <a:off x="-4250626" y="-1772347"/>
              <a:ext cx="72824" cy="16584"/>
            </a:xfrm>
            <a:custGeom>
              <a:avLst/>
              <a:gdLst/>
              <a:ahLst/>
              <a:cxnLst/>
              <a:rect l="l" t="t" r="r" b="b"/>
              <a:pathLst>
                <a:path w="303" h="69" extrusionOk="0">
                  <a:moveTo>
                    <a:pt x="7" y="56"/>
                  </a:moveTo>
                  <a:cubicBezTo>
                    <a:pt x="56" y="38"/>
                    <a:pt x="106" y="25"/>
                    <a:pt x="149" y="19"/>
                  </a:cubicBezTo>
                  <a:cubicBezTo>
                    <a:pt x="198" y="13"/>
                    <a:pt x="253" y="1"/>
                    <a:pt x="297" y="19"/>
                  </a:cubicBezTo>
                  <a:cubicBezTo>
                    <a:pt x="303" y="19"/>
                    <a:pt x="303" y="31"/>
                    <a:pt x="297" y="31"/>
                  </a:cubicBezTo>
                  <a:cubicBezTo>
                    <a:pt x="253" y="44"/>
                    <a:pt x="210" y="38"/>
                    <a:pt x="167" y="44"/>
                  </a:cubicBezTo>
                  <a:cubicBezTo>
                    <a:pt x="118" y="50"/>
                    <a:pt x="63" y="56"/>
                    <a:pt x="13" y="68"/>
                  </a:cubicBezTo>
                  <a:cubicBezTo>
                    <a:pt x="7" y="68"/>
                    <a:pt x="1" y="56"/>
                    <a:pt x="7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8"/>
            <p:cNvSpPr/>
            <p:nvPr/>
          </p:nvSpPr>
          <p:spPr>
            <a:xfrm>
              <a:off x="-4223948" y="-1800467"/>
              <a:ext cx="80274" cy="19468"/>
            </a:xfrm>
            <a:custGeom>
              <a:avLst/>
              <a:gdLst/>
              <a:ahLst/>
              <a:cxnLst/>
              <a:rect l="l" t="t" r="r" b="b"/>
              <a:pathLst>
                <a:path w="334" h="81" extrusionOk="0">
                  <a:moveTo>
                    <a:pt x="7" y="68"/>
                  </a:moveTo>
                  <a:cubicBezTo>
                    <a:pt x="105" y="50"/>
                    <a:pt x="229" y="1"/>
                    <a:pt x="327" y="25"/>
                  </a:cubicBezTo>
                  <a:cubicBezTo>
                    <a:pt x="333" y="25"/>
                    <a:pt x="333" y="37"/>
                    <a:pt x="327" y="37"/>
                  </a:cubicBezTo>
                  <a:cubicBezTo>
                    <a:pt x="272" y="50"/>
                    <a:pt x="216" y="50"/>
                    <a:pt x="161" y="62"/>
                  </a:cubicBezTo>
                  <a:cubicBezTo>
                    <a:pt x="112" y="68"/>
                    <a:pt x="56" y="74"/>
                    <a:pt x="7" y="81"/>
                  </a:cubicBezTo>
                  <a:cubicBezTo>
                    <a:pt x="1" y="81"/>
                    <a:pt x="1" y="68"/>
                    <a:pt x="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8"/>
            <p:cNvSpPr/>
            <p:nvPr/>
          </p:nvSpPr>
          <p:spPr>
            <a:xfrm>
              <a:off x="-4209047" y="-1821136"/>
              <a:ext cx="81716" cy="16584"/>
            </a:xfrm>
            <a:custGeom>
              <a:avLst/>
              <a:gdLst/>
              <a:ahLst/>
              <a:cxnLst/>
              <a:rect l="l" t="t" r="r" b="b"/>
              <a:pathLst>
                <a:path w="340" h="69" extrusionOk="0">
                  <a:moveTo>
                    <a:pt x="13" y="50"/>
                  </a:moveTo>
                  <a:cubicBezTo>
                    <a:pt x="105" y="13"/>
                    <a:pt x="222" y="0"/>
                    <a:pt x="321" y="6"/>
                  </a:cubicBezTo>
                  <a:cubicBezTo>
                    <a:pt x="333" y="6"/>
                    <a:pt x="339" y="25"/>
                    <a:pt x="327" y="25"/>
                  </a:cubicBezTo>
                  <a:cubicBezTo>
                    <a:pt x="228" y="56"/>
                    <a:pt x="117" y="37"/>
                    <a:pt x="13" y="68"/>
                  </a:cubicBezTo>
                  <a:cubicBezTo>
                    <a:pt x="7" y="68"/>
                    <a:pt x="0" y="56"/>
                    <a:pt x="13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8"/>
            <p:cNvSpPr/>
            <p:nvPr/>
          </p:nvSpPr>
          <p:spPr>
            <a:xfrm>
              <a:off x="-4191261" y="-1847815"/>
              <a:ext cx="41579" cy="10575"/>
            </a:xfrm>
            <a:custGeom>
              <a:avLst/>
              <a:gdLst/>
              <a:ahLst/>
              <a:cxnLst/>
              <a:rect l="l" t="t" r="r" b="b"/>
              <a:pathLst>
                <a:path w="173" h="44" extrusionOk="0">
                  <a:moveTo>
                    <a:pt x="6" y="31"/>
                  </a:moveTo>
                  <a:cubicBezTo>
                    <a:pt x="50" y="7"/>
                    <a:pt x="105" y="7"/>
                    <a:pt x="160" y="0"/>
                  </a:cubicBezTo>
                  <a:cubicBezTo>
                    <a:pt x="173" y="0"/>
                    <a:pt x="173" y="25"/>
                    <a:pt x="160" y="25"/>
                  </a:cubicBezTo>
                  <a:cubicBezTo>
                    <a:pt x="111" y="31"/>
                    <a:pt x="56" y="25"/>
                    <a:pt x="6" y="44"/>
                  </a:cubicBezTo>
                  <a:cubicBezTo>
                    <a:pt x="6" y="44"/>
                    <a:pt x="0" y="37"/>
                    <a:pt x="6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8"/>
            <p:cNvSpPr/>
            <p:nvPr/>
          </p:nvSpPr>
          <p:spPr>
            <a:xfrm>
              <a:off x="-4690213" y="-1649532"/>
              <a:ext cx="374694" cy="339364"/>
            </a:xfrm>
            <a:custGeom>
              <a:avLst/>
              <a:gdLst/>
              <a:ahLst/>
              <a:cxnLst/>
              <a:rect l="l" t="t" r="r" b="b"/>
              <a:pathLst>
                <a:path w="1559" h="1412" extrusionOk="0">
                  <a:moveTo>
                    <a:pt x="7" y="1399"/>
                  </a:moveTo>
                  <a:cubicBezTo>
                    <a:pt x="56" y="1356"/>
                    <a:pt x="124" y="1343"/>
                    <a:pt x="179" y="1313"/>
                  </a:cubicBezTo>
                  <a:cubicBezTo>
                    <a:pt x="265" y="1270"/>
                    <a:pt x="339" y="1208"/>
                    <a:pt x="419" y="1159"/>
                  </a:cubicBezTo>
                  <a:cubicBezTo>
                    <a:pt x="580" y="1060"/>
                    <a:pt x="721" y="943"/>
                    <a:pt x="844" y="795"/>
                  </a:cubicBezTo>
                  <a:cubicBezTo>
                    <a:pt x="900" y="721"/>
                    <a:pt x="943" y="641"/>
                    <a:pt x="992" y="555"/>
                  </a:cubicBezTo>
                  <a:cubicBezTo>
                    <a:pt x="1029" y="481"/>
                    <a:pt x="1085" y="420"/>
                    <a:pt x="1134" y="352"/>
                  </a:cubicBezTo>
                  <a:cubicBezTo>
                    <a:pt x="1189" y="290"/>
                    <a:pt x="1245" y="235"/>
                    <a:pt x="1313" y="192"/>
                  </a:cubicBezTo>
                  <a:cubicBezTo>
                    <a:pt x="1386" y="136"/>
                    <a:pt x="1467" y="87"/>
                    <a:pt x="1522" y="19"/>
                  </a:cubicBezTo>
                  <a:cubicBezTo>
                    <a:pt x="1540" y="1"/>
                    <a:pt x="1559" y="25"/>
                    <a:pt x="1547" y="38"/>
                  </a:cubicBezTo>
                  <a:cubicBezTo>
                    <a:pt x="1503" y="93"/>
                    <a:pt x="1448" y="136"/>
                    <a:pt x="1386" y="179"/>
                  </a:cubicBezTo>
                  <a:cubicBezTo>
                    <a:pt x="1306" y="229"/>
                    <a:pt x="1239" y="284"/>
                    <a:pt x="1177" y="358"/>
                  </a:cubicBezTo>
                  <a:cubicBezTo>
                    <a:pt x="1109" y="432"/>
                    <a:pt x="1054" y="506"/>
                    <a:pt x="1005" y="592"/>
                  </a:cubicBezTo>
                  <a:cubicBezTo>
                    <a:pt x="961" y="672"/>
                    <a:pt x="918" y="746"/>
                    <a:pt x="863" y="814"/>
                  </a:cubicBezTo>
                  <a:cubicBezTo>
                    <a:pt x="758" y="949"/>
                    <a:pt x="623" y="1060"/>
                    <a:pt x="481" y="1153"/>
                  </a:cubicBezTo>
                  <a:cubicBezTo>
                    <a:pt x="401" y="1208"/>
                    <a:pt x="315" y="1251"/>
                    <a:pt x="235" y="1307"/>
                  </a:cubicBezTo>
                  <a:cubicBezTo>
                    <a:pt x="167" y="1356"/>
                    <a:pt x="87" y="1368"/>
                    <a:pt x="13" y="1411"/>
                  </a:cubicBezTo>
                  <a:cubicBezTo>
                    <a:pt x="7" y="1411"/>
                    <a:pt x="1" y="1405"/>
                    <a:pt x="7" y="13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8"/>
            <p:cNvSpPr/>
            <p:nvPr/>
          </p:nvSpPr>
          <p:spPr>
            <a:xfrm>
              <a:off x="-4311192" y="-1760570"/>
              <a:ext cx="103828" cy="93493"/>
            </a:xfrm>
            <a:custGeom>
              <a:avLst/>
              <a:gdLst/>
              <a:ahLst/>
              <a:cxnLst/>
              <a:rect l="l" t="t" r="r" b="b"/>
              <a:pathLst>
                <a:path w="432" h="389" extrusionOk="0">
                  <a:moveTo>
                    <a:pt x="7" y="93"/>
                  </a:moveTo>
                  <a:cubicBezTo>
                    <a:pt x="74" y="32"/>
                    <a:pt x="161" y="99"/>
                    <a:pt x="216" y="155"/>
                  </a:cubicBezTo>
                  <a:cubicBezTo>
                    <a:pt x="284" y="216"/>
                    <a:pt x="315" y="315"/>
                    <a:pt x="382" y="370"/>
                  </a:cubicBezTo>
                  <a:cubicBezTo>
                    <a:pt x="401" y="389"/>
                    <a:pt x="432" y="364"/>
                    <a:pt x="413" y="346"/>
                  </a:cubicBezTo>
                  <a:cubicBezTo>
                    <a:pt x="345" y="260"/>
                    <a:pt x="271" y="143"/>
                    <a:pt x="179" y="81"/>
                  </a:cubicBezTo>
                  <a:cubicBezTo>
                    <a:pt x="124" y="44"/>
                    <a:pt x="25" y="1"/>
                    <a:pt x="0" y="87"/>
                  </a:cubicBezTo>
                  <a:cubicBezTo>
                    <a:pt x="0" y="93"/>
                    <a:pt x="0" y="93"/>
                    <a:pt x="7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8"/>
            <p:cNvSpPr/>
            <p:nvPr/>
          </p:nvSpPr>
          <p:spPr>
            <a:xfrm>
              <a:off x="-4285956" y="-1793016"/>
              <a:ext cx="121613" cy="93493"/>
            </a:xfrm>
            <a:custGeom>
              <a:avLst/>
              <a:gdLst/>
              <a:ahLst/>
              <a:cxnLst/>
              <a:rect l="l" t="t" r="r" b="b"/>
              <a:pathLst>
                <a:path w="506" h="389" extrusionOk="0">
                  <a:moveTo>
                    <a:pt x="92" y="241"/>
                  </a:moveTo>
                  <a:cubicBezTo>
                    <a:pt x="49" y="179"/>
                    <a:pt x="43" y="74"/>
                    <a:pt x="142" y="62"/>
                  </a:cubicBezTo>
                  <a:cubicBezTo>
                    <a:pt x="222" y="50"/>
                    <a:pt x="302" y="105"/>
                    <a:pt x="339" y="167"/>
                  </a:cubicBezTo>
                  <a:cubicBezTo>
                    <a:pt x="376" y="241"/>
                    <a:pt x="400" y="333"/>
                    <a:pt x="468" y="376"/>
                  </a:cubicBezTo>
                  <a:cubicBezTo>
                    <a:pt x="487" y="388"/>
                    <a:pt x="505" y="364"/>
                    <a:pt x="493" y="345"/>
                  </a:cubicBezTo>
                  <a:cubicBezTo>
                    <a:pt x="413" y="222"/>
                    <a:pt x="333" y="50"/>
                    <a:pt x="166" y="25"/>
                  </a:cubicBezTo>
                  <a:cubicBezTo>
                    <a:pt x="37" y="0"/>
                    <a:pt x="0" y="173"/>
                    <a:pt x="80" y="253"/>
                  </a:cubicBezTo>
                  <a:cubicBezTo>
                    <a:pt x="86" y="259"/>
                    <a:pt x="99" y="247"/>
                    <a:pt x="92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8"/>
            <p:cNvSpPr/>
            <p:nvPr/>
          </p:nvSpPr>
          <p:spPr>
            <a:xfrm>
              <a:off x="-4259519" y="-1836038"/>
              <a:ext cx="117287" cy="87725"/>
            </a:xfrm>
            <a:custGeom>
              <a:avLst/>
              <a:gdLst/>
              <a:ahLst/>
              <a:cxnLst/>
              <a:rect l="l" t="t" r="r" b="b"/>
              <a:pathLst>
                <a:path w="488" h="365" extrusionOk="0">
                  <a:moveTo>
                    <a:pt x="161" y="247"/>
                  </a:moveTo>
                  <a:cubicBezTo>
                    <a:pt x="124" y="210"/>
                    <a:pt x="100" y="155"/>
                    <a:pt x="100" y="105"/>
                  </a:cubicBezTo>
                  <a:cubicBezTo>
                    <a:pt x="93" y="7"/>
                    <a:pt x="223" y="50"/>
                    <a:pt x="266" y="81"/>
                  </a:cubicBezTo>
                  <a:cubicBezTo>
                    <a:pt x="358" y="155"/>
                    <a:pt x="377" y="266"/>
                    <a:pt x="451" y="346"/>
                  </a:cubicBezTo>
                  <a:cubicBezTo>
                    <a:pt x="469" y="364"/>
                    <a:pt x="488" y="339"/>
                    <a:pt x="488" y="321"/>
                  </a:cubicBezTo>
                  <a:cubicBezTo>
                    <a:pt x="469" y="247"/>
                    <a:pt x="401" y="161"/>
                    <a:pt x="352" y="105"/>
                  </a:cubicBezTo>
                  <a:cubicBezTo>
                    <a:pt x="303" y="44"/>
                    <a:pt x="235" y="1"/>
                    <a:pt x="155" y="1"/>
                  </a:cubicBezTo>
                  <a:cubicBezTo>
                    <a:pt x="1" y="1"/>
                    <a:pt x="81" y="204"/>
                    <a:pt x="149" y="259"/>
                  </a:cubicBezTo>
                  <a:cubicBezTo>
                    <a:pt x="155" y="266"/>
                    <a:pt x="167" y="253"/>
                    <a:pt x="16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8"/>
            <p:cNvSpPr/>
            <p:nvPr/>
          </p:nvSpPr>
          <p:spPr>
            <a:xfrm>
              <a:off x="-4222506" y="-1880501"/>
              <a:ext cx="126180" cy="111279"/>
            </a:xfrm>
            <a:custGeom>
              <a:avLst/>
              <a:gdLst/>
              <a:ahLst/>
              <a:cxnLst/>
              <a:rect l="l" t="t" r="r" b="b"/>
              <a:pathLst>
                <a:path w="525" h="463" extrusionOk="0">
                  <a:moveTo>
                    <a:pt x="130" y="247"/>
                  </a:moveTo>
                  <a:cubicBezTo>
                    <a:pt x="118" y="217"/>
                    <a:pt x="99" y="192"/>
                    <a:pt x="99" y="161"/>
                  </a:cubicBezTo>
                  <a:cubicBezTo>
                    <a:pt x="81" y="32"/>
                    <a:pt x="235" y="124"/>
                    <a:pt x="253" y="136"/>
                  </a:cubicBezTo>
                  <a:cubicBezTo>
                    <a:pt x="290" y="173"/>
                    <a:pt x="327" y="210"/>
                    <a:pt x="358" y="247"/>
                  </a:cubicBezTo>
                  <a:cubicBezTo>
                    <a:pt x="395" y="290"/>
                    <a:pt x="426" y="334"/>
                    <a:pt x="444" y="383"/>
                  </a:cubicBezTo>
                  <a:cubicBezTo>
                    <a:pt x="451" y="401"/>
                    <a:pt x="444" y="438"/>
                    <a:pt x="457" y="451"/>
                  </a:cubicBezTo>
                  <a:cubicBezTo>
                    <a:pt x="469" y="463"/>
                    <a:pt x="488" y="457"/>
                    <a:pt x="488" y="444"/>
                  </a:cubicBezTo>
                  <a:cubicBezTo>
                    <a:pt x="524" y="290"/>
                    <a:pt x="346" y="161"/>
                    <a:pt x="235" y="87"/>
                  </a:cubicBezTo>
                  <a:cubicBezTo>
                    <a:pt x="93" y="1"/>
                    <a:pt x="1" y="180"/>
                    <a:pt x="124" y="260"/>
                  </a:cubicBezTo>
                  <a:cubicBezTo>
                    <a:pt x="130" y="266"/>
                    <a:pt x="136" y="253"/>
                    <a:pt x="13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8"/>
            <p:cNvSpPr/>
            <p:nvPr/>
          </p:nvSpPr>
          <p:spPr>
            <a:xfrm>
              <a:off x="-4263845" y="-1830029"/>
              <a:ext cx="1682" cy="1682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7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8"/>
            <p:cNvSpPr/>
            <p:nvPr/>
          </p:nvSpPr>
          <p:spPr>
            <a:xfrm>
              <a:off x="-4322969" y="-1878819"/>
              <a:ext cx="216308" cy="244428"/>
            </a:xfrm>
            <a:custGeom>
              <a:avLst/>
              <a:gdLst/>
              <a:ahLst/>
              <a:cxnLst/>
              <a:rect l="l" t="t" r="r" b="b"/>
              <a:pathLst>
                <a:path w="900" h="1017" extrusionOk="0">
                  <a:moveTo>
                    <a:pt x="117" y="869"/>
                  </a:moveTo>
                  <a:cubicBezTo>
                    <a:pt x="117" y="832"/>
                    <a:pt x="111" y="801"/>
                    <a:pt x="86" y="770"/>
                  </a:cubicBezTo>
                  <a:cubicBezTo>
                    <a:pt x="12" y="647"/>
                    <a:pt x="259" y="1016"/>
                    <a:pt x="320" y="998"/>
                  </a:cubicBezTo>
                  <a:cubicBezTo>
                    <a:pt x="376" y="986"/>
                    <a:pt x="437" y="899"/>
                    <a:pt x="425" y="856"/>
                  </a:cubicBezTo>
                  <a:cubicBezTo>
                    <a:pt x="407" y="813"/>
                    <a:pt x="548" y="844"/>
                    <a:pt x="579" y="801"/>
                  </a:cubicBezTo>
                  <a:cubicBezTo>
                    <a:pt x="604" y="752"/>
                    <a:pt x="585" y="690"/>
                    <a:pt x="585" y="690"/>
                  </a:cubicBezTo>
                  <a:cubicBezTo>
                    <a:pt x="585" y="690"/>
                    <a:pt x="659" y="733"/>
                    <a:pt x="715" y="665"/>
                  </a:cubicBezTo>
                  <a:cubicBezTo>
                    <a:pt x="770" y="591"/>
                    <a:pt x="739" y="517"/>
                    <a:pt x="739" y="517"/>
                  </a:cubicBezTo>
                  <a:cubicBezTo>
                    <a:pt x="739" y="517"/>
                    <a:pt x="899" y="444"/>
                    <a:pt x="893" y="388"/>
                  </a:cubicBezTo>
                  <a:cubicBezTo>
                    <a:pt x="893" y="357"/>
                    <a:pt x="881" y="265"/>
                    <a:pt x="850" y="173"/>
                  </a:cubicBezTo>
                  <a:cubicBezTo>
                    <a:pt x="752" y="99"/>
                    <a:pt x="647" y="37"/>
                    <a:pt x="598" y="25"/>
                  </a:cubicBezTo>
                  <a:cubicBezTo>
                    <a:pt x="481" y="0"/>
                    <a:pt x="296" y="240"/>
                    <a:pt x="296" y="240"/>
                  </a:cubicBezTo>
                  <a:cubicBezTo>
                    <a:pt x="296" y="240"/>
                    <a:pt x="154" y="517"/>
                    <a:pt x="68" y="530"/>
                  </a:cubicBezTo>
                  <a:cubicBezTo>
                    <a:pt x="0" y="536"/>
                    <a:pt x="6" y="690"/>
                    <a:pt x="117" y="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8"/>
            <p:cNvSpPr/>
            <p:nvPr/>
          </p:nvSpPr>
          <p:spPr>
            <a:xfrm>
              <a:off x="-4327536" y="-1889394"/>
              <a:ext cx="229767" cy="262454"/>
            </a:xfrm>
            <a:custGeom>
              <a:avLst/>
              <a:gdLst/>
              <a:ahLst/>
              <a:cxnLst/>
              <a:rect l="l" t="t" r="r" b="b"/>
              <a:pathLst>
                <a:path w="956" h="1092" extrusionOk="0">
                  <a:moveTo>
                    <a:pt x="407" y="913"/>
                  </a:moveTo>
                  <a:lnTo>
                    <a:pt x="407" y="913"/>
                  </a:lnTo>
                  <a:close/>
                  <a:moveTo>
                    <a:pt x="346" y="1079"/>
                  </a:moveTo>
                  <a:cubicBezTo>
                    <a:pt x="302" y="1091"/>
                    <a:pt x="216" y="999"/>
                    <a:pt x="148" y="919"/>
                  </a:cubicBezTo>
                  <a:lnTo>
                    <a:pt x="99" y="931"/>
                  </a:lnTo>
                  <a:cubicBezTo>
                    <a:pt x="44" y="845"/>
                    <a:pt x="13" y="759"/>
                    <a:pt x="7" y="691"/>
                  </a:cubicBezTo>
                  <a:cubicBezTo>
                    <a:pt x="1" y="660"/>
                    <a:pt x="1" y="635"/>
                    <a:pt x="7" y="611"/>
                  </a:cubicBezTo>
                  <a:cubicBezTo>
                    <a:pt x="13" y="580"/>
                    <a:pt x="31" y="561"/>
                    <a:pt x="50" y="549"/>
                  </a:cubicBezTo>
                  <a:cubicBezTo>
                    <a:pt x="62" y="543"/>
                    <a:pt x="75" y="537"/>
                    <a:pt x="87" y="537"/>
                  </a:cubicBezTo>
                  <a:cubicBezTo>
                    <a:pt x="148" y="525"/>
                    <a:pt x="278" y="266"/>
                    <a:pt x="278" y="266"/>
                  </a:cubicBezTo>
                  <a:lnTo>
                    <a:pt x="284" y="260"/>
                  </a:lnTo>
                  <a:cubicBezTo>
                    <a:pt x="284" y="260"/>
                    <a:pt x="481" y="1"/>
                    <a:pt x="623" y="32"/>
                  </a:cubicBezTo>
                  <a:cubicBezTo>
                    <a:pt x="654" y="38"/>
                    <a:pt x="697" y="56"/>
                    <a:pt x="740" y="87"/>
                  </a:cubicBezTo>
                  <a:cubicBezTo>
                    <a:pt x="789" y="112"/>
                    <a:pt x="838" y="149"/>
                    <a:pt x="894" y="186"/>
                  </a:cubicBezTo>
                  <a:lnTo>
                    <a:pt x="906" y="204"/>
                  </a:lnTo>
                  <a:cubicBezTo>
                    <a:pt x="918" y="241"/>
                    <a:pt x="931" y="284"/>
                    <a:pt x="937" y="315"/>
                  </a:cubicBezTo>
                  <a:cubicBezTo>
                    <a:pt x="943" y="371"/>
                    <a:pt x="949" y="407"/>
                    <a:pt x="949" y="432"/>
                  </a:cubicBezTo>
                  <a:cubicBezTo>
                    <a:pt x="955" y="494"/>
                    <a:pt x="857" y="555"/>
                    <a:pt x="801" y="586"/>
                  </a:cubicBezTo>
                  <a:cubicBezTo>
                    <a:pt x="807" y="617"/>
                    <a:pt x="807" y="672"/>
                    <a:pt x="764" y="728"/>
                  </a:cubicBezTo>
                  <a:cubicBezTo>
                    <a:pt x="727" y="777"/>
                    <a:pt x="684" y="789"/>
                    <a:pt x="647" y="783"/>
                  </a:cubicBezTo>
                  <a:cubicBezTo>
                    <a:pt x="647" y="808"/>
                    <a:pt x="647" y="839"/>
                    <a:pt x="629" y="863"/>
                  </a:cubicBezTo>
                  <a:cubicBezTo>
                    <a:pt x="604" y="906"/>
                    <a:pt x="555" y="906"/>
                    <a:pt x="506" y="913"/>
                  </a:cubicBezTo>
                  <a:cubicBezTo>
                    <a:pt x="500" y="913"/>
                    <a:pt x="487" y="913"/>
                    <a:pt x="481" y="913"/>
                  </a:cubicBezTo>
                  <a:cubicBezTo>
                    <a:pt x="481" y="943"/>
                    <a:pt x="469" y="974"/>
                    <a:pt x="450" y="1005"/>
                  </a:cubicBezTo>
                  <a:cubicBezTo>
                    <a:pt x="426" y="1036"/>
                    <a:pt x="389" y="1067"/>
                    <a:pt x="352" y="1079"/>
                  </a:cubicBezTo>
                  <a:lnTo>
                    <a:pt x="352" y="1079"/>
                  </a:lnTo>
                  <a:cubicBezTo>
                    <a:pt x="352" y="1079"/>
                    <a:pt x="352" y="1079"/>
                    <a:pt x="346" y="1079"/>
                  </a:cubicBezTo>
                  <a:close/>
                  <a:moveTo>
                    <a:pt x="99" y="746"/>
                  </a:moveTo>
                  <a:cubicBezTo>
                    <a:pt x="112" y="752"/>
                    <a:pt x="130" y="771"/>
                    <a:pt x="142" y="789"/>
                  </a:cubicBezTo>
                  <a:lnTo>
                    <a:pt x="142" y="789"/>
                  </a:lnTo>
                  <a:cubicBezTo>
                    <a:pt x="192" y="851"/>
                    <a:pt x="315" y="1011"/>
                    <a:pt x="327" y="1005"/>
                  </a:cubicBezTo>
                  <a:lnTo>
                    <a:pt x="333" y="1005"/>
                  </a:lnTo>
                  <a:cubicBezTo>
                    <a:pt x="352" y="999"/>
                    <a:pt x="370" y="980"/>
                    <a:pt x="389" y="956"/>
                  </a:cubicBezTo>
                  <a:cubicBezTo>
                    <a:pt x="401" y="937"/>
                    <a:pt x="407" y="919"/>
                    <a:pt x="407" y="913"/>
                  </a:cubicBezTo>
                  <a:cubicBezTo>
                    <a:pt x="407" y="913"/>
                    <a:pt x="407" y="913"/>
                    <a:pt x="407" y="913"/>
                  </a:cubicBezTo>
                  <a:lnTo>
                    <a:pt x="407" y="913"/>
                  </a:lnTo>
                  <a:cubicBezTo>
                    <a:pt x="395" y="876"/>
                    <a:pt x="407" y="851"/>
                    <a:pt x="444" y="839"/>
                  </a:cubicBezTo>
                  <a:cubicBezTo>
                    <a:pt x="463" y="839"/>
                    <a:pt x="481" y="832"/>
                    <a:pt x="500" y="832"/>
                  </a:cubicBezTo>
                  <a:cubicBezTo>
                    <a:pt x="530" y="832"/>
                    <a:pt x="561" y="832"/>
                    <a:pt x="561" y="826"/>
                  </a:cubicBezTo>
                  <a:cubicBezTo>
                    <a:pt x="580" y="789"/>
                    <a:pt x="567" y="746"/>
                    <a:pt x="567" y="746"/>
                  </a:cubicBezTo>
                  <a:lnTo>
                    <a:pt x="623" y="703"/>
                  </a:lnTo>
                  <a:cubicBezTo>
                    <a:pt x="623" y="703"/>
                    <a:pt x="672" y="728"/>
                    <a:pt x="703" y="685"/>
                  </a:cubicBezTo>
                  <a:cubicBezTo>
                    <a:pt x="746" y="629"/>
                    <a:pt x="721" y="580"/>
                    <a:pt x="721" y="580"/>
                  </a:cubicBezTo>
                  <a:lnTo>
                    <a:pt x="709" y="543"/>
                  </a:lnTo>
                  <a:lnTo>
                    <a:pt x="740" y="531"/>
                  </a:lnTo>
                  <a:cubicBezTo>
                    <a:pt x="746" y="531"/>
                    <a:pt x="875" y="463"/>
                    <a:pt x="875" y="432"/>
                  </a:cubicBezTo>
                  <a:cubicBezTo>
                    <a:pt x="875" y="414"/>
                    <a:pt x="869" y="377"/>
                    <a:pt x="857" y="334"/>
                  </a:cubicBezTo>
                  <a:cubicBezTo>
                    <a:pt x="851" y="303"/>
                    <a:pt x="844" y="272"/>
                    <a:pt x="838" y="241"/>
                  </a:cubicBezTo>
                  <a:cubicBezTo>
                    <a:pt x="789" y="204"/>
                    <a:pt x="746" y="173"/>
                    <a:pt x="703" y="155"/>
                  </a:cubicBezTo>
                  <a:cubicBezTo>
                    <a:pt x="666" y="130"/>
                    <a:pt x="629" y="112"/>
                    <a:pt x="604" y="106"/>
                  </a:cubicBezTo>
                  <a:cubicBezTo>
                    <a:pt x="518" y="87"/>
                    <a:pt x="364" y="278"/>
                    <a:pt x="346" y="303"/>
                  </a:cubicBezTo>
                  <a:cubicBezTo>
                    <a:pt x="327" y="340"/>
                    <a:pt x="192" y="598"/>
                    <a:pt x="93" y="611"/>
                  </a:cubicBezTo>
                  <a:cubicBezTo>
                    <a:pt x="93" y="611"/>
                    <a:pt x="93" y="611"/>
                    <a:pt x="93" y="611"/>
                  </a:cubicBezTo>
                  <a:cubicBezTo>
                    <a:pt x="87" y="617"/>
                    <a:pt x="87" y="617"/>
                    <a:pt x="87" y="629"/>
                  </a:cubicBezTo>
                  <a:cubicBezTo>
                    <a:pt x="81" y="642"/>
                    <a:pt x="81" y="660"/>
                    <a:pt x="81" y="685"/>
                  </a:cubicBezTo>
                  <a:cubicBezTo>
                    <a:pt x="87" y="703"/>
                    <a:pt x="93" y="728"/>
                    <a:pt x="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8"/>
            <p:cNvSpPr/>
            <p:nvPr/>
          </p:nvSpPr>
          <p:spPr>
            <a:xfrm>
              <a:off x="-4317201" y="-1762012"/>
              <a:ext cx="25476" cy="69940"/>
            </a:xfrm>
            <a:custGeom>
              <a:avLst/>
              <a:gdLst/>
              <a:ahLst/>
              <a:cxnLst/>
              <a:rect l="l" t="t" r="r" b="b"/>
              <a:pathLst>
                <a:path w="106" h="291" extrusionOk="0">
                  <a:moveTo>
                    <a:pt x="32" y="50"/>
                  </a:moveTo>
                  <a:lnTo>
                    <a:pt x="25" y="62"/>
                  </a:lnTo>
                  <a:cubicBezTo>
                    <a:pt x="13" y="87"/>
                    <a:pt x="1" y="118"/>
                    <a:pt x="1" y="149"/>
                  </a:cubicBezTo>
                  <a:cubicBezTo>
                    <a:pt x="7" y="192"/>
                    <a:pt x="19" y="235"/>
                    <a:pt x="38" y="284"/>
                  </a:cubicBezTo>
                  <a:cubicBezTo>
                    <a:pt x="50" y="290"/>
                    <a:pt x="62" y="284"/>
                    <a:pt x="56" y="272"/>
                  </a:cubicBezTo>
                  <a:cubicBezTo>
                    <a:pt x="50" y="210"/>
                    <a:pt x="25" y="167"/>
                    <a:pt x="50" y="105"/>
                  </a:cubicBezTo>
                  <a:cubicBezTo>
                    <a:pt x="69" y="68"/>
                    <a:pt x="87" y="38"/>
                    <a:pt x="105" y="1"/>
                  </a:cubicBezTo>
                  <a:cubicBezTo>
                    <a:pt x="87" y="25"/>
                    <a:pt x="62" y="44"/>
                    <a:pt x="44" y="44"/>
                  </a:cubicBezTo>
                  <a:cubicBezTo>
                    <a:pt x="44" y="44"/>
                    <a:pt x="38" y="44"/>
                    <a:pt x="32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8"/>
            <p:cNvSpPr/>
            <p:nvPr/>
          </p:nvSpPr>
          <p:spPr>
            <a:xfrm>
              <a:off x="-4311192" y="-1760570"/>
              <a:ext cx="103828" cy="93493"/>
            </a:xfrm>
            <a:custGeom>
              <a:avLst/>
              <a:gdLst/>
              <a:ahLst/>
              <a:cxnLst/>
              <a:rect l="l" t="t" r="r" b="b"/>
              <a:pathLst>
                <a:path w="432" h="389" extrusionOk="0">
                  <a:moveTo>
                    <a:pt x="7" y="93"/>
                  </a:moveTo>
                  <a:cubicBezTo>
                    <a:pt x="74" y="32"/>
                    <a:pt x="161" y="99"/>
                    <a:pt x="216" y="155"/>
                  </a:cubicBezTo>
                  <a:cubicBezTo>
                    <a:pt x="284" y="216"/>
                    <a:pt x="315" y="315"/>
                    <a:pt x="382" y="370"/>
                  </a:cubicBezTo>
                  <a:cubicBezTo>
                    <a:pt x="401" y="389"/>
                    <a:pt x="432" y="364"/>
                    <a:pt x="413" y="346"/>
                  </a:cubicBezTo>
                  <a:cubicBezTo>
                    <a:pt x="345" y="260"/>
                    <a:pt x="271" y="143"/>
                    <a:pt x="179" y="81"/>
                  </a:cubicBezTo>
                  <a:cubicBezTo>
                    <a:pt x="124" y="44"/>
                    <a:pt x="25" y="1"/>
                    <a:pt x="0" y="87"/>
                  </a:cubicBezTo>
                  <a:cubicBezTo>
                    <a:pt x="0" y="93"/>
                    <a:pt x="0" y="93"/>
                    <a:pt x="7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8"/>
            <p:cNvSpPr/>
            <p:nvPr/>
          </p:nvSpPr>
          <p:spPr>
            <a:xfrm>
              <a:off x="-4285956" y="-1793016"/>
              <a:ext cx="121613" cy="93493"/>
            </a:xfrm>
            <a:custGeom>
              <a:avLst/>
              <a:gdLst/>
              <a:ahLst/>
              <a:cxnLst/>
              <a:rect l="l" t="t" r="r" b="b"/>
              <a:pathLst>
                <a:path w="506" h="389" extrusionOk="0">
                  <a:moveTo>
                    <a:pt x="92" y="241"/>
                  </a:moveTo>
                  <a:cubicBezTo>
                    <a:pt x="49" y="179"/>
                    <a:pt x="43" y="74"/>
                    <a:pt x="142" y="62"/>
                  </a:cubicBezTo>
                  <a:cubicBezTo>
                    <a:pt x="222" y="50"/>
                    <a:pt x="302" y="105"/>
                    <a:pt x="339" y="167"/>
                  </a:cubicBezTo>
                  <a:cubicBezTo>
                    <a:pt x="376" y="241"/>
                    <a:pt x="400" y="333"/>
                    <a:pt x="468" y="376"/>
                  </a:cubicBezTo>
                  <a:cubicBezTo>
                    <a:pt x="487" y="388"/>
                    <a:pt x="505" y="364"/>
                    <a:pt x="493" y="345"/>
                  </a:cubicBezTo>
                  <a:cubicBezTo>
                    <a:pt x="413" y="222"/>
                    <a:pt x="333" y="50"/>
                    <a:pt x="166" y="25"/>
                  </a:cubicBezTo>
                  <a:cubicBezTo>
                    <a:pt x="37" y="0"/>
                    <a:pt x="0" y="173"/>
                    <a:pt x="80" y="253"/>
                  </a:cubicBezTo>
                  <a:cubicBezTo>
                    <a:pt x="86" y="259"/>
                    <a:pt x="99" y="247"/>
                    <a:pt x="92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8"/>
            <p:cNvSpPr/>
            <p:nvPr/>
          </p:nvSpPr>
          <p:spPr>
            <a:xfrm>
              <a:off x="-4259519" y="-1836038"/>
              <a:ext cx="117287" cy="87725"/>
            </a:xfrm>
            <a:custGeom>
              <a:avLst/>
              <a:gdLst/>
              <a:ahLst/>
              <a:cxnLst/>
              <a:rect l="l" t="t" r="r" b="b"/>
              <a:pathLst>
                <a:path w="488" h="365" extrusionOk="0">
                  <a:moveTo>
                    <a:pt x="161" y="247"/>
                  </a:moveTo>
                  <a:cubicBezTo>
                    <a:pt x="124" y="210"/>
                    <a:pt x="100" y="155"/>
                    <a:pt x="100" y="105"/>
                  </a:cubicBezTo>
                  <a:cubicBezTo>
                    <a:pt x="93" y="7"/>
                    <a:pt x="223" y="50"/>
                    <a:pt x="266" y="81"/>
                  </a:cubicBezTo>
                  <a:cubicBezTo>
                    <a:pt x="358" y="155"/>
                    <a:pt x="377" y="266"/>
                    <a:pt x="451" y="346"/>
                  </a:cubicBezTo>
                  <a:cubicBezTo>
                    <a:pt x="469" y="364"/>
                    <a:pt x="488" y="339"/>
                    <a:pt x="488" y="321"/>
                  </a:cubicBezTo>
                  <a:cubicBezTo>
                    <a:pt x="469" y="247"/>
                    <a:pt x="401" y="161"/>
                    <a:pt x="352" y="105"/>
                  </a:cubicBezTo>
                  <a:cubicBezTo>
                    <a:pt x="303" y="44"/>
                    <a:pt x="235" y="1"/>
                    <a:pt x="155" y="1"/>
                  </a:cubicBezTo>
                  <a:cubicBezTo>
                    <a:pt x="1" y="1"/>
                    <a:pt x="81" y="204"/>
                    <a:pt x="149" y="259"/>
                  </a:cubicBezTo>
                  <a:cubicBezTo>
                    <a:pt x="155" y="266"/>
                    <a:pt x="167" y="253"/>
                    <a:pt x="16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8"/>
            <p:cNvSpPr/>
            <p:nvPr/>
          </p:nvSpPr>
          <p:spPr>
            <a:xfrm>
              <a:off x="-4222506" y="-1880501"/>
              <a:ext cx="126180" cy="111279"/>
            </a:xfrm>
            <a:custGeom>
              <a:avLst/>
              <a:gdLst/>
              <a:ahLst/>
              <a:cxnLst/>
              <a:rect l="l" t="t" r="r" b="b"/>
              <a:pathLst>
                <a:path w="525" h="463" extrusionOk="0">
                  <a:moveTo>
                    <a:pt x="130" y="247"/>
                  </a:moveTo>
                  <a:cubicBezTo>
                    <a:pt x="118" y="217"/>
                    <a:pt x="99" y="192"/>
                    <a:pt x="99" y="161"/>
                  </a:cubicBezTo>
                  <a:cubicBezTo>
                    <a:pt x="81" y="32"/>
                    <a:pt x="235" y="124"/>
                    <a:pt x="253" y="136"/>
                  </a:cubicBezTo>
                  <a:cubicBezTo>
                    <a:pt x="290" y="173"/>
                    <a:pt x="327" y="210"/>
                    <a:pt x="358" y="247"/>
                  </a:cubicBezTo>
                  <a:cubicBezTo>
                    <a:pt x="395" y="290"/>
                    <a:pt x="426" y="334"/>
                    <a:pt x="444" y="383"/>
                  </a:cubicBezTo>
                  <a:cubicBezTo>
                    <a:pt x="451" y="401"/>
                    <a:pt x="444" y="438"/>
                    <a:pt x="457" y="451"/>
                  </a:cubicBezTo>
                  <a:cubicBezTo>
                    <a:pt x="469" y="463"/>
                    <a:pt x="488" y="457"/>
                    <a:pt x="488" y="444"/>
                  </a:cubicBezTo>
                  <a:cubicBezTo>
                    <a:pt x="524" y="290"/>
                    <a:pt x="346" y="161"/>
                    <a:pt x="235" y="87"/>
                  </a:cubicBezTo>
                  <a:cubicBezTo>
                    <a:pt x="93" y="1"/>
                    <a:pt x="1" y="180"/>
                    <a:pt x="124" y="260"/>
                  </a:cubicBezTo>
                  <a:cubicBezTo>
                    <a:pt x="130" y="266"/>
                    <a:pt x="136" y="253"/>
                    <a:pt x="13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8"/>
            <p:cNvSpPr/>
            <p:nvPr/>
          </p:nvSpPr>
          <p:spPr>
            <a:xfrm>
              <a:off x="-4252068" y="-1865600"/>
              <a:ext cx="49270" cy="44704"/>
            </a:xfrm>
            <a:custGeom>
              <a:avLst/>
              <a:gdLst/>
              <a:ahLst/>
              <a:cxnLst/>
              <a:rect l="l" t="t" r="r" b="b"/>
              <a:pathLst>
                <a:path w="205" h="186" extrusionOk="0">
                  <a:moveTo>
                    <a:pt x="1" y="179"/>
                  </a:moveTo>
                  <a:cubicBezTo>
                    <a:pt x="75" y="185"/>
                    <a:pt x="192" y="62"/>
                    <a:pt x="204" y="13"/>
                  </a:cubicBezTo>
                  <a:cubicBezTo>
                    <a:pt x="204" y="1"/>
                    <a:pt x="198" y="1"/>
                    <a:pt x="192" y="1"/>
                  </a:cubicBezTo>
                  <a:cubicBezTo>
                    <a:pt x="186" y="1"/>
                    <a:pt x="186" y="7"/>
                    <a:pt x="186" y="7"/>
                  </a:cubicBezTo>
                  <a:cubicBezTo>
                    <a:pt x="179" y="7"/>
                    <a:pt x="179" y="7"/>
                    <a:pt x="179" y="13"/>
                  </a:cubicBezTo>
                  <a:cubicBezTo>
                    <a:pt x="149" y="31"/>
                    <a:pt x="130" y="62"/>
                    <a:pt x="105" y="87"/>
                  </a:cubicBezTo>
                  <a:cubicBezTo>
                    <a:pt x="87" y="105"/>
                    <a:pt x="62" y="124"/>
                    <a:pt x="38" y="136"/>
                  </a:cubicBezTo>
                  <a:cubicBezTo>
                    <a:pt x="19" y="161"/>
                    <a:pt x="7" y="179"/>
                    <a:pt x="1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8"/>
            <p:cNvSpPr/>
            <p:nvPr/>
          </p:nvSpPr>
          <p:spPr>
            <a:xfrm>
              <a:off x="-4673869" y="-1636072"/>
              <a:ext cx="361475" cy="319896"/>
            </a:xfrm>
            <a:custGeom>
              <a:avLst/>
              <a:gdLst/>
              <a:ahLst/>
              <a:cxnLst/>
              <a:rect l="l" t="t" r="r" b="b"/>
              <a:pathLst>
                <a:path w="1504" h="1331" extrusionOk="0">
                  <a:moveTo>
                    <a:pt x="1109" y="302"/>
                  </a:moveTo>
                  <a:cubicBezTo>
                    <a:pt x="1041" y="376"/>
                    <a:pt x="986" y="450"/>
                    <a:pt x="937" y="536"/>
                  </a:cubicBezTo>
                  <a:cubicBezTo>
                    <a:pt x="893" y="616"/>
                    <a:pt x="850" y="690"/>
                    <a:pt x="795" y="758"/>
                  </a:cubicBezTo>
                  <a:cubicBezTo>
                    <a:pt x="690" y="893"/>
                    <a:pt x="555" y="1004"/>
                    <a:pt x="413" y="1097"/>
                  </a:cubicBezTo>
                  <a:cubicBezTo>
                    <a:pt x="333" y="1152"/>
                    <a:pt x="247" y="1195"/>
                    <a:pt x="167" y="1251"/>
                  </a:cubicBezTo>
                  <a:cubicBezTo>
                    <a:pt x="111" y="1287"/>
                    <a:pt x="56" y="1306"/>
                    <a:pt x="0" y="1331"/>
                  </a:cubicBezTo>
                  <a:cubicBezTo>
                    <a:pt x="197" y="1281"/>
                    <a:pt x="653" y="1146"/>
                    <a:pt x="943" y="893"/>
                  </a:cubicBezTo>
                  <a:cubicBezTo>
                    <a:pt x="1325" y="573"/>
                    <a:pt x="1485" y="284"/>
                    <a:pt x="1485" y="284"/>
                  </a:cubicBezTo>
                  <a:cubicBezTo>
                    <a:pt x="1485" y="284"/>
                    <a:pt x="1362" y="191"/>
                    <a:pt x="1417" y="136"/>
                  </a:cubicBezTo>
                  <a:cubicBezTo>
                    <a:pt x="1435" y="117"/>
                    <a:pt x="1460" y="80"/>
                    <a:pt x="1472" y="56"/>
                  </a:cubicBezTo>
                  <a:cubicBezTo>
                    <a:pt x="1479" y="43"/>
                    <a:pt x="1485" y="37"/>
                    <a:pt x="1485" y="37"/>
                  </a:cubicBezTo>
                  <a:cubicBezTo>
                    <a:pt x="1491" y="37"/>
                    <a:pt x="1497" y="43"/>
                    <a:pt x="1503" y="49"/>
                  </a:cubicBezTo>
                  <a:cubicBezTo>
                    <a:pt x="1491" y="31"/>
                    <a:pt x="1479" y="19"/>
                    <a:pt x="1466" y="0"/>
                  </a:cubicBezTo>
                  <a:cubicBezTo>
                    <a:pt x="1460" y="6"/>
                    <a:pt x="1460" y="13"/>
                    <a:pt x="1454" y="13"/>
                  </a:cubicBezTo>
                  <a:cubicBezTo>
                    <a:pt x="1411" y="56"/>
                    <a:pt x="1368" y="86"/>
                    <a:pt x="1318" y="123"/>
                  </a:cubicBezTo>
                  <a:cubicBezTo>
                    <a:pt x="1238" y="173"/>
                    <a:pt x="1171" y="228"/>
                    <a:pt x="1109" y="3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8"/>
            <p:cNvSpPr/>
            <p:nvPr/>
          </p:nvSpPr>
          <p:spPr>
            <a:xfrm>
              <a:off x="-6861707" y="-1637514"/>
              <a:ext cx="312445" cy="1017129"/>
            </a:xfrm>
            <a:custGeom>
              <a:avLst/>
              <a:gdLst/>
              <a:ahLst/>
              <a:cxnLst/>
              <a:rect l="l" t="t" r="r" b="b"/>
              <a:pathLst>
                <a:path w="1300" h="4232" extrusionOk="0">
                  <a:moveTo>
                    <a:pt x="721" y="2495"/>
                  </a:moveTo>
                  <a:lnTo>
                    <a:pt x="733" y="1571"/>
                  </a:lnTo>
                  <a:cubicBezTo>
                    <a:pt x="727" y="1540"/>
                    <a:pt x="511" y="1374"/>
                    <a:pt x="462" y="875"/>
                  </a:cubicBezTo>
                  <a:cubicBezTo>
                    <a:pt x="413" y="370"/>
                    <a:pt x="413" y="0"/>
                    <a:pt x="413" y="0"/>
                  </a:cubicBezTo>
                  <a:cubicBezTo>
                    <a:pt x="413" y="0"/>
                    <a:pt x="43" y="751"/>
                    <a:pt x="74" y="1361"/>
                  </a:cubicBezTo>
                  <a:cubicBezTo>
                    <a:pt x="105" y="1971"/>
                    <a:pt x="271" y="2341"/>
                    <a:pt x="271" y="2341"/>
                  </a:cubicBezTo>
                  <a:cubicBezTo>
                    <a:pt x="271" y="2341"/>
                    <a:pt x="450" y="2291"/>
                    <a:pt x="462" y="2384"/>
                  </a:cubicBezTo>
                  <a:cubicBezTo>
                    <a:pt x="468" y="2433"/>
                    <a:pt x="505" y="2531"/>
                    <a:pt x="505" y="2531"/>
                  </a:cubicBezTo>
                  <a:cubicBezTo>
                    <a:pt x="462" y="2538"/>
                    <a:pt x="376" y="2550"/>
                    <a:pt x="314" y="2556"/>
                  </a:cubicBezTo>
                  <a:cubicBezTo>
                    <a:pt x="191" y="2568"/>
                    <a:pt x="0" y="2562"/>
                    <a:pt x="6" y="2685"/>
                  </a:cubicBezTo>
                  <a:cubicBezTo>
                    <a:pt x="19" y="2815"/>
                    <a:pt x="92" y="2772"/>
                    <a:pt x="154" y="2735"/>
                  </a:cubicBezTo>
                  <a:cubicBezTo>
                    <a:pt x="290" y="2649"/>
                    <a:pt x="524" y="2766"/>
                    <a:pt x="524" y="2766"/>
                  </a:cubicBezTo>
                  <a:cubicBezTo>
                    <a:pt x="524" y="2766"/>
                    <a:pt x="604" y="3135"/>
                    <a:pt x="628" y="3406"/>
                  </a:cubicBezTo>
                  <a:cubicBezTo>
                    <a:pt x="659" y="3677"/>
                    <a:pt x="647" y="4022"/>
                    <a:pt x="893" y="4127"/>
                  </a:cubicBezTo>
                  <a:cubicBezTo>
                    <a:pt x="1146" y="4231"/>
                    <a:pt x="1300" y="3997"/>
                    <a:pt x="1287" y="3948"/>
                  </a:cubicBezTo>
                  <a:cubicBezTo>
                    <a:pt x="1275" y="3893"/>
                    <a:pt x="1023" y="3880"/>
                    <a:pt x="967" y="3720"/>
                  </a:cubicBezTo>
                  <a:cubicBezTo>
                    <a:pt x="918" y="3554"/>
                    <a:pt x="745" y="2673"/>
                    <a:pt x="745" y="2673"/>
                  </a:cubicBezTo>
                  <a:cubicBezTo>
                    <a:pt x="745" y="2673"/>
                    <a:pt x="992" y="2531"/>
                    <a:pt x="1066" y="2599"/>
                  </a:cubicBezTo>
                  <a:cubicBezTo>
                    <a:pt x="1140" y="2661"/>
                    <a:pt x="1220" y="2642"/>
                    <a:pt x="1183" y="2519"/>
                  </a:cubicBezTo>
                  <a:cubicBezTo>
                    <a:pt x="1152" y="2396"/>
                    <a:pt x="721" y="2495"/>
                    <a:pt x="721" y="24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8"/>
            <p:cNvSpPr/>
            <p:nvPr/>
          </p:nvSpPr>
          <p:spPr>
            <a:xfrm>
              <a:off x="-6870600" y="-1642081"/>
              <a:ext cx="328789" cy="1012803"/>
            </a:xfrm>
            <a:custGeom>
              <a:avLst/>
              <a:gdLst/>
              <a:ahLst/>
              <a:cxnLst/>
              <a:rect l="l" t="t" r="r" b="b"/>
              <a:pathLst>
                <a:path w="1368" h="4214" extrusionOk="0">
                  <a:moveTo>
                    <a:pt x="807" y="1596"/>
                  </a:moveTo>
                  <a:lnTo>
                    <a:pt x="795" y="2464"/>
                  </a:lnTo>
                  <a:cubicBezTo>
                    <a:pt x="912" y="2446"/>
                    <a:pt x="1226" y="2403"/>
                    <a:pt x="1257" y="2526"/>
                  </a:cubicBezTo>
                  <a:cubicBezTo>
                    <a:pt x="1269" y="2569"/>
                    <a:pt x="1269" y="2606"/>
                    <a:pt x="1263" y="2631"/>
                  </a:cubicBezTo>
                  <a:cubicBezTo>
                    <a:pt x="1257" y="2655"/>
                    <a:pt x="1244" y="2668"/>
                    <a:pt x="1226" y="2680"/>
                  </a:cubicBezTo>
                  <a:cubicBezTo>
                    <a:pt x="1207" y="2686"/>
                    <a:pt x="1189" y="2692"/>
                    <a:pt x="1170" y="2692"/>
                  </a:cubicBezTo>
                  <a:lnTo>
                    <a:pt x="1170" y="2692"/>
                  </a:lnTo>
                  <a:cubicBezTo>
                    <a:pt x="1140" y="2686"/>
                    <a:pt x="1109" y="2668"/>
                    <a:pt x="1078" y="2643"/>
                  </a:cubicBezTo>
                  <a:cubicBezTo>
                    <a:pt x="1035" y="2606"/>
                    <a:pt x="887" y="2680"/>
                    <a:pt x="825" y="2717"/>
                  </a:cubicBezTo>
                  <a:cubicBezTo>
                    <a:pt x="856" y="2865"/>
                    <a:pt x="998" y="3585"/>
                    <a:pt x="1041" y="3727"/>
                  </a:cubicBezTo>
                  <a:cubicBezTo>
                    <a:pt x="1072" y="3813"/>
                    <a:pt x="1170" y="3850"/>
                    <a:pt x="1250" y="3875"/>
                  </a:cubicBezTo>
                  <a:cubicBezTo>
                    <a:pt x="1306" y="3899"/>
                    <a:pt x="1355" y="3918"/>
                    <a:pt x="1361" y="3961"/>
                  </a:cubicBezTo>
                  <a:cubicBezTo>
                    <a:pt x="1367" y="3973"/>
                    <a:pt x="1361" y="3992"/>
                    <a:pt x="1355" y="4016"/>
                  </a:cubicBezTo>
                  <a:cubicBezTo>
                    <a:pt x="1343" y="4047"/>
                    <a:pt x="1312" y="4090"/>
                    <a:pt x="1275" y="4127"/>
                  </a:cubicBezTo>
                  <a:cubicBezTo>
                    <a:pt x="1238" y="4158"/>
                    <a:pt x="1183" y="4189"/>
                    <a:pt x="1121" y="4201"/>
                  </a:cubicBezTo>
                  <a:cubicBezTo>
                    <a:pt x="1066" y="4213"/>
                    <a:pt x="992" y="4213"/>
                    <a:pt x="918" y="4183"/>
                  </a:cubicBezTo>
                  <a:cubicBezTo>
                    <a:pt x="684" y="4084"/>
                    <a:pt x="659" y="3807"/>
                    <a:pt x="641" y="3548"/>
                  </a:cubicBezTo>
                  <a:cubicBezTo>
                    <a:pt x="635" y="3505"/>
                    <a:pt x="635" y="3468"/>
                    <a:pt x="628" y="3431"/>
                  </a:cubicBezTo>
                  <a:cubicBezTo>
                    <a:pt x="604" y="3197"/>
                    <a:pt x="542" y="2889"/>
                    <a:pt x="530" y="2815"/>
                  </a:cubicBezTo>
                  <a:cubicBezTo>
                    <a:pt x="474" y="2791"/>
                    <a:pt x="308" y="2729"/>
                    <a:pt x="210" y="2785"/>
                  </a:cubicBezTo>
                  <a:cubicBezTo>
                    <a:pt x="173" y="2809"/>
                    <a:pt x="136" y="2834"/>
                    <a:pt x="93" y="2834"/>
                  </a:cubicBezTo>
                  <a:cubicBezTo>
                    <a:pt x="49" y="2828"/>
                    <a:pt x="12" y="2797"/>
                    <a:pt x="6" y="2711"/>
                  </a:cubicBezTo>
                  <a:cubicBezTo>
                    <a:pt x="0" y="2563"/>
                    <a:pt x="154" y="2550"/>
                    <a:pt x="283" y="2544"/>
                  </a:cubicBezTo>
                  <a:cubicBezTo>
                    <a:pt x="308" y="2538"/>
                    <a:pt x="327" y="2538"/>
                    <a:pt x="345" y="2538"/>
                  </a:cubicBezTo>
                  <a:lnTo>
                    <a:pt x="400" y="2532"/>
                  </a:lnTo>
                  <a:cubicBezTo>
                    <a:pt x="431" y="2526"/>
                    <a:pt x="462" y="2526"/>
                    <a:pt x="493" y="2520"/>
                  </a:cubicBezTo>
                  <a:cubicBezTo>
                    <a:pt x="481" y="2483"/>
                    <a:pt x="462" y="2440"/>
                    <a:pt x="456" y="2409"/>
                  </a:cubicBezTo>
                  <a:cubicBezTo>
                    <a:pt x="450" y="2366"/>
                    <a:pt x="314" y="2397"/>
                    <a:pt x="314" y="2397"/>
                  </a:cubicBezTo>
                  <a:lnTo>
                    <a:pt x="283" y="2409"/>
                  </a:lnTo>
                  <a:lnTo>
                    <a:pt x="271" y="2378"/>
                  </a:lnTo>
                  <a:cubicBezTo>
                    <a:pt x="271" y="2378"/>
                    <a:pt x="105" y="1996"/>
                    <a:pt x="74" y="1380"/>
                  </a:cubicBezTo>
                  <a:cubicBezTo>
                    <a:pt x="37" y="758"/>
                    <a:pt x="413" y="7"/>
                    <a:pt x="413" y="1"/>
                  </a:cubicBezTo>
                  <a:lnTo>
                    <a:pt x="487" y="19"/>
                  </a:lnTo>
                  <a:cubicBezTo>
                    <a:pt x="487" y="19"/>
                    <a:pt x="493" y="389"/>
                    <a:pt x="542" y="888"/>
                  </a:cubicBezTo>
                  <a:cubicBezTo>
                    <a:pt x="579" y="1288"/>
                    <a:pt x="721" y="1466"/>
                    <a:pt x="776" y="1534"/>
                  </a:cubicBezTo>
                  <a:lnTo>
                    <a:pt x="776" y="1534"/>
                  </a:lnTo>
                  <a:cubicBezTo>
                    <a:pt x="795" y="1559"/>
                    <a:pt x="807" y="1571"/>
                    <a:pt x="807" y="1583"/>
                  </a:cubicBezTo>
                  <a:close/>
                  <a:moveTo>
                    <a:pt x="715" y="2514"/>
                  </a:moveTo>
                  <a:lnTo>
                    <a:pt x="733" y="1602"/>
                  </a:lnTo>
                  <a:cubicBezTo>
                    <a:pt x="727" y="1596"/>
                    <a:pt x="727" y="1596"/>
                    <a:pt x="715" y="1583"/>
                  </a:cubicBezTo>
                  <a:cubicBezTo>
                    <a:pt x="659" y="1510"/>
                    <a:pt x="505" y="1319"/>
                    <a:pt x="462" y="894"/>
                  </a:cubicBezTo>
                  <a:cubicBezTo>
                    <a:pt x="431" y="598"/>
                    <a:pt x="419" y="345"/>
                    <a:pt x="413" y="192"/>
                  </a:cubicBezTo>
                  <a:cubicBezTo>
                    <a:pt x="308" y="438"/>
                    <a:pt x="129" y="943"/>
                    <a:pt x="148" y="1374"/>
                  </a:cubicBezTo>
                  <a:cubicBezTo>
                    <a:pt x="179" y="1879"/>
                    <a:pt x="296" y="2218"/>
                    <a:pt x="333" y="2316"/>
                  </a:cubicBezTo>
                  <a:cubicBezTo>
                    <a:pt x="394" y="2304"/>
                    <a:pt x="524" y="2298"/>
                    <a:pt x="536" y="2403"/>
                  </a:cubicBezTo>
                  <a:cubicBezTo>
                    <a:pt x="542" y="2440"/>
                    <a:pt x="579" y="2532"/>
                    <a:pt x="579" y="2532"/>
                  </a:cubicBezTo>
                  <a:lnTo>
                    <a:pt x="598" y="2575"/>
                  </a:lnTo>
                  <a:lnTo>
                    <a:pt x="554" y="2587"/>
                  </a:lnTo>
                  <a:cubicBezTo>
                    <a:pt x="518" y="2594"/>
                    <a:pt x="462" y="2600"/>
                    <a:pt x="413" y="2606"/>
                  </a:cubicBezTo>
                  <a:cubicBezTo>
                    <a:pt x="394" y="2606"/>
                    <a:pt x="376" y="2612"/>
                    <a:pt x="357" y="2612"/>
                  </a:cubicBezTo>
                  <a:cubicBezTo>
                    <a:pt x="333" y="2618"/>
                    <a:pt x="314" y="2618"/>
                    <a:pt x="290" y="2618"/>
                  </a:cubicBezTo>
                  <a:cubicBezTo>
                    <a:pt x="191" y="2624"/>
                    <a:pt x="80" y="2637"/>
                    <a:pt x="86" y="2704"/>
                  </a:cubicBezTo>
                  <a:cubicBezTo>
                    <a:pt x="86" y="2741"/>
                    <a:pt x="93" y="2754"/>
                    <a:pt x="99" y="2754"/>
                  </a:cubicBezTo>
                  <a:cubicBezTo>
                    <a:pt x="117" y="2754"/>
                    <a:pt x="142" y="2735"/>
                    <a:pt x="166" y="2723"/>
                  </a:cubicBezTo>
                  <a:cubicBezTo>
                    <a:pt x="327" y="2624"/>
                    <a:pt x="579" y="2748"/>
                    <a:pt x="579" y="2748"/>
                  </a:cubicBezTo>
                  <a:lnTo>
                    <a:pt x="598" y="2760"/>
                  </a:lnTo>
                  <a:lnTo>
                    <a:pt x="598" y="2778"/>
                  </a:lnTo>
                  <a:cubicBezTo>
                    <a:pt x="598" y="2778"/>
                    <a:pt x="678" y="3148"/>
                    <a:pt x="702" y="3419"/>
                  </a:cubicBezTo>
                  <a:cubicBezTo>
                    <a:pt x="708" y="3462"/>
                    <a:pt x="715" y="3505"/>
                    <a:pt x="715" y="3542"/>
                  </a:cubicBezTo>
                  <a:cubicBezTo>
                    <a:pt x="733" y="3776"/>
                    <a:pt x="752" y="4029"/>
                    <a:pt x="949" y="4109"/>
                  </a:cubicBezTo>
                  <a:cubicBezTo>
                    <a:pt x="1010" y="4133"/>
                    <a:pt x="1060" y="4140"/>
                    <a:pt x="1109" y="4127"/>
                  </a:cubicBezTo>
                  <a:cubicBezTo>
                    <a:pt x="1152" y="4115"/>
                    <a:pt x="1195" y="4096"/>
                    <a:pt x="1226" y="4066"/>
                  </a:cubicBezTo>
                  <a:cubicBezTo>
                    <a:pt x="1257" y="4041"/>
                    <a:pt x="1275" y="4010"/>
                    <a:pt x="1281" y="3986"/>
                  </a:cubicBezTo>
                  <a:cubicBezTo>
                    <a:pt x="1287" y="3979"/>
                    <a:pt x="1287" y="3973"/>
                    <a:pt x="1287" y="3973"/>
                  </a:cubicBezTo>
                  <a:cubicBezTo>
                    <a:pt x="1287" y="3973"/>
                    <a:pt x="1257" y="3961"/>
                    <a:pt x="1220" y="3949"/>
                  </a:cubicBezTo>
                  <a:cubicBezTo>
                    <a:pt x="1133" y="3918"/>
                    <a:pt x="1004" y="3869"/>
                    <a:pt x="967" y="3752"/>
                  </a:cubicBezTo>
                  <a:cubicBezTo>
                    <a:pt x="918" y="3585"/>
                    <a:pt x="745" y="2704"/>
                    <a:pt x="745" y="2704"/>
                  </a:cubicBezTo>
                  <a:lnTo>
                    <a:pt x="739" y="2674"/>
                  </a:lnTo>
                  <a:lnTo>
                    <a:pt x="764" y="2661"/>
                  </a:lnTo>
                  <a:cubicBezTo>
                    <a:pt x="764" y="2661"/>
                    <a:pt x="1035" y="2501"/>
                    <a:pt x="1127" y="2587"/>
                  </a:cubicBezTo>
                  <a:cubicBezTo>
                    <a:pt x="1146" y="2600"/>
                    <a:pt x="1164" y="2612"/>
                    <a:pt x="1177" y="2612"/>
                  </a:cubicBezTo>
                  <a:lnTo>
                    <a:pt x="1177" y="2612"/>
                  </a:lnTo>
                  <a:cubicBezTo>
                    <a:pt x="1183" y="2612"/>
                    <a:pt x="1183" y="2612"/>
                    <a:pt x="1183" y="2612"/>
                  </a:cubicBezTo>
                  <a:cubicBezTo>
                    <a:pt x="1189" y="2612"/>
                    <a:pt x="1189" y="2612"/>
                    <a:pt x="1189" y="2606"/>
                  </a:cubicBezTo>
                  <a:cubicBezTo>
                    <a:pt x="1195" y="2594"/>
                    <a:pt x="1189" y="2575"/>
                    <a:pt x="1183" y="2550"/>
                  </a:cubicBezTo>
                  <a:cubicBezTo>
                    <a:pt x="1158" y="2464"/>
                    <a:pt x="764" y="2550"/>
                    <a:pt x="764" y="2550"/>
                  </a:cubicBezTo>
                  <a:lnTo>
                    <a:pt x="715" y="25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8"/>
            <p:cNvSpPr/>
            <p:nvPr/>
          </p:nvSpPr>
          <p:spPr>
            <a:xfrm>
              <a:off x="-6770137" y="-1046992"/>
              <a:ext cx="109837" cy="31245"/>
            </a:xfrm>
            <a:custGeom>
              <a:avLst/>
              <a:gdLst/>
              <a:ahLst/>
              <a:cxnLst/>
              <a:rect l="l" t="t" r="r" b="b"/>
              <a:pathLst>
                <a:path w="457" h="130" extrusionOk="0">
                  <a:moveTo>
                    <a:pt x="451" y="19"/>
                  </a:moveTo>
                  <a:cubicBezTo>
                    <a:pt x="414" y="81"/>
                    <a:pt x="321" y="93"/>
                    <a:pt x="253" y="105"/>
                  </a:cubicBezTo>
                  <a:cubicBezTo>
                    <a:pt x="180" y="118"/>
                    <a:pt x="87" y="130"/>
                    <a:pt x="13" y="111"/>
                  </a:cubicBezTo>
                  <a:cubicBezTo>
                    <a:pt x="1" y="105"/>
                    <a:pt x="7" y="87"/>
                    <a:pt x="19" y="87"/>
                  </a:cubicBezTo>
                  <a:cubicBezTo>
                    <a:pt x="81" y="74"/>
                    <a:pt x="149" y="81"/>
                    <a:pt x="210" y="74"/>
                  </a:cubicBezTo>
                  <a:cubicBezTo>
                    <a:pt x="290" y="62"/>
                    <a:pt x="371" y="50"/>
                    <a:pt x="438" y="7"/>
                  </a:cubicBezTo>
                  <a:cubicBezTo>
                    <a:pt x="451" y="1"/>
                    <a:pt x="457" y="13"/>
                    <a:pt x="45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8"/>
            <p:cNvSpPr/>
            <p:nvPr/>
          </p:nvSpPr>
          <p:spPr>
            <a:xfrm>
              <a:off x="-6759562" y="-1009979"/>
              <a:ext cx="96377" cy="41820"/>
            </a:xfrm>
            <a:custGeom>
              <a:avLst/>
              <a:gdLst/>
              <a:ahLst/>
              <a:cxnLst/>
              <a:rect l="l" t="t" r="r" b="b"/>
              <a:pathLst>
                <a:path w="401" h="174" extrusionOk="0">
                  <a:moveTo>
                    <a:pt x="394" y="25"/>
                  </a:moveTo>
                  <a:cubicBezTo>
                    <a:pt x="333" y="81"/>
                    <a:pt x="265" y="111"/>
                    <a:pt x="191" y="136"/>
                  </a:cubicBezTo>
                  <a:cubicBezTo>
                    <a:pt x="136" y="148"/>
                    <a:pt x="56" y="173"/>
                    <a:pt x="12" y="130"/>
                  </a:cubicBezTo>
                  <a:cubicBezTo>
                    <a:pt x="0" y="124"/>
                    <a:pt x="6" y="105"/>
                    <a:pt x="19" y="105"/>
                  </a:cubicBezTo>
                  <a:cubicBezTo>
                    <a:pt x="74" y="99"/>
                    <a:pt x="123" y="105"/>
                    <a:pt x="179" y="93"/>
                  </a:cubicBezTo>
                  <a:cubicBezTo>
                    <a:pt x="246" y="74"/>
                    <a:pt x="320" y="50"/>
                    <a:pt x="382" y="7"/>
                  </a:cubicBezTo>
                  <a:cubicBezTo>
                    <a:pt x="388" y="1"/>
                    <a:pt x="400" y="13"/>
                    <a:pt x="39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8"/>
            <p:cNvSpPr/>
            <p:nvPr/>
          </p:nvSpPr>
          <p:spPr>
            <a:xfrm>
              <a:off x="-6691545" y="-721327"/>
              <a:ext cx="112721" cy="31245"/>
            </a:xfrm>
            <a:custGeom>
              <a:avLst/>
              <a:gdLst/>
              <a:ahLst/>
              <a:cxnLst/>
              <a:rect l="l" t="t" r="r" b="b"/>
              <a:pathLst>
                <a:path w="469" h="130" extrusionOk="0">
                  <a:moveTo>
                    <a:pt x="0" y="118"/>
                  </a:moveTo>
                  <a:cubicBezTo>
                    <a:pt x="0" y="87"/>
                    <a:pt x="13" y="38"/>
                    <a:pt x="44" y="25"/>
                  </a:cubicBezTo>
                  <a:cubicBezTo>
                    <a:pt x="80" y="7"/>
                    <a:pt x="136" y="38"/>
                    <a:pt x="173" y="44"/>
                  </a:cubicBezTo>
                  <a:cubicBezTo>
                    <a:pt x="265" y="62"/>
                    <a:pt x="382" y="1"/>
                    <a:pt x="456" y="81"/>
                  </a:cubicBezTo>
                  <a:cubicBezTo>
                    <a:pt x="468" y="93"/>
                    <a:pt x="456" y="105"/>
                    <a:pt x="444" y="99"/>
                  </a:cubicBezTo>
                  <a:cubicBezTo>
                    <a:pt x="401" y="87"/>
                    <a:pt x="364" y="68"/>
                    <a:pt x="321" y="75"/>
                  </a:cubicBezTo>
                  <a:cubicBezTo>
                    <a:pt x="284" y="75"/>
                    <a:pt x="253" y="81"/>
                    <a:pt x="222" y="81"/>
                  </a:cubicBezTo>
                  <a:cubicBezTo>
                    <a:pt x="197" y="81"/>
                    <a:pt x="167" y="81"/>
                    <a:pt x="142" y="75"/>
                  </a:cubicBezTo>
                  <a:cubicBezTo>
                    <a:pt x="124" y="68"/>
                    <a:pt x="111" y="62"/>
                    <a:pt x="93" y="56"/>
                  </a:cubicBezTo>
                  <a:cubicBezTo>
                    <a:pt x="44" y="38"/>
                    <a:pt x="31" y="87"/>
                    <a:pt x="19" y="118"/>
                  </a:cubicBezTo>
                  <a:cubicBezTo>
                    <a:pt x="13" y="130"/>
                    <a:pt x="0" y="124"/>
                    <a:pt x="0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8"/>
            <p:cNvSpPr/>
            <p:nvPr/>
          </p:nvSpPr>
          <p:spPr>
            <a:xfrm>
              <a:off x="-6737450" y="-993636"/>
              <a:ext cx="49030" cy="68257"/>
            </a:xfrm>
            <a:custGeom>
              <a:avLst/>
              <a:gdLst/>
              <a:ahLst/>
              <a:cxnLst/>
              <a:rect l="l" t="t" r="r" b="b"/>
              <a:pathLst>
                <a:path w="204" h="284" extrusionOk="0">
                  <a:moveTo>
                    <a:pt x="204" y="13"/>
                  </a:moveTo>
                  <a:cubicBezTo>
                    <a:pt x="179" y="62"/>
                    <a:pt x="161" y="111"/>
                    <a:pt x="130" y="160"/>
                  </a:cubicBezTo>
                  <a:cubicBezTo>
                    <a:pt x="105" y="197"/>
                    <a:pt x="68" y="259"/>
                    <a:pt x="19" y="277"/>
                  </a:cubicBezTo>
                  <a:cubicBezTo>
                    <a:pt x="7" y="284"/>
                    <a:pt x="0" y="271"/>
                    <a:pt x="7" y="265"/>
                  </a:cubicBezTo>
                  <a:cubicBezTo>
                    <a:pt x="31" y="222"/>
                    <a:pt x="74" y="185"/>
                    <a:pt x="105" y="142"/>
                  </a:cubicBezTo>
                  <a:cubicBezTo>
                    <a:pt x="136" y="99"/>
                    <a:pt x="167" y="50"/>
                    <a:pt x="191" y="6"/>
                  </a:cubicBezTo>
                  <a:cubicBezTo>
                    <a:pt x="198" y="0"/>
                    <a:pt x="204" y="6"/>
                    <a:pt x="20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8"/>
            <p:cNvSpPr/>
            <p:nvPr/>
          </p:nvSpPr>
          <p:spPr>
            <a:xfrm>
              <a:off x="-6727116" y="-974408"/>
              <a:ext cx="44704" cy="77150"/>
            </a:xfrm>
            <a:custGeom>
              <a:avLst/>
              <a:gdLst/>
              <a:ahLst/>
              <a:cxnLst/>
              <a:rect l="l" t="t" r="r" b="b"/>
              <a:pathLst>
                <a:path w="186" h="321" extrusionOk="0">
                  <a:moveTo>
                    <a:pt x="185" y="13"/>
                  </a:moveTo>
                  <a:cubicBezTo>
                    <a:pt x="161" y="62"/>
                    <a:pt x="142" y="105"/>
                    <a:pt x="118" y="148"/>
                  </a:cubicBezTo>
                  <a:cubicBezTo>
                    <a:pt x="87" y="204"/>
                    <a:pt x="62" y="265"/>
                    <a:pt x="25" y="308"/>
                  </a:cubicBezTo>
                  <a:cubicBezTo>
                    <a:pt x="19" y="321"/>
                    <a:pt x="1" y="314"/>
                    <a:pt x="7" y="302"/>
                  </a:cubicBezTo>
                  <a:cubicBezTo>
                    <a:pt x="13" y="253"/>
                    <a:pt x="44" y="210"/>
                    <a:pt x="68" y="167"/>
                  </a:cubicBezTo>
                  <a:cubicBezTo>
                    <a:pt x="105" y="111"/>
                    <a:pt x="142" y="62"/>
                    <a:pt x="173" y="7"/>
                  </a:cubicBezTo>
                  <a:cubicBezTo>
                    <a:pt x="179" y="0"/>
                    <a:pt x="185" y="7"/>
                    <a:pt x="18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8"/>
            <p:cNvSpPr/>
            <p:nvPr/>
          </p:nvSpPr>
          <p:spPr>
            <a:xfrm>
              <a:off x="-6718223" y="-943404"/>
              <a:ext cx="41579" cy="77150"/>
            </a:xfrm>
            <a:custGeom>
              <a:avLst/>
              <a:gdLst/>
              <a:ahLst/>
              <a:cxnLst/>
              <a:rect l="l" t="t" r="r" b="b"/>
              <a:pathLst>
                <a:path w="173" h="321" extrusionOk="0">
                  <a:moveTo>
                    <a:pt x="173" y="13"/>
                  </a:moveTo>
                  <a:cubicBezTo>
                    <a:pt x="148" y="118"/>
                    <a:pt x="93" y="222"/>
                    <a:pt x="31" y="309"/>
                  </a:cubicBezTo>
                  <a:cubicBezTo>
                    <a:pt x="19" y="321"/>
                    <a:pt x="1" y="309"/>
                    <a:pt x="7" y="296"/>
                  </a:cubicBezTo>
                  <a:cubicBezTo>
                    <a:pt x="37" y="192"/>
                    <a:pt x="118" y="112"/>
                    <a:pt x="155" y="13"/>
                  </a:cubicBezTo>
                  <a:cubicBezTo>
                    <a:pt x="161" y="1"/>
                    <a:pt x="173" y="7"/>
                    <a:pt x="17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8"/>
            <p:cNvSpPr/>
            <p:nvPr/>
          </p:nvSpPr>
          <p:spPr>
            <a:xfrm>
              <a:off x="-6709330" y="-913842"/>
              <a:ext cx="43262" cy="86283"/>
            </a:xfrm>
            <a:custGeom>
              <a:avLst/>
              <a:gdLst/>
              <a:ahLst/>
              <a:cxnLst/>
              <a:rect l="l" t="t" r="r" b="b"/>
              <a:pathLst>
                <a:path w="180" h="359" extrusionOk="0">
                  <a:moveTo>
                    <a:pt x="179" y="13"/>
                  </a:moveTo>
                  <a:cubicBezTo>
                    <a:pt x="161" y="62"/>
                    <a:pt x="136" y="118"/>
                    <a:pt x="111" y="167"/>
                  </a:cubicBezTo>
                  <a:cubicBezTo>
                    <a:pt x="74" y="223"/>
                    <a:pt x="50" y="284"/>
                    <a:pt x="25" y="346"/>
                  </a:cubicBezTo>
                  <a:cubicBezTo>
                    <a:pt x="19" y="358"/>
                    <a:pt x="0" y="352"/>
                    <a:pt x="0" y="340"/>
                  </a:cubicBezTo>
                  <a:cubicBezTo>
                    <a:pt x="7" y="216"/>
                    <a:pt x="124" y="112"/>
                    <a:pt x="167" y="7"/>
                  </a:cubicBezTo>
                  <a:cubicBezTo>
                    <a:pt x="173" y="1"/>
                    <a:pt x="179" y="7"/>
                    <a:pt x="17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8"/>
            <p:cNvSpPr/>
            <p:nvPr/>
          </p:nvSpPr>
          <p:spPr>
            <a:xfrm>
              <a:off x="-6709330" y="-869378"/>
              <a:ext cx="47588" cy="80274"/>
            </a:xfrm>
            <a:custGeom>
              <a:avLst/>
              <a:gdLst/>
              <a:ahLst/>
              <a:cxnLst/>
              <a:rect l="l" t="t" r="r" b="b"/>
              <a:pathLst>
                <a:path w="198" h="334" extrusionOk="0">
                  <a:moveTo>
                    <a:pt x="198" y="19"/>
                  </a:moveTo>
                  <a:cubicBezTo>
                    <a:pt x="173" y="75"/>
                    <a:pt x="148" y="130"/>
                    <a:pt x="124" y="185"/>
                  </a:cubicBezTo>
                  <a:cubicBezTo>
                    <a:pt x="93" y="229"/>
                    <a:pt x="62" y="296"/>
                    <a:pt x="19" y="327"/>
                  </a:cubicBezTo>
                  <a:cubicBezTo>
                    <a:pt x="7" y="333"/>
                    <a:pt x="0" y="327"/>
                    <a:pt x="0" y="315"/>
                  </a:cubicBezTo>
                  <a:cubicBezTo>
                    <a:pt x="19" y="266"/>
                    <a:pt x="62" y="229"/>
                    <a:pt x="87" y="185"/>
                  </a:cubicBezTo>
                  <a:cubicBezTo>
                    <a:pt x="118" y="130"/>
                    <a:pt x="154" y="75"/>
                    <a:pt x="179" y="13"/>
                  </a:cubicBezTo>
                  <a:cubicBezTo>
                    <a:pt x="185" y="1"/>
                    <a:pt x="198" y="7"/>
                    <a:pt x="19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8"/>
            <p:cNvSpPr/>
            <p:nvPr/>
          </p:nvSpPr>
          <p:spPr>
            <a:xfrm>
              <a:off x="-6710772" y="-824915"/>
              <a:ext cx="53596" cy="89167"/>
            </a:xfrm>
            <a:custGeom>
              <a:avLst/>
              <a:gdLst/>
              <a:ahLst/>
              <a:cxnLst/>
              <a:rect l="l" t="t" r="r" b="b"/>
              <a:pathLst>
                <a:path w="223" h="371" extrusionOk="0">
                  <a:moveTo>
                    <a:pt x="222" y="19"/>
                  </a:moveTo>
                  <a:cubicBezTo>
                    <a:pt x="167" y="124"/>
                    <a:pt x="124" y="284"/>
                    <a:pt x="25" y="364"/>
                  </a:cubicBezTo>
                  <a:cubicBezTo>
                    <a:pt x="13" y="370"/>
                    <a:pt x="0" y="358"/>
                    <a:pt x="6" y="352"/>
                  </a:cubicBezTo>
                  <a:cubicBezTo>
                    <a:pt x="37" y="290"/>
                    <a:pt x="80" y="235"/>
                    <a:pt x="111" y="173"/>
                  </a:cubicBezTo>
                  <a:cubicBezTo>
                    <a:pt x="142" y="117"/>
                    <a:pt x="173" y="62"/>
                    <a:pt x="204" y="7"/>
                  </a:cubicBezTo>
                  <a:cubicBezTo>
                    <a:pt x="210" y="0"/>
                    <a:pt x="222" y="7"/>
                    <a:pt x="22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8"/>
            <p:cNvSpPr/>
            <p:nvPr/>
          </p:nvSpPr>
          <p:spPr>
            <a:xfrm>
              <a:off x="-6698995" y="-790786"/>
              <a:ext cx="53596" cy="87485"/>
            </a:xfrm>
            <a:custGeom>
              <a:avLst/>
              <a:gdLst/>
              <a:ahLst/>
              <a:cxnLst/>
              <a:rect l="l" t="t" r="r" b="b"/>
              <a:pathLst>
                <a:path w="223" h="364" extrusionOk="0">
                  <a:moveTo>
                    <a:pt x="222" y="19"/>
                  </a:moveTo>
                  <a:cubicBezTo>
                    <a:pt x="185" y="136"/>
                    <a:pt x="111" y="259"/>
                    <a:pt x="31" y="351"/>
                  </a:cubicBezTo>
                  <a:cubicBezTo>
                    <a:pt x="19" y="364"/>
                    <a:pt x="1" y="351"/>
                    <a:pt x="7" y="339"/>
                  </a:cubicBezTo>
                  <a:cubicBezTo>
                    <a:pt x="56" y="222"/>
                    <a:pt x="155" y="129"/>
                    <a:pt x="204" y="12"/>
                  </a:cubicBezTo>
                  <a:cubicBezTo>
                    <a:pt x="210" y="0"/>
                    <a:pt x="222" y="6"/>
                    <a:pt x="22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8"/>
            <p:cNvSpPr/>
            <p:nvPr/>
          </p:nvSpPr>
          <p:spPr>
            <a:xfrm>
              <a:off x="-6657416" y="-749447"/>
              <a:ext cx="29802" cy="47588"/>
            </a:xfrm>
            <a:custGeom>
              <a:avLst/>
              <a:gdLst/>
              <a:ahLst/>
              <a:cxnLst/>
              <a:rect l="l" t="t" r="r" b="b"/>
              <a:pathLst>
                <a:path w="124" h="198" extrusionOk="0">
                  <a:moveTo>
                    <a:pt x="123" y="7"/>
                  </a:moveTo>
                  <a:cubicBezTo>
                    <a:pt x="111" y="74"/>
                    <a:pt x="74" y="124"/>
                    <a:pt x="37" y="179"/>
                  </a:cubicBezTo>
                  <a:cubicBezTo>
                    <a:pt x="25" y="198"/>
                    <a:pt x="0" y="179"/>
                    <a:pt x="12" y="161"/>
                  </a:cubicBezTo>
                  <a:cubicBezTo>
                    <a:pt x="49" y="111"/>
                    <a:pt x="86" y="62"/>
                    <a:pt x="111" y="7"/>
                  </a:cubicBezTo>
                  <a:cubicBezTo>
                    <a:pt x="117" y="1"/>
                    <a:pt x="123" y="1"/>
                    <a:pt x="12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8"/>
            <p:cNvSpPr/>
            <p:nvPr/>
          </p:nvSpPr>
          <p:spPr>
            <a:xfrm>
              <a:off x="-6799699" y="-1628622"/>
              <a:ext cx="84601" cy="612873"/>
            </a:xfrm>
            <a:custGeom>
              <a:avLst/>
              <a:gdLst/>
              <a:ahLst/>
              <a:cxnLst/>
              <a:rect l="l" t="t" r="r" b="b"/>
              <a:pathLst>
                <a:path w="352" h="2550" extrusionOk="0">
                  <a:moveTo>
                    <a:pt x="130" y="6"/>
                  </a:moveTo>
                  <a:cubicBezTo>
                    <a:pt x="136" y="86"/>
                    <a:pt x="99" y="166"/>
                    <a:pt x="87" y="240"/>
                  </a:cubicBezTo>
                  <a:cubicBezTo>
                    <a:pt x="69" y="357"/>
                    <a:pt x="69" y="474"/>
                    <a:pt x="56" y="591"/>
                  </a:cubicBezTo>
                  <a:cubicBezTo>
                    <a:pt x="32" y="825"/>
                    <a:pt x="44" y="1047"/>
                    <a:pt x="99" y="1275"/>
                  </a:cubicBezTo>
                  <a:cubicBezTo>
                    <a:pt x="124" y="1386"/>
                    <a:pt x="173" y="1491"/>
                    <a:pt x="223" y="1595"/>
                  </a:cubicBezTo>
                  <a:cubicBezTo>
                    <a:pt x="259" y="1688"/>
                    <a:pt x="284" y="1792"/>
                    <a:pt x="309" y="1891"/>
                  </a:cubicBezTo>
                  <a:cubicBezTo>
                    <a:pt x="327" y="1983"/>
                    <a:pt x="340" y="2082"/>
                    <a:pt x="333" y="2180"/>
                  </a:cubicBezTo>
                  <a:cubicBezTo>
                    <a:pt x="327" y="2297"/>
                    <a:pt x="321" y="2408"/>
                    <a:pt x="346" y="2519"/>
                  </a:cubicBezTo>
                  <a:cubicBezTo>
                    <a:pt x="352" y="2544"/>
                    <a:pt x="309" y="2550"/>
                    <a:pt x="303" y="2525"/>
                  </a:cubicBezTo>
                  <a:cubicBezTo>
                    <a:pt x="284" y="2439"/>
                    <a:pt x="284" y="2353"/>
                    <a:pt x="290" y="2267"/>
                  </a:cubicBezTo>
                  <a:cubicBezTo>
                    <a:pt x="296" y="2150"/>
                    <a:pt x="296" y="2039"/>
                    <a:pt x="272" y="1922"/>
                  </a:cubicBezTo>
                  <a:cubicBezTo>
                    <a:pt x="247" y="1805"/>
                    <a:pt x="216" y="1694"/>
                    <a:pt x="167" y="1583"/>
                  </a:cubicBezTo>
                  <a:cubicBezTo>
                    <a:pt x="124" y="1484"/>
                    <a:pt x="87" y="1386"/>
                    <a:pt x="62" y="1281"/>
                  </a:cubicBezTo>
                  <a:cubicBezTo>
                    <a:pt x="7" y="1072"/>
                    <a:pt x="1" y="862"/>
                    <a:pt x="19" y="653"/>
                  </a:cubicBezTo>
                  <a:cubicBezTo>
                    <a:pt x="32" y="536"/>
                    <a:pt x="44" y="419"/>
                    <a:pt x="50" y="302"/>
                  </a:cubicBezTo>
                  <a:cubicBezTo>
                    <a:pt x="62" y="197"/>
                    <a:pt x="99" y="111"/>
                    <a:pt x="118" y="6"/>
                  </a:cubicBezTo>
                  <a:cubicBezTo>
                    <a:pt x="118" y="0"/>
                    <a:pt x="130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8"/>
            <p:cNvSpPr/>
            <p:nvPr/>
          </p:nvSpPr>
          <p:spPr>
            <a:xfrm>
              <a:off x="-6790806" y="-1864158"/>
              <a:ext cx="1086829" cy="1175756"/>
            </a:xfrm>
            <a:custGeom>
              <a:avLst/>
              <a:gdLst/>
              <a:ahLst/>
              <a:cxnLst/>
              <a:rect l="l" t="t" r="r" b="b"/>
              <a:pathLst>
                <a:path w="4522" h="4892" extrusionOk="0">
                  <a:moveTo>
                    <a:pt x="3536" y="401"/>
                  </a:moveTo>
                  <a:cubicBezTo>
                    <a:pt x="2951" y="795"/>
                    <a:pt x="2896" y="998"/>
                    <a:pt x="2896" y="998"/>
                  </a:cubicBezTo>
                  <a:cubicBezTo>
                    <a:pt x="2896" y="998"/>
                    <a:pt x="2705" y="1362"/>
                    <a:pt x="2846" y="1639"/>
                  </a:cubicBezTo>
                  <a:cubicBezTo>
                    <a:pt x="2889" y="1725"/>
                    <a:pt x="2735" y="1922"/>
                    <a:pt x="2692" y="2156"/>
                  </a:cubicBezTo>
                  <a:cubicBezTo>
                    <a:pt x="2655" y="2304"/>
                    <a:pt x="2742" y="2489"/>
                    <a:pt x="2735" y="2507"/>
                  </a:cubicBezTo>
                  <a:cubicBezTo>
                    <a:pt x="2692" y="2643"/>
                    <a:pt x="2341" y="2729"/>
                    <a:pt x="2126" y="2994"/>
                  </a:cubicBezTo>
                  <a:cubicBezTo>
                    <a:pt x="1781" y="3407"/>
                    <a:pt x="1054" y="3782"/>
                    <a:pt x="1011" y="3770"/>
                  </a:cubicBezTo>
                  <a:cubicBezTo>
                    <a:pt x="968" y="3752"/>
                    <a:pt x="838" y="3709"/>
                    <a:pt x="721" y="3696"/>
                  </a:cubicBezTo>
                  <a:cubicBezTo>
                    <a:pt x="598" y="3678"/>
                    <a:pt x="420" y="3622"/>
                    <a:pt x="321" y="3678"/>
                  </a:cubicBezTo>
                  <a:cubicBezTo>
                    <a:pt x="284" y="3702"/>
                    <a:pt x="266" y="3807"/>
                    <a:pt x="235" y="3813"/>
                  </a:cubicBezTo>
                  <a:cubicBezTo>
                    <a:pt x="93" y="3832"/>
                    <a:pt x="44" y="3850"/>
                    <a:pt x="19" y="3906"/>
                  </a:cubicBezTo>
                  <a:cubicBezTo>
                    <a:pt x="1" y="3961"/>
                    <a:pt x="32" y="4060"/>
                    <a:pt x="75" y="4078"/>
                  </a:cubicBezTo>
                  <a:cubicBezTo>
                    <a:pt x="118" y="4090"/>
                    <a:pt x="7" y="4158"/>
                    <a:pt x="32" y="4207"/>
                  </a:cubicBezTo>
                  <a:cubicBezTo>
                    <a:pt x="50" y="4257"/>
                    <a:pt x="105" y="4343"/>
                    <a:pt x="105" y="4343"/>
                  </a:cubicBezTo>
                  <a:cubicBezTo>
                    <a:pt x="105" y="4343"/>
                    <a:pt x="44" y="4411"/>
                    <a:pt x="68" y="4497"/>
                  </a:cubicBezTo>
                  <a:cubicBezTo>
                    <a:pt x="93" y="4577"/>
                    <a:pt x="173" y="4589"/>
                    <a:pt x="173" y="4589"/>
                  </a:cubicBezTo>
                  <a:cubicBezTo>
                    <a:pt x="173" y="4589"/>
                    <a:pt x="124" y="4700"/>
                    <a:pt x="167" y="4731"/>
                  </a:cubicBezTo>
                  <a:cubicBezTo>
                    <a:pt x="216" y="4762"/>
                    <a:pt x="364" y="4891"/>
                    <a:pt x="530" y="4879"/>
                  </a:cubicBezTo>
                  <a:cubicBezTo>
                    <a:pt x="697" y="4866"/>
                    <a:pt x="999" y="4712"/>
                    <a:pt x="1079" y="4571"/>
                  </a:cubicBezTo>
                  <a:cubicBezTo>
                    <a:pt x="1140" y="4472"/>
                    <a:pt x="1177" y="4472"/>
                    <a:pt x="1417" y="4355"/>
                  </a:cubicBezTo>
                  <a:cubicBezTo>
                    <a:pt x="1719" y="4214"/>
                    <a:pt x="1959" y="4189"/>
                    <a:pt x="2249" y="4121"/>
                  </a:cubicBezTo>
                  <a:cubicBezTo>
                    <a:pt x="2514" y="4066"/>
                    <a:pt x="2994" y="3899"/>
                    <a:pt x="3240" y="3715"/>
                  </a:cubicBezTo>
                  <a:cubicBezTo>
                    <a:pt x="3333" y="3647"/>
                    <a:pt x="3746" y="3345"/>
                    <a:pt x="3832" y="3148"/>
                  </a:cubicBezTo>
                  <a:cubicBezTo>
                    <a:pt x="3912" y="2951"/>
                    <a:pt x="3980" y="2637"/>
                    <a:pt x="4084" y="2434"/>
                  </a:cubicBezTo>
                  <a:cubicBezTo>
                    <a:pt x="4275" y="2089"/>
                    <a:pt x="4140" y="1688"/>
                    <a:pt x="4183" y="1584"/>
                  </a:cubicBezTo>
                  <a:cubicBezTo>
                    <a:pt x="4226" y="1485"/>
                    <a:pt x="4374" y="1276"/>
                    <a:pt x="4448" y="1054"/>
                  </a:cubicBezTo>
                  <a:cubicBezTo>
                    <a:pt x="4522" y="826"/>
                    <a:pt x="4460" y="647"/>
                    <a:pt x="4466" y="592"/>
                  </a:cubicBezTo>
                  <a:cubicBezTo>
                    <a:pt x="4466" y="592"/>
                    <a:pt x="4115" y="1"/>
                    <a:pt x="3536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8"/>
            <p:cNvSpPr/>
            <p:nvPr/>
          </p:nvSpPr>
          <p:spPr>
            <a:xfrm>
              <a:off x="-6798257" y="-1875935"/>
              <a:ext cx="1098846" cy="1196425"/>
            </a:xfrm>
            <a:custGeom>
              <a:avLst/>
              <a:gdLst/>
              <a:ahLst/>
              <a:cxnLst/>
              <a:rect l="l" t="t" r="r" b="b"/>
              <a:pathLst>
                <a:path w="4572" h="4978" extrusionOk="0">
                  <a:moveTo>
                    <a:pt x="118" y="4090"/>
                  </a:moveTo>
                  <a:lnTo>
                    <a:pt x="118" y="4090"/>
                  </a:lnTo>
                  <a:cubicBezTo>
                    <a:pt x="118" y="4090"/>
                    <a:pt x="118" y="4090"/>
                    <a:pt x="118" y="4090"/>
                  </a:cubicBezTo>
                  <a:close/>
                  <a:moveTo>
                    <a:pt x="2890" y="1029"/>
                  </a:moveTo>
                  <a:cubicBezTo>
                    <a:pt x="2902" y="998"/>
                    <a:pt x="3000" y="789"/>
                    <a:pt x="3542" y="419"/>
                  </a:cubicBezTo>
                  <a:cubicBezTo>
                    <a:pt x="4158" y="0"/>
                    <a:pt x="4534" y="616"/>
                    <a:pt x="4534" y="623"/>
                  </a:cubicBezTo>
                  <a:lnTo>
                    <a:pt x="4540" y="647"/>
                  </a:lnTo>
                  <a:cubicBezTo>
                    <a:pt x="4534" y="659"/>
                    <a:pt x="4540" y="684"/>
                    <a:pt x="4540" y="715"/>
                  </a:cubicBezTo>
                  <a:cubicBezTo>
                    <a:pt x="4553" y="807"/>
                    <a:pt x="4571" y="949"/>
                    <a:pt x="4516" y="1115"/>
                  </a:cubicBezTo>
                  <a:cubicBezTo>
                    <a:pt x="4466" y="1263"/>
                    <a:pt x="4392" y="1399"/>
                    <a:pt x="4325" y="1503"/>
                  </a:cubicBezTo>
                  <a:cubicBezTo>
                    <a:pt x="4294" y="1565"/>
                    <a:pt x="4263" y="1614"/>
                    <a:pt x="4251" y="1651"/>
                  </a:cubicBezTo>
                  <a:cubicBezTo>
                    <a:pt x="4238" y="1676"/>
                    <a:pt x="4245" y="1731"/>
                    <a:pt x="4251" y="1811"/>
                  </a:cubicBezTo>
                  <a:cubicBezTo>
                    <a:pt x="4263" y="1990"/>
                    <a:pt x="4282" y="2261"/>
                    <a:pt x="4152" y="2501"/>
                  </a:cubicBezTo>
                  <a:cubicBezTo>
                    <a:pt x="4091" y="2618"/>
                    <a:pt x="4041" y="2772"/>
                    <a:pt x="3998" y="2920"/>
                  </a:cubicBezTo>
                  <a:cubicBezTo>
                    <a:pt x="3961" y="3025"/>
                    <a:pt x="3931" y="3129"/>
                    <a:pt x="3894" y="3209"/>
                  </a:cubicBezTo>
                  <a:cubicBezTo>
                    <a:pt x="3813" y="3406"/>
                    <a:pt x="3425" y="3702"/>
                    <a:pt x="3315" y="3782"/>
                  </a:cubicBezTo>
                  <a:lnTo>
                    <a:pt x="3296" y="3794"/>
                  </a:lnTo>
                  <a:cubicBezTo>
                    <a:pt x="3185" y="3881"/>
                    <a:pt x="3031" y="3955"/>
                    <a:pt x="2871" y="4022"/>
                  </a:cubicBezTo>
                  <a:cubicBezTo>
                    <a:pt x="2662" y="4109"/>
                    <a:pt x="2440" y="4176"/>
                    <a:pt x="2292" y="4207"/>
                  </a:cubicBezTo>
                  <a:cubicBezTo>
                    <a:pt x="2231" y="4219"/>
                    <a:pt x="2169" y="4232"/>
                    <a:pt x="2114" y="4244"/>
                  </a:cubicBezTo>
                  <a:cubicBezTo>
                    <a:pt x="1898" y="4287"/>
                    <a:pt x="1695" y="4330"/>
                    <a:pt x="1461" y="4441"/>
                  </a:cubicBezTo>
                  <a:cubicBezTo>
                    <a:pt x="1418" y="4460"/>
                    <a:pt x="1381" y="4478"/>
                    <a:pt x="1350" y="4497"/>
                  </a:cubicBezTo>
                  <a:cubicBezTo>
                    <a:pt x="1214" y="4552"/>
                    <a:pt x="1183" y="4571"/>
                    <a:pt x="1140" y="4638"/>
                  </a:cubicBezTo>
                  <a:cubicBezTo>
                    <a:pt x="1097" y="4718"/>
                    <a:pt x="1005" y="4792"/>
                    <a:pt x="900" y="4854"/>
                  </a:cubicBezTo>
                  <a:cubicBezTo>
                    <a:pt x="783" y="4915"/>
                    <a:pt x="654" y="4959"/>
                    <a:pt x="561" y="4965"/>
                  </a:cubicBezTo>
                  <a:cubicBezTo>
                    <a:pt x="407" y="4977"/>
                    <a:pt x="272" y="4879"/>
                    <a:pt x="204" y="4829"/>
                  </a:cubicBezTo>
                  <a:cubicBezTo>
                    <a:pt x="198" y="4823"/>
                    <a:pt x="186" y="4817"/>
                    <a:pt x="180" y="4811"/>
                  </a:cubicBezTo>
                  <a:cubicBezTo>
                    <a:pt x="130" y="4780"/>
                    <a:pt x="143" y="4712"/>
                    <a:pt x="155" y="4663"/>
                  </a:cubicBezTo>
                  <a:cubicBezTo>
                    <a:pt x="124" y="4651"/>
                    <a:pt x="81" y="4620"/>
                    <a:pt x="63" y="4552"/>
                  </a:cubicBezTo>
                  <a:cubicBezTo>
                    <a:pt x="38" y="4484"/>
                    <a:pt x="69" y="4423"/>
                    <a:pt x="93" y="4392"/>
                  </a:cubicBezTo>
                  <a:cubicBezTo>
                    <a:pt x="75" y="4361"/>
                    <a:pt x="44" y="4306"/>
                    <a:pt x="26" y="4275"/>
                  </a:cubicBezTo>
                  <a:lnTo>
                    <a:pt x="26" y="4275"/>
                  </a:lnTo>
                  <a:cubicBezTo>
                    <a:pt x="7" y="4226"/>
                    <a:pt x="38" y="4183"/>
                    <a:pt x="63" y="4152"/>
                  </a:cubicBezTo>
                  <a:lnTo>
                    <a:pt x="69" y="4146"/>
                  </a:lnTo>
                  <a:cubicBezTo>
                    <a:pt x="44" y="4127"/>
                    <a:pt x="32" y="4096"/>
                    <a:pt x="19" y="4065"/>
                  </a:cubicBezTo>
                  <a:cubicBezTo>
                    <a:pt x="7" y="4029"/>
                    <a:pt x="1" y="3979"/>
                    <a:pt x="13" y="3948"/>
                  </a:cubicBezTo>
                  <a:cubicBezTo>
                    <a:pt x="13" y="3942"/>
                    <a:pt x="13" y="3942"/>
                    <a:pt x="19" y="3936"/>
                  </a:cubicBezTo>
                  <a:lnTo>
                    <a:pt x="19" y="3936"/>
                  </a:lnTo>
                  <a:cubicBezTo>
                    <a:pt x="32" y="3899"/>
                    <a:pt x="56" y="3875"/>
                    <a:pt x="99" y="3856"/>
                  </a:cubicBezTo>
                  <a:cubicBezTo>
                    <a:pt x="136" y="3844"/>
                    <a:pt x="186" y="3831"/>
                    <a:pt x="260" y="3825"/>
                  </a:cubicBezTo>
                  <a:cubicBezTo>
                    <a:pt x="260" y="3825"/>
                    <a:pt x="266" y="3801"/>
                    <a:pt x="278" y="3782"/>
                  </a:cubicBezTo>
                  <a:cubicBezTo>
                    <a:pt x="290" y="3745"/>
                    <a:pt x="309" y="3714"/>
                    <a:pt x="334" y="3696"/>
                  </a:cubicBezTo>
                  <a:cubicBezTo>
                    <a:pt x="420" y="3647"/>
                    <a:pt x="555" y="3671"/>
                    <a:pt x="666" y="3690"/>
                  </a:cubicBezTo>
                  <a:cubicBezTo>
                    <a:pt x="703" y="3696"/>
                    <a:pt x="734" y="3702"/>
                    <a:pt x="759" y="3708"/>
                  </a:cubicBezTo>
                  <a:cubicBezTo>
                    <a:pt x="882" y="3721"/>
                    <a:pt x="1011" y="3764"/>
                    <a:pt x="1054" y="3782"/>
                  </a:cubicBezTo>
                  <a:lnTo>
                    <a:pt x="1054" y="3782"/>
                  </a:lnTo>
                  <a:cubicBezTo>
                    <a:pt x="1079" y="3788"/>
                    <a:pt x="1350" y="3647"/>
                    <a:pt x="1639" y="3443"/>
                  </a:cubicBezTo>
                  <a:cubicBezTo>
                    <a:pt x="1818" y="3320"/>
                    <a:pt x="1997" y="3172"/>
                    <a:pt x="2126" y="3018"/>
                  </a:cubicBezTo>
                  <a:cubicBezTo>
                    <a:pt x="2243" y="2877"/>
                    <a:pt x="2397" y="2784"/>
                    <a:pt x="2520" y="2710"/>
                  </a:cubicBezTo>
                  <a:cubicBezTo>
                    <a:pt x="2625" y="2649"/>
                    <a:pt x="2711" y="2593"/>
                    <a:pt x="2729" y="2544"/>
                  </a:cubicBezTo>
                  <a:cubicBezTo>
                    <a:pt x="2729" y="2538"/>
                    <a:pt x="2723" y="2538"/>
                    <a:pt x="2717" y="2513"/>
                  </a:cubicBezTo>
                  <a:cubicBezTo>
                    <a:pt x="2699" y="2439"/>
                    <a:pt x="2656" y="2310"/>
                    <a:pt x="2680" y="2193"/>
                  </a:cubicBezTo>
                  <a:cubicBezTo>
                    <a:pt x="2705" y="2088"/>
                    <a:pt x="2748" y="1996"/>
                    <a:pt x="2785" y="1910"/>
                  </a:cubicBezTo>
                  <a:cubicBezTo>
                    <a:pt x="2828" y="1817"/>
                    <a:pt x="2859" y="1737"/>
                    <a:pt x="2840" y="1707"/>
                  </a:cubicBezTo>
                  <a:cubicBezTo>
                    <a:pt x="2699" y="1423"/>
                    <a:pt x="2877" y="1060"/>
                    <a:pt x="2890" y="1029"/>
                  </a:cubicBezTo>
                  <a:close/>
                  <a:moveTo>
                    <a:pt x="3586" y="481"/>
                  </a:moveTo>
                  <a:cubicBezTo>
                    <a:pt x="3019" y="869"/>
                    <a:pt x="2964" y="1060"/>
                    <a:pt x="2964" y="1060"/>
                  </a:cubicBezTo>
                  <a:lnTo>
                    <a:pt x="2957" y="1066"/>
                  </a:lnTo>
                  <a:cubicBezTo>
                    <a:pt x="2957" y="1066"/>
                    <a:pt x="2779" y="1411"/>
                    <a:pt x="2908" y="1670"/>
                  </a:cubicBezTo>
                  <a:cubicBezTo>
                    <a:pt x="2945" y="1737"/>
                    <a:pt x="2902" y="1830"/>
                    <a:pt x="2853" y="1941"/>
                  </a:cubicBezTo>
                  <a:cubicBezTo>
                    <a:pt x="2822" y="2021"/>
                    <a:pt x="2779" y="2113"/>
                    <a:pt x="2760" y="2212"/>
                  </a:cubicBezTo>
                  <a:cubicBezTo>
                    <a:pt x="2736" y="2310"/>
                    <a:pt x="2773" y="2427"/>
                    <a:pt x="2791" y="2489"/>
                  </a:cubicBezTo>
                  <a:cubicBezTo>
                    <a:pt x="2803" y="2526"/>
                    <a:pt x="2810" y="2550"/>
                    <a:pt x="2803" y="2569"/>
                  </a:cubicBezTo>
                  <a:cubicBezTo>
                    <a:pt x="2779" y="2649"/>
                    <a:pt x="2680" y="2704"/>
                    <a:pt x="2563" y="2778"/>
                  </a:cubicBezTo>
                  <a:cubicBezTo>
                    <a:pt x="2440" y="2846"/>
                    <a:pt x="2292" y="2932"/>
                    <a:pt x="2187" y="3068"/>
                  </a:cubicBezTo>
                  <a:cubicBezTo>
                    <a:pt x="2052" y="3222"/>
                    <a:pt x="1867" y="3376"/>
                    <a:pt x="1682" y="3505"/>
                  </a:cubicBezTo>
                  <a:cubicBezTo>
                    <a:pt x="1374" y="3721"/>
                    <a:pt x="1066" y="3862"/>
                    <a:pt x="1030" y="3856"/>
                  </a:cubicBezTo>
                  <a:lnTo>
                    <a:pt x="1030" y="3856"/>
                  </a:lnTo>
                  <a:cubicBezTo>
                    <a:pt x="986" y="3838"/>
                    <a:pt x="863" y="3794"/>
                    <a:pt x="746" y="3782"/>
                  </a:cubicBezTo>
                  <a:cubicBezTo>
                    <a:pt x="715" y="3776"/>
                    <a:pt x="685" y="3770"/>
                    <a:pt x="654" y="3764"/>
                  </a:cubicBezTo>
                  <a:cubicBezTo>
                    <a:pt x="555" y="3745"/>
                    <a:pt x="432" y="3727"/>
                    <a:pt x="370" y="3764"/>
                  </a:cubicBezTo>
                  <a:cubicBezTo>
                    <a:pt x="364" y="3764"/>
                    <a:pt x="358" y="3788"/>
                    <a:pt x="346" y="3813"/>
                  </a:cubicBezTo>
                  <a:cubicBezTo>
                    <a:pt x="327" y="3856"/>
                    <a:pt x="309" y="3893"/>
                    <a:pt x="272" y="3899"/>
                  </a:cubicBezTo>
                  <a:lnTo>
                    <a:pt x="266" y="3899"/>
                  </a:lnTo>
                  <a:cubicBezTo>
                    <a:pt x="204" y="3905"/>
                    <a:pt x="161" y="3918"/>
                    <a:pt x="130" y="3930"/>
                  </a:cubicBezTo>
                  <a:cubicBezTo>
                    <a:pt x="106" y="3936"/>
                    <a:pt x="93" y="3948"/>
                    <a:pt x="87" y="3967"/>
                  </a:cubicBezTo>
                  <a:lnTo>
                    <a:pt x="87" y="3967"/>
                  </a:lnTo>
                  <a:lnTo>
                    <a:pt x="87" y="3973"/>
                  </a:lnTo>
                  <a:cubicBezTo>
                    <a:pt x="81" y="3992"/>
                    <a:pt x="81" y="4016"/>
                    <a:pt x="93" y="4041"/>
                  </a:cubicBezTo>
                  <a:cubicBezTo>
                    <a:pt x="99" y="4065"/>
                    <a:pt x="112" y="4084"/>
                    <a:pt x="118" y="4090"/>
                  </a:cubicBezTo>
                  <a:cubicBezTo>
                    <a:pt x="118" y="4090"/>
                    <a:pt x="118" y="4090"/>
                    <a:pt x="118" y="4090"/>
                  </a:cubicBezTo>
                  <a:lnTo>
                    <a:pt x="118" y="4090"/>
                  </a:lnTo>
                  <a:lnTo>
                    <a:pt x="118" y="4090"/>
                  </a:lnTo>
                  <a:lnTo>
                    <a:pt x="118" y="4090"/>
                  </a:lnTo>
                  <a:cubicBezTo>
                    <a:pt x="155" y="4102"/>
                    <a:pt x="161" y="4121"/>
                    <a:pt x="155" y="4152"/>
                  </a:cubicBezTo>
                  <a:cubicBezTo>
                    <a:pt x="149" y="4170"/>
                    <a:pt x="136" y="4183"/>
                    <a:pt x="124" y="4201"/>
                  </a:cubicBezTo>
                  <a:cubicBezTo>
                    <a:pt x="112" y="4213"/>
                    <a:pt x="93" y="4238"/>
                    <a:pt x="99" y="4244"/>
                  </a:cubicBezTo>
                  <a:cubicBezTo>
                    <a:pt x="118" y="4287"/>
                    <a:pt x="173" y="4373"/>
                    <a:pt x="173" y="4373"/>
                  </a:cubicBezTo>
                  <a:lnTo>
                    <a:pt x="186" y="4398"/>
                  </a:lnTo>
                  <a:lnTo>
                    <a:pt x="167" y="4423"/>
                  </a:lnTo>
                  <a:cubicBezTo>
                    <a:pt x="167" y="4423"/>
                    <a:pt x="118" y="4472"/>
                    <a:pt x="136" y="4534"/>
                  </a:cubicBezTo>
                  <a:cubicBezTo>
                    <a:pt x="149" y="4595"/>
                    <a:pt x="210" y="4601"/>
                    <a:pt x="210" y="4601"/>
                  </a:cubicBezTo>
                  <a:lnTo>
                    <a:pt x="266" y="4608"/>
                  </a:lnTo>
                  <a:lnTo>
                    <a:pt x="241" y="4657"/>
                  </a:lnTo>
                  <a:cubicBezTo>
                    <a:pt x="241" y="4657"/>
                    <a:pt x="204" y="4737"/>
                    <a:pt x="223" y="4749"/>
                  </a:cubicBezTo>
                  <a:cubicBezTo>
                    <a:pt x="229" y="4755"/>
                    <a:pt x="241" y="4761"/>
                    <a:pt x="253" y="4768"/>
                  </a:cubicBezTo>
                  <a:cubicBezTo>
                    <a:pt x="309" y="4811"/>
                    <a:pt x="432" y="4897"/>
                    <a:pt x="561" y="4891"/>
                  </a:cubicBezTo>
                  <a:cubicBezTo>
                    <a:pt x="641" y="4885"/>
                    <a:pt x="759" y="4842"/>
                    <a:pt x="863" y="4786"/>
                  </a:cubicBezTo>
                  <a:cubicBezTo>
                    <a:pt x="956" y="4731"/>
                    <a:pt x="1042" y="4663"/>
                    <a:pt x="1079" y="4601"/>
                  </a:cubicBezTo>
                  <a:cubicBezTo>
                    <a:pt x="1128" y="4509"/>
                    <a:pt x="1165" y="4490"/>
                    <a:pt x="1313" y="4423"/>
                  </a:cubicBezTo>
                  <a:cubicBezTo>
                    <a:pt x="1344" y="4410"/>
                    <a:pt x="1381" y="4392"/>
                    <a:pt x="1430" y="4373"/>
                  </a:cubicBezTo>
                  <a:cubicBezTo>
                    <a:pt x="1670" y="4256"/>
                    <a:pt x="1879" y="4213"/>
                    <a:pt x="2095" y="4170"/>
                  </a:cubicBezTo>
                  <a:cubicBezTo>
                    <a:pt x="2157" y="4158"/>
                    <a:pt x="2212" y="4146"/>
                    <a:pt x="2274" y="4133"/>
                  </a:cubicBezTo>
                  <a:cubicBezTo>
                    <a:pt x="2421" y="4102"/>
                    <a:pt x="2637" y="4035"/>
                    <a:pt x="2840" y="3948"/>
                  </a:cubicBezTo>
                  <a:cubicBezTo>
                    <a:pt x="2994" y="3887"/>
                    <a:pt x="3148" y="3813"/>
                    <a:pt x="3253" y="3733"/>
                  </a:cubicBezTo>
                  <a:lnTo>
                    <a:pt x="3265" y="3721"/>
                  </a:lnTo>
                  <a:cubicBezTo>
                    <a:pt x="3376" y="3641"/>
                    <a:pt x="3746" y="3357"/>
                    <a:pt x="3826" y="3179"/>
                  </a:cubicBezTo>
                  <a:cubicBezTo>
                    <a:pt x="3863" y="3099"/>
                    <a:pt x="3894" y="3000"/>
                    <a:pt x="3924" y="2895"/>
                  </a:cubicBezTo>
                  <a:cubicBezTo>
                    <a:pt x="3967" y="2747"/>
                    <a:pt x="4017" y="2587"/>
                    <a:pt x="4084" y="2464"/>
                  </a:cubicBezTo>
                  <a:cubicBezTo>
                    <a:pt x="4208" y="2242"/>
                    <a:pt x="4189" y="1990"/>
                    <a:pt x="4171" y="1817"/>
                  </a:cubicBezTo>
                  <a:cubicBezTo>
                    <a:pt x="4165" y="1731"/>
                    <a:pt x="4165" y="1663"/>
                    <a:pt x="4177" y="1620"/>
                  </a:cubicBezTo>
                  <a:cubicBezTo>
                    <a:pt x="4195" y="1583"/>
                    <a:pt x="4226" y="1528"/>
                    <a:pt x="4263" y="1466"/>
                  </a:cubicBezTo>
                  <a:cubicBezTo>
                    <a:pt x="4319" y="1362"/>
                    <a:pt x="4399" y="1226"/>
                    <a:pt x="4442" y="1091"/>
                  </a:cubicBezTo>
                  <a:cubicBezTo>
                    <a:pt x="4491" y="943"/>
                    <a:pt x="4479" y="807"/>
                    <a:pt x="4466" y="727"/>
                  </a:cubicBezTo>
                  <a:cubicBezTo>
                    <a:pt x="4460" y="696"/>
                    <a:pt x="4460" y="672"/>
                    <a:pt x="4460" y="647"/>
                  </a:cubicBezTo>
                  <a:cubicBezTo>
                    <a:pt x="4411" y="573"/>
                    <a:pt x="4084" y="136"/>
                    <a:pt x="3586" y="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8"/>
            <p:cNvSpPr/>
            <p:nvPr/>
          </p:nvSpPr>
          <p:spPr>
            <a:xfrm>
              <a:off x="-6102465" y="-1591849"/>
              <a:ext cx="177853" cy="146849"/>
            </a:xfrm>
            <a:custGeom>
              <a:avLst/>
              <a:gdLst/>
              <a:ahLst/>
              <a:cxnLst/>
              <a:rect l="l" t="t" r="r" b="b"/>
              <a:pathLst>
                <a:path w="740" h="611" extrusionOk="0">
                  <a:moveTo>
                    <a:pt x="728" y="1"/>
                  </a:moveTo>
                  <a:cubicBezTo>
                    <a:pt x="678" y="13"/>
                    <a:pt x="635" y="56"/>
                    <a:pt x="598" y="87"/>
                  </a:cubicBezTo>
                  <a:cubicBezTo>
                    <a:pt x="524" y="149"/>
                    <a:pt x="457" y="217"/>
                    <a:pt x="389" y="278"/>
                  </a:cubicBezTo>
                  <a:cubicBezTo>
                    <a:pt x="321" y="340"/>
                    <a:pt x="253" y="407"/>
                    <a:pt x="173" y="457"/>
                  </a:cubicBezTo>
                  <a:cubicBezTo>
                    <a:pt x="142" y="475"/>
                    <a:pt x="118" y="494"/>
                    <a:pt x="81" y="500"/>
                  </a:cubicBezTo>
                  <a:cubicBezTo>
                    <a:pt x="69" y="500"/>
                    <a:pt x="19" y="481"/>
                    <a:pt x="32" y="488"/>
                  </a:cubicBezTo>
                  <a:cubicBezTo>
                    <a:pt x="13" y="481"/>
                    <a:pt x="1" y="494"/>
                    <a:pt x="7" y="506"/>
                  </a:cubicBezTo>
                  <a:cubicBezTo>
                    <a:pt x="7" y="506"/>
                    <a:pt x="7" y="506"/>
                    <a:pt x="7" y="506"/>
                  </a:cubicBezTo>
                  <a:cubicBezTo>
                    <a:pt x="7" y="518"/>
                    <a:pt x="13" y="525"/>
                    <a:pt x="19" y="531"/>
                  </a:cubicBezTo>
                  <a:cubicBezTo>
                    <a:pt x="118" y="611"/>
                    <a:pt x="290" y="426"/>
                    <a:pt x="352" y="371"/>
                  </a:cubicBezTo>
                  <a:cubicBezTo>
                    <a:pt x="420" y="303"/>
                    <a:pt x="487" y="229"/>
                    <a:pt x="555" y="161"/>
                  </a:cubicBezTo>
                  <a:cubicBezTo>
                    <a:pt x="604" y="118"/>
                    <a:pt x="666" y="38"/>
                    <a:pt x="734" y="19"/>
                  </a:cubicBezTo>
                  <a:cubicBezTo>
                    <a:pt x="740" y="13"/>
                    <a:pt x="740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8"/>
            <p:cNvSpPr/>
            <p:nvPr/>
          </p:nvSpPr>
          <p:spPr>
            <a:xfrm>
              <a:off x="-5837367" y="-1621411"/>
              <a:ext cx="60807" cy="168961"/>
            </a:xfrm>
            <a:custGeom>
              <a:avLst/>
              <a:gdLst/>
              <a:ahLst/>
              <a:cxnLst/>
              <a:rect l="l" t="t" r="r" b="b"/>
              <a:pathLst>
                <a:path w="253" h="703" extrusionOk="0">
                  <a:moveTo>
                    <a:pt x="6" y="13"/>
                  </a:moveTo>
                  <a:cubicBezTo>
                    <a:pt x="123" y="99"/>
                    <a:pt x="160" y="223"/>
                    <a:pt x="179" y="358"/>
                  </a:cubicBezTo>
                  <a:cubicBezTo>
                    <a:pt x="191" y="463"/>
                    <a:pt x="179" y="586"/>
                    <a:pt x="222" y="684"/>
                  </a:cubicBezTo>
                  <a:cubicBezTo>
                    <a:pt x="222" y="703"/>
                    <a:pt x="247" y="691"/>
                    <a:pt x="247" y="678"/>
                  </a:cubicBezTo>
                  <a:cubicBezTo>
                    <a:pt x="253" y="611"/>
                    <a:pt x="240" y="537"/>
                    <a:pt x="234" y="469"/>
                  </a:cubicBezTo>
                  <a:cubicBezTo>
                    <a:pt x="228" y="407"/>
                    <a:pt x="222" y="340"/>
                    <a:pt x="210" y="278"/>
                  </a:cubicBezTo>
                  <a:cubicBezTo>
                    <a:pt x="185" y="155"/>
                    <a:pt x="123" y="62"/>
                    <a:pt x="13" y="1"/>
                  </a:cubicBezTo>
                  <a:cubicBezTo>
                    <a:pt x="6" y="1"/>
                    <a:pt x="0" y="7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8"/>
            <p:cNvSpPr/>
            <p:nvPr/>
          </p:nvSpPr>
          <p:spPr>
            <a:xfrm>
              <a:off x="-5976526" y="-1741343"/>
              <a:ext cx="149733" cy="61047"/>
            </a:xfrm>
            <a:custGeom>
              <a:avLst/>
              <a:gdLst/>
              <a:ahLst/>
              <a:cxnLst/>
              <a:rect l="l" t="t" r="r" b="b"/>
              <a:pathLst>
                <a:path w="623" h="254" extrusionOk="0">
                  <a:moveTo>
                    <a:pt x="610" y="130"/>
                  </a:moveTo>
                  <a:cubicBezTo>
                    <a:pt x="438" y="7"/>
                    <a:pt x="117" y="1"/>
                    <a:pt x="6" y="223"/>
                  </a:cubicBezTo>
                  <a:cubicBezTo>
                    <a:pt x="0" y="235"/>
                    <a:pt x="13" y="253"/>
                    <a:pt x="25" y="241"/>
                  </a:cubicBezTo>
                  <a:cubicBezTo>
                    <a:pt x="105" y="180"/>
                    <a:pt x="173" y="118"/>
                    <a:pt x="277" y="93"/>
                  </a:cubicBezTo>
                  <a:cubicBezTo>
                    <a:pt x="382" y="69"/>
                    <a:pt x="505" y="93"/>
                    <a:pt x="598" y="149"/>
                  </a:cubicBezTo>
                  <a:cubicBezTo>
                    <a:pt x="610" y="155"/>
                    <a:pt x="622" y="136"/>
                    <a:pt x="610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8"/>
            <p:cNvSpPr/>
            <p:nvPr/>
          </p:nvSpPr>
          <p:spPr>
            <a:xfrm>
              <a:off x="-6032766" y="-1667317"/>
              <a:ext cx="31245" cy="26918"/>
            </a:xfrm>
            <a:custGeom>
              <a:avLst/>
              <a:gdLst/>
              <a:ahLst/>
              <a:cxnLst/>
              <a:rect l="l" t="t" r="r" b="b"/>
              <a:pathLst>
                <a:path w="130" h="112" extrusionOk="0">
                  <a:moveTo>
                    <a:pt x="105" y="7"/>
                  </a:moveTo>
                  <a:cubicBezTo>
                    <a:pt x="62" y="19"/>
                    <a:pt x="19" y="56"/>
                    <a:pt x="0" y="99"/>
                  </a:cubicBezTo>
                  <a:cubicBezTo>
                    <a:pt x="0" y="106"/>
                    <a:pt x="6" y="112"/>
                    <a:pt x="13" y="106"/>
                  </a:cubicBezTo>
                  <a:cubicBezTo>
                    <a:pt x="50" y="81"/>
                    <a:pt x="68" y="44"/>
                    <a:pt x="111" y="26"/>
                  </a:cubicBezTo>
                  <a:cubicBezTo>
                    <a:pt x="130" y="19"/>
                    <a:pt x="117" y="1"/>
                    <a:pt x="10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8"/>
            <p:cNvSpPr/>
            <p:nvPr/>
          </p:nvSpPr>
          <p:spPr>
            <a:xfrm>
              <a:off x="-5952972" y="-1508931"/>
              <a:ext cx="109837" cy="141081"/>
            </a:xfrm>
            <a:custGeom>
              <a:avLst/>
              <a:gdLst/>
              <a:ahLst/>
              <a:cxnLst/>
              <a:rect l="l" t="t" r="r" b="b"/>
              <a:pathLst>
                <a:path w="457" h="587" extrusionOk="0">
                  <a:moveTo>
                    <a:pt x="457" y="1"/>
                  </a:moveTo>
                  <a:cubicBezTo>
                    <a:pt x="414" y="32"/>
                    <a:pt x="414" y="93"/>
                    <a:pt x="401" y="143"/>
                  </a:cubicBezTo>
                  <a:cubicBezTo>
                    <a:pt x="377" y="247"/>
                    <a:pt x="278" y="272"/>
                    <a:pt x="186" y="315"/>
                  </a:cubicBezTo>
                  <a:cubicBezTo>
                    <a:pt x="87" y="370"/>
                    <a:pt x="13" y="444"/>
                    <a:pt x="1" y="568"/>
                  </a:cubicBezTo>
                  <a:cubicBezTo>
                    <a:pt x="1" y="580"/>
                    <a:pt x="19" y="586"/>
                    <a:pt x="25" y="574"/>
                  </a:cubicBezTo>
                  <a:cubicBezTo>
                    <a:pt x="62" y="506"/>
                    <a:pt x="87" y="444"/>
                    <a:pt x="155" y="395"/>
                  </a:cubicBezTo>
                  <a:cubicBezTo>
                    <a:pt x="204" y="358"/>
                    <a:pt x="266" y="334"/>
                    <a:pt x="321" y="303"/>
                  </a:cubicBezTo>
                  <a:cubicBezTo>
                    <a:pt x="426" y="253"/>
                    <a:pt x="457" y="112"/>
                    <a:pt x="457" y="7"/>
                  </a:cubicBezTo>
                  <a:cubicBezTo>
                    <a:pt x="457" y="1"/>
                    <a:pt x="457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8"/>
            <p:cNvSpPr/>
            <p:nvPr/>
          </p:nvSpPr>
          <p:spPr>
            <a:xfrm>
              <a:off x="-5961865" y="-1331077"/>
              <a:ext cx="18026" cy="57923"/>
            </a:xfrm>
            <a:custGeom>
              <a:avLst/>
              <a:gdLst/>
              <a:ahLst/>
              <a:cxnLst/>
              <a:rect l="l" t="t" r="r" b="b"/>
              <a:pathLst>
                <a:path w="75" h="241" extrusionOk="0">
                  <a:moveTo>
                    <a:pt x="50" y="6"/>
                  </a:moveTo>
                  <a:cubicBezTo>
                    <a:pt x="19" y="80"/>
                    <a:pt x="7" y="148"/>
                    <a:pt x="1" y="222"/>
                  </a:cubicBezTo>
                  <a:cubicBezTo>
                    <a:pt x="1" y="240"/>
                    <a:pt x="26" y="240"/>
                    <a:pt x="26" y="222"/>
                  </a:cubicBezTo>
                  <a:cubicBezTo>
                    <a:pt x="32" y="154"/>
                    <a:pt x="38" y="86"/>
                    <a:pt x="69" y="18"/>
                  </a:cubicBezTo>
                  <a:cubicBezTo>
                    <a:pt x="75" y="6"/>
                    <a:pt x="56" y="0"/>
                    <a:pt x="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8"/>
            <p:cNvSpPr/>
            <p:nvPr/>
          </p:nvSpPr>
          <p:spPr>
            <a:xfrm>
              <a:off x="-6188268" y="-1197927"/>
              <a:ext cx="223759" cy="62489"/>
            </a:xfrm>
            <a:custGeom>
              <a:avLst/>
              <a:gdLst/>
              <a:ahLst/>
              <a:cxnLst/>
              <a:rect l="l" t="t" r="r" b="b"/>
              <a:pathLst>
                <a:path w="931" h="260" extrusionOk="0">
                  <a:moveTo>
                    <a:pt x="906" y="13"/>
                  </a:moveTo>
                  <a:cubicBezTo>
                    <a:pt x="678" y="259"/>
                    <a:pt x="265" y="0"/>
                    <a:pt x="13" y="234"/>
                  </a:cubicBezTo>
                  <a:cubicBezTo>
                    <a:pt x="1" y="241"/>
                    <a:pt x="13" y="259"/>
                    <a:pt x="25" y="253"/>
                  </a:cubicBezTo>
                  <a:cubicBezTo>
                    <a:pt x="105" y="228"/>
                    <a:pt x="185" y="191"/>
                    <a:pt x="278" y="179"/>
                  </a:cubicBezTo>
                  <a:cubicBezTo>
                    <a:pt x="364" y="167"/>
                    <a:pt x="450" y="173"/>
                    <a:pt x="536" y="173"/>
                  </a:cubicBezTo>
                  <a:cubicBezTo>
                    <a:pt x="690" y="173"/>
                    <a:pt x="832" y="160"/>
                    <a:pt x="924" y="25"/>
                  </a:cubicBezTo>
                  <a:cubicBezTo>
                    <a:pt x="931" y="19"/>
                    <a:pt x="918" y="6"/>
                    <a:pt x="90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8"/>
            <p:cNvSpPr/>
            <p:nvPr/>
          </p:nvSpPr>
          <p:spPr>
            <a:xfrm>
              <a:off x="-5994311" y="-1205378"/>
              <a:ext cx="71382" cy="235536"/>
            </a:xfrm>
            <a:custGeom>
              <a:avLst/>
              <a:gdLst/>
              <a:ahLst/>
              <a:cxnLst/>
              <a:rect l="l" t="t" r="r" b="b"/>
              <a:pathLst>
                <a:path w="297" h="980" extrusionOk="0">
                  <a:moveTo>
                    <a:pt x="259" y="13"/>
                  </a:moveTo>
                  <a:cubicBezTo>
                    <a:pt x="265" y="179"/>
                    <a:pt x="241" y="352"/>
                    <a:pt x="197" y="518"/>
                  </a:cubicBezTo>
                  <a:cubicBezTo>
                    <a:pt x="154" y="672"/>
                    <a:pt x="68" y="807"/>
                    <a:pt x="7" y="955"/>
                  </a:cubicBezTo>
                  <a:cubicBezTo>
                    <a:pt x="0" y="968"/>
                    <a:pt x="19" y="980"/>
                    <a:pt x="31" y="968"/>
                  </a:cubicBezTo>
                  <a:cubicBezTo>
                    <a:pt x="136" y="851"/>
                    <a:pt x="191" y="672"/>
                    <a:pt x="234" y="524"/>
                  </a:cubicBezTo>
                  <a:cubicBezTo>
                    <a:pt x="284" y="358"/>
                    <a:pt x="296" y="185"/>
                    <a:pt x="271" y="13"/>
                  </a:cubicBezTo>
                  <a:cubicBezTo>
                    <a:pt x="271" y="1"/>
                    <a:pt x="259" y="1"/>
                    <a:pt x="25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8"/>
            <p:cNvSpPr/>
            <p:nvPr/>
          </p:nvSpPr>
          <p:spPr>
            <a:xfrm>
              <a:off x="-6371889" y="-1079438"/>
              <a:ext cx="234094" cy="133390"/>
            </a:xfrm>
            <a:custGeom>
              <a:avLst/>
              <a:gdLst/>
              <a:ahLst/>
              <a:cxnLst/>
              <a:rect l="l" t="t" r="r" b="b"/>
              <a:pathLst>
                <a:path w="974" h="555" extrusionOk="0">
                  <a:moveTo>
                    <a:pt x="955" y="6"/>
                  </a:moveTo>
                  <a:cubicBezTo>
                    <a:pt x="672" y="240"/>
                    <a:pt x="327" y="357"/>
                    <a:pt x="7" y="536"/>
                  </a:cubicBezTo>
                  <a:cubicBezTo>
                    <a:pt x="1" y="542"/>
                    <a:pt x="1" y="554"/>
                    <a:pt x="13" y="548"/>
                  </a:cubicBezTo>
                  <a:cubicBezTo>
                    <a:pt x="352" y="431"/>
                    <a:pt x="703" y="265"/>
                    <a:pt x="968" y="19"/>
                  </a:cubicBezTo>
                  <a:cubicBezTo>
                    <a:pt x="974" y="12"/>
                    <a:pt x="962" y="0"/>
                    <a:pt x="95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8"/>
            <p:cNvSpPr/>
            <p:nvPr/>
          </p:nvSpPr>
          <p:spPr>
            <a:xfrm>
              <a:off x="-6518258" y="-864812"/>
              <a:ext cx="65373" cy="35571"/>
            </a:xfrm>
            <a:custGeom>
              <a:avLst/>
              <a:gdLst/>
              <a:ahLst/>
              <a:cxnLst/>
              <a:rect l="l" t="t" r="r" b="b"/>
              <a:pathLst>
                <a:path w="272" h="148" extrusionOk="0">
                  <a:moveTo>
                    <a:pt x="246" y="12"/>
                  </a:moveTo>
                  <a:cubicBezTo>
                    <a:pt x="209" y="49"/>
                    <a:pt x="172" y="74"/>
                    <a:pt x="123" y="86"/>
                  </a:cubicBezTo>
                  <a:cubicBezTo>
                    <a:pt x="86" y="93"/>
                    <a:pt x="43" y="80"/>
                    <a:pt x="6" y="99"/>
                  </a:cubicBezTo>
                  <a:cubicBezTo>
                    <a:pt x="0" y="99"/>
                    <a:pt x="0" y="111"/>
                    <a:pt x="6" y="117"/>
                  </a:cubicBezTo>
                  <a:cubicBezTo>
                    <a:pt x="31" y="148"/>
                    <a:pt x="99" y="136"/>
                    <a:pt x="136" y="123"/>
                  </a:cubicBezTo>
                  <a:cubicBezTo>
                    <a:pt x="185" y="105"/>
                    <a:pt x="228" y="74"/>
                    <a:pt x="265" y="31"/>
                  </a:cubicBezTo>
                  <a:cubicBezTo>
                    <a:pt x="271" y="19"/>
                    <a:pt x="253" y="0"/>
                    <a:pt x="24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8"/>
            <p:cNvSpPr/>
            <p:nvPr/>
          </p:nvSpPr>
          <p:spPr>
            <a:xfrm>
              <a:off x="-6759562" y="-956623"/>
              <a:ext cx="81476" cy="23794"/>
            </a:xfrm>
            <a:custGeom>
              <a:avLst/>
              <a:gdLst/>
              <a:ahLst/>
              <a:cxnLst/>
              <a:rect l="l" t="t" r="r" b="b"/>
              <a:pathLst>
                <a:path w="339" h="99" extrusionOk="0">
                  <a:moveTo>
                    <a:pt x="333" y="19"/>
                  </a:moveTo>
                  <a:cubicBezTo>
                    <a:pt x="271" y="0"/>
                    <a:pt x="209" y="0"/>
                    <a:pt x="148" y="13"/>
                  </a:cubicBezTo>
                  <a:cubicBezTo>
                    <a:pt x="111" y="19"/>
                    <a:pt x="19" y="31"/>
                    <a:pt x="6" y="74"/>
                  </a:cubicBezTo>
                  <a:cubicBezTo>
                    <a:pt x="0" y="80"/>
                    <a:pt x="6" y="87"/>
                    <a:pt x="12" y="93"/>
                  </a:cubicBezTo>
                  <a:cubicBezTo>
                    <a:pt x="49" y="99"/>
                    <a:pt x="105" y="68"/>
                    <a:pt x="142" y="62"/>
                  </a:cubicBezTo>
                  <a:cubicBezTo>
                    <a:pt x="203" y="43"/>
                    <a:pt x="271" y="31"/>
                    <a:pt x="327" y="37"/>
                  </a:cubicBezTo>
                  <a:cubicBezTo>
                    <a:pt x="339" y="43"/>
                    <a:pt x="339" y="25"/>
                    <a:pt x="33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8"/>
            <p:cNvSpPr/>
            <p:nvPr/>
          </p:nvSpPr>
          <p:spPr>
            <a:xfrm>
              <a:off x="-6574738" y="-968400"/>
              <a:ext cx="61047" cy="29802"/>
            </a:xfrm>
            <a:custGeom>
              <a:avLst/>
              <a:gdLst/>
              <a:ahLst/>
              <a:cxnLst/>
              <a:rect l="l" t="t" r="r" b="b"/>
              <a:pathLst>
                <a:path w="254" h="124" extrusionOk="0">
                  <a:moveTo>
                    <a:pt x="241" y="92"/>
                  </a:moveTo>
                  <a:cubicBezTo>
                    <a:pt x="198" y="74"/>
                    <a:pt x="161" y="49"/>
                    <a:pt x="124" y="31"/>
                  </a:cubicBezTo>
                  <a:cubicBezTo>
                    <a:pt x="93" y="18"/>
                    <a:pt x="38" y="0"/>
                    <a:pt x="7" y="25"/>
                  </a:cubicBezTo>
                  <a:cubicBezTo>
                    <a:pt x="1" y="31"/>
                    <a:pt x="1" y="43"/>
                    <a:pt x="13" y="49"/>
                  </a:cubicBezTo>
                  <a:cubicBezTo>
                    <a:pt x="38" y="68"/>
                    <a:pt x="81" y="62"/>
                    <a:pt x="106" y="74"/>
                  </a:cubicBezTo>
                  <a:cubicBezTo>
                    <a:pt x="149" y="86"/>
                    <a:pt x="186" y="105"/>
                    <a:pt x="229" y="123"/>
                  </a:cubicBezTo>
                  <a:cubicBezTo>
                    <a:pt x="241" y="123"/>
                    <a:pt x="253" y="105"/>
                    <a:pt x="241" y="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8"/>
            <p:cNvSpPr/>
            <p:nvPr/>
          </p:nvSpPr>
          <p:spPr>
            <a:xfrm>
              <a:off x="-6540610" y="-844142"/>
              <a:ext cx="47588" cy="96377"/>
            </a:xfrm>
            <a:custGeom>
              <a:avLst/>
              <a:gdLst/>
              <a:ahLst/>
              <a:cxnLst/>
              <a:rect l="l" t="t" r="r" b="b"/>
              <a:pathLst>
                <a:path w="198" h="401" extrusionOk="0">
                  <a:moveTo>
                    <a:pt x="167" y="13"/>
                  </a:moveTo>
                  <a:cubicBezTo>
                    <a:pt x="161" y="87"/>
                    <a:pt x="136" y="154"/>
                    <a:pt x="99" y="216"/>
                  </a:cubicBezTo>
                  <a:cubicBezTo>
                    <a:pt x="68" y="271"/>
                    <a:pt x="25" y="321"/>
                    <a:pt x="7" y="382"/>
                  </a:cubicBezTo>
                  <a:cubicBezTo>
                    <a:pt x="1" y="395"/>
                    <a:pt x="19" y="401"/>
                    <a:pt x="25" y="395"/>
                  </a:cubicBezTo>
                  <a:cubicBezTo>
                    <a:pt x="130" y="302"/>
                    <a:pt x="198" y="148"/>
                    <a:pt x="185" y="13"/>
                  </a:cubicBezTo>
                  <a:cubicBezTo>
                    <a:pt x="185" y="0"/>
                    <a:pt x="167" y="0"/>
                    <a:pt x="16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8"/>
            <p:cNvSpPr/>
            <p:nvPr/>
          </p:nvSpPr>
          <p:spPr>
            <a:xfrm>
              <a:off x="-6740334" y="-909275"/>
              <a:ext cx="14901" cy="41579"/>
            </a:xfrm>
            <a:custGeom>
              <a:avLst/>
              <a:gdLst/>
              <a:ahLst/>
              <a:cxnLst/>
              <a:rect l="l" t="t" r="r" b="b"/>
              <a:pathLst>
                <a:path w="62" h="173" extrusionOk="0">
                  <a:moveTo>
                    <a:pt x="37" y="13"/>
                  </a:moveTo>
                  <a:cubicBezTo>
                    <a:pt x="12" y="56"/>
                    <a:pt x="0" y="136"/>
                    <a:pt x="43" y="167"/>
                  </a:cubicBezTo>
                  <a:cubicBezTo>
                    <a:pt x="49" y="173"/>
                    <a:pt x="62" y="167"/>
                    <a:pt x="62" y="161"/>
                  </a:cubicBezTo>
                  <a:cubicBezTo>
                    <a:pt x="62" y="142"/>
                    <a:pt x="49" y="117"/>
                    <a:pt x="49" y="93"/>
                  </a:cubicBezTo>
                  <a:cubicBezTo>
                    <a:pt x="43" y="68"/>
                    <a:pt x="49" y="43"/>
                    <a:pt x="56" y="19"/>
                  </a:cubicBezTo>
                  <a:cubicBezTo>
                    <a:pt x="56" y="7"/>
                    <a:pt x="43" y="0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8"/>
            <p:cNvSpPr/>
            <p:nvPr/>
          </p:nvSpPr>
          <p:spPr>
            <a:xfrm>
              <a:off x="-6719665" y="-836692"/>
              <a:ext cx="16584" cy="29802"/>
            </a:xfrm>
            <a:custGeom>
              <a:avLst/>
              <a:gdLst/>
              <a:ahLst/>
              <a:cxnLst/>
              <a:rect l="l" t="t" r="r" b="b"/>
              <a:pathLst>
                <a:path w="69" h="124" extrusionOk="0">
                  <a:moveTo>
                    <a:pt x="7" y="25"/>
                  </a:moveTo>
                  <a:cubicBezTo>
                    <a:pt x="0" y="62"/>
                    <a:pt x="13" y="99"/>
                    <a:pt x="50" y="117"/>
                  </a:cubicBezTo>
                  <a:cubicBezTo>
                    <a:pt x="56" y="123"/>
                    <a:pt x="68" y="117"/>
                    <a:pt x="62" y="105"/>
                  </a:cubicBezTo>
                  <a:cubicBezTo>
                    <a:pt x="56" y="80"/>
                    <a:pt x="43" y="49"/>
                    <a:pt x="37" y="19"/>
                  </a:cubicBezTo>
                  <a:cubicBezTo>
                    <a:pt x="37" y="0"/>
                    <a:pt x="7" y="6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8"/>
            <p:cNvSpPr/>
            <p:nvPr/>
          </p:nvSpPr>
          <p:spPr>
            <a:xfrm>
              <a:off x="-6700437" y="-767233"/>
              <a:ext cx="13459" cy="19468"/>
            </a:xfrm>
            <a:custGeom>
              <a:avLst/>
              <a:gdLst/>
              <a:ahLst/>
              <a:cxnLst/>
              <a:rect l="l" t="t" r="r" b="b"/>
              <a:pathLst>
                <a:path w="56" h="81" extrusionOk="0">
                  <a:moveTo>
                    <a:pt x="13" y="13"/>
                  </a:moveTo>
                  <a:cubicBezTo>
                    <a:pt x="0" y="38"/>
                    <a:pt x="7" y="75"/>
                    <a:pt x="37" y="81"/>
                  </a:cubicBezTo>
                  <a:cubicBezTo>
                    <a:pt x="50" y="81"/>
                    <a:pt x="56" y="75"/>
                    <a:pt x="50" y="62"/>
                  </a:cubicBezTo>
                  <a:cubicBezTo>
                    <a:pt x="44" y="50"/>
                    <a:pt x="37" y="31"/>
                    <a:pt x="37" y="13"/>
                  </a:cubicBezTo>
                  <a:cubicBezTo>
                    <a:pt x="31" y="1"/>
                    <a:pt x="13" y="1"/>
                    <a:pt x="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8"/>
            <p:cNvSpPr/>
            <p:nvPr/>
          </p:nvSpPr>
          <p:spPr>
            <a:xfrm>
              <a:off x="-6029882" y="-1248399"/>
              <a:ext cx="34369" cy="28360"/>
            </a:xfrm>
            <a:custGeom>
              <a:avLst/>
              <a:gdLst/>
              <a:ahLst/>
              <a:cxnLst/>
              <a:rect l="l" t="t" r="r" b="b"/>
              <a:pathLst>
                <a:path w="143" h="118" extrusionOk="0">
                  <a:moveTo>
                    <a:pt x="124" y="1"/>
                  </a:moveTo>
                  <a:cubicBezTo>
                    <a:pt x="105" y="19"/>
                    <a:pt x="81" y="38"/>
                    <a:pt x="62" y="56"/>
                  </a:cubicBezTo>
                  <a:cubicBezTo>
                    <a:pt x="44" y="69"/>
                    <a:pt x="13" y="81"/>
                    <a:pt x="1" y="106"/>
                  </a:cubicBezTo>
                  <a:cubicBezTo>
                    <a:pt x="1" y="112"/>
                    <a:pt x="1" y="118"/>
                    <a:pt x="13" y="118"/>
                  </a:cubicBezTo>
                  <a:cubicBezTo>
                    <a:pt x="38" y="118"/>
                    <a:pt x="56" y="99"/>
                    <a:pt x="74" y="81"/>
                  </a:cubicBezTo>
                  <a:cubicBezTo>
                    <a:pt x="99" y="63"/>
                    <a:pt x="118" y="38"/>
                    <a:pt x="136" y="13"/>
                  </a:cubicBezTo>
                  <a:cubicBezTo>
                    <a:pt x="142" y="7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8"/>
            <p:cNvSpPr/>
            <p:nvPr/>
          </p:nvSpPr>
          <p:spPr>
            <a:xfrm>
              <a:off x="-6169040" y="-1292622"/>
              <a:ext cx="118729" cy="62249"/>
            </a:xfrm>
            <a:custGeom>
              <a:avLst/>
              <a:gdLst/>
              <a:ahLst/>
              <a:cxnLst/>
              <a:rect l="l" t="t" r="r" b="b"/>
              <a:pathLst>
                <a:path w="494" h="259" extrusionOk="0">
                  <a:moveTo>
                    <a:pt x="481" y="31"/>
                  </a:moveTo>
                  <a:cubicBezTo>
                    <a:pt x="395" y="0"/>
                    <a:pt x="321" y="19"/>
                    <a:pt x="241" y="62"/>
                  </a:cubicBezTo>
                  <a:cubicBezTo>
                    <a:pt x="161" y="99"/>
                    <a:pt x="62" y="160"/>
                    <a:pt x="7" y="234"/>
                  </a:cubicBezTo>
                  <a:cubicBezTo>
                    <a:pt x="1" y="247"/>
                    <a:pt x="7" y="259"/>
                    <a:pt x="19" y="253"/>
                  </a:cubicBezTo>
                  <a:cubicBezTo>
                    <a:pt x="93" y="234"/>
                    <a:pt x="148" y="179"/>
                    <a:pt x="210" y="136"/>
                  </a:cubicBezTo>
                  <a:cubicBezTo>
                    <a:pt x="290" y="86"/>
                    <a:pt x="382" y="49"/>
                    <a:pt x="475" y="62"/>
                  </a:cubicBezTo>
                  <a:cubicBezTo>
                    <a:pt x="493" y="62"/>
                    <a:pt x="493" y="37"/>
                    <a:pt x="48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8"/>
            <p:cNvSpPr/>
            <p:nvPr/>
          </p:nvSpPr>
          <p:spPr>
            <a:xfrm>
              <a:off x="-5954414" y="-1585841"/>
              <a:ext cx="163193" cy="558316"/>
            </a:xfrm>
            <a:custGeom>
              <a:avLst/>
              <a:gdLst/>
              <a:ahLst/>
              <a:cxnLst/>
              <a:rect l="l" t="t" r="r" b="b"/>
              <a:pathLst>
                <a:path w="679" h="2323" extrusionOk="0">
                  <a:moveTo>
                    <a:pt x="561" y="518"/>
                  </a:moveTo>
                  <a:cubicBezTo>
                    <a:pt x="555" y="536"/>
                    <a:pt x="555" y="555"/>
                    <a:pt x="549" y="567"/>
                  </a:cubicBezTo>
                  <a:cubicBezTo>
                    <a:pt x="506" y="838"/>
                    <a:pt x="426" y="1091"/>
                    <a:pt x="321" y="1331"/>
                  </a:cubicBezTo>
                  <a:cubicBezTo>
                    <a:pt x="216" y="1540"/>
                    <a:pt x="155" y="1664"/>
                    <a:pt x="118" y="1731"/>
                  </a:cubicBezTo>
                  <a:cubicBezTo>
                    <a:pt x="124" y="1861"/>
                    <a:pt x="105" y="1984"/>
                    <a:pt x="68" y="2107"/>
                  </a:cubicBezTo>
                  <a:cubicBezTo>
                    <a:pt x="50" y="2175"/>
                    <a:pt x="25" y="2249"/>
                    <a:pt x="1" y="2323"/>
                  </a:cubicBezTo>
                  <a:cubicBezTo>
                    <a:pt x="130" y="2212"/>
                    <a:pt x="272" y="2076"/>
                    <a:pt x="315" y="1972"/>
                  </a:cubicBezTo>
                  <a:cubicBezTo>
                    <a:pt x="352" y="1892"/>
                    <a:pt x="383" y="1793"/>
                    <a:pt x="413" y="1688"/>
                  </a:cubicBezTo>
                  <a:cubicBezTo>
                    <a:pt x="456" y="1540"/>
                    <a:pt x="506" y="1380"/>
                    <a:pt x="573" y="1257"/>
                  </a:cubicBezTo>
                  <a:cubicBezTo>
                    <a:pt x="678" y="1066"/>
                    <a:pt x="678" y="851"/>
                    <a:pt x="666" y="684"/>
                  </a:cubicBezTo>
                  <a:cubicBezTo>
                    <a:pt x="666" y="666"/>
                    <a:pt x="666" y="647"/>
                    <a:pt x="666" y="629"/>
                  </a:cubicBezTo>
                  <a:cubicBezTo>
                    <a:pt x="666" y="623"/>
                    <a:pt x="666" y="617"/>
                    <a:pt x="660" y="610"/>
                  </a:cubicBezTo>
                  <a:cubicBezTo>
                    <a:pt x="660" y="598"/>
                    <a:pt x="660" y="586"/>
                    <a:pt x="660" y="573"/>
                  </a:cubicBezTo>
                  <a:cubicBezTo>
                    <a:pt x="654" y="506"/>
                    <a:pt x="654" y="450"/>
                    <a:pt x="666" y="413"/>
                  </a:cubicBezTo>
                  <a:cubicBezTo>
                    <a:pt x="672" y="407"/>
                    <a:pt x="672" y="395"/>
                    <a:pt x="678" y="389"/>
                  </a:cubicBezTo>
                  <a:cubicBezTo>
                    <a:pt x="672" y="327"/>
                    <a:pt x="672" y="265"/>
                    <a:pt x="666" y="210"/>
                  </a:cubicBezTo>
                  <a:cubicBezTo>
                    <a:pt x="660" y="130"/>
                    <a:pt x="641" y="62"/>
                    <a:pt x="604" y="1"/>
                  </a:cubicBezTo>
                  <a:cubicBezTo>
                    <a:pt x="598" y="161"/>
                    <a:pt x="586" y="321"/>
                    <a:pt x="567" y="469"/>
                  </a:cubicBezTo>
                  <a:cubicBezTo>
                    <a:pt x="561" y="487"/>
                    <a:pt x="561" y="506"/>
                    <a:pt x="561" y="5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8"/>
            <p:cNvSpPr/>
            <p:nvPr/>
          </p:nvSpPr>
          <p:spPr>
            <a:xfrm>
              <a:off x="-6500713" y="-1156588"/>
              <a:ext cx="567208" cy="352582"/>
            </a:xfrm>
            <a:custGeom>
              <a:avLst/>
              <a:gdLst/>
              <a:ahLst/>
              <a:cxnLst/>
              <a:rect l="l" t="t" r="r" b="b"/>
              <a:pathLst>
                <a:path w="2360" h="1467" extrusionOk="0">
                  <a:moveTo>
                    <a:pt x="2341" y="19"/>
                  </a:moveTo>
                  <a:cubicBezTo>
                    <a:pt x="2341" y="19"/>
                    <a:pt x="2243" y="389"/>
                    <a:pt x="1602" y="703"/>
                  </a:cubicBezTo>
                  <a:cubicBezTo>
                    <a:pt x="1023" y="992"/>
                    <a:pt x="309" y="1220"/>
                    <a:pt x="180" y="1257"/>
                  </a:cubicBezTo>
                  <a:cubicBezTo>
                    <a:pt x="143" y="1294"/>
                    <a:pt x="106" y="1319"/>
                    <a:pt x="63" y="1337"/>
                  </a:cubicBezTo>
                  <a:cubicBezTo>
                    <a:pt x="56" y="1337"/>
                    <a:pt x="44" y="1344"/>
                    <a:pt x="38" y="1344"/>
                  </a:cubicBezTo>
                  <a:cubicBezTo>
                    <a:pt x="32" y="1350"/>
                    <a:pt x="26" y="1356"/>
                    <a:pt x="19" y="1368"/>
                  </a:cubicBezTo>
                  <a:cubicBezTo>
                    <a:pt x="19" y="1399"/>
                    <a:pt x="13" y="1436"/>
                    <a:pt x="1" y="1467"/>
                  </a:cubicBezTo>
                  <a:cubicBezTo>
                    <a:pt x="26" y="1454"/>
                    <a:pt x="50" y="1448"/>
                    <a:pt x="75" y="1430"/>
                  </a:cubicBezTo>
                  <a:cubicBezTo>
                    <a:pt x="106" y="1417"/>
                    <a:pt x="143" y="1399"/>
                    <a:pt x="192" y="1380"/>
                  </a:cubicBezTo>
                  <a:cubicBezTo>
                    <a:pt x="432" y="1263"/>
                    <a:pt x="641" y="1220"/>
                    <a:pt x="857" y="1177"/>
                  </a:cubicBezTo>
                  <a:cubicBezTo>
                    <a:pt x="919" y="1165"/>
                    <a:pt x="974" y="1153"/>
                    <a:pt x="1036" y="1140"/>
                  </a:cubicBezTo>
                  <a:cubicBezTo>
                    <a:pt x="1183" y="1109"/>
                    <a:pt x="1399" y="1042"/>
                    <a:pt x="1602" y="955"/>
                  </a:cubicBezTo>
                  <a:cubicBezTo>
                    <a:pt x="1756" y="894"/>
                    <a:pt x="1910" y="820"/>
                    <a:pt x="2015" y="740"/>
                  </a:cubicBezTo>
                  <a:lnTo>
                    <a:pt x="2027" y="728"/>
                  </a:lnTo>
                  <a:cubicBezTo>
                    <a:pt x="2058" y="703"/>
                    <a:pt x="2114" y="666"/>
                    <a:pt x="2175" y="617"/>
                  </a:cubicBezTo>
                  <a:cubicBezTo>
                    <a:pt x="2224" y="518"/>
                    <a:pt x="2274" y="420"/>
                    <a:pt x="2304" y="315"/>
                  </a:cubicBezTo>
                  <a:cubicBezTo>
                    <a:pt x="2329" y="210"/>
                    <a:pt x="2354" y="106"/>
                    <a:pt x="2360" y="1"/>
                  </a:cubicBezTo>
                  <a:cubicBezTo>
                    <a:pt x="2348" y="19"/>
                    <a:pt x="2341" y="19"/>
                    <a:pt x="2341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8"/>
            <p:cNvSpPr/>
            <p:nvPr/>
          </p:nvSpPr>
          <p:spPr>
            <a:xfrm>
              <a:off x="-6839596" y="-1554836"/>
              <a:ext cx="111279" cy="525869"/>
            </a:xfrm>
            <a:custGeom>
              <a:avLst/>
              <a:gdLst/>
              <a:ahLst/>
              <a:cxnLst/>
              <a:rect l="l" t="t" r="r" b="b"/>
              <a:pathLst>
                <a:path w="463" h="2188" extrusionOk="0">
                  <a:moveTo>
                    <a:pt x="333" y="1276"/>
                  </a:moveTo>
                  <a:cubicBezTo>
                    <a:pt x="290" y="1177"/>
                    <a:pt x="253" y="1079"/>
                    <a:pt x="228" y="974"/>
                  </a:cubicBezTo>
                  <a:cubicBezTo>
                    <a:pt x="173" y="765"/>
                    <a:pt x="167" y="555"/>
                    <a:pt x="185" y="346"/>
                  </a:cubicBezTo>
                  <a:cubicBezTo>
                    <a:pt x="198" y="229"/>
                    <a:pt x="210" y="118"/>
                    <a:pt x="216" y="1"/>
                  </a:cubicBezTo>
                  <a:cubicBezTo>
                    <a:pt x="118" y="272"/>
                    <a:pt x="0" y="666"/>
                    <a:pt x="19" y="1011"/>
                  </a:cubicBezTo>
                  <a:cubicBezTo>
                    <a:pt x="50" y="1516"/>
                    <a:pt x="167" y="1855"/>
                    <a:pt x="204" y="1953"/>
                  </a:cubicBezTo>
                  <a:cubicBezTo>
                    <a:pt x="265" y="1941"/>
                    <a:pt x="395" y="1935"/>
                    <a:pt x="407" y="2040"/>
                  </a:cubicBezTo>
                  <a:cubicBezTo>
                    <a:pt x="413" y="2077"/>
                    <a:pt x="450" y="2169"/>
                    <a:pt x="450" y="2169"/>
                  </a:cubicBezTo>
                  <a:lnTo>
                    <a:pt x="456" y="2187"/>
                  </a:lnTo>
                  <a:cubicBezTo>
                    <a:pt x="462" y="2187"/>
                    <a:pt x="462" y="2187"/>
                    <a:pt x="462" y="2187"/>
                  </a:cubicBezTo>
                  <a:cubicBezTo>
                    <a:pt x="450" y="2114"/>
                    <a:pt x="450" y="2040"/>
                    <a:pt x="456" y="1960"/>
                  </a:cubicBezTo>
                  <a:cubicBezTo>
                    <a:pt x="462" y="1843"/>
                    <a:pt x="462" y="1732"/>
                    <a:pt x="438" y="1615"/>
                  </a:cubicBezTo>
                  <a:cubicBezTo>
                    <a:pt x="413" y="1498"/>
                    <a:pt x="382" y="1387"/>
                    <a:pt x="333" y="1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8"/>
            <p:cNvSpPr/>
            <p:nvPr/>
          </p:nvSpPr>
          <p:spPr>
            <a:xfrm>
              <a:off x="-5871496" y="-1852381"/>
              <a:ext cx="226643" cy="374934"/>
            </a:xfrm>
            <a:custGeom>
              <a:avLst/>
              <a:gdLst/>
              <a:ahLst/>
              <a:cxnLst/>
              <a:rect l="l" t="t" r="r" b="b"/>
              <a:pathLst>
                <a:path w="943" h="1560" extrusionOk="0">
                  <a:moveTo>
                    <a:pt x="1" y="100"/>
                  </a:moveTo>
                  <a:cubicBezTo>
                    <a:pt x="456" y="235"/>
                    <a:pt x="265" y="358"/>
                    <a:pt x="265" y="358"/>
                  </a:cubicBezTo>
                  <a:lnTo>
                    <a:pt x="370" y="1257"/>
                  </a:lnTo>
                  <a:lnTo>
                    <a:pt x="389" y="1559"/>
                  </a:lnTo>
                  <a:cubicBezTo>
                    <a:pt x="389" y="1559"/>
                    <a:pt x="900" y="1362"/>
                    <a:pt x="918" y="1097"/>
                  </a:cubicBezTo>
                  <a:cubicBezTo>
                    <a:pt x="943" y="839"/>
                    <a:pt x="629" y="1"/>
                    <a:pt x="1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8"/>
            <p:cNvSpPr/>
            <p:nvPr/>
          </p:nvSpPr>
          <p:spPr>
            <a:xfrm>
              <a:off x="-5443686" y="-2106904"/>
              <a:ext cx="309561" cy="163193"/>
            </a:xfrm>
            <a:custGeom>
              <a:avLst/>
              <a:gdLst/>
              <a:ahLst/>
              <a:cxnLst/>
              <a:rect l="l" t="t" r="r" b="b"/>
              <a:pathLst>
                <a:path w="1288" h="679" extrusionOk="0">
                  <a:moveTo>
                    <a:pt x="235" y="185"/>
                  </a:moveTo>
                  <a:cubicBezTo>
                    <a:pt x="629" y="179"/>
                    <a:pt x="1060" y="333"/>
                    <a:pt x="1288" y="678"/>
                  </a:cubicBezTo>
                  <a:cubicBezTo>
                    <a:pt x="1288" y="678"/>
                    <a:pt x="1128" y="161"/>
                    <a:pt x="961" y="81"/>
                  </a:cubicBezTo>
                  <a:cubicBezTo>
                    <a:pt x="795" y="1"/>
                    <a:pt x="1" y="56"/>
                    <a:pt x="235" y="1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8"/>
            <p:cNvSpPr/>
            <p:nvPr/>
          </p:nvSpPr>
          <p:spPr>
            <a:xfrm>
              <a:off x="-5489592" y="91513"/>
              <a:ext cx="324462" cy="410265"/>
            </a:xfrm>
            <a:custGeom>
              <a:avLst/>
              <a:gdLst/>
              <a:ahLst/>
              <a:cxnLst/>
              <a:rect l="l" t="t" r="r" b="b"/>
              <a:pathLst>
                <a:path w="1350" h="1707" extrusionOk="0">
                  <a:moveTo>
                    <a:pt x="1" y="351"/>
                  </a:moveTo>
                  <a:lnTo>
                    <a:pt x="173" y="1466"/>
                  </a:lnTo>
                  <a:cubicBezTo>
                    <a:pt x="173" y="1466"/>
                    <a:pt x="155" y="1706"/>
                    <a:pt x="814" y="1564"/>
                  </a:cubicBezTo>
                  <a:cubicBezTo>
                    <a:pt x="1350" y="1447"/>
                    <a:pt x="1282" y="1176"/>
                    <a:pt x="1282" y="1176"/>
                  </a:cubicBezTo>
                  <a:lnTo>
                    <a:pt x="881" y="160"/>
                  </a:lnTo>
                  <a:cubicBezTo>
                    <a:pt x="758" y="86"/>
                    <a:pt x="216" y="0"/>
                    <a:pt x="1" y="3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8"/>
            <p:cNvSpPr/>
            <p:nvPr/>
          </p:nvSpPr>
          <p:spPr>
            <a:xfrm>
              <a:off x="-5498484" y="97281"/>
              <a:ext cx="343690" cy="413389"/>
            </a:xfrm>
            <a:custGeom>
              <a:avLst/>
              <a:gdLst/>
              <a:ahLst/>
              <a:cxnLst/>
              <a:rect l="l" t="t" r="r" b="b"/>
              <a:pathLst>
                <a:path w="1430" h="1720" extrusionOk="0">
                  <a:moveTo>
                    <a:pt x="173" y="1442"/>
                  </a:moveTo>
                  <a:lnTo>
                    <a:pt x="1" y="333"/>
                  </a:lnTo>
                  <a:lnTo>
                    <a:pt x="1" y="302"/>
                  </a:lnTo>
                  <a:cubicBezTo>
                    <a:pt x="93" y="161"/>
                    <a:pt x="241" y="81"/>
                    <a:pt x="389" y="50"/>
                  </a:cubicBezTo>
                  <a:cubicBezTo>
                    <a:pt x="617" y="1"/>
                    <a:pt x="857" y="56"/>
                    <a:pt x="937" y="99"/>
                  </a:cubicBezTo>
                  <a:lnTo>
                    <a:pt x="955" y="118"/>
                  </a:lnTo>
                  <a:lnTo>
                    <a:pt x="1356" y="1140"/>
                  </a:lnTo>
                  <a:lnTo>
                    <a:pt x="1362" y="1146"/>
                  </a:lnTo>
                  <a:cubicBezTo>
                    <a:pt x="1362" y="1146"/>
                    <a:pt x="1430" y="1454"/>
                    <a:pt x="863" y="1577"/>
                  </a:cubicBezTo>
                  <a:cubicBezTo>
                    <a:pt x="204" y="1719"/>
                    <a:pt x="173" y="1479"/>
                    <a:pt x="173" y="1442"/>
                  </a:cubicBezTo>
                  <a:close/>
                  <a:moveTo>
                    <a:pt x="75" y="333"/>
                  </a:moveTo>
                  <a:lnTo>
                    <a:pt x="247" y="1436"/>
                  </a:lnTo>
                  <a:lnTo>
                    <a:pt x="247" y="1442"/>
                  </a:lnTo>
                  <a:cubicBezTo>
                    <a:pt x="247" y="1442"/>
                    <a:pt x="235" y="1633"/>
                    <a:pt x="845" y="1497"/>
                  </a:cubicBezTo>
                  <a:cubicBezTo>
                    <a:pt x="1306" y="1399"/>
                    <a:pt x="1288" y="1196"/>
                    <a:pt x="1282" y="1165"/>
                  </a:cubicBezTo>
                  <a:lnTo>
                    <a:pt x="888" y="161"/>
                  </a:lnTo>
                  <a:cubicBezTo>
                    <a:pt x="808" y="124"/>
                    <a:pt x="604" y="87"/>
                    <a:pt x="407" y="124"/>
                  </a:cubicBezTo>
                  <a:cubicBezTo>
                    <a:pt x="278" y="155"/>
                    <a:pt x="155" y="216"/>
                    <a:pt x="75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8"/>
            <p:cNvSpPr/>
            <p:nvPr/>
          </p:nvSpPr>
          <p:spPr>
            <a:xfrm>
              <a:off x="-5461472" y="394825"/>
              <a:ext cx="143965" cy="31245"/>
            </a:xfrm>
            <a:custGeom>
              <a:avLst/>
              <a:gdLst/>
              <a:ahLst/>
              <a:cxnLst/>
              <a:rect l="l" t="t" r="r" b="b"/>
              <a:pathLst>
                <a:path w="599" h="130" extrusionOk="0">
                  <a:moveTo>
                    <a:pt x="13" y="62"/>
                  </a:moveTo>
                  <a:cubicBezTo>
                    <a:pt x="99" y="124"/>
                    <a:pt x="235" y="130"/>
                    <a:pt x="333" y="124"/>
                  </a:cubicBezTo>
                  <a:cubicBezTo>
                    <a:pt x="401" y="124"/>
                    <a:pt x="580" y="105"/>
                    <a:pt x="598" y="19"/>
                  </a:cubicBezTo>
                  <a:cubicBezTo>
                    <a:pt x="598" y="13"/>
                    <a:pt x="592" y="1"/>
                    <a:pt x="586" y="1"/>
                  </a:cubicBezTo>
                  <a:cubicBezTo>
                    <a:pt x="555" y="7"/>
                    <a:pt x="537" y="25"/>
                    <a:pt x="512" y="38"/>
                  </a:cubicBezTo>
                  <a:cubicBezTo>
                    <a:pt x="463" y="68"/>
                    <a:pt x="395" y="75"/>
                    <a:pt x="333" y="81"/>
                  </a:cubicBezTo>
                  <a:cubicBezTo>
                    <a:pt x="229" y="87"/>
                    <a:pt x="124" y="68"/>
                    <a:pt x="19" y="38"/>
                  </a:cubicBezTo>
                  <a:cubicBezTo>
                    <a:pt x="7" y="38"/>
                    <a:pt x="1" y="56"/>
                    <a:pt x="1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8"/>
            <p:cNvSpPr/>
            <p:nvPr/>
          </p:nvSpPr>
          <p:spPr>
            <a:xfrm>
              <a:off x="-5439120" y="310465"/>
              <a:ext cx="22352" cy="109837"/>
            </a:xfrm>
            <a:custGeom>
              <a:avLst/>
              <a:gdLst/>
              <a:ahLst/>
              <a:cxnLst/>
              <a:rect l="l" t="t" r="r" b="b"/>
              <a:pathLst>
                <a:path w="93" h="457" extrusionOk="0">
                  <a:moveTo>
                    <a:pt x="80" y="7"/>
                  </a:moveTo>
                  <a:cubicBezTo>
                    <a:pt x="0" y="105"/>
                    <a:pt x="6" y="321"/>
                    <a:pt x="43" y="432"/>
                  </a:cubicBezTo>
                  <a:cubicBezTo>
                    <a:pt x="49" y="456"/>
                    <a:pt x="92" y="450"/>
                    <a:pt x="86" y="426"/>
                  </a:cubicBezTo>
                  <a:cubicBezTo>
                    <a:pt x="68" y="284"/>
                    <a:pt x="62" y="161"/>
                    <a:pt x="92" y="13"/>
                  </a:cubicBezTo>
                  <a:cubicBezTo>
                    <a:pt x="92" y="7"/>
                    <a:pt x="86" y="1"/>
                    <a:pt x="8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8"/>
            <p:cNvSpPr/>
            <p:nvPr/>
          </p:nvSpPr>
          <p:spPr>
            <a:xfrm>
              <a:off x="-5751565" y="-1118133"/>
              <a:ext cx="820289" cy="1445179"/>
            </a:xfrm>
            <a:custGeom>
              <a:avLst/>
              <a:gdLst/>
              <a:ahLst/>
              <a:cxnLst/>
              <a:rect l="l" t="t" r="r" b="b"/>
              <a:pathLst>
                <a:path w="3413" h="6013" extrusionOk="0">
                  <a:moveTo>
                    <a:pt x="1017" y="888"/>
                  </a:moveTo>
                  <a:cubicBezTo>
                    <a:pt x="1017" y="888"/>
                    <a:pt x="241" y="1134"/>
                    <a:pt x="105" y="1528"/>
                  </a:cubicBezTo>
                  <a:cubicBezTo>
                    <a:pt x="0" y="1812"/>
                    <a:pt x="444" y="2754"/>
                    <a:pt x="506" y="2957"/>
                  </a:cubicBezTo>
                  <a:cubicBezTo>
                    <a:pt x="567" y="3161"/>
                    <a:pt x="598" y="3986"/>
                    <a:pt x="635" y="4306"/>
                  </a:cubicBezTo>
                  <a:cubicBezTo>
                    <a:pt x="672" y="4626"/>
                    <a:pt x="863" y="5864"/>
                    <a:pt x="863" y="5864"/>
                  </a:cubicBezTo>
                  <a:cubicBezTo>
                    <a:pt x="863" y="5864"/>
                    <a:pt x="1343" y="6012"/>
                    <a:pt x="1836" y="5618"/>
                  </a:cubicBezTo>
                  <a:cubicBezTo>
                    <a:pt x="2175" y="5341"/>
                    <a:pt x="1984" y="5581"/>
                    <a:pt x="2390" y="5476"/>
                  </a:cubicBezTo>
                  <a:cubicBezTo>
                    <a:pt x="2390" y="5476"/>
                    <a:pt x="2249" y="4288"/>
                    <a:pt x="2125" y="3795"/>
                  </a:cubicBezTo>
                  <a:cubicBezTo>
                    <a:pt x="2008" y="3302"/>
                    <a:pt x="1670" y="2933"/>
                    <a:pt x="1700" y="2674"/>
                  </a:cubicBezTo>
                  <a:cubicBezTo>
                    <a:pt x="1725" y="2422"/>
                    <a:pt x="2901" y="1966"/>
                    <a:pt x="3160" y="1270"/>
                  </a:cubicBezTo>
                  <a:cubicBezTo>
                    <a:pt x="3413" y="580"/>
                    <a:pt x="2550" y="1"/>
                    <a:pt x="2372" y="50"/>
                  </a:cubicBezTo>
                  <a:cubicBezTo>
                    <a:pt x="2199" y="93"/>
                    <a:pt x="1165" y="586"/>
                    <a:pt x="1017" y="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8"/>
            <p:cNvSpPr/>
            <p:nvPr/>
          </p:nvSpPr>
          <p:spPr>
            <a:xfrm>
              <a:off x="-5755891" y="-1118133"/>
              <a:ext cx="787602" cy="1455514"/>
            </a:xfrm>
            <a:custGeom>
              <a:avLst/>
              <a:gdLst/>
              <a:ahLst/>
              <a:cxnLst/>
              <a:rect l="l" t="t" r="r" b="b"/>
              <a:pathLst>
                <a:path w="3277" h="6056" extrusionOk="0">
                  <a:moveTo>
                    <a:pt x="86" y="1516"/>
                  </a:moveTo>
                  <a:cubicBezTo>
                    <a:pt x="216" y="1134"/>
                    <a:pt x="899" y="894"/>
                    <a:pt x="1004" y="857"/>
                  </a:cubicBezTo>
                  <a:cubicBezTo>
                    <a:pt x="1072" y="734"/>
                    <a:pt x="1263" y="592"/>
                    <a:pt x="1478" y="457"/>
                  </a:cubicBezTo>
                  <a:cubicBezTo>
                    <a:pt x="1835" y="241"/>
                    <a:pt x="2273" y="38"/>
                    <a:pt x="2384" y="13"/>
                  </a:cubicBezTo>
                  <a:cubicBezTo>
                    <a:pt x="2414" y="1"/>
                    <a:pt x="2464" y="7"/>
                    <a:pt x="2519" y="32"/>
                  </a:cubicBezTo>
                  <a:cubicBezTo>
                    <a:pt x="2630" y="69"/>
                    <a:pt x="2784" y="167"/>
                    <a:pt x="2919" y="303"/>
                  </a:cubicBezTo>
                  <a:cubicBezTo>
                    <a:pt x="3061" y="438"/>
                    <a:pt x="3184" y="611"/>
                    <a:pt x="3234" y="814"/>
                  </a:cubicBezTo>
                  <a:cubicBezTo>
                    <a:pt x="3277" y="956"/>
                    <a:pt x="3277" y="1116"/>
                    <a:pt x="3215" y="1282"/>
                  </a:cubicBezTo>
                  <a:cubicBezTo>
                    <a:pt x="3055" y="1707"/>
                    <a:pt x="2568" y="2040"/>
                    <a:pt x="2199" y="2298"/>
                  </a:cubicBezTo>
                  <a:cubicBezTo>
                    <a:pt x="1959" y="2465"/>
                    <a:pt x="1768" y="2594"/>
                    <a:pt x="1755" y="2680"/>
                  </a:cubicBezTo>
                  <a:cubicBezTo>
                    <a:pt x="1743" y="2797"/>
                    <a:pt x="1823" y="2964"/>
                    <a:pt x="1922" y="3154"/>
                  </a:cubicBezTo>
                  <a:cubicBezTo>
                    <a:pt x="2020" y="3333"/>
                    <a:pt x="2125" y="3549"/>
                    <a:pt x="2187" y="3789"/>
                  </a:cubicBezTo>
                  <a:cubicBezTo>
                    <a:pt x="2304" y="4282"/>
                    <a:pt x="2451" y="5464"/>
                    <a:pt x="2451" y="5470"/>
                  </a:cubicBezTo>
                  <a:lnTo>
                    <a:pt x="2451" y="5501"/>
                  </a:lnTo>
                  <a:lnTo>
                    <a:pt x="2421" y="5513"/>
                  </a:lnTo>
                  <a:cubicBezTo>
                    <a:pt x="2230" y="5563"/>
                    <a:pt x="2162" y="5538"/>
                    <a:pt x="2113" y="5526"/>
                  </a:cubicBezTo>
                  <a:cubicBezTo>
                    <a:pt x="2070" y="5513"/>
                    <a:pt x="2051" y="5507"/>
                    <a:pt x="1879" y="5649"/>
                  </a:cubicBezTo>
                  <a:cubicBezTo>
                    <a:pt x="1374" y="6055"/>
                    <a:pt x="868" y="5901"/>
                    <a:pt x="868" y="5901"/>
                  </a:cubicBezTo>
                  <a:lnTo>
                    <a:pt x="844" y="5895"/>
                  </a:lnTo>
                  <a:lnTo>
                    <a:pt x="838" y="5871"/>
                  </a:lnTo>
                  <a:cubicBezTo>
                    <a:pt x="838" y="5871"/>
                    <a:pt x="647" y="4633"/>
                    <a:pt x="610" y="4312"/>
                  </a:cubicBezTo>
                  <a:cubicBezTo>
                    <a:pt x="597" y="4195"/>
                    <a:pt x="585" y="4017"/>
                    <a:pt x="573" y="3826"/>
                  </a:cubicBezTo>
                  <a:cubicBezTo>
                    <a:pt x="554" y="3481"/>
                    <a:pt x="524" y="3093"/>
                    <a:pt x="487" y="2970"/>
                  </a:cubicBezTo>
                  <a:cubicBezTo>
                    <a:pt x="474" y="2927"/>
                    <a:pt x="443" y="2846"/>
                    <a:pt x="400" y="2748"/>
                  </a:cubicBezTo>
                  <a:cubicBezTo>
                    <a:pt x="259" y="2391"/>
                    <a:pt x="0" y="1750"/>
                    <a:pt x="86" y="1516"/>
                  </a:cubicBezTo>
                  <a:close/>
                  <a:moveTo>
                    <a:pt x="1047" y="925"/>
                  </a:moveTo>
                  <a:cubicBezTo>
                    <a:pt x="1041" y="925"/>
                    <a:pt x="289" y="1165"/>
                    <a:pt x="160" y="1541"/>
                  </a:cubicBezTo>
                  <a:cubicBezTo>
                    <a:pt x="86" y="1750"/>
                    <a:pt x="333" y="2366"/>
                    <a:pt x="474" y="2723"/>
                  </a:cubicBezTo>
                  <a:cubicBezTo>
                    <a:pt x="511" y="2822"/>
                    <a:pt x="548" y="2902"/>
                    <a:pt x="560" y="2945"/>
                  </a:cubicBezTo>
                  <a:cubicBezTo>
                    <a:pt x="604" y="3081"/>
                    <a:pt x="628" y="3475"/>
                    <a:pt x="653" y="3820"/>
                  </a:cubicBezTo>
                  <a:cubicBezTo>
                    <a:pt x="665" y="4011"/>
                    <a:pt x="678" y="4189"/>
                    <a:pt x="690" y="4300"/>
                  </a:cubicBezTo>
                  <a:cubicBezTo>
                    <a:pt x="721" y="4596"/>
                    <a:pt x="887" y="5655"/>
                    <a:pt x="912" y="5834"/>
                  </a:cubicBezTo>
                  <a:cubicBezTo>
                    <a:pt x="1016" y="5858"/>
                    <a:pt x="1417" y="5920"/>
                    <a:pt x="1829" y="5587"/>
                  </a:cubicBezTo>
                  <a:cubicBezTo>
                    <a:pt x="2033" y="5421"/>
                    <a:pt x="2063" y="5427"/>
                    <a:pt x="2131" y="5452"/>
                  </a:cubicBezTo>
                  <a:cubicBezTo>
                    <a:pt x="2168" y="5464"/>
                    <a:pt x="2223" y="5476"/>
                    <a:pt x="2365" y="5446"/>
                  </a:cubicBezTo>
                  <a:cubicBezTo>
                    <a:pt x="2341" y="5249"/>
                    <a:pt x="2217" y="4245"/>
                    <a:pt x="2106" y="3807"/>
                  </a:cubicBezTo>
                  <a:cubicBezTo>
                    <a:pt x="2051" y="3573"/>
                    <a:pt x="1946" y="3370"/>
                    <a:pt x="1854" y="3185"/>
                  </a:cubicBezTo>
                  <a:cubicBezTo>
                    <a:pt x="1749" y="2982"/>
                    <a:pt x="1663" y="2816"/>
                    <a:pt x="1681" y="2668"/>
                  </a:cubicBezTo>
                  <a:cubicBezTo>
                    <a:pt x="1694" y="2551"/>
                    <a:pt x="1897" y="2409"/>
                    <a:pt x="2156" y="2231"/>
                  </a:cubicBezTo>
                  <a:cubicBezTo>
                    <a:pt x="2519" y="1984"/>
                    <a:pt x="2993" y="1658"/>
                    <a:pt x="3141" y="1257"/>
                  </a:cubicBezTo>
                  <a:cubicBezTo>
                    <a:pt x="3197" y="1110"/>
                    <a:pt x="3197" y="962"/>
                    <a:pt x="3160" y="832"/>
                  </a:cubicBezTo>
                  <a:cubicBezTo>
                    <a:pt x="3110" y="648"/>
                    <a:pt x="2993" y="481"/>
                    <a:pt x="2864" y="358"/>
                  </a:cubicBezTo>
                  <a:cubicBezTo>
                    <a:pt x="2735" y="229"/>
                    <a:pt x="2593" y="143"/>
                    <a:pt x="2494" y="106"/>
                  </a:cubicBezTo>
                  <a:cubicBezTo>
                    <a:pt x="2451" y="87"/>
                    <a:pt x="2421" y="81"/>
                    <a:pt x="2402" y="87"/>
                  </a:cubicBezTo>
                  <a:cubicBezTo>
                    <a:pt x="2297" y="112"/>
                    <a:pt x="1866" y="309"/>
                    <a:pt x="1521" y="524"/>
                  </a:cubicBezTo>
                  <a:cubicBezTo>
                    <a:pt x="1306" y="660"/>
                    <a:pt x="1121" y="795"/>
                    <a:pt x="1072" y="906"/>
                  </a:cubicBezTo>
                  <a:lnTo>
                    <a:pt x="1059" y="9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8"/>
            <p:cNvSpPr/>
            <p:nvPr/>
          </p:nvSpPr>
          <p:spPr>
            <a:xfrm>
              <a:off x="-5594622" y="-533379"/>
              <a:ext cx="297784" cy="72824"/>
            </a:xfrm>
            <a:custGeom>
              <a:avLst/>
              <a:gdLst/>
              <a:ahLst/>
              <a:cxnLst/>
              <a:rect l="l" t="t" r="r" b="b"/>
              <a:pathLst>
                <a:path w="1239" h="303" extrusionOk="0">
                  <a:moveTo>
                    <a:pt x="13" y="204"/>
                  </a:moveTo>
                  <a:cubicBezTo>
                    <a:pt x="222" y="290"/>
                    <a:pt x="456" y="303"/>
                    <a:pt x="684" y="278"/>
                  </a:cubicBezTo>
                  <a:cubicBezTo>
                    <a:pt x="863" y="260"/>
                    <a:pt x="1127" y="198"/>
                    <a:pt x="1232" y="32"/>
                  </a:cubicBezTo>
                  <a:cubicBezTo>
                    <a:pt x="1238" y="19"/>
                    <a:pt x="1220" y="1"/>
                    <a:pt x="1208" y="7"/>
                  </a:cubicBezTo>
                  <a:cubicBezTo>
                    <a:pt x="1134" y="69"/>
                    <a:pt x="1060" y="124"/>
                    <a:pt x="974" y="161"/>
                  </a:cubicBezTo>
                  <a:cubicBezTo>
                    <a:pt x="863" y="204"/>
                    <a:pt x="746" y="229"/>
                    <a:pt x="635" y="241"/>
                  </a:cubicBezTo>
                  <a:cubicBezTo>
                    <a:pt x="432" y="260"/>
                    <a:pt x="210" y="253"/>
                    <a:pt x="13" y="192"/>
                  </a:cubicBezTo>
                  <a:cubicBezTo>
                    <a:pt x="7" y="186"/>
                    <a:pt x="0" y="204"/>
                    <a:pt x="13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8"/>
            <p:cNvSpPr/>
            <p:nvPr/>
          </p:nvSpPr>
          <p:spPr>
            <a:xfrm>
              <a:off x="-5455463" y="-517036"/>
              <a:ext cx="139399" cy="99502"/>
            </a:xfrm>
            <a:custGeom>
              <a:avLst/>
              <a:gdLst/>
              <a:ahLst/>
              <a:cxnLst/>
              <a:rect l="l" t="t" r="r" b="b"/>
              <a:pathLst>
                <a:path w="580" h="414" extrusionOk="0">
                  <a:moveTo>
                    <a:pt x="13" y="407"/>
                  </a:moveTo>
                  <a:cubicBezTo>
                    <a:pt x="124" y="370"/>
                    <a:pt x="228" y="321"/>
                    <a:pt x="333" y="253"/>
                  </a:cubicBezTo>
                  <a:cubicBezTo>
                    <a:pt x="419" y="198"/>
                    <a:pt x="530" y="118"/>
                    <a:pt x="573" y="19"/>
                  </a:cubicBezTo>
                  <a:cubicBezTo>
                    <a:pt x="579" y="13"/>
                    <a:pt x="567" y="1"/>
                    <a:pt x="561" y="7"/>
                  </a:cubicBezTo>
                  <a:cubicBezTo>
                    <a:pt x="468" y="68"/>
                    <a:pt x="401" y="161"/>
                    <a:pt x="314" y="222"/>
                  </a:cubicBezTo>
                  <a:cubicBezTo>
                    <a:pt x="222" y="296"/>
                    <a:pt x="117" y="352"/>
                    <a:pt x="6" y="401"/>
                  </a:cubicBezTo>
                  <a:cubicBezTo>
                    <a:pt x="0" y="401"/>
                    <a:pt x="6" y="413"/>
                    <a:pt x="13" y="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8"/>
            <p:cNvSpPr/>
            <p:nvPr/>
          </p:nvSpPr>
          <p:spPr>
            <a:xfrm>
              <a:off x="-5497042" y="168422"/>
              <a:ext cx="284566" cy="86043"/>
            </a:xfrm>
            <a:custGeom>
              <a:avLst/>
              <a:gdLst/>
              <a:ahLst/>
              <a:cxnLst/>
              <a:rect l="l" t="t" r="r" b="b"/>
              <a:pathLst>
                <a:path w="1184" h="358" extrusionOk="0">
                  <a:moveTo>
                    <a:pt x="7" y="339"/>
                  </a:moveTo>
                  <a:cubicBezTo>
                    <a:pt x="204" y="358"/>
                    <a:pt x="346" y="240"/>
                    <a:pt x="506" y="142"/>
                  </a:cubicBezTo>
                  <a:cubicBezTo>
                    <a:pt x="561" y="111"/>
                    <a:pt x="611" y="87"/>
                    <a:pt x="672" y="62"/>
                  </a:cubicBezTo>
                  <a:cubicBezTo>
                    <a:pt x="758" y="31"/>
                    <a:pt x="839" y="68"/>
                    <a:pt x="919" y="105"/>
                  </a:cubicBezTo>
                  <a:cubicBezTo>
                    <a:pt x="999" y="142"/>
                    <a:pt x="1085" y="160"/>
                    <a:pt x="1165" y="142"/>
                  </a:cubicBezTo>
                  <a:cubicBezTo>
                    <a:pt x="1183" y="142"/>
                    <a:pt x="1183" y="117"/>
                    <a:pt x="1165" y="111"/>
                  </a:cubicBezTo>
                  <a:cubicBezTo>
                    <a:pt x="1122" y="105"/>
                    <a:pt x="1079" y="99"/>
                    <a:pt x="1029" y="93"/>
                  </a:cubicBezTo>
                  <a:cubicBezTo>
                    <a:pt x="980" y="87"/>
                    <a:pt x="931" y="56"/>
                    <a:pt x="882" y="37"/>
                  </a:cubicBezTo>
                  <a:cubicBezTo>
                    <a:pt x="783" y="0"/>
                    <a:pt x="697" y="6"/>
                    <a:pt x="598" y="50"/>
                  </a:cubicBezTo>
                  <a:cubicBezTo>
                    <a:pt x="401" y="142"/>
                    <a:pt x="241" y="333"/>
                    <a:pt x="7" y="327"/>
                  </a:cubicBezTo>
                  <a:cubicBezTo>
                    <a:pt x="1" y="327"/>
                    <a:pt x="1" y="339"/>
                    <a:pt x="7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8"/>
            <p:cNvSpPr/>
            <p:nvPr/>
          </p:nvSpPr>
          <p:spPr>
            <a:xfrm>
              <a:off x="-5305970" y="332577"/>
              <a:ext cx="608547" cy="617680"/>
            </a:xfrm>
            <a:custGeom>
              <a:avLst/>
              <a:gdLst/>
              <a:ahLst/>
              <a:cxnLst/>
              <a:rect l="l" t="t" r="r" b="b"/>
              <a:pathLst>
                <a:path w="2532" h="2570" extrusionOk="0">
                  <a:moveTo>
                    <a:pt x="1614" y="38"/>
                  </a:moveTo>
                  <a:cubicBezTo>
                    <a:pt x="1614" y="38"/>
                    <a:pt x="2021" y="752"/>
                    <a:pt x="2193" y="857"/>
                  </a:cubicBezTo>
                  <a:cubicBezTo>
                    <a:pt x="2372" y="956"/>
                    <a:pt x="2532" y="1196"/>
                    <a:pt x="2452" y="1331"/>
                  </a:cubicBezTo>
                  <a:cubicBezTo>
                    <a:pt x="2372" y="1467"/>
                    <a:pt x="1670" y="2280"/>
                    <a:pt x="1460" y="2422"/>
                  </a:cubicBezTo>
                  <a:cubicBezTo>
                    <a:pt x="1251" y="2569"/>
                    <a:pt x="216" y="2545"/>
                    <a:pt x="216" y="2514"/>
                  </a:cubicBezTo>
                  <a:cubicBezTo>
                    <a:pt x="216" y="2489"/>
                    <a:pt x="0" y="2261"/>
                    <a:pt x="481" y="2040"/>
                  </a:cubicBezTo>
                  <a:cubicBezTo>
                    <a:pt x="937" y="1830"/>
                    <a:pt x="967" y="1584"/>
                    <a:pt x="986" y="1374"/>
                  </a:cubicBezTo>
                  <a:cubicBezTo>
                    <a:pt x="1004" y="1165"/>
                    <a:pt x="844" y="691"/>
                    <a:pt x="844" y="691"/>
                  </a:cubicBezTo>
                  <a:cubicBezTo>
                    <a:pt x="844" y="691"/>
                    <a:pt x="1300" y="1"/>
                    <a:pt x="1614" y="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8"/>
            <p:cNvSpPr/>
            <p:nvPr/>
          </p:nvSpPr>
          <p:spPr>
            <a:xfrm>
              <a:off x="-5289627" y="322242"/>
              <a:ext cx="592204" cy="629457"/>
            </a:xfrm>
            <a:custGeom>
              <a:avLst/>
              <a:gdLst/>
              <a:ahLst/>
              <a:cxnLst/>
              <a:rect l="l" t="t" r="r" b="b"/>
              <a:pathLst>
                <a:path w="2464" h="2619" extrusionOk="0">
                  <a:moveTo>
                    <a:pt x="2107" y="931"/>
                  </a:moveTo>
                  <a:cubicBezTo>
                    <a:pt x="1940" y="838"/>
                    <a:pt x="1589" y="229"/>
                    <a:pt x="1521" y="118"/>
                  </a:cubicBezTo>
                  <a:cubicBezTo>
                    <a:pt x="1263" y="112"/>
                    <a:pt x="887" y="641"/>
                    <a:pt x="819" y="740"/>
                  </a:cubicBezTo>
                  <a:cubicBezTo>
                    <a:pt x="850" y="832"/>
                    <a:pt x="973" y="1227"/>
                    <a:pt x="955" y="1424"/>
                  </a:cubicBezTo>
                  <a:cubicBezTo>
                    <a:pt x="943" y="1528"/>
                    <a:pt x="930" y="1652"/>
                    <a:pt x="862" y="1769"/>
                  </a:cubicBezTo>
                  <a:cubicBezTo>
                    <a:pt x="795" y="1892"/>
                    <a:pt x="665" y="2009"/>
                    <a:pt x="431" y="2120"/>
                  </a:cubicBezTo>
                  <a:cubicBezTo>
                    <a:pt x="99" y="2274"/>
                    <a:pt x="130" y="2421"/>
                    <a:pt x="160" y="2489"/>
                  </a:cubicBezTo>
                  <a:lnTo>
                    <a:pt x="160" y="2489"/>
                  </a:lnTo>
                  <a:cubicBezTo>
                    <a:pt x="166" y="2501"/>
                    <a:pt x="173" y="2508"/>
                    <a:pt x="173" y="2520"/>
                  </a:cubicBezTo>
                  <a:cubicBezTo>
                    <a:pt x="179" y="2526"/>
                    <a:pt x="179" y="2532"/>
                    <a:pt x="185" y="2538"/>
                  </a:cubicBezTo>
                  <a:cubicBezTo>
                    <a:pt x="191" y="2538"/>
                    <a:pt x="216" y="2532"/>
                    <a:pt x="265" y="2532"/>
                  </a:cubicBezTo>
                  <a:cubicBezTo>
                    <a:pt x="327" y="2538"/>
                    <a:pt x="419" y="2538"/>
                    <a:pt x="524" y="2538"/>
                  </a:cubicBezTo>
                  <a:cubicBezTo>
                    <a:pt x="832" y="2538"/>
                    <a:pt x="1250" y="2520"/>
                    <a:pt x="1368" y="2434"/>
                  </a:cubicBezTo>
                  <a:cubicBezTo>
                    <a:pt x="1454" y="2372"/>
                    <a:pt x="1632" y="2187"/>
                    <a:pt x="1817" y="1990"/>
                  </a:cubicBezTo>
                  <a:cubicBezTo>
                    <a:pt x="2057" y="1725"/>
                    <a:pt x="2304" y="1430"/>
                    <a:pt x="2353" y="1356"/>
                  </a:cubicBezTo>
                  <a:lnTo>
                    <a:pt x="2353" y="1350"/>
                  </a:lnTo>
                  <a:cubicBezTo>
                    <a:pt x="2384" y="1300"/>
                    <a:pt x="2365" y="1220"/>
                    <a:pt x="2322" y="1146"/>
                  </a:cubicBezTo>
                  <a:lnTo>
                    <a:pt x="2322" y="1146"/>
                  </a:lnTo>
                  <a:cubicBezTo>
                    <a:pt x="2273" y="1060"/>
                    <a:pt x="2193" y="986"/>
                    <a:pt x="2113" y="937"/>
                  </a:cubicBezTo>
                  <a:close/>
                  <a:moveTo>
                    <a:pt x="1577" y="56"/>
                  </a:moveTo>
                  <a:cubicBezTo>
                    <a:pt x="1577" y="62"/>
                    <a:pt x="1983" y="771"/>
                    <a:pt x="2150" y="863"/>
                  </a:cubicBezTo>
                  <a:cubicBezTo>
                    <a:pt x="2150" y="863"/>
                    <a:pt x="2156" y="869"/>
                    <a:pt x="2156" y="869"/>
                  </a:cubicBezTo>
                  <a:cubicBezTo>
                    <a:pt x="2242" y="925"/>
                    <a:pt x="2334" y="1011"/>
                    <a:pt x="2384" y="1103"/>
                  </a:cubicBezTo>
                  <a:cubicBezTo>
                    <a:pt x="2445" y="1202"/>
                    <a:pt x="2464" y="1307"/>
                    <a:pt x="2421" y="1393"/>
                  </a:cubicBezTo>
                  <a:cubicBezTo>
                    <a:pt x="2421" y="1393"/>
                    <a:pt x="2415" y="1393"/>
                    <a:pt x="2415" y="1393"/>
                  </a:cubicBezTo>
                  <a:cubicBezTo>
                    <a:pt x="2371" y="1473"/>
                    <a:pt x="2119" y="1775"/>
                    <a:pt x="1873" y="2040"/>
                  </a:cubicBezTo>
                  <a:cubicBezTo>
                    <a:pt x="1688" y="2243"/>
                    <a:pt x="1503" y="2434"/>
                    <a:pt x="1411" y="2501"/>
                  </a:cubicBezTo>
                  <a:cubicBezTo>
                    <a:pt x="1275" y="2594"/>
                    <a:pt x="844" y="2618"/>
                    <a:pt x="524" y="2618"/>
                  </a:cubicBezTo>
                  <a:cubicBezTo>
                    <a:pt x="419" y="2618"/>
                    <a:pt x="327" y="2618"/>
                    <a:pt x="259" y="2612"/>
                  </a:cubicBezTo>
                  <a:cubicBezTo>
                    <a:pt x="179" y="2606"/>
                    <a:pt x="130" y="2594"/>
                    <a:pt x="117" y="2582"/>
                  </a:cubicBezTo>
                  <a:lnTo>
                    <a:pt x="117" y="2582"/>
                  </a:lnTo>
                  <a:cubicBezTo>
                    <a:pt x="111" y="2575"/>
                    <a:pt x="111" y="2569"/>
                    <a:pt x="111" y="2557"/>
                  </a:cubicBezTo>
                  <a:cubicBezTo>
                    <a:pt x="111" y="2551"/>
                    <a:pt x="111" y="2563"/>
                    <a:pt x="105" y="2557"/>
                  </a:cubicBezTo>
                  <a:cubicBezTo>
                    <a:pt x="99" y="2545"/>
                    <a:pt x="99" y="2538"/>
                    <a:pt x="93" y="2520"/>
                  </a:cubicBezTo>
                  <a:cubicBezTo>
                    <a:pt x="43" y="2428"/>
                    <a:pt x="0" y="2230"/>
                    <a:pt x="401" y="2046"/>
                  </a:cubicBezTo>
                  <a:cubicBezTo>
                    <a:pt x="616" y="1947"/>
                    <a:pt x="733" y="1842"/>
                    <a:pt x="795" y="1732"/>
                  </a:cubicBezTo>
                  <a:cubicBezTo>
                    <a:pt x="856" y="1627"/>
                    <a:pt x="869" y="1516"/>
                    <a:pt x="875" y="1417"/>
                  </a:cubicBezTo>
                  <a:cubicBezTo>
                    <a:pt x="893" y="1214"/>
                    <a:pt x="745" y="746"/>
                    <a:pt x="739" y="746"/>
                  </a:cubicBezTo>
                  <a:lnTo>
                    <a:pt x="739" y="728"/>
                  </a:lnTo>
                  <a:lnTo>
                    <a:pt x="745" y="715"/>
                  </a:lnTo>
                  <a:cubicBezTo>
                    <a:pt x="745" y="709"/>
                    <a:pt x="1214" y="1"/>
                    <a:pt x="1546" y="38"/>
                  </a:cubicBezTo>
                  <a:lnTo>
                    <a:pt x="1571" y="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8"/>
            <p:cNvSpPr/>
            <p:nvPr/>
          </p:nvSpPr>
          <p:spPr>
            <a:xfrm>
              <a:off x="-5268957" y="588782"/>
              <a:ext cx="547981" cy="319896"/>
            </a:xfrm>
            <a:custGeom>
              <a:avLst/>
              <a:gdLst/>
              <a:ahLst/>
              <a:cxnLst/>
              <a:rect l="l" t="t" r="r" b="b"/>
              <a:pathLst>
                <a:path w="2280" h="1331" extrusionOk="0">
                  <a:moveTo>
                    <a:pt x="2248" y="13"/>
                  </a:moveTo>
                  <a:cubicBezTo>
                    <a:pt x="2014" y="389"/>
                    <a:pt x="1706" y="678"/>
                    <a:pt x="1380" y="974"/>
                  </a:cubicBezTo>
                  <a:cubicBezTo>
                    <a:pt x="1294" y="1048"/>
                    <a:pt x="1208" y="1115"/>
                    <a:pt x="1109" y="1171"/>
                  </a:cubicBezTo>
                  <a:cubicBezTo>
                    <a:pt x="998" y="1232"/>
                    <a:pt x="869" y="1232"/>
                    <a:pt x="739" y="1238"/>
                  </a:cubicBezTo>
                  <a:cubicBezTo>
                    <a:pt x="499" y="1238"/>
                    <a:pt x="265" y="1288"/>
                    <a:pt x="25" y="1288"/>
                  </a:cubicBezTo>
                  <a:cubicBezTo>
                    <a:pt x="0" y="1288"/>
                    <a:pt x="0" y="1331"/>
                    <a:pt x="25" y="1331"/>
                  </a:cubicBezTo>
                  <a:cubicBezTo>
                    <a:pt x="278" y="1325"/>
                    <a:pt x="524" y="1269"/>
                    <a:pt x="776" y="1269"/>
                  </a:cubicBezTo>
                  <a:cubicBezTo>
                    <a:pt x="881" y="1269"/>
                    <a:pt x="986" y="1263"/>
                    <a:pt x="1078" y="1220"/>
                  </a:cubicBezTo>
                  <a:cubicBezTo>
                    <a:pt x="1177" y="1177"/>
                    <a:pt x="1263" y="1121"/>
                    <a:pt x="1343" y="1060"/>
                  </a:cubicBezTo>
                  <a:cubicBezTo>
                    <a:pt x="1522" y="912"/>
                    <a:pt x="1688" y="746"/>
                    <a:pt x="1848" y="579"/>
                  </a:cubicBezTo>
                  <a:cubicBezTo>
                    <a:pt x="2002" y="419"/>
                    <a:pt x="2175" y="235"/>
                    <a:pt x="2267" y="25"/>
                  </a:cubicBezTo>
                  <a:cubicBezTo>
                    <a:pt x="2279" y="13"/>
                    <a:pt x="2255" y="0"/>
                    <a:pt x="224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8"/>
            <p:cNvSpPr/>
            <p:nvPr/>
          </p:nvSpPr>
          <p:spPr>
            <a:xfrm>
              <a:off x="-4894504" y="507306"/>
              <a:ext cx="102386" cy="219433"/>
            </a:xfrm>
            <a:custGeom>
              <a:avLst/>
              <a:gdLst/>
              <a:ahLst/>
              <a:cxnLst/>
              <a:rect l="l" t="t" r="r" b="b"/>
              <a:pathLst>
                <a:path w="426" h="913" extrusionOk="0">
                  <a:moveTo>
                    <a:pt x="413" y="75"/>
                  </a:moveTo>
                  <a:cubicBezTo>
                    <a:pt x="235" y="1"/>
                    <a:pt x="118" y="241"/>
                    <a:pt x="81" y="383"/>
                  </a:cubicBezTo>
                  <a:cubicBezTo>
                    <a:pt x="44" y="567"/>
                    <a:pt x="68" y="808"/>
                    <a:pt x="253" y="906"/>
                  </a:cubicBezTo>
                  <a:cubicBezTo>
                    <a:pt x="272" y="912"/>
                    <a:pt x="290" y="888"/>
                    <a:pt x="272" y="875"/>
                  </a:cubicBezTo>
                  <a:cubicBezTo>
                    <a:pt x="1" y="709"/>
                    <a:pt x="56" y="99"/>
                    <a:pt x="413" y="87"/>
                  </a:cubicBezTo>
                  <a:cubicBezTo>
                    <a:pt x="426" y="87"/>
                    <a:pt x="426" y="75"/>
                    <a:pt x="413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8"/>
            <p:cNvSpPr/>
            <p:nvPr/>
          </p:nvSpPr>
          <p:spPr>
            <a:xfrm>
              <a:off x="-5199498" y="810859"/>
              <a:ext cx="37253" cy="93493"/>
            </a:xfrm>
            <a:custGeom>
              <a:avLst/>
              <a:gdLst/>
              <a:ahLst/>
              <a:cxnLst/>
              <a:rect l="l" t="t" r="r" b="b"/>
              <a:pathLst>
                <a:path w="155" h="389" extrusionOk="0">
                  <a:moveTo>
                    <a:pt x="124" y="13"/>
                  </a:moveTo>
                  <a:cubicBezTo>
                    <a:pt x="38" y="105"/>
                    <a:pt x="1" y="247"/>
                    <a:pt x="56" y="370"/>
                  </a:cubicBezTo>
                  <a:cubicBezTo>
                    <a:pt x="69" y="388"/>
                    <a:pt x="99" y="370"/>
                    <a:pt x="87" y="351"/>
                  </a:cubicBezTo>
                  <a:cubicBezTo>
                    <a:pt x="32" y="241"/>
                    <a:pt x="75" y="124"/>
                    <a:pt x="149" y="25"/>
                  </a:cubicBezTo>
                  <a:cubicBezTo>
                    <a:pt x="155" y="13"/>
                    <a:pt x="136" y="0"/>
                    <a:pt x="12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8"/>
            <p:cNvSpPr/>
            <p:nvPr/>
          </p:nvSpPr>
          <p:spPr>
            <a:xfrm>
              <a:off x="-5076443" y="661366"/>
              <a:ext cx="134832" cy="194197"/>
            </a:xfrm>
            <a:custGeom>
              <a:avLst/>
              <a:gdLst/>
              <a:ahLst/>
              <a:cxnLst/>
              <a:rect l="l" t="t" r="r" b="b"/>
              <a:pathLst>
                <a:path w="561" h="808" extrusionOk="0">
                  <a:moveTo>
                    <a:pt x="37" y="13"/>
                  </a:moveTo>
                  <a:cubicBezTo>
                    <a:pt x="0" y="216"/>
                    <a:pt x="105" y="388"/>
                    <a:pt x="240" y="530"/>
                  </a:cubicBezTo>
                  <a:cubicBezTo>
                    <a:pt x="277" y="567"/>
                    <a:pt x="493" y="807"/>
                    <a:pt x="554" y="715"/>
                  </a:cubicBezTo>
                  <a:cubicBezTo>
                    <a:pt x="561" y="709"/>
                    <a:pt x="554" y="702"/>
                    <a:pt x="554" y="696"/>
                  </a:cubicBezTo>
                  <a:cubicBezTo>
                    <a:pt x="517" y="678"/>
                    <a:pt x="474" y="672"/>
                    <a:pt x="437" y="653"/>
                  </a:cubicBezTo>
                  <a:cubicBezTo>
                    <a:pt x="376" y="610"/>
                    <a:pt x="320" y="555"/>
                    <a:pt x="265" y="499"/>
                  </a:cubicBezTo>
                  <a:cubicBezTo>
                    <a:pt x="142" y="370"/>
                    <a:pt x="43" y="204"/>
                    <a:pt x="56" y="19"/>
                  </a:cubicBezTo>
                  <a:cubicBezTo>
                    <a:pt x="62" y="6"/>
                    <a:pt x="37" y="0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8"/>
            <p:cNvSpPr/>
            <p:nvPr/>
          </p:nvSpPr>
          <p:spPr>
            <a:xfrm>
              <a:off x="-5103121" y="725057"/>
              <a:ext cx="81476" cy="167519"/>
            </a:xfrm>
            <a:custGeom>
              <a:avLst/>
              <a:gdLst/>
              <a:ahLst/>
              <a:cxnLst/>
              <a:rect l="l" t="t" r="r" b="b"/>
              <a:pathLst>
                <a:path w="339" h="697" extrusionOk="0">
                  <a:moveTo>
                    <a:pt x="62" y="6"/>
                  </a:moveTo>
                  <a:cubicBezTo>
                    <a:pt x="0" y="136"/>
                    <a:pt x="56" y="296"/>
                    <a:pt x="105" y="413"/>
                  </a:cubicBezTo>
                  <a:cubicBezTo>
                    <a:pt x="130" y="474"/>
                    <a:pt x="228" y="696"/>
                    <a:pt x="320" y="659"/>
                  </a:cubicBezTo>
                  <a:cubicBezTo>
                    <a:pt x="333" y="659"/>
                    <a:pt x="339" y="647"/>
                    <a:pt x="327" y="635"/>
                  </a:cubicBezTo>
                  <a:cubicBezTo>
                    <a:pt x="302" y="610"/>
                    <a:pt x="265" y="598"/>
                    <a:pt x="234" y="567"/>
                  </a:cubicBezTo>
                  <a:cubicBezTo>
                    <a:pt x="191" y="511"/>
                    <a:pt x="160" y="450"/>
                    <a:pt x="130" y="388"/>
                  </a:cubicBezTo>
                  <a:cubicBezTo>
                    <a:pt x="86" y="283"/>
                    <a:pt x="37" y="129"/>
                    <a:pt x="74" y="12"/>
                  </a:cubicBezTo>
                  <a:cubicBezTo>
                    <a:pt x="74" y="6"/>
                    <a:pt x="62" y="0"/>
                    <a:pt x="6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8"/>
            <p:cNvSpPr/>
            <p:nvPr/>
          </p:nvSpPr>
          <p:spPr>
            <a:xfrm>
              <a:off x="-5664321" y="-1343094"/>
              <a:ext cx="1020254" cy="2028250"/>
            </a:xfrm>
            <a:custGeom>
              <a:avLst/>
              <a:gdLst/>
              <a:ahLst/>
              <a:cxnLst/>
              <a:rect l="l" t="t" r="r" b="b"/>
              <a:pathLst>
                <a:path w="4245" h="8439" extrusionOk="0">
                  <a:moveTo>
                    <a:pt x="1387" y="1048"/>
                  </a:moveTo>
                  <a:cubicBezTo>
                    <a:pt x="1424" y="1177"/>
                    <a:pt x="1479" y="1399"/>
                    <a:pt x="1417" y="1528"/>
                  </a:cubicBezTo>
                  <a:cubicBezTo>
                    <a:pt x="1325" y="1719"/>
                    <a:pt x="1276" y="1676"/>
                    <a:pt x="1110" y="1966"/>
                  </a:cubicBezTo>
                  <a:cubicBezTo>
                    <a:pt x="937" y="2261"/>
                    <a:pt x="500" y="2963"/>
                    <a:pt x="451" y="3247"/>
                  </a:cubicBezTo>
                  <a:cubicBezTo>
                    <a:pt x="401" y="3524"/>
                    <a:pt x="241" y="4497"/>
                    <a:pt x="186" y="4596"/>
                  </a:cubicBezTo>
                  <a:cubicBezTo>
                    <a:pt x="124" y="4694"/>
                    <a:pt x="1" y="5248"/>
                    <a:pt x="124" y="5544"/>
                  </a:cubicBezTo>
                  <a:cubicBezTo>
                    <a:pt x="241" y="5833"/>
                    <a:pt x="1097" y="6696"/>
                    <a:pt x="1208" y="7053"/>
                  </a:cubicBezTo>
                  <a:cubicBezTo>
                    <a:pt x="1319" y="7410"/>
                    <a:pt x="1608" y="7447"/>
                    <a:pt x="1719" y="7546"/>
                  </a:cubicBezTo>
                  <a:cubicBezTo>
                    <a:pt x="1830" y="7644"/>
                    <a:pt x="2064" y="8168"/>
                    <a:pt x="2163" y="8303"/>
                  </a:cubicBezTo>
                  <a:cubicBezTo>
                    <a:pt x="2267" y="8439"/>
                    <a:pt x="2859" y="8119"/>
                    <a:pt x="2933" y="7755"/>
                  </a:cubicBezTo>
                  <a:cubicBezTo>
                    <a:pt x="3000" y="7392"/>
                    <a:pt x="3444" y="7059"/>
                    <a:pt x="3444" y="7059"/>
                  </a:cubicBezTo>
                  <a:cubicBezTo>
                    <a:pt x="3444" y="7059"/>
                    <a:pt x="3216" y="6554"/>
                    <a:pt x="2883" y="6332"/>
                  </a:cubicBezTo>
                  <a:cubicBezTo>
                    <a:pt x="2557" y="6111"/>
                    <a:pt x="2237" y="5951"/>
                    <a:pt x="2027" y="5606"/>
                  </a:cubicBezTo>
                  <a:cubicBezTo>
                    <a:pt x="1818" y="5255"/>
                    <a:pt x="1701" y="4737"/>
                    <a:pt x="1744" y="4620"/>
                  </a:cubicBezTo>
                  <a:cubicBezTo>
                    <a:pt x="1793" y="4497"/>
                    <a:pt x="2163" y="4318"/>
                    <a:pt x="2304" y="4097"/>
                  </a:cubicBezTo>
                  <a:cubicBezTo>
                    <a:pt x="2440" y="3881"/>
                    <a:pt x="2563" y="3616"/>
                    <a:pt x="2637" y="3616"/>
                  </a:cubicBezTo>
                  <a:cubicBezTo>
                    <a:pt x="2711" y="3616"/>
                    <a:pt x="2791" y="3555"/>
                    <a:pt x="2791" y="3462"/>
                  </a:cubicBezTo>
                  <a:cubicBezTo>
                    <a:pt x="2791" y="3370"/>
                    <a:pt x="2828" y="2797"/>
                    <a:pt x="3031" y="2631"/>
                  </a:cubicBezTo>
                  <a:cubicBezTo>
                    <a:pt x="3228" y="2464"/>
                    <a:pt x="3881" y="2397"/>
                    <a:pt x="4060" y="1953"/>
                  </a:cubicBezTo>
                  <a:cubicBezTo>
                    <a:pt x="4245" y="1516"/>
                    <a:pt x="4177" y="1091"/>
                    <a:pt x="4091" y="728"/>
                  </a:cubicBezTo>
                  <a:cubicBezTo>
                    <a:pt x="3998" y="358"/>
                    <a:pt x="3758" y="204"/>
                    <a:pt x="3733" y="99"/>
                  </a:cubicBezTo>
                  <a:cubicBezTo>
                    <a:pt x="3727" y="62"/>
                    <a:pt x="3715" y="32"/>
                    <a:pt x="3703" y="1"/>
                  </a:cubicBezTo>
                  <a:cubicBezTo>
                    <a:pt x="3401" y="87"/>
                    <a:pt x="2877" y="241"/>
                    <a:pt x="2582" y="376"/>
                  </a:cubicBezTo>
                  <a:cubicBezTo>
                    <a:pt x="2304" y="512"/>
                    <a:pt x="1744" y="838"/>
                    <a:pt x="1387" y="10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8"/>
            <p:cNvSpPr/>
            <p:nvPr/>
          </p:nvSpPr>
          <p:spPr>
            <a:xfrm>
              <a:off x="-5658312" y="-1344536"/>
              <a:ext cx="1008237" cy="2015032"/>
            </a:xfrm>
            <a:custGeom>
              <a:avLst/>
              <a:gdLst/>
              <a:ahLst/>
              <a:cxnLst/>
              <a:rect l="l" t="t" r="r" b="b"/>
              <a:pathLst>
                <a:path w="4195" h="8384" extrusionOk="0">
                  <a:moveTo>
                    <a:pt x="1399" y="1035"/>
                  </a:moveTo>
                  <a:cubicBezTo>
                    <a:pt x="1436" y="1165"/>
                    <a:pt x="1497" y="1405"/>
                    <a:pt x="1429" y="1553"/>
                  </a:cubicBezTo>
                  <a:cubicBezTo>
                    <a:pt x="1380" y="1645"/>
                    <a:pt x="1343" y="1688"/>
                    <a:pt x="1300" y="1737"/>
                  </a:cubicBezTo>
                  <a:cubicBezTo>
                    <a:pt x="1257" y="1787"/>
                    <a:pt x="1202" y="1848"/>
                    <a:pt x="1115" y="1996"/>
                  </a:cubicBezTo>
                  <a:lnTo>
                    <a:pt x="1115" y="1996"/>
                  </a:lnTo>
                  <a:cubicBezTo>
                    <a:pt x="1097" y="2027"/>
                    <a:pt x="1066" y="2082"/>
                    <a:pt x="1029" y="2138"/>
                  </a:cubicBezTo>
                  <a:cubicBezTo>
                    <a:pt x="832" y="2470"/>
                    <a:pt x="506" y="3025"/>
                    <a:pt x="462" y="3259"/>
                  </a:cubicBezTo>
                  <a:cubicBezTo>
                    <a:pt x="456" y="3302"/>
                    <a:pt x="450" y="3351"/>
                    <a:pt x="438" y="3413"/>
                  </a:cubicBezTo>
                  <a:cubicBezTo>
                    <a:pt x="370" y="3795"/>
                    <a:pt x="247" y="4528"/>
                    <a:pt x="191" y="4620"/>
                  </a:cubicBezTo>
                  <a:cubicBezTo>
                    <a:pt x="154" y="4675"/>
                    <a:pt x="99" y="4891"/>
                    <a:pt x="87" y="5119"/>
                  </a:cubicBezTo>
                  <a:cubicBezTo>
                    <a:pt x="81" y="5267"/>
                    <a:pt x="87" y="5421"/>
                    <a:pt x="136" y="5532"/>
                  </a:cubicBezTo>
                  <a:cubicBezTo>
                    <a:pt x="185" y="5661"/>
                    <a:pt x="382" y="5901"/>
                    <a:pt x="598" y="6160"/>
                  </a:cubicBezTo>
                  <a:cubicBezTo>
                    <a:pt x="863" y="6486"/>
                    <a:pt x="1158" y="6843"/>
                    <a:pt x="1220" y="7047"/>
                  </a:cubicBezTo>
                  <a:cubicBezTo>
                    <a:pt x="1294" y="7287"/>
                    <a:pt x="1460" y="7373"/>
                    <a:pt x="1583" y="7441"/>
                  </a:cubicBezTo>
                  <a:cubicBezTo>
                    <a:pt x="1639" y="7466"/>
                    <a:pt x="1682" y="7490"/>
                    <a:pt x="1719" y="7521"/>
                  </a:cubicBezTo>
                  <a:cubicBezTo>
                    <a:pt x="1787" y="7589"/>
                    <a:pt x="1898" y="7792"/>
                    <a:pt x="1996" y="7983"/>
                  </a:cubicBezTo>
                  <a:cubicBezTo>
                    <a:pt x="2070" y="8112"/>
                    <a:pt x="2132" y="8229"/>
                    <a:pt x="2169" y="8285"/>
                  </a:cubicBezTo>
                  <a:cubicBezTo>
                    <a:pt x="2175" y="8291"/>
                    <a:pt x="2187" y="8297"/>
                    <a:pt x="2199" y="8297"/>
                  </a:cubicBezTo>
                  <a:cubicBezTo>
                    <a:pt x="2236" y="8309"/>
                    <a:pt x="2292" y="8297"/>
                    <a:pt x="2353" y="8272"/>
                  </a:cubicBezTo>
                  <a:cubicBezTo>
                    <a:pt x="2421" y="8242"/>
                    <a:pt x="2501" y="8205"/>
                    <a:pt x="2569" y="8149"/>
                  </a:cubicBezTo>
                  <a:cubicBezTo>
                    <a:pt x="2711" y="8044"/>
                    <a:pt x="2840" y="7903"/>
                    <a:pt x="2865" y="7755"/>
                  </a:cubicBezTo>
                  <a:cubicBezTo>
                    <a:pt x="2932" y="7429"/>
                    <a:pt x="3271" y="7133"/>
                    <a:pt x="3370" y="7059"/>
                  </a:cubicBezTo>
                  <a:cubicBezTo>
                    <a:pt x="3314" y="6948"/>
                    <a:pt x="3111" y="6554"/>
                    <a:pt x="2840" y="6369"/>
                  </a:cubicBezTo>
                  <a:lnTo>
                    <a:pt x="2840" y="6369"/>
                  </a:lnTo>
                  <a:cubicBezTo>
                    <a:pt x="2784" y="6332"/>
                    <a:pt x="2729" y="6301"/>
                    <a:pt x="2680" y="6271"/>
                  </a:cubicBezTo>
                  <a:cubicBezTo>
                    <a:pt x="2409" y="6092"/>
                    <a:pt x="2150" y="5926"/>
                    <a:pt x="1971" y="5630"/>
                  </a:cubicBezTo>
                  <a:cubicBezTo>
                    <a:pt x="1873" y="5464"/>
                    <a:pt x="1793" y="5267"/>
                    <a:pt x="1744" y="5088"/>
                  </a:cubicBezTo>
                  <a:cubicBezTo>
                    <a:pt x="1682" y="4873"/>
                    <a:pt x="1657" y="4682"/>
                    <a:pt x="1682" y="4608"/>
                  </a:cubicBezTo>
                  <a:cubicBezTo>
                    <a:pt x="1707" y="4546"/>
                    <a:pt x="1805" y="4472"/>
                    <a:pt x="1916" y="4392"/>
                  </a:cubicBezTo>
                  <a:cubicBezTo>
                    <a:pt x="2033" y="4300"/>
                    <a:pt x="2175" y="4195"/>
                    <a:pt x="2242" y="4084"/>
                  </a:cubicBezTo>
                  <a:cubicBezTo>
                    <a:pt x="2279" y="4029"/>
                    <a:pt x="2316" y="3967"/>
                    <a:pt x="2347" y="3906"/>
                  </a:cubicBezTo>
                  <a:cubicBezTo>
                    <a:pt x="2452" y="3733"/>
                    <a:pt x="2538" y="3585"/>
                    <a:pt x="2612" y="3585"/>
                  </a:cubicBezTo>
                  <a:cubicBezTo>
                    <a:pt x="2643" y="3585"/>
                    <a:pt x="2674" y="3567"/>
                    <a:pt x="2698" y="3548"/>
                  </a:cubicBezTo>
                  <a:cubicBezTo>
                    <a:pt x="2717" y="3524"/>
                    <a:pt x="2729" y="3499"/>
                    <a:pt x="2729" y="3468"/>
                  </a:cubicBezTo>
                  <a:cubicBezTo>
                    <a:pt x="2729" y="3407"/>
                    <a:pt x="2748" y="3148"/>
                    <a:pt x="2809" y="2926"/>
                  </a:cubicBezTo>
                  <a:cubicBezTo>
                    <a:pt x="2846" y="2791"/>
                    <a:pt x="2902" y="2674"/>
                    <a:pt x="2982" y="2606"/>
                  </a:cubicBezTo>
                  <a:cubicBezTo>
                    <a:pt x="3049" y="2550"/>
                    <a:pt x="3166" y="2507"/>
                    <a:pt x="3302" y="2452"/>
                  </a:cubicBezTo>
                  <a:cubicBezTo>
                    <a:pt x="3561" y="2353"/>
                    <a:pt x="3881" y="2224"/>
                    <a:pt x="3998" y="1947"/>
                  </a:cubicBezTo>
                  <a:cubicBezTo>
                    <a:pt x="4090" y="1731"/>
                    <a:pt x="4121" y="1522"/>
                    <a:pt x="4115" y="1319"/>
                  </a:cubicBezTo>
                  <a:cubicBezTo>
                    <a:pt x="4109" y="1115"/>
                    <a:pt x="4072" y="918"/>
                    <a:pt x="4029" y="740"/>
                  </a:cubicBezTo>
                  <a:cubicBezTo>
                    <a:pt x="3967" y="512"/>
                    <a:pt x="3850" y="370"/>
                    <a:pt x="3770" y="265"/>
                  </a:cubicBezTo>
                  <a:cubicBezTo>
                    <a:pt x="3721" y="204"/>
                    <a:pt x="3684" y="161"/>
                    <a:pt x="3671" y="111"/>
                  </a:cubicBezTo>
                  <a:cubicBezTo>
                    <a:pt x="3665" y="81"/>
                    <a:pt x="3653" y="50"/>
                    <a:pt x="3634" y="19"/>
                  </a:cubicBezTo>
                  <a:cubicBezTo>
                    <a:pt x="3665" y="13"/>
                    <a:pt x="3690" y="7"/>
                    <a:pt x="3715" y="1"/>
                  </a:cubicBezTo>
                  <a:cubicBezTo>
                    <a:pt x="3727" y="25"/>
                    <a:pt x="3739" y="62"/>
                    <a:pt x="3745" y="93"/>
                  </a:cubicBezTo>
                  <a:cubicBezTo>
                    <a:pt x="3751" y="124"/>
                    <a:pt x="3788" y="167"/>
                    <a:pt x="3832" y="216"/>
                  </a:cubicBezTo>
                  <a:cubicBezTo>
                    <a:pt x="3918" y="327"/>
                    <a:pt x="4041" y="475"/>
                    <a:pt x="4103" y="721"/>
                  </a:cubicBezTo>
                  <a:cubicBezTo>
                    <a:pt x="4146" y="906"/>
                    <a:pt x="4189" y="1109"/>
                    <a:pt x="4189" y="1319"/>
                  </a:cubicBezTo>
                  <a:cubicBezTo>
                    <a:pt x="4195" y="1528"/>
                    <a:pt x="4164" y="1750"/>
                    <a:pt x="4072" y="1978"/>
                  </a:cubicBezTo>
                  <a:cubicBezTo>
                    <a:pt x="3942" y="2286"/>
                    <a:pt x="3597" y="2421"/>
                    <a:pt x="3326" y="2526"/>
                  </a:cubicBezTo>
                  <a:cubicBezTo>
                    <a:pt x="3203" y="2575"/>
                    <a:pt x="3092" y="2618"/>
                    <a:pt x="3031" y="2668"/>
                  </a:cubicBezTo>
                  <a:cubicBezTo>
                    <a:pt x="2963" y="2723"/>
                    <a:pt x="2920" y="2828"/>
                    <a:pt x="2883" y="2945"/>
                  </a:cubicBezTo>
                  <a:cubicBezTo>
                    <a:pt x="2821" y="3160"/>
                    <a:pt x="2809" y="3407"/>
                    <a:pt x="2809" y="3468"/>
                  </a:cubicBezTo>
                  <a:cubicBezTo>
                    <a:pt x="2809" y="3524"/>
                    <a:pt x="2784" y="3567"/>
                    <a:pt x="2754" y="3604"/>
                  </a:cubicBezTo>
                  <a:cubicBezTo>
                    <a:pt x="2711" y="3641"/>
                    <a:pt x="2661" y="3659"/>
                    <a:pt x="2612" y="3659"/>
                  </a:cubicBezTo>
                  <a:cubicBezTo>
                    <a:pt x="2581" y="3659"/>
                    <a:pt x="2501" y="3795"/>
                    <a:pt x="2415" y="3949"/>
                  </a:cubicBezTo>
                  <a:cubicBezTo>
                    <a:pt x="2384" y="4004"/>
                    <a:pt x="2347" y="4066"/>
                    <a:pt x="2310" y="4127"/>
                  </a:cubicBezTo>
                  <a:cubicBezTo>
                    <a:pt x="2230" y="4250"/>
                    <a:pt x="2088" y="4361"/>
                    <a:pt x="1959" y="4454"/>
                  </a:cubicBezTo>
                  <a:cubicBezTo>
                    <a:pt x="1861" y="4528"/>
                    <a:pt x="1774" y="4595"/>
                    <a:pt x="1756" y="4638"/>
                  </a:cubicBezTo>
                  <a:cubicBezTo>
                    <a:pt x="1737" y="4694"/>
                    <a:pt x="1756" y="4866"/>
                    <a:pt x="1817" y="5063"/>
                  </a:cubicBezTo>
                  <a:cubicBezTo>
                    <a:pt x="1867" y="5242"/>
                    <a:pt x="1941" y="5433"/>
                    <a:pt x="2033" y="5587"/>
                  </a:cubicBezTo>
                  <a:cubicBezTo>
                    <a:pt x="2206" y="5870"/>
                    <a:pt x="2458" y="6030"/>
                    <a:pt x="2723" y="6203"/>
                  </a:cubicBezTo>
                  <a:cubicBezTo>
                    <a:pt x="2778" y="6240"/>
                    <a:pt x="2834" y="6271"/>
                    <a:pt x="2883" y="6308"/>
                  </a:cubicBezTo>
                  <a:cubicBezTo>
                    <a:pt x="3222" y="6529"/>
                    <a:pt x="3450" y="7053"/>
                    <a:pt x="3450" y="7053"/>
                  </a:cubicBezTo>
                  <a:lnTo>
                    <a:pt x="3462" y="7077"/>
                  </a:lnTo>
                  <a:lnTo>
                    <a:pt x="3437" y="7096"/>
                  </a:lnTo>
                  <a:cubicBezTo>
                    <a:pt x="3437" y="7102"/>
                    <a:pt x="3012" y="7416"/>
                    <a:pt x="2945" y="7767"/>
                  </a:cubicBezTo>
                  <a:cubicBezTo>
                    <a:pt x="2908" y="7940"/>
                    <a:pt x="2772" y="8100"/>
                    <a:pt x="2618" y="8211"/>
                  </a:cubicBezTo>
                  <a:cubicBezTo>
                    <a:pt x="2538" y="8266"/>
                    <a:pt x="2458" y="8315"/>
                    <a:pt x="2384" y="8340"/>
                  </a:cubicBezTo>
                  <a:cubicBezTo>
                    <a:pt x="2304" y="8371"/>
                    <a:pt x="2236" y="8383"/>
                    <a:pt x="2181" y="8377"/>
                  </a:cubicBezTo>
                  <a:cubicBezTo>
                    <a:pt x="2150" y="8371"/>
                    <a:pt x="2125" y="8352"/>
                    <a:pt x="2107" y="8328"/>
                  </a:cubicBezTo>
                  <a:cubicBezTo>
                    <a:pt x="2064" y="8272"/>
                    <a:pt x="2002" y="8149"/>
                    <a:pt x="1928" y="8020"/>
                  </a:cubicBezTo>
                  <a:cubicBezTo>
                    <a:pt x="1830" y="7835"/>
                    <a:pt x="1725" y="7632"/>
                    <a:pt x="1670" y="7583"/>
                  </a:cubicBezTo>
                  <a:cubicBezTo>
                    <a:pt x="1639" y="7558"/>
                    <a:pt x="1596" y="7533"/>
                    <a:pt x="1553" y="7509"/>
                  </a:cubicBezTo>
                  <a:cubicBezTo>
                    <a:pt x="1411" y="7435"/>
                    <a:pt x="1226" y="7342"/>
                    <a:pt x="1146" y="7071"/>
                  </a:cubicBezTo>
                  <a:cubicBezTo>
                    <a:pt x="1085" y="6880"/>
                    <a:pt x="801" y="6529"/>
                    <a:pt x="536" y="6209"/>
                  </a:cubicBezTo>
                  <a:cubicBezTo>
                    <a:pt x="321" y="5944"/>
                    <a:pt x="118" y="5698"/>
                    <a:pt x="62" y="5562"/>
                  </a:cubicBezTo>
                  <a:cubicBezTo>
                    <a:pt x="13" y="5439"/>
                    <a:pt x="1" y="5273"/>
                    <a:pt x="13" y="5113"/>
                  </a:cubicBezTo>
                  <a:cubicBezTo>
                    <a:pt x="25" y="4873"/>
                    <a:pt x="87" y="4638"/>
                    <a:pt x="124" y="4577"/>
                  </a:cubicBezTo>
                  <a:cubicBezTo>
                    <a:pt x="173" y="4503"/>
                    <a:pt x="296" y="3776"/>
                    <a:pt x="364" y="3400"/>
                  </a:cubicBezTo>
                  <a:lnTo>
                    <a:pt x="389" y="3246"/>
                  </a:lnTo>
                  <a:cubicBezTo>
                    <a:pt x="432" y="2994"/>
                    <a:pt x="764" y="2433"/>
                    <a:pt x="961" y="2095"/>
                  </a:cubicBezTo>
                  <a:cubicBezTo>
                    <a:pt x="992" y="2045"/>
                    <a:pt x="1023" y="2002"/>
                    <a:pt x="1048" y="1953"/>
                  </a:cubicBezTo>
                  <a:cubicBezTo>
                    <a:pt x="1140" y="1799"/>
                    <a:pt x="1195" y="1737"/>
                    <a:pt x="1245" y="1688"/>
                  </a:cubicBezTo>
                  <a:cubicBezTo>
                    <a:pt x="1282" y="1639"/>
                    <a:pt x="1312" y="1602"/>
                    <a:pt x="1356" y="1516"/>
                  </a:cubicBezTo>
                  <a:cubicBezTo>
                    <a:pt x="1411" y="1399"/>
                    <a:pt x="1368" y="1195"/>
                    <a:pt x="1331" y="10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8"/>
            <p:cNvSpPr/>
            <p:nvPr/>
          </p:nvSpPr>
          <p:spPr>
            <a:xfrm>
              <a:off x="-5351876" y="-1397893"/>
              <a:ext cx="570092" cy="293458"/>
            </a:xfrm>
            <a:custGeom>
              <a:avLst/>
              <a:gdLst/>
              <a:ahLst/>
              <a:cxnLst/>
              <a:rect l="l" t="t" r="r" b="b"/>
              <a:pathLst>
                <a:path w="2372" h="1221" extrusionOk="0">
                  <a:moveTo>
                    <a:pt x="93" y="1183"/>
                  </a:moveTo>
                  <a:cubicBezTo>
                    <a:pt x="321" y="826"/>
                    <a:pt x="770" y="660"/>
                    <a:pt x="1158" y="537"/>
                  </a:cubicBezTo>
                  <a:cubicBezTo>
                    <a:pt x="1263" y="500"/>
                    <a:pt x="1374" y="475"/>
                    <a:pt x="1479" y="438"/>
                  </a:cubicBezTo>
                  <a:cubicBezTo>
                    <a:pt x="1596" y="395"/>
                    <a:pt x="1713" y="352"/>
                    <a:pt x="1824" y="303"/>
                  </a:cubicBezTo>
                  <a:cubicBezTo>
                    <a:pt x="1971" y="241"/>
                    <a:pt x="2132" y="87"/>
                    <a:pt x="2304" y="149"/>
                  </a:cubicBezTo>
                  <a:cubicBezTo>
                    <a:pt x="2347" y="161"/>
                    <a:pt x="2372" y="87"/>
                    <a:pt x="2322" y="75"/>
                  </a:cubicBezTo>
                  <a:cubicBezTo>
                    <a:pt x="2095" y="1"/>
                    <a:pt x="1830" y="229"/>
                    <a:pt x="1627" y="303"/>
                  </a:cubicBezTo>
                  <a:cubicBezTo>
                    <a:pt x="1466" y="364"/>
                    <a:pt x="1306" y="414"/>
                    <a:pt x="1140" y="463"/>
                  </a:cubicBezTo>
                  <a:cubicBezTo>
                    <a:pt x="733" y="592"/>
                    <a:pt x="271" y="777"/>
                    <a:pt x="25" y="1146"/>
                  </a:cubicBezTo>
                  <a:cubicBezTo>
                    <a:pt x="0" y="1183"/>
                    <a:pt x="62" y="1220"/>
                    <a:pt x="93" y="1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8"/>
            <p:cNvSpPr/>
            <p:nvPr/>
          </p:nvSpPr>
          <p:spPr>
            <a:xfrm>
              <a:off x="-5331206" y="-1301515"/>
              <a:ext cx="591002" cy="304995"/>
            </a:xfrm>
            <a:custGeom>
              <a:avLst/>
              <a:gdLst/>
              <a:ahLst/>
              <a:cxnLst/>
              <a:rect l="l" t="t" r="r" b="b"/>
              <a:pathLst>
                <a:path w="2459" h="1269" extrusionOk="0">
                  <a:moveTo>
                    <a:pt x="87" y="1226"/>
                  </a:moveTo>
                  <a:cubicBezTo>
                    <a:pt x="253" y="869"/>
                    <a:pt x="752" y="715"/>
                    <a:pt x="1103" y="610"/>
                  </a:cubicBezTo>
                  <a:cubicBezTo>
                    <a:pt x="1282" y="561"/>
                    <a:pt x="1448" y="511"/>
                    <a:pt x="1621" y="437"/>
                  </a:cubicBezTo>
                  <a:cubicBezTo>
                    <a:pt x="1867" y="327"/>
                    <a:pt x="2132" y="86"/>
                    <a:pt x="2409" y="74"/>
                  </a:cubicBezTo>
                  <a:cubicBezTo>
                    <a:pt x="2458" y="74"/>
                    <a:pt x="2458" y="0"/>
                    <a:pt x="2409" y="0"/>
                  </a:cubicBezTo>
                  <a:cubicBezTo>
                    <a:pt x="2175" y="13"/>
                    <a:pt x="1941" y="179"/>
                    <a:pt x="1744" y="290"/>
                  </a:cubicBezTo>
                  <a:cubicBezTo>
                    <a:pt x="1510" y="419"/>
                    <a:pt x="1269" y="487"/>
                    <a:pt x="1011" y="561"/>
                  </a:cubicBezTo>
                  <a:cubicBezTo>
                    <a:pt x="660" y="665"/>
                    <a:pt x="192" y="832"/>
                    <a:pt x="25" y="1189"/>
                  </a:cubicBezTo>
                  <a:cubicBezTo>
                    <a:pt x="1" y="1232"/>
                    <a:pt x="68" y="1269"/>
                    <a:pt x="87" y="12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8"/>
            <p:cNvSpPr/>
            <p:nvPr/>
          </p:nvSpPr>
          <p:spPr>
            <a:xfrm>
              <a:off x="-4998091" y="-1317858"/>
              <a:ext cx="66815" cy="117287"/>
            </a:xfrm>
            <a:custGeom>
              <a:avLst/>
              <a:gdLst/>
              <a:ahLst/>
              <a:cxnLst/>
              <a:rect l="l" t="t" r="r" b="b"/>
              <a:pathLst>
                <a:path w="278" h="488" extrusionOk="0">
                  <a:moveTo>
                    <a:pt x="13" y="87"/>
                  </a:moveTo>
                  <a:cubicBezTo>
                    <a:pt x="93" y="93"/>
                    <a:pt x="130" y="167"/>
                    <a:pt x="161" y="241"/>
                  </a:cubicBezTo>
                  <a:cubicBezTo>
                    <a:pt x="191" y="321"/>
                    <a:pt x="191" y="388"/>
                    <a:pt x="173" y="469"/>
                  </a:cubicBezTo>
                  <a:cubicBezTo>
                    <a:pt x="173" y="481"/>
                    <a:pt x="185" y="487"/>
                    <a:pt x="198" y="481"/>
                  </a:cubicBezTo>
                  <a:cubicBezTo>
                    <a:pt x="278" y="438"/>
                    <a:pt x="216" y="271"/>
                    <a:pt x="191" y="210"/>
                  </a:cubicBezTo>
                  <a:cubicBezTo>
                    <a:pt x="173" y="161"/>
                    <a:pt x="81" y="0"/>
                    <a:pt x="7" y="68"/>
                  </a:cubicBezTo>
                  <a:cubicBezTo>
                    <a:pt x="1" y="74"/>
                    <a:pt x="7" y="81"/>
                    <a:pt x="13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8"/>
            <p:cNvSpPr/>
            <p:nvPr/>
          </p:nvSpPr>
          <p:spPr>
            <a:xfrm>
              <a:off x="-4978864" y="-1313532"/>
              <a:ext cx="57923" cy="86283"/>
            </a:xfrm>
            <a:custGeom>
              <a:avLst/>
              <a:gdLst/>
              <a:ahLst/>
              <a:cxnLst/>
              <a:rect l="l" t="t" r="r" b="b"/>
              <a:pathLst>
                <a:path w="241" h="359" extrusionOk="0">
                  <a:moveTo>
                    <a:pt x="7" y="13"/>
                  </a:moveTo>
                  <a:cubicBezTo>
                    <a:pt x="75" y="56"/>
                    <a:pt x="111" y="118"/>
                    <a:pt x="142" y="186"/>
                  </a:cubicBezTo>
                  <a:cubicBezTo>
                    <a:pt x="161" y="241"/>
                    <a:pt x="161" y="303"/>
                    <a:pt x="185" y="352"/>
                  </a:cubicBezTo>
                  <a:cubicBezTo>
                    <a:pt x="185" y="358"/>
                    <a:pt x="198" y="358"/>
                    <a:pt x="204" y="352"/>
                  </a:cubicBezTo>
                  <a:cubicBezTo>
                    <a:pt x="241" y="297"/>
                    <a:pt x="185" y="192"/>
                    <a:pt x="161" y="143"/>
                  </a:cubicBezTo>
                  <a:cubicBezTo>
                    <a:pt x="136" y="87"/>
                    <a:pt x="81" y="7"/>
                    <a:pt x="13" y="1"/>
                  </a:cubicBezTo>
                  <a:cubicBezTo>
                    <a:pt x="7" y="1"/>
                    <a:pt x="1" y="13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8"/>
            <p:cNvSpPr/>
            <p:nvPr/>
          </p:nvSpPr>
          <p:spPr>
            <a:xfrm>
              <a:off x="-4894504" y="-1348863"/>
              <a:ext cx="68257" cy="78592"/>
            </a:xfrm>
            <a:custGeom>
              <a:avLst/>
              <a:gdLst/>
              <a:ahLst/>
              <a:cxnLst/>
              <a:rect l="l" t="t" r="r" b="b"/>
              <a:pathLst>
                <a:path w="284" h="327" extrusionOk="0">
                  <a:moveTo>
                    <a:pt x="13" y="19"/>
                  </a:moveTo>
                  <a:cubicBezTo>
                    <a:pt x="75" y="31"/>
                    <a:pt x="124" y="99"/>
                    <a:pt x="155" y="148"/>
                  </a:cubicBezTo>
                  <a:cubicBezTo>
                    <a:pt x="179" y="179"/>
                    <a:pt x="192" y="210"/>
                    <a:pt x="204" y="246"/>
                  </a:cubicBezTo>
                  <a:cubicBezTo>
                    <a:pt x="216" y="271"/>
                    <a:pt x="216" y="296"/>
                    <a:pt x="229" y="314"/>
                  </a:cubicBezTo>
                  <a:cubicBezTo>
                    <a:pt x="229" y="327"/>
                    <a:pt x="247" y="327"/>
                    <a:pt x="253" y="314"/>
                  </a:cubicBezTo>
                  <a:cubicBezTo>
                    <a:pt x="284" y="259"/>
                    <a:pt x="216" y="160"/>
                    <a:pt x="185" y="117"/>
                  </a:cubicBezTo>
                  <a:cubicBezTo>
                    <a:pt x="142" y="56"/>
                    <a:pt x="87" y="6"/>
                    <a:pt x="13" y="0"/>
                  </a:cubicBezTo>
                  <a:cubicBezTo>
                    <a:pt x="1" y="0"/>
                    <a:pt x="1" y="19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8"/>
            <p:cNvSpPr/>
            <p:nvPr/>
          </p:nvSpPr>
          <p:spPr>
            <a:xfrm>
              <a:off x="-4870710" y="-1356313"/>
              <a:ext cx="59365" cy="74266"/>
            </a:xfrm>
            <a:custGeom>
              <a:avLst/>
              <a:gdLst/>
              <a:ahLst/>
              <a:cxnLst/>
              <a:rect l="l" t="t" r="r" b="b"/>
              <a:pathLst>
                <a:path w="247" h="309" extrusionOk="0">
                  <a:moveTo>
                    <a:pt x="0" y="13"/>
                  </a:moveTo>
                  <a:cubicBezTo>
                    <a:pt x="62" y="50"/>
                    <a:pt x="105" y="93"/>
                    <a:pt x="142" y="154"/>
                  </a:cubicBezTo>
                  <a:cubicBezTo>
                    <a:pt x="173" y="204"/>
                    <a:pt x="191" y="265"/>
                    <a:pt x="228" y="302"/>
                  </a:cubicBezTo>
                  <a:cubicBezTo>
                    <a:pt x="234" y="308"/>
                    <a:pt x="247" y="308"/>
                    <a:pt x="247" y="296"/>
                  </a:cubicBezTo>
                  <a:cubicBezTo>
                    <a:pt x="240" y="234"/>
                    <a:pt x="191" y="167"/>
                    <a:pt x="154" y="111"/>
                  </a:cubicBezTo>
                  <a:cubicBezTo>
                    <a:pt x="123" y="62"/>
                    <a:pt x="68" y="13"/>
                    <a:pt x="6" y="0"/>
                  </a:cubicBezTo>
                  <a:cubicBezTo>
                    <a:pt x="0" y="0"/>
                    <a:pt x="0" y="6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8"/>
            <p:cNvSpPr/>
            <p:nvPr/>
          </p:nvSpPr>
          <p:spPr>
            <a:xfrm>
              <a:off x="-5152151" y="-755456"/>
              <a:ext cx="318694" cy="56480"/>
            </a:xfrm>
            <a:custGeom>
              <a:avLst/>
              <a:gdLst/>
              <a:ahLst/>
              <a:cxnLst/>
              <a:rect l="l" t="t" r="r" b="b"/>
              <a:pathLst>
                <a:path w="1326" h="235" extrusionOk="0">
                  <a:moveTo>
                    <a:pt x="7" y="198"/>
                  </a:moveTo>
                  <a:cubicBezTo>
                    <a:pt x="112" y="217"/>
                    <a:pt x="217" y="229"/>
                    <a:pt x="321" y="235"/>
                  </a:cubicBezTo>
                  <a:cubicBezTo>
                    <a:pt x="438" y="235"/>
                    <a:pt x="561" y="210"/>
                    <a:pt x="678" y="192"/>
                  </a:cubicBezTo>
                  <a:cubicBezTo>
                    <a:pt x="789" y="173"/>
                    <a:pt x="900" y="167"/>
                    <a:pt x="1011" y="136"/>
                  </a:cubicBezTo>
                  <a:cubicBezTo>
                    <a:pt x="1110" y="106"/>
                    <a:pt x="1220" y="69"/>
                    <a:pt x="1319" y="26"/>
                  </a:cubicBezTo>
                  <a:cubicBezTo>
                    <a:pt x="1325" y="19"/>
                    <a:pt x="1319" y="1"/>
                    <a:pt x="1313" y="1"/>
                  </a:cubicBezTo>
                  <a:cubicBezTo>
                    <a:pt x="1220" y="7"/>
                    <a:pt x="1134" y="38"/>
                    <a:pt x="1048" y="69"/>
                  </a:cubicBezTo>
                  <a:cubicBezTo>
                    <a:pt x="943" y="106"/>
                    <a:pt x="839" y="118"/>
                    <a:pt x="728" y="130"/>
                  </a:cubicBezTo>
                  <a:cubicBezTo>
                    <a:pt x="488" y="167"/>
                    <a:pt x="253" y="235"/>
                    <a:pt x="7" y="192"/>
                  </a:cubicBezTo>
                  <a:cubicBezTo>
                    <a:pt x="1" y="192"/>
                    <a:pt x="1" y="198"/>
                    <a:pt x="7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8"/>
            <p:cNvSpPr/>
            <p:nvPr/>
          </p:nvSpPr>
          <p:spPr>
            <a:xfrm>
              <a:off x="-5562175" y="-272847"/>
              <a:ext cx="360033" cy="120171"/>
            </a:xfrm>
            <a:custGeom>
              <a:avLst/>
              <a:gdLst/>
              <a:ahLst/>
              <a:cxnLst/>
              <a:rect l="l" t="t" r="r" b="b"/>
              <a:pathLst>
                <a:path w="1498" h="500" extrusionOk="0">
                  <a:moveTo>
                    <a:pt x="7" y="457"/>
                  </a:moveTo>
                  <a:cubicBezTo>
                    <a:pt x="143" y="469"/>
                    <a:pt x="272" y="494"/>
                    <a:pt x="407" y="494"/>
                  </a:cubicBezTo>
                  <a:cubicBezTo>
                    <a:pt x="555" y="500"/>
                    <a:pt x="685" y="444"/>
                    <a:pt x="820" y="401"/>
                  </a:cubicBezTo>
                  <a:cubicBezTo>
                    <a:pt x="949" y="352"/>
                    <a:pt x="1097" y="321"/>
                    <a:pt x="1214" y="253"/>
                  </a:cubicBezTo>
                  <a:cubicBezTo>
                    <a:pt x="1264" y="223"/>
                    <a:pt x="1307" y="186"/>
                    <a:pt x="1344" y="149"/>
                  </a:cubicBezTo>
                  <a:cubicBezTo>
                    <a:pt x="1393" y="112"/>
                    <a:pt x="1448" y="75"/>
                    <a:pt x="1485" y="32"/>
                  </a:cubicBezTo>
                  <a:cubicBezTo>
                    <a:pt x="1498" y="19"/>
                    <a:pt x="1485" y="1"/>
                    <a:pt x="1473" y="7"/>
                  </a:cubicBezTo>
                  <a:cubicBezTo>
                    <a:pt x="1387" y="19"/>
                    <a:pt x="1313" y="112"/>
                    <a:pt x="1251" y="167"/>
                  </a:cubicBezTo>
                  <a:cubicBezTo>
                    <a:pt x="1134" y="260"/>
                    <a:pt x="974" y="296"/>
                    <a:pt x="839" y="340"/>
                  </a:cubicBezTo>
                  <a:cubicBezTo>
                    <a:pt x="697" y="389"/>
                    <a:pt x="561" y="444"/>
                    <a:pt x="407" y="457"/>
                  </a:cubicBezTo>
                  <a:cubicBezTo>
                    <a:pt x="278" y="463"/>
                    <a:pt x="136" y="450"/>
                    <a:pt x="7" y="444"/>
                  </a:cubicBezTo>
                  <a:cubicBezTo>
                    <a:pt x="1" y="444"/>
                    <a:pt x="1" y="450"/>
                    <a:pt x="7" y="4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8"/>
            <p:cNvSpPr/>
            <p:nvPr/>
          </p:nvSpPr>
          <p:spPr>
            <a:xfrm>
              <a:off x="-5428785" y="-228384"/>
              <a:ext cx="188188" cy="188188"/>
            </a:xfrm>
            <a:custGeom>
              <a:avLst/>
              <a:gdLst/>
              <a:ahLst/>
              <a:cxnLst/>
              <a:rect l="l" t="t" r="r" b="b"/>
              <a:pathLst>
                <a:path w="783" h="783" extrusionOk="0">
                  <a:moveTo>
                    <a:pt x="13" y="783"/>
                  </a:moveTo>
                  <a:cubicBezTo>
                    <a:pt x="123" y="758"/>
                    <a:pt x="240" y="740"/>
                    <a:pt x="351" y="690"/>
                  </a:cubicBezTo>
                  <a:cubicBezTo>
                    <a:pt x="444" y="647"/>
                    <a:pt x="530" y="573"/>
                    <a:pt x="591" y="493"/>
                  </a:cubicBezTo>
                  <a:cubicBezTo>
                    <a:pt x="696" y="376"/>
                    <a:pt x="782" y="167"/>
                    <a:pt x="758" y="13"/>
                  </a:cubicBezTo>
                  <a:cubicBezTo>
                    <a:pt x="758" y="1"/>
                    <a:pt x="739" y="1"/>
                    <a:pt x="739" y="7"/>
                  </a:cubicBezTo>
                  <a:cubicBezTo>
                    <a:pt x="702" y="75"/>
                    <a:pt x="702" y="155"/>
                    <a:pt x="678" y="229"/>
                  </a:cubicBezTo>
                  <a:cubicBezTo>
                    <a:pt x="659" y="315"/>
                    <a:pt x="616" y="395"/>
                    <a:pt x="561" y="463"/>
                  </a:cubicBezTo>
                  <a:cubicBezTo>
                    <a:pt x="419" y="641"/>
                    <a:pt x="216" y="715"/>
                    <a:pt x="6" y="777"/>
                  </a:cubicBezTo>
                  <a:cubicBezTo>
                    <a:pt x="0" y="777"/>
                    <a:pt x="6" y="783"/>
                    <a:pt x="13" y="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8"/>
            <p:cNvSpPr/>
            <p:nvPr/>
          </p:nvSpPr>
          <p:spPr>
            <a:xfrm>
              <a:off x="-5193490" y="-488916"/>
              <a:ext cx="195639" cy="44704"/>
            </a:xfrm>
            <a:custGeom>
              <a:avLst/>
              <a:gdLst/>
              <a:ahLst/>
              <a:cxnLst/>
              <a:rect l="l" t="t" r="r" b="b"/>
              <a:pathLst>
                <a:path w="814" h="186" extrusionOk="0">
                  <a:moveTo>
                    <a:pt x="7" y="185"/>
                  </a:moveTo>
                  <a:cubicBezTo>
                    <a:pt x="154" y="167"/>
                    <a:pt x="302" y="185"/>
                    <a:pt x="456" y="161"/>
                  </a:cubicBezTo>
                  <a:cubicBezTo>
                    <a:pt x="567" y="148"/>
                    <a:pt x="733" y="124"/>
                    <a:pt x="807" y="25"/>
                  </a:cubicBezTo>
                  <a:cubicBezTo>
                    <a:pt x="814" y="13"/>
                    <a:pt x="807" y="1"/>
                    <a:pt x="795" y="1"/>
                  </a:cubicBezTo>
                  <a:cubicBezTo>
                    <a:pt x="740" y="25"/>
                    <a:pt x="690" y="56"/>
                    <a:pt x="635" y="75"/>
                  </a:cubicBezTo>
                  <a:cubicBezTo>
                    <a:pt x="561" y="99"/>
                    <a:pt x="475" y="111"/>
                    <a:pt x="395" y="124"/>
                  </a:cubicBezTo>
                  <a:cubicBezTo>
                    <a:pt x="265" y="136"/>
                    <a:pt x="136" y="155"/>
                    <a:pt x="1" y="173"/>
                  </a:cubicBezTo>
                  <a:cubicBezTo>
                    <a:pt x="1" y="173"/>
                    <a:pt x="1" y="185"/>
                    <a:pt x="7" y="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8"/>
            <p:cNvSpPr/>
            <p:nvPr/>
          </p:nvSpPr>
          <p:spPr>
            <a:xfrm>
              <a:off x="-5628750" y="-274289"/>
              <a:ext cx="149733" cy="86043"/>
            </a:xfrm>
            <a:custGeom>
              <a:avLst/>
              <a:gdLst/>
              <a:ahLst/>
              <a:cxnLst/>
              <a:rect l="l" t="t" r="r" b="b"/>
              <a:pathLst>
                <a:path w="623" h="358" extrusionOk="0">
                  <a:moveTo>
                    <a:pt x="610" y="327"/>
                  </a:moveTo>
                  <a:cubicBezTo>
                    <a:pt x="506" y="327"/>
                    <a:pt x="395" y="296"/>
                    <a:pt x="296" y="259"/>
                  </a:cubicBezTo>
                  <a:cubicBezTo>
                    <a:pt x="235" y="241"/>
                    <a:pt x="185" y="210"/>
                    <a:pt x="142" y="161"/>
                  </a:cubicBezTo>
                  <a:cubicBezTo>
                    <a:pt x="99" y="118"/>
                    <a:pt x="105" y="68"/>
                    <a:pt x="99" y="13"/>
                  </a:cubicBezTo>
                  <a:cubicBezTo>
                    <a:pt x="93" y="1"/>
                    <a:pt x="75" y="1"/>
                    <a:pt x="75" y="7"/>
                  </a:cubicBezTo>
                  <a:cubicBezTo>
                    <a:pt x="1" y="118"/>
                    <a:pt x="124" y="229"/>
                    <a:pt x="210" y="272"/>
                  </a:cubicBezTo>
                  <a:cubicBezTo>
                    <a:pt x="327" y="333"/>
                    <a:pt x="481" y="358"/>
                    <a:pt x="610" y="346"/>
                  </a:cubicBezTo>
                  <a:cubicBezTo>
                    <a:pt x="623" y="346"/>
                    <a:pt x="623" y="327"/>
                    <a:pt x="610" y="3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8"/>
            <p:cNvSpPr/>
            <p:nvPr/>
          </p:nvSpPr>
          <p:spPr>
            <a:xfrm>
              <a:off x="-5479257" y="101847"/>
              <a:ext cx="306677" cy="51914"/>
            </a:xfrm>
            <a:custGeom>
              <a:avLst/>
              <a:gdLst/>
              <a:ahLst/>
              <a:cxnLst/>
              <a:rect l="l" t="t" r="r" b="b"/>
              <a:pathLst>
                <a:path w="1276" h="216" extrusionOk="0">
                  <a:moveTo>
                    <a:pt x="1263" y="43"/>
                  </a:moveTo>
                  <a:cubicBezTo>
                    <a:pt x="1165" y="93"/>
                    <a:pt x="1066" y="129"/>
                    <a:pt x="955" y="154"/>
                  </a:cubicBezTo>
                  <a:cubicBezTo>
                    <a:pt x="845" y="179"/>
                    <a:pt x="728" y="166"/>
                    <a:pt x="611" y="166"/>
                  </a:cubicBezTo>
                  <a:cubicBezTo>
                    <a:pt x="481" y="166"/>
                    <a:pt x="376" y="148"/>
                    <a:pt x="266" y="93"/>
                  </a:cubicBezTo>
                  <a:cubicBezTo>
                    <a:pt x="186" y="56"/>
                    <a:pt x="112" y="12"/>
                    <a:pt x="25" y="0"/>
                  </a:cubicBezTo>
                  <a:cubicBezTo>
                    <a:pt x="13" y="0"/>
                    <a:pt x="1" y="25"/>
                    <a:pt x="19" y="37"/>
                  </a:cubicBezTo>
                  <a:cubicBezTo>
                    <a:pt x="118" y="80"/>
                    <a:pt x="210" y="129"/>
                    <a:pt x="309" y="173"/>
                  </a:cubicBezTo>
                  <a:cubicBezTo>
                    <a:pt x="420" y="216"/>
                    <a:pt x="530" y="216"/>
                    <a:pt x="641" y="210"/>
                  </a:cubicBezTo>
                  <a:cubicBezTo>
                    <a:pt x="752" y="203"/>
                    <a:pt x="857" y="203"/>
                    <a:pt x="962" y="179"/>
                  </a:cubicBezTo>
                  <a:cubicBezTo>
                    <a:pt x="1072" y="154"/>
                    <a:pt x="1171" y="99"/>
                    <a:pt x="1270" y="49"/>
                  </a:cubicBezTo>
                  <a:cubicBezTo>
                    <a:pt x="1276" y="49"/>
                    <a:pt x="1270" y="43"/>
                    <a:pt x="126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8"/>
            <p:cNvSpPr/>
            <p:nvPr/>
          </p:nvSpPr>
          <p:spPr>
            <a:xfrm>
              <a:off x="-5125473" y="510430"/>
              <a:ext cx="118729" cy="90369"/>
            </a:xfrm>
            <a:custGeom>
              <a:avLst/>
              <a:gdLst/>
              <a:ahLst/>
              <a:cxnLst/>
              <a:rect l="l" t="t" r="r" b="b"/>
              <a:pathLst>
                <a:path w="494" h="376" extrusionOk="0">
                  <a:moveTo>
                    <a:pt x="475" y="6"/>
                  </a:moveTo>
                  <a:cubicBezTo>
                    <a:pt x="407" y="55"/>
                    <a:pt x="340" y="111"/>
                    <a:pt x="278" y="173"/>
                  </a:cubicBezTo>
                  <a:cubicBezTo>
                    <a:pt x="235" y="209"/>
                    <a:pt x="192" y="246"/>
                    <a:pt x="142" y="277"/>
                  </a:cubicBezTo>
                  <a:cubicBezTo>
                    <a:pt x="99" y="302"/>
                    <a:pt x="50" y="314"/>
                    <a:pt x="7" y="345"/>
                  </a:cubicBezTo>
                  <a:cubicBezTo>
                    <a:pt x="1" y="345"/>
                    <a:pt x="1" y="363"/>
                    <a:pt x="13" y="363"/>
                  </a:cubicBezTo>
                  <a:cubicBezTo>
                    <a:pt x="93" y="376"/>
                    <a:pt x="167" y="314"/>
                    <a:pt x="229" y="271"/>
                  </a:cubicBezTo>
                  <a:cubicBezTo>
                    <a:pt x="321" y="197"/>
                    <a:pt x="395" y="99"/>
                    <a:pt x="487" y="25"/>
                  </a:cubicBezTo>
                  <a:cubicBezTo>
                    <a:pt x="494" y="12"/>
                    <a:pt x="481" y="0"/>
                    <a:pt x="47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8"/>
            <p:cNvSpPr/>
            <p:nvPr/>
          </p:nvSpPr>
          <p:spPr>
            <a:xfrm>
              <a:off x="-5109130" y="-487473"/>
              <a:ext cx="105270" cy="29802"/>
            </a:xfrm>
            <a:custGeom>
              <a:avLst/>
              <a:gdLst/>
              <a:ahLst/>
              <a:cxnLst/>
              <a:rect l="l" t="t" r="r" b="b"/>
              <a:pathLst>
                <a:path w="438" h="124" extrusionOk="0">
                  <a:moveTo>
                    <a:pt x="13" y="13"/>
                  </a:moveTo>
                  <a:cubicBezTo>
                    <a:pt x="105" y="25"/>
                    <a:pt x="364" y="124"/>
                    <a:pt x="432" y="19"/>
                  </a:cubicBezTo>
                  <a:cubicBezTo>
                    <a:pt x="438" y="7"/>
                    <a:pt x="432" y="1"/>
                    <a:pt x="419" y="1"/>
                  </a:cubicBezTo>
                  <a:cubicBezTo>
                    <a:pt x="352" y="19"/>
                    <a:pt x="290" y="32"/>
                    <a:pt x="216" y="19"/>
                  </a:cubicBezTo>
                  <a:cubicBezTo>
                    <a:pt x="148" y="13"/>
                    <a:pt x="81" y="1"/>
                    <a:pt x="13" y="1"/>
                  </a:cubicBezTo>
                  <a:cubicBezTo>
                    <a:pt x="7" y="1"/>
                    <a:pt x="1" y="13"/>
                    <a:pt x="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8"/>
            <p:cNvSpPr/>
            <p:nvPr/>
          </p:nvSpPr>
          <p:spPr>
            <a:xfrm>
              <a:off x="-5639085" y="-1283730"/>
              <a:ext cx="971464" cy="1936440"/>
            </a:xfrm>
            <a:custGeom>
              <a:avLst/>
              <a:gdLst/>
              <a:ahLst/>
              <a:cxnLst/>
              <a:rect l="l" t="t" r="r" b="b"/>
              <a:pathLst>
                <a:path w="4042" h="8057" extrusionOk="0">
                  <a:moveTo>
                    <a:pt x="1744" y="2304"/>
                  </a:moveTo>
                  <a:cubicBezTo>
                    <a:pt x="1818" y="2322"/>
                    <a:pt x="1898" y="2341"/>
                    <a:pt x="1972" y="2359"/>
                  </a:cubicBezTo>
                  <a:cubicBezTo>
                    <a:pt x="1972" y="2365"/>
                    <a:pt x="1972" y="2371"/>
                    <a:pt x="1972" y="2371"/>
                  </a:cubicBezTo>
                  <a:cubicBezTo>
                    <a:pt x="1891" y="2378"/>
                    <a:pt x="1805" y="2353"/>
                    <a:pt x="1737" y="2316"/>
                  </a:cubicBezTo>
                  <a:cubicBezTo>
                    <a:pt x="1725" y="2316"/>
                    <a:pt x="1731" y="2297"/>
                    <a:pt x="1744" y="2304"/>
                  </a:cubicBezTo>
                  <a:close/>
                  <a:moveTo>
                    <a:pt x="2144" y="7810"/>
                  </a:moveTo>
                  <a:cubicBezTo>
                    <a:pt x="2187" y="7779"/>
                    <a:pt x="2236" y="7767"/>
                    <a:pt x="2279" y="7742"/>
                  </a:cubicBezTo>
                  <a:cubicBezTo>
                    <a:pt x="2292" y="7736"/>
                    <a:pt x="2304" y="7724"/>
                    <a:pt x="2316" y="7718"/>
                  </a:cubicBezTo>
                  <a:cubicBezTo>
                    <a:pt x="2353" y="7693"/>
                    <a:pt x="2384" y="7662"/>
                    <a:pt x="2415" y="7638"/>
                  </a:cubicBezTo>
                  <a:cubicBezTo>
                    <a:pt x="2477" y="7576"/>
                    <a:pt x="2544" y="7520"/>
                    <a:pt x="2612" y="7471"/>
                  </a:cubicBezTo>
                  <a:cubicBezTo>
                    <a:pt x="2618" y="7465"/>
                    <a:pt x="2631" y="7477"/>
                    <a:pt x="2624" y="7490"/>
                  </a:cubicBezTo>
                  <a:cubicBezTo>
                    <a:pt x="2532" y="7564"/>
                    <a:pt x="2458" y="7662"/>
                    <a:pt x="2366" y="7736"/>
                  </a:cubicBezTo>
                  <a:cubicBezTo>
                    <a:pt x="2353" y="7742"/>
                    <a:pt x="2341" y="7755"/>
                    <a:pt x="2329" y="7761"/>
                  </a:cubicBezTo>
                  <a:cubicBezTo>
                    <a:pt x="2273" y="7804"/>
                    <a:pt x="2212" y="7841"/>
                    <a:pt x="2150" y="7828"/>
                  </a:cubicBezTo>
                  <a:cubicBezTo>
                    <a:pt x="2138" y="7828"/>
                    <a:pt x="2138" y="7810"/>
                    <a:pt x="2144" y="7810"/>
                  </a:cubicBezTo>
                  <a:close/>
                  <a:moveTo>
                    <a:pt x="1620" y="5919"/>
                  </a:moveTo>
                  <a:cubicBezTo>
                    <a:pt x="1713" y="5901"/>
                    <a:pt x="1799" y="5870"/>
                    <a:pt x="1879" y="5833"/>
                  </a:cubicBezTo>
                  <a:cubicBezTo>
                    <a:pt x="1898" y="5821"/>
                    <a:pt x="1916" y="5814"/>
                    <a:pt x="1928" y="5808"/>
                  </a:cubicBezTo>
                  <a:cubicBezTo>
                    <a:pt x="1935" y="5808"/>
                    <a:pt x="1941" y="5814"/>
                    <a:pt x="1935" y="5814"/>
                  </a:cubicBezTo>
                  <a:cubicBezTo>
                    <a:pt x="1916" y="5827"/>
                    <a:pt x="1898" y="5833"/>
                    <a:pt x="1885" y="5845"/>
                  </a:cubicBezTo>
                  <a:cubicBezTo>
                    <a:pt x="1805" y="5882"/>
                    <a:pt x="1719" y="5925"/>
                    <a:pt x="1627" y="5944"/>
                  </a:cubicBezTo>
                  <a:cubicBezTo>
                    <a:pt x="1596" y="5950"/>
                    <a:pt x="1565" y="5956"/>
                    <a:pt x="1534" y="5956"/>
                  </a:cubicBezTo>
                  <a:cubicBezTo>
                    <a:pt x="1460" y="5968"/>
                    <a:pt x="1386" y="5968"/>
                    <a:pt x="1306" y="5975"/>
                  </a:cubicBezTo>
                  <a:cubicBezTo>
                    <a:pt x="1195" y="5981"/>
                    <a:pt x="1085" y="5981"/>
                    <a:pt x="974" y="5938"/>
                  </a:cubicBezTo>
                  <a:cubicBezTo>
                    <a:pt x="931" y="5919"/>
                    <a:pt x="894" y="5901"/>
                    <a:pt x="851" y="5876"/>
                  </a:cubicBezTo>
                  <a:cubicBezTo>
                    <a:pt x="795" y="5851"/>
                    <a:pt x="740" y="5827"/>
                    <a:pt x="684" y="5802"/>
                  </a:cubicBezTo>
                  <a:cubicBezTo>
                    <a:pt x="666" y="5790"/>
                    <a:pt x="678" y="5765"/>
                    <a:pt x="690" y="5765"/>
                  </a:cubicBezTo>
                  <a:cubicBezTo>
                    <a:pt x="777" y="5771"/>
                    <a:pt x="844" y="5814"/>
                    <a:pt x="918" y="5851"/>
                  </a:cubicBezTo>
                  <a:cubicBezTo>
                    <a:pt x="918" y="5851"/>
                    <a:pt x="924" y="5858"/>
                    <a:pt x="931" y="5858"/>
                  </a:cubicBezTo>
                  <a:cubicBezTo>
                    <a:pt x="1041" y="5913"/>
                    <a:pt x="1146" y="5931"/>
                    <a:pt x="1276" y="5931"/>
                  </a:cubicBezTo>
                  <a:cubicBezTo>
                    <a:pt x="1356" y="5931"/>
                    <a:pt x="1442" y="5938"/>
                    <a:pt x="1528" y="5931"/>
                  </a:cubicBezTo>
                  <a:cubicBezTo>
                    <a:pt x="1559" y="5925"/>
                    <a:pt x="1590" y="5925"/>
                    <a:pt x="1620" y="5919"/>
                  </a:cubicBezTo>
                  <a:close/>
                  <a:moveTo>
                    <a:pt x="2384" y="536"/>
                  </a:moveTo>
                  <a:cubicBezTo>
                    <a:pt x="2286" y="567"/>
                    <a:pt x="2181" y="598"/>
                    <a:pt x="2070" y="635"/>
                  </a:cubicBezTo>
                  <a:cubicBezTo>
                    <a:pt x="1922" y="690"/>
                    <a:pt x="1774" y="758"/>
                    <a:pt x="1645" y="844"/>
                  </a:cubicBezTo>
                  <a:cubicBezTo>
                    <a:pt x="1534" y="918"/>
                    <a:pt x="1442" y="1016"/>
                    <a:pt x="1380" y="1127"/>
                  </a:cubicBezTo>
                  <a:cubicBezTo>
                    <a:pt x="1380" y="1189"/>
                    <a:pt x="1368" y="1250"/>
                    <a:pt x="1349" y="1300"/>
                  </a:cubicBezTo>
                  <a:cubicBezTo>
                    <a:pt x="1300" y="1392"/>
                    <a:pt x="1263" y="1435"/>
                    <a:pt x="1220" y="1484"/>
                  </a:cubicBezTo>
                  <a:cubicBezTo>
                    <a:pt x="1177" y="1534"/>
                    <a:pt x="1122" y="1595"/>
                    <a:pt x="1035" y="1743"/>
                  </a:cubicBezTo>
                  <a:lnTo>
                    <a:pt x="1035" y="1743"/>
                  </a:lnTo>
                  <a:cubicBezTo>
                    <a:pt x="1017" y="1774"/>
                    <a:pt x="986" y="1829"/>
                    <a:pt x="949" y="1885"/>
                  </a:cubicBezTo>
                  <a:cubicBezTo>
                    <a:pt x="752" y="2217"/>
                    <a:pt x="426" y="2772"/>
                    <a:pt x="382" y="3006"/>
                  </a:cubicBezTo>
                  <a:cubicBezTo>
                    <a:pt x="376" y="3049"/>
                    <a:pt x="370" y="3098"/>
                    <a:pt x="358" y="3160"/>
                  </a:cubicBezTo>
                  <a:cubicBezTo>
                    <a:pt x="302" y="3474"/>
                    <a:pt x="210" y="4034"/>
                    <a:pt x="148" y="4268"/>
                  </a:cubicBezTo>
                  <a:cubicBezTo>
                    <a:pt x="148" y="4299"/>
                    <a:pt x="155" y="4336"/>
                    <a:pt x="185" y="4361"/>
                  </a:cubicBezTo>
                  <a:cubicBezTo>
                    <a:pt x="228" y="4410"/>
                    <a:pt x="278" y="4441"/>
                    <a:pt x="339" y="4459"/>
                  </a:cubicBezTo>
                  <a:cubicBezTo>
                    <a:pt x="438" y="4496"/>
                    <a:pt x="549" y="4527"/>
                    <a:pt x="653" y="4527"/>
                  </a:cubicBezTo>
                  <a:cubicBezTo>
                    <a:pt x="666" y="4527"/>
                    <a:pt x="666" y="4546"/>
                    <a:pt x="653" y="4546"/>
                  </a:cubicBezTo>
                  <a:cubicBezTo>
                    <a:pt x="524" y="4558"/>
                    <a:pt x="370" y="4533"/>
                    <a:pt x="253" y="4472"/>
                  </a:cubicBezTo>
                  <a:cubicBezTo>
                    <a:pt x="204" y="4447"/>
                    <a:pt x="148" y="4404"/>
                    <a:pt x="118" y="4355"/>
                  </a:cubicBezTo>
                  <a:cubicBezTo>
                    <a:pt x="118" y="4361"/>
                    <a:pt x="111" y="4361"/>
                    <a:pt x="111" y="4367"/>
                  </a:cubicBezTo>
                  <a:cubicBezTo>
                    <a:pt x="74" y="4422"/>
                    <a:pt x="19" y="4638"/>
                    <a:pt x="7" y="4866"/>
                  </a:cubicBezTo>
                  <a:cubicBezTo>
                    <a:pt x="1" y="5014"/>
                    <a:pt x="7" y="5168"/>
                    <a:pt x="56" y="5279"/>
                  </a:cubicBezTo>
                  <a:cubicBezTo>
                    <a:pt x="105" y="5408"/>
                    <a:pt x="302" y="5648"/>
                    <a:pt x="518" y="5907"/>
                  </a:cubicBezTo>
                  <a:cubicBezTo>
                    <a:pt x="783" y="6233"/>
                    <a:pt x="1078" y="6590"/>
                    <a:pt x="1140" y="6794"/>
                  </a:cubicBezTo>
                  <a:cubicBezTo>
                    <a:pt x="1214" y="7034"/>
                    <a:pt x="1380" y="7120"/>
                    <a:pt x="1503" y="7188"/>
                  </a:cubicBezTo>
                  <a:cubicBezTo>
                    <a:pt x="1559" y="7213"/>
                    <a:pt x="1602" y="7237"/>
                    <a:pt x="1639" y="7268"/>
                  </a:cubicBezTo>
                  <a:cubicBezTo>
                    <a:pt x="1707" y="7336"/>
                    <a:pt x="1818" y="7539"/>
                    <a:pt x="1916" y="7730"/>
                  </a:cubicBezTo>
                  <a:cubicBezTo>
                    <a:pt x="1990" y="7859"/>
                    <a:pt x="2052" y="7976"/>
                    <a:pt x="2089" y="8032"/>
                  </a:cubicBezTo>
                  <a:cubicBezTo>
                    <a:pt x="2095" y="8038"/>
                    <a:pt x="2107" y="8044"/>
                    <a:pt x="2119" y="8044"/>
                  </a:cubicBezTo>
                  <a:cubicBezTo>
                    <a:pt x="2156" y="8056"/>
                    <a:pt x="2212" y="8044"/>
                    <a:pt x="2273" y="8019"/>
                  </a:cubicBezTo>
                  <a:cubicBezTo>
                    <a:pt x="2341" y="7989"/>
                    <a:pt x="2421" y="7952"/>
                    <a:pt x="2489" y="7896"/>
                  </a:cubicBezTo>
                  <a:cubicBezTo>
                    <a:pt x="2631" y="7791"/>
                    <a:pt x="2760" y="7650"/>
                    <a:pt x="2785" y="7502"/>
                  </a:cubicBezTo>
                  <a:cubicBezTo>
                    <a:pt x="2852" y="7176"/>
                    <a:pt x="3191" y="6880"/>
                    <a:pt x="3290" y="6806"/>
                  </a:cubicBezTo>
                  <a:cubicBezTo>
                    <a:pt x="3234" y="6695"/>
                    <a:pt x="3031" y="6301"/>
                    <a:pt x="2760" y="6116"/>
                  </a:cubicBezTo>
                  <a:lnTo>
                    <a:pt x="2760" y="6116"/>
                  </a:lnTo>
                  <a:cubicBezTo>
                    <a:pt x="2704" y="6079"/>
                    <a:pt x="2649" y="6048"/>
                    <a:pt x="2600" y="6018"/>
                  </a:cubicBezTo>
                  <a:cubicBezTo>
                    <a:pt x="2329" y="5839"/>
                    <a:pt x="2070" y="5673"/>
                    <a:pt x="1891" y="5377"/>
                  </a:cubicBezTo>
                  <a:cubicBezTo>
                    <a:pt x="1793" y="5211"/>
                    <a:pt x="1713" y="5014"/>
                    <a:pt x="1664" y="4835"/>
                  </a:cubicBezTo>
                  <a:cubicBezTo>
                    <a:pt x="1639" y="4755"/>
                    <a:pt x="1620" y="4681"/>
                    <a:pt x="1608" y="4620"/>
                  </a:cubicBezTo>
                  <a:cubicBezTo>
                    <a:pt x="1577" y="4718"/>
                    <a:pt x="1528" y="4817"/>
                    <a:pt x="1466" y="4884"/>
                  </a:cubicBezTo>
                  <a:cubicBezTo>
                    <a:pt x="1405" y="4964"/>
                    <a:pt x="1319" y="5038"/>
                    <a:pt x="1226" y="5081"/>
                  </a:cubicBezTo>
                  <a:cubicBezTo>
                    <a:pt x="1115" y="5131"/>
                    <a:pt x="998" y="5149"/>
                    <a:pt x="888" y="5174"/>
                  </a:cubicBezTo>
                  <a:cubicBezTo>
                    <a:pt x="881" y="5174"/>
                    <a:pt x="875" y="5168"/>
                    <a:pt x="881" y="5168"/>
                  </a:cubicBezTo>
                  <a:cubicBezTo>
                    <a:pt x="1091" y="5106"/>
                    <a:pt x="1294" y="5032"/>
                    <a:pt x="1436" y="4854"/>
                  </a:cubicBezTo>
                  <a:cubicBezTo>
                    <a:pt x="1491" y="4786"/>
                    <a:pt x="1534" y="4706"/>
                    <a:pt x="1553" y="4620"/>
                  </a:cubicBezTo>
                  <a:cubicBezTo>
                    <a:pt x="1571" y="4564"/>
                    <a:pt x="1577" y="4502"/>
                    <a:pt x="1596" y="4447"/>
                  </a:cubicBezTo>
                  <a:cubicBezTo>
                    <a:pt x="1590" y="4435"/>
                    <a:pt x="1596" y="4429"/>
                    <a:pt x="1596" y="4416"/>
                  </a:cubicBezTo>
                  <a:cubicBezTo>
                    <a:pt x="1577" y="4435"/>
                    <a:pt x="1559" y="4447"/>
                    <a:pt x="1534" y="4459"/>
                  </a:cubicBezTo>
                  <a:cubicBezTo>
                    <a:pt x="1417" y="4527"/>
                    <a:pt x="1269" y="4558"/>
                    <a:pt x="1140" y="4607"/>
                  </a:cubicBezTo>
                  <a:cubicBezTo>
                    <a:pt x="1005" y="4650"/>
                    <a:pt x="875" y="4706"/>
                    <a:pt x="727" y="4700"/>
                  </a:cubicBezTo>
                  <a:cubicBezTo>
                    <a:pt x="592" y="4700"/>
                    <a:pt x="463" y="4675"/>
                    <a:pt x="327" y="4663"/>
                  </a:cubicBezTo>
                  <a:cubicBezTo>
                    <a:pt x="321" y="4656"/>
                    <a:pt x="321" y="4650"/>
                    <a:pt x="327" y="4650"/>
                  </a:cubicBezTo>
                  <a:cubicBezTo>
                    <a:pt x="456" y="4656"/>
                    <a:pt x="598" y="4669"/>
                    <a:pt x="727" y="4663"/>
                  </a:cubicBezTo>
                  <a:cubicBezTo>
                    <a:pt x="881" y="4650"/>
                    <a:pt x="1017" y="4595"/>
                    <a:pt x="1159" y="4546"/>
                  </a:cubicBezTo>
                  <a:cubicBezTo>
                    <a:pt x="1294" y="4502"/>
                    <a:pt x="1454" y="4466"/>
                    <a:pt x="1571" y="4373"/>
                  </a:cubicBezTo>
                  <a:cubicBezTo>
                    <a:pt x="1584" y="4361"/>
                    <a:pt x="1602" y="4342"/>
                    <a:pt x="1614" y="4330"/>
                  </a:cubicBezTo>
                  <a:lnTo>
                    <a:pt x="1620" y="4324"/>
                  </a:lnTo>
                  <a:cubicBezTo>
                    <a:pt x="1664" y="4268"/>
                    <a:pt x="1744" y="4207"/>
                    <a:pt x="1836" y="4139"/>
                  </a:cubicBezTo>
                  <a:cubicBezTo>
                    <a:pt x="1953" y="4047"/>
                    <a:pt x="2095" y="3942"/>
                    <a:pt x="2162" y="3831"/>
                  </a:cubicBezTo>
                  <a:cubicBezTo>
                    <a:pt x="2199" y="3776"/>
                    <a:pt x="2236" y="3714"/>
                    <a:pt x="2267" y="3653"/>
                  </a:cubicBezTo>
                  <a:cubicBezTo>
                    <a:pt x="2310" y="3585"/>
                    <a:pt x="2353" y="3511"/>
                    <a:pt x="2390" y="3455"/>
                  </a:cubicBezTo>
                  <a:cubicBezTo>
                    <a:pt x="2360" y="3462"/>
                    <a:pt x="2335" y="3468"/>
                    <a:pt x="2310" y="3468"/>
                  </a:cubicBezTo>
                  <a:cubicBezTo>
                    <a:pt x="2230" y="3480"/>
                    <a:pt x="2150" y="3480"/>
                    <a:pt x="2070" y="3480"/>
                  </a:cubicBezTo>
                  <a:cubicBezTo>
                    <a:pt x="2002" y="3480"/>
                    <a:pt x="1928" y="3486"/>
                    <a:pt x="1861" y="3492"/>
                  </a:cubicBezTo>
                  <a:cubicBezTo>
                    <a:pt x="1855" y="3492"/>
                    <a:pt x="1855" y="3480"/>
                    <a:pt x="1861" y="3480"/>
                  </a:cubicBezTo>
                  <a:cubicBezTo>
                    <a:pt x="1928" y="3468"/>
                    <a:pt x="2002" y="3462"/>
                    <a:pt x="2070" y="3449"/>
                  </a:cubicBezTo>
                  <a:cubicBezTo>
                    <a:pt x="2132" y="3443"/>
                    <a:pt x="2193" y="3437"/>
                    <a:pt x="2249" y="3431"/>
                  </a:cubicBezTo>
                  <a:cubicBezTo>
                    <a:pt x="2310" y="3425"/>
                    <a:pt x="2372" y="3412"/>
                    <a:pt x="2433" y="3400"/>
                  </a:cubicBezTo>
                  <a:cubicBezTo>
                    <a:pt x="2440" y="3394"/>
                    <a:pt x="2446" y="3382"/>
                    <a:pt x="2452" y="3375"/>
                  </a:cubicBezTo>
                  <a:cubicBezTo>
                    <a:pt x="2360" y="3363"/>
                    <a:pt x="2267" y="3332"/>
                    <a:pt x="2218" y="3326"/>
                  </a:cubicBezTo>
                  <a:cubicBezTo>
                    <a:pt x="2206" y="3326"/>
                    <a:pt x="2212" y="3314"/>
                    <a:pt x="2218" y="3314"/>
                  </a:cubicBezTo>
                  <a:cubicBezTo>
                    <a:pt x="2286" y="3314"/>
                    <a:pt x="2353" y="3326"/>
                    <a:pt x="2421" y="3332"/>
                  </a:cubicBezTo>
                  <a:cubicBezTo>
                    <a:pt x="2452" y="3338"/>
                    <a:pt x="2477" y="3338"/>
                    <a:pt x="2501" y="3338"/>
                  </a:cubicBezTo>
                  <a:cubicBezTo>
                    <a:pt x="2514" y="3332"/>
                    <a:pt x="2526" y="3332"/>
                    <a:pt x="2532" y="3332"/>
                  </a:cubicBezTo>
                  <a:cubicBezTo>
                    <a:pt x="2563" y="3332"/>
                    <a:pt x="2594" y="3314"/>
                    <a:pt x="2618" y="3295"/>
                  </a:cubicBezTo>
                  <a:cubicBezTo>
                    <a:pt x="2637" y="3271"/>
                    <a:pt x="2649" y="3246"/>
                    <a:pt x="2649" y="3215"/>
                  </a:cubicBezTo>
                  <a:cubicBezTo>
                    <a:pt x="2649" y="3154"/>
                    <a:pt x="2668" y="2895"/>
                    <a:pt x="2729" y="2673"/>
                  </a:cubicBezTo>
                  <a:cubicBezTo>
                    <a:pt x="2766" y="2544"/>
                    <a:pt x="2815" y="2433"/>
                    <a:pt x="2889" y="2365"/>
                  </a:cubicBezTo>
                  <a:cubicBezTo>
                    <a:pt x="2828" y="2371"/>
                    <a:pt x="2766" y="2378"/>
                    <a:pt x="2704" y="2390"/>
                  </a:cubicBezTo>
                  <a:cubicBezTo>
                    <a:pt x="2587" y="2402"/>
                    <a:pt x="2477" y="2433"/>
                    <a:pt x="2366" y="2433"/>
                  </a:cubicBezTo>
                  <a:cubicBezTo>
                    <a:pt x="2360" y="2433"/>
                    <a:pt x="2353" y="2433"/>
                    <a:pt x="2347" y="2433"/>
                  </a:cubicBezTo>
                  <a:cubicBezTo>
                    <a:pt x="2255" y="2427"/>
                    <a:pt x="2162" y="2421"/>
                    <a:pt x="2070" y="2402"/>
                  </a:cubicBezTo>
                  <a:cubicBezTo>
                    <a:pt x="2058" y="2402"/>
                    <a:pt x="2045" y="2396"/>
                    <a:pt x="2033" y="2396"/>
                  </a:cubicBezTo>
                  <a:cubicBezTo>
                    <a:pt x="2027" y="2396"/>
                    <a:pt x="2027" y="2390"/>
                    <a:pt x="2033" y="2390"/>
                  </a:cubicBezTo>
                  <a:cubicBezTo>
                    <a:pt x="2045" y="2390"/>
                    <a:pt x="2058" y="2396"/>
                    <a:pt x="2070" y="2396"/>
                  </a:cubicBezTo>
                  <a:cubicBezTo>
                    <a:pt x="2187" y="2408"/>
                    <a:pt x="2298" y="2402"/>
                    <a:pt x="2409" y="2384"/>
                  </a:cubicBezTo>
                  <a:cubicBezTo>
                    <a:pt x="2526" y="2371"/>
                    <a:pt x="2637" y="2347"/>
                    <a:pt x="2754" y="2328"/>
                  </a:cubicBezTo>
                  <a:cubicBezTo>
                    <a:pt x="2840" y="2316"/>
                    <a:pt x="2926" y="2310"/>
                    <a:pt x="3012" y="2285"/>
                  </a:cubicBezTo>
                  <a:cubicBezTo>
                    <a:pt x="3068" y="2261"/>
                    <a:pt x="3142" y="2230"/>
                    <a:pt x="3222" y="2199"/>
                  </a:cubicBezTo>
                  <a:cubicBezTo>
                    <a:pt x="3481" y="2100"/>
                    <a:pt x="3801" y="1971"/>
                    <a:pt x="3918" y="1694"/>
                  </a:cubicBezTo>
                  <a:cubicBezTo>
                    <a:pt x="4010" y="1478"/>
                    <a:pt x="4041" y="1269"/>
                    <a:pt x="4035" y="1066"/>
                  </a:cubicBezTo>
                  <a:cubicBezTo>
                    <a:pt x="4029" y="862"/>
                    <a:pt x="3992" y="665"/>
                    <a:pt x="3949" y="487"/>
                  </a:cubicBezTo>
                  <a:cubicBezTo>
                    <a:pt x="3887" y="259"/>
                    <a:pt x="3770" y="117"/>
                    <a:pt x="3690" y="12"/>
                  </a:cubicBezTo>
                  <a:lnTo>
                    <a:pt x="3678" y="0"/>
                  </a:lnTo>
                  <a:cubicBezTo>
                    <a:pt x="3407" y="25"/>
                    <a:pt x="3142" y="253"/>
                    <a:pt x="2902" y="363"/>
                  </a:cubicBezTo>
                  <a:cubicBezTo>
                    <a:pt x="2729" y="437"/>
                    <a:pt x="2563" y="487"/>
                    <a:pt x="2384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8"/>
            <p:cNvSpPr/>
            <p:nvPr/>
          </p:nvSpPr>
          <p:spPr>
            <a:xfrm>
              <a:off x="-5336974" y="-1295747"/>
              <a:ext cx="385029" cy="265338"/>
            </a:xfrm>
            <a:custGeom>
              <a:avLst/>
              <a:gdLst/>
              <a:ahLst/>
              <a:cxnLst/>
              <a:rect l="l" t="t" r="r" b="b"/>
              <a:pathLst>
                <a:path w="1602" h="1104" extrusionOk="0">
                  <a:moveTo>
                    <a:pt x="1035" y="537"/>
                  </a:moveTo>
                  <a:cubicBezTo>
                    <a:pt x="1226" y="481"/>
                    <a:pt x="1411" y="426"/>
                    <a:pt x="1589" y="352"/>
                  </a:cubicBezTo>
                  <a:cubicBezTo>
                    <a:pt x="1601" y="278"/>
                    <a:pt x="1601" y="216"/>
                    <a:pt x="1571" y="149"/>
                  </a:cubicBezTo>
                  <a:cubicBezTo>
                    <a:pt x="1546" y="87"/>
                    <a:pt x="1515" y="19"/>
                    <a:pt x="1454" y="1"/>
                  </a:cubicBezTo>
                  <a:cubicBezTo>
                    <a:pt x="1441" y="7"/>
                    <a:pt x="1429" y="7"/>
                    <a:pt x="1417" y="13"/>
                  </a:cubicBezTo>
                  <a:cubicBezTo>
                    <a:pt x="1312" y="50"/>
                    <a:pt x="1201" y="75"/>
                    <a:pt x="1096" y="112"/>
                  </a:cubicBezTo>
                  <a:cubicBezTo>
                    <a:pt x="1004" y="136"/>
                    <a:pt x="912" y="173"/>
                    <a:pt x="813" y="204"/>
                  </a:cubicBezTo>
                  <a:cubicBezTo>
                    <a:pt x="511" y="321"/>
                    <a:pt x="203" y="487"/>
                    <a:pt x="31" y="758"/>
                  </a:cubicBezTo>
                  <a:cubicBezTo>
                    <a:pt x="19" y="771"/>
                    <a:pt x="6" y="771"/>
                    <a:pt x="0" y="771"/>
                  </a:cubicBezTo>
                  <a:cubicBezTo>
                    <a:pt x="12" y="814"/>
                    <a:pt x="55" y="931"/>
                    <a:pt x="74" y="1048"/>
                  </a:cubicBezTo>
                  <a:cubicBezTo>
                    <a:pt x="74" y="1066"/>
                    <a:pt x="80" y="1085"/>
                    <a:pt x="80" y="1103"/>
                  </a:cubicBezTo>
                  <a:cubicBezTo>
                    <a:pt x="99" y="1073"/>
                    <a:pt x="123" y="1042"/>
                    <a:pt x="148" y="1011"/>
                  </a:cubicBezTo>
                  <a:cubicBezTo>
                    <a:pt x="308" y="820"/>
                    <a:pt x="573" y="697"/>
                    <a:pt x="813" y="611"/>
                  </a:cubicBezTo>
                  <a:cubicBezTo>
                    <a:pt x="893" y="580"/>
                    <a:pt x="967" y="561"/>
                    <a:pt x="1035" y="5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8"/>
            <p:cNvSpPr/>
            <p:nvPr/>
          </p:nvSpPr>
          <p:spPr>
            <a:xfrm>
              <a:off x="-4975980" y="-1341652"/>
              <a:ext cx="136515" cy="124738"/>
            </a:xfrm>
            <a:custGeom>
              <a:avLst/>
              <a:gdLst/>
              <a:ahLst/>
              <a:cxnLst/>
              <a:rect l="l" t="t" r="r" b="b"/>
              <a:pathLst>
                <a:path w="568" h="519" extrusionOk="0">
                  <a:moveTo>
                    <a:pt x="149" y="260"/>
                  </a:moveTo>
                  <a:cubicBezTo>
                    <a:pt x="173" y="309"/>
                    <a:pt x="229" y="414"/>
                    <a:pt x="192" y="469"/>
                  </a:cubicBezTo>
                  <a:cubicBezTo>
                    <a:pt x="186" y="475"/>
                    <a:pt x="173" y="475"/>
                    <a:pt x="173" y="469"/>
                  </a:cubicBezTo>
                  <a:cubicBezTo>
                    <a:pt x="149" y="420"/>
                    <a:pt x="149" y="358"/>
                    <a:pt x="130" y="303"/>
                  </a:cubicBezTo>
                  <a:cubicBezTo>
                    <a:pt x="106" y="247"/>
                    <a:pt x="81" y="198"/>
                    <a:pt x="32" y="161"/>
                  </a:cubicBezTo>
                  <a:cubicBezTo>
                    <a:pt x="26" y="161"/>
                    <a:pt x="13" y="167"/>
                    <a:pt x="1" y="173"/>
                  </a:cubicBezTo>
                  <a:cubicBezTo>
                    <a:pt x="44" y="204"/>
                    <a:pt x="87" y="278"/>
                    <a:pt x="99" y="309"/>
                  </a:cubicBezTo>
                  <a:cubicBezTo>
                    <a:pt x="118" y="352"/>
                    <a:pt x="155" y="451"/>
                    <a:pt x="143" y="518"/>
                  </a:cubicBezTo>
                  <a:cubicBezTo>
                    <a:pt x="186" y="500"/>
                    <a:pt x="223" y="481"/>
                    <a:pt x="266" y="457"/>
                  </a:cubicBezTo>
                  <a:cubicBezTo>
                    <a:pt x="358" y="407"/>
                    <a:pt x="463" y="340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55" y="266"/>
                    <a:pt x="555" y="241"/>
                    <a:pt x="543" y="216"/>
                  </a:cubicBezTo>
                  <a:cubicBezTo>
                    <a:pt x="531" y="180"/>
                    <a:pt x="518" y="149"/>
                    <a:pt x="494" y="118"/>
                  </a:cubicBezTo>
                  <a:cubicBezTo>
                    <a:pt x="469" y="81"/>
                    <a:pt x="432" y="26"/>
                    <a:pt x="383" y="1"/>
                  </a:cubicBezTo>
                  <a:cubicBezTo>
                    <a:pt x="340" y="26"/>
                    <a:pt x="303" y="50"/>
                    <a:pt x="260" y="69"/>
                  </a:cubicBezTo>
                  <a:cubicBezTo>
                    <a:pt x="198" y="93"/>
                    <a:pt x="130" y="124"/>
                    <a:pt x="63" y="149"/>
                  </a:cubicBezTo>
                  <a:cubicBezTo>
                    <a:pt x="106" y="173"/>
                    <a:pt x="130" y="223"/>
                    <a:pt x="149" y="2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8"/>
            <p:cNvSpPr/>
            <p:nvPr/>
          </p:nvSpPr>
          <p:spPr>
            <a:xfrm>
              <a:off x="-4860375" y="-1369772"/>
              <a:ext cx="103828" cy="83159"/>
            </a:xfrm>
            <a:custGeom>
              <a:avLst/>
              <a:gdLst/>
              <a:ahLst/>
              <a:cxnLst/>
              <a:rect l="l" t="t" r="r" b="b"/>
              <a:pathLst>
                <a:path w="432" h="346" extrusionOk="0">
                  <a:moveTo>
                    <a:pt x="111" y="167"/>
                  </a:moveTo>
                  <a:cubicBezTo>
                    <a:pt x="148" y="216"/>
                    <a:pt x="191" y="284"/>
                    <a:pt x="204" y="346"/>
                  </a:cubicBezTo>
                  <a:cubicBezTo>
                    <a:pt x="277" y="315"/>
                    <a:pt x="358" y="297"/>
                    <a:pt x="431" y="284"/>
                  </a:cubicBezTo>
                  <a:cubicBezTo>
                    <a:pt x="407" y="260"/>
                    <a:pt x="395" y="229"/>
                    <a:pt x="388" y="210"/>
                  </a:cubicBezTo>
                  <a:cubicBezTo>
                    <a:pt x="370" y="130"/>
                    <a:pt x="327" y="50"/>
                    <a:pt x="302" y="7"/>
                  </a:cubicBezTo>
                  <a:cubicBezTo>
                    <a:pt x="296" y="26"/>
                    <a:pt x="277" y="38"/>
                    <a:pt x="259" y="32"/>
                  </a:cubicBezTo>
                  <a:cubicBezTo>
                    <a:pt x="167" y="1"/>
                    <a:pt x="80" y="26"/>
                    <a:pt x="0" y="69"/>
                  </a:cubicBezTo>
                  <a:cubicBezTo>
                    <a:pt x="43" y="87"/>
                    <a:pt x="87" y="124"/>
                    <a:pt x="111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8"/>
            <p:cNvSpPr/>
            <p:nvPr/>
          </p:nvSpPr>
          <p:spPr>
            <a:xfrm>
              <a:off x="-4876718" y="-1350545"/>
              <a:ext cx="61047" cy="74266"/>
            </a:xfrm>
            <a:custGeom>
              <a:avLst/>
              <a:gdLst/>
              <a:ahLst/>
              <a:cxnLst/>
              <a:rect l="l" t="t" r="r" b="b"/>
              <a:pathLst>
                <a:path w="254" h="309" extrusionOk="0">
                  <a:moveTo>
                    <a:pt x="253" y="278"/>
                  </a:moveTo>
                  <a:cubicBezTo>
                    <a:pt x="210" y="235"/>
                    <a:pt x="198" y="180"/>
                    <a:pt x="167" y="130"/>
                  </a:cubicBezTo>
                  <a:cubicBezTo>
                    <a:pt x="136" y="75"/>
                    <a:pt x="93" y="38"/>
                    <a:pt x="44" y="1"/>
                  </a:cubicBezTo>
                  <a:cubicBezTo>
                    <a:pt x="31" y="7"/>
                    <a:pt x="13" y="13"/>
                    <a:pt x="1" y="26"/>
                  </a:cubicBezTo>
                  <a:cubicBezTo>
                    <a:pt x="44" y="44"/>
                    <a:pt x="81" y="81"/>
                    <a:pt x="111" y="124"/>
                  </a:cubicBezTo>
                  <a:cubicBezTo>
                    <a:pt x="142" y="167"/>
                    <a:pt x="198" y="247"/>
                    <a:pt x="179" y="309"/>
                  </a:cubicBezTo>
                  <a:cubicBezTo>
                    <a:pt x="204" y="297"/>
                    <a:pt x="228" y="284"/>
                    <a:pt x="253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8"/>
            <p:cNvSpPr/>
            <p:nvPr/>
          </p:nvSpPr>
          <p:spPr>
            <a:xfrm>
              <a:off x="-4893062" y="529658"/>
              <a:ext cx="161751" cy="18818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377" y="0"/>
                  </a:moveTo>
                  <a:cubicBezTo>
                    <a:pt x="50" y="43"/>
                    <a:pt x="1" y="622"/>
                    <a:pt x="266" y="782"/>
                  </a:cubicBezTo>
                  <a:cubicBezTo>
                    <a:pt x="266" y="782"/>
                    <a:pt x="272" y="782"/>
                    <a:pt x="272" y="782"/>
                  </a:cubicBezTo>
                  <a:cubicBezTo>
                    <a:pt x="420" y="628"/>
                    <a:pt x="555" y="462"/>
                    <a:pt x="672" y="283"/>
                  </a:cubicBezTo>
                  <a:cubicBezTo>
                    <a:pt x="623" y="197"/>
                    <a:pt x="543" y="123"/>
                    <a:pt x="463" y="74"/>
                  </a:cubicBezTo>
                  <a:lnTo>
                    <a:pt x="457" y="68"/>
                  </a:lnTo>
                  <a:cubicBezTo>
                    <a:pt x="432" y="56"/>
                    <a:pt x="407" y="31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8"/>
            <p:cNvSpPr/>
            <p:nvPr/>
          </p:nvSpPr>
          <p:spPr>
            <a:xfrm>
              <a:off x="-5088460" y="708713"/>
              <a:ext cx="131948" cy="170403"/>
            </a:xfrm>
            <a:custGeom>
              <a:avLst/>
              <a:gdLst/>
              <a:ahLst/>
              <a:cxnLst/>
              <a:rect l="l" t="t" r="r" b="b"/>
              <a:pathLst>
                <a:path w="549" h="709" extrusionOk="0">
                  <a:moveTo>
                    <a:pt x="290" y="333"/>
                  </a:moveTo>
                  <a:cubicBezTo>
                    <a:pt x="198" y="234"/>
                    <a:pt x="118" y="124"/>
                    <a:pt x="93" y="0"/>
                  </a:cubicBezTo>
                  <a:cubicBezTo>
                    <a:pt x="75" y="50"/>
                    <a:pt x="56" y="105"/>
                    <a:pt x="25" y="161"/>
                  </a:cubicBezTo>
                  <a:cubicBezTo>
                    <a:pt x="19" y="173"/>
                    <a:pt x="13" y="185"/>
                    <a:pt x="1" y="197"/>
                  </a:cubicBezTo>
                  <a:cubicBezTo>
                    <a:pt x="7" y="290"/>
                    <a:pt x="44" y="382"/>
                    <a:pt x="69" y="456"/>
                  </a:cubicBezTo>
                  <a:cubicBezTo>
                    <a:pt x="99" y="518"/>
                    <a:pt x="130" y="579"/>
                    <a:pt x="173" y="635"/>
                  </a:cubicBezTo>
                  <a:cubicBezTo>
                    <a:pt x="204" y="666"/>
                    <a:pt x="241" y="678"/>
                    <a:pt x="266" y="703"/>
                  </a:cubicBezTo>
                  <a:cubicBezTo>
                    <a:pt x="272" y="709"/>
                    <a:pt x="272" y="709"/>
                    <a:pt x="272" y="709"/>
                  </a:cubicBezTo>
                  <a:cubicBezTo>
                    <a:pt x="303" y="696"/>
                    <a:pt x="327" y="684"/>
                    <a:pt x="358" y="672"/>
                  </a:cubicBezTo>
                  <a:cubicBezTo>
                    <a:pt x="426" y="635"/>
                    <a:pt x="494" y="586"/>
                    <a:pt x="549" y="536"/>
                  </a:cubicBezTo>
                  <a:cubicBezTo>
                    <a:pt x="463" y="518"/>
                    <a:pt x="315" y="364"/>
                    <a:pt x="290" y="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8"/>
            <p:cNvSpPr/>
            <p:nvPr/>
          </p:nvSpPr>
          <p:spPr>
            <a:xfrm>
              <a:off x="-5255739" y="828644"/>
              <a:ext cx="74266" cy="69699"/>
            </a:xfrm>
            <a:custGeom>
              <a:avLst/>
              <a:gdLst/>
              <a:ahLst/>
              <a:cxnLst/>
              <a:rect l="l" t="t" r="r" b="b"/>
              <a:pathLst>
                <a:path w="309" h="290" extrusionOk="0">
                  <a:moveTo>
                    <a:pt x="278" y="271"/>
                  </a:moveTo>
                  <a:cubicBezTo>
                    <a:pt x="247" y="185"/>
                    <a:pt x="266" y="87"/>
                    <a:pt x="309" y="0"/>
                  </a:cubicBezTo>
                  <a:cubicBezTo>
                    <a:pt x="303" y="6"/>
                    <a:pt x="296" y="6"/>
                    <a:pt x="290" y="13"/>
                  </a:cubicBezTo>
                  <a:cubicBezTo>
                    <a:pt x="62" y="117"/>
                    <a:pt x="7" y="216"/>
                    <a:pt x="1" y="290"/>
                  </a:cubicBezTo>
                  <a:cubicBezTo>
                    <a:pt x="93" y="290"/>
                    <a:pt x="186" y="284"/>
                    <a:pt x="278" y="2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8"/>
            <p:cNvSpPr/>
            <p:nvPr/>
          </p:nvSpPr>
          <p:spPr>
            <a:xfrm>
              <a:off x="-5384562" y="-173586"/>
              <a:ext cx="536204" cy="687139"/>
            </a:xfrm>
            <a:custGeom>
              <a:avLst/>
              <a:gdLst/>
              <a:ahLst/>
              <a:cxnLst/>
              <a:rect l="l" t="t" r="r" b="b"/>
              <a:pathLst>
                <a:path w="2231" h="2859" extrusionOk="0">
                  <a:moveTo>
                    <a:pt x="1541" y="1399"/>
                  </a:moveTo>
                  <a:cubicBezTo>
                    <a:pt x="1270" y="1220"/>
                    <a:pt x="1011" y="1054"/>
                    <a:pt x="832" y="758"/>
                  </a:cubicBezTo>
                  <a:cubicBezTo>
                    <a:pt x="814" y="733"/>
                    <a:pt x="802" y="703"/>
                    <a:pt x="783" y="678"/>
                  </a:cubicBezTo>
                  <a:cubicBezTo>
                    <a:pt x="765" y="641"/>
                    <a:pt x="746" y="604"/>
                    <a:pt x="728" y="561"/>
                  </a:cubicBezTo>
                  <a:cubicBezTo>
                    <a:pt x="703" y="512"/>
                    <a:pt x="685" y="462"/>
                    <a:pt x="666" y="407"/>
                  </a:cubicBezTo>
                  <a:cubicBezTo>
                    <a:pt x="642" y="345"/>
                    <a:pt x="617" y="278"/>
                    <a:pt x="605" y="216"/>
                  </a:cubicBezTo>
                  <a:cubicBezTo>
                    <a:pt x="580" y="136"/>
                    <a:pt x="561" y="62"/>
                    <a:pt x="549" y="1"/>
                  </a:cubicBezTo>
                  <a:cubicBezTo>
                    <a:pt x="518" y="99"/>
                    <a:pt x="469" y="198"/>
                    <a:pt x="407" y="265"/>
                  </a:cubicBezTo>
                  <a:cubicBezTo>
                    <a:pt x="346" y="345"/>
                    <a:pt x="260" y="419"/>
                    <a:pt x="167" y="462"/>
                  </a:cubicBezTo>
                  <a:cubicBezTo>
                    <a:pt x="112" y="487"/>
                    <a:pt x="56" y="506"/>
                    <a:pt x="1" y="518"/>
                  </a:cubicBezTo>
                  <a:cubicBezTo>
                    <a:pt x="19" y="524"/>
                    <a:pt x="38" y="530"/>
                    <a:pt x="50" y="536"/>
                  </a:cubicBezTo>
                  <a:cubicBezTo>
                    <a:pt x="180" y="604"/>
                    <a:pt x="143" y="1004"/>
                    <a:pt x="377" y="1128"/>
                  </a:cubicBezTo>
                  <a:cubicBezTo>
                    <a:pt x="494" y="1195"/>
                    <a:pt x="617" y="1232"/>
                    <a:pt x="722" y="1251"/>
                  </a:cubicBezTo>
                  <a:cubicBezTo>
                    <a:pt x="746" y="1245"/>
                    <a:pt x="765" y="1239"/>
                    <a:pt x="783" y="1226"/>
                  </a:cubicBezTo>
                  <a:cubicBezTo>
                    <a:pt x="796" y="1220"/>
                    <a:pt x="808" y="1214"/>
                    <a:pt x="820" y="1214"/>
                  </a:cubicBezTo>
                  <a:cubicBezTo>
                    <a:pt x="832" y="1208"/>
                    <a:pt x="845" y="1202"/>
                    <a:pt x="857" y="1195"/>
                  </a:cubicBezTo>
                  <a:cubicBezTo>
                    <a:pt x="863" y="1195"/>
                    <a:pt x="869" y="1189"/>
                    <a:pt x="869" y="1189"/>
                  </a:cubicBezTo>
                  <a:cubicBezTo>
                    <a:pt x="876" y="1189"/>
                    <a:pt x="882" y="1195"/>
                    <a:pt x="876" y="1195"/>
                  </a:cubicBezTo>
                  <a:cubicBezTo>
                    <a:pt x="869" y="1202"/>
                    <a:pt x="863" y="1202"/>
                    <a:pt x="863" y="1202"/>
                  </a:cubicBezTo>
                  <a:cubicBezTo>
                    <a:pt x="851" y="1208"/>
                    <a:pt x="839" y="1214"/>
                    <a:pt x="826" y="1226"/>
                  </a:cubicBezTo>
                  <a:cubicBezTo>
                    <a:pt x="814" y="1232"/>
                    <a:pt x="802" y="1239"/>
                    <a:pt x="789" y="1239"/>
                  </a:cubicBezTo>
                  <a:cubicBezTo>
                    <a:pt x="777" y="1245"/>
                    <a:pt x="765" y="1251"/>
                    <a:pt x="752" y="1257"/>
                  </a:cubicBezTo>
                  <a:cubicBezTo>
                    <a:pt x="765" y="1263"/>
                    <a:pt x="777" y="1263"/>
                    <a:pt x="789" y="1269"/>
                  </a:cubicBezTo>
                  <a:cubicBezTo>
                    <a:pt x="808" y="1269"/>
                    <a:pt x="820" y="1275"/>
                    <a:pt x="832" y="1275"/>
                  </a:cubicBezTo>
                  <a:cubicBezTo>
                    <a:pt x="845" y="1275"/>
                    <a:pt x="857" y="1282"/>
                    <a:pt x="869" y="1282"/>
                  </a:cubicBezTo>
                  <a:cubicBezTo>
                    <a:pt x="906" y="1288"/>
                    <a:pt x="931" y="1300"/>
                    <a:pt x="943" y="1306"/>
                  </a:cubicBezTo>
                  <a:cubicBezTo>
                    <a:pt x="968" y="1319"/>
                    <a:pt x="937" y="1331"/>
                    <a:pt x="882" y="1349"/>
                  </a:cubicBezTo>
                  <a:cubicBezTo>
                    <a:pt x="869" y="1356"/>
                    <a:pt x="857" y="1356"/>
                    <a:pt x="845" y="1362"/>
                  </a:cubicBezTo>
                  <a:cubicBezTo>
                    <a:pt x="832" y="1362"/>
                    <a:pt x="820" y="1368"/>
                    <a:pt x="802" y="1368"/>
                  </a:cubicBezTo>
                  <a:cubicBezTo>
                    <a:pt x="734" y="1386"/>
                    <a:pt x="642" y="1405"/>
                    <a:pt x="549" y="1417"/>
                  </a:cubicBezTo>
                  <a:cubicBezTo>
                    <a:pt x="537" y="1417"/>
                    <a:pt x="525" y="1417"/>
                    <a:pt x="506" y="1417"/>
                  </a:cubicBezTo>
                  <a:cubicBezTo>
                    <a:pt x="494" y="1423"/>
                    <a:pt x="481" y="1423"/>
                    <a:pt x="469" y="1423"/>
                  </a:cubicBezTo>
                  <a:cubicBezTo>
                    <a:pt x="407" y="1429"/>
                    <a:pt x="346" y="1436"/>
                    <a:pt x="290" y="1436"/>
                  </a:cubicBezTo>
                  <a:cubicBezTo>
                    <a:pt x="272" y="1436"/>
                    <a:pt x="253" y="1436"/>
                    <a:pt x="241" y="1442"/>
                  </a:cubicBezTo>
                  <a:cubicBezTo>
                    <a:pt x="223" y="1448"/>
                    <a:pt x="223" y="1460"/>
                    <a:pt x="229" y="1479"/>
                  </a:cubicBezTo>
                  <a:cubicBezTo>
                    <a:pt x="241" y="1510"/>
                    <a:pt x="290" y="1546"/>
                    <a:pt x="358" y="1596"/>
                  </a:cubicBezTo>
                  <a:cubicBezTo>
                    <a:pt x="371" y="1608"/>
                    <a:pt x="377" y="1614"/>
                    <a:pt x="389" y="1620"/>
                  </a:cubicBezTo>
                  <a:cubicBezTo>
                    <a:pt x="401" y="1627"/>
                    <a:pt x="414" y="1639"/>
                    <a:pt x="426" y="1645"/>
                  </a:cubicBezTo>
                  <a:cubicBezTo>
                    <a:pt x="475" y="1682"/>
                    <a:pt x="537" y="1719"/>
                    <a:pt x="598" y="1756"/>
                  </a:cubicBezTo>
                  <a:cubicBezTo>
                    <a:pt x="617" y="1768"/>
                    <a:pt x="635" y="1781"/>
                    <a:pt x="654" y="1793"/>
                  </a:cubicBezTo>
                  <a:cubicBezTo>
                    <a:pt x="672" y="1799"/>
                    <a:pt x="691" y="1811"/>
                    <a:pt x="709" y="1824"/>
                  </a:cubicBezTo>
                  <a:cubicBezTo>
                    <a:pt x="709" y="1824"/>
                    <a:pt x="709" y="1824"/>
                    <a:pt x="709" y="1824"/>
                  </a:cubicBezTo>
                  <a:cubicBezTo>
                    <a:pt x="869" y="1922"/>
                    <a:pt x="1054" y="2027"/>
                    <a:pt x="1239" y="2132"/>
                  </a:cubicBezTo>
                  <a:cubicBezTo>
                    <a:pt x="1319" y="2181"/>
                    <a:pt x="1399" y="2261"/>
                    <a:pt x="1473" y="2366"/>
                  </a:cubicBezTo>
                  <a:cubicBezTo>
                    <a:pt x="1485" y="2372"/>
                    <a:pt x="1491" y="2384"/>
                    <a:pt x="1498" y="2396"/>
                  </a:cubicBezTo>
                  <a:cubicBezTo>
                    <a:pt x="1504" y="2403"/>
                    <a:pt x="1510" y="2415"/>
                    <a:pt x="1516" y="2427"/>
                  </a:cubicBezTo>
                  <a:cubicBezTo>
                    <a:pt x="1596" y="2550"/>
                    <a:pt x="1670" y="2698"/>
                    <a:pt x="1732" y="2858"/>
                  </a:cubicBezTo>
                  <a:cubicBezTo>
                    <a:pt x="1781" y="2667"/>
                    <a:pt x="1910" y="2495"/>
                    <a:pt x="2027" y="2372"/>
                  </a:cubicBezTo>
                  <a:cubicBezTo>
                    <a:pt x="2040" y="2359"/>
                    <a:pt x="2046" y="2347"/>
                    <a:pt x="2058" y="2341"/>
                  </a:cubicBezTo>
                  <a:cubicBezTo>
                    <a:pt x="2064" y="2329"/>
                    <a:pt x="2077" y="2323"/>
                    <a:pt x="2089" y="2310"/>
                  </a:cubicBezTo>
                  <a:cubicBezTo>
                    <a:pt x="2144" y="2255"/>
                    <a:pt x="2200" y="2205"/>
                    <a:pt x="2231" y="2187"/>
                  </a:cubicBezTo>
                  <a:cubicBezTo>
                    <a:pt x="2194" y="2119"/>
                    <a:pt x="2101" y="1934"/>
                    <a:pt x="1966" y="1756"/>
                  </a:cubicBezTo>
                  <a:cubicBezTo>
                    <a:pt x="1892" y="1657"/>
                    <a:pt x="1799" y="1565"/>
                    <a:pt x="1701" y="1497"/>
                  </a:cubicBezTo>
                  <a:lnTo>
                    <a:pt x="1701" y="1497"/>
                  </a:lnTo>
                  <a:cubicBezTo>
                    <a:pt x="1645" y="1460"/>
                    <a:pt x="1590" y="1429"/>
                    <a:pt x="1541" y="13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8"/>
            <p:cNvSpPr/>
            <p:nvPr/>
          </p:nvSpPr>
          <p:spPr>
            <a:xfrm>
              <a:off x="-5582845" y="-222375"/>
              <a:ext cx="327346" cy="192514"/>
            </a:xfrm>
            <a:custGeom>
              <a:avLst/>
              <a:gdLst/>
              <a:ahLst/>
              <a:cxnLst/>
              <a:rect l="l" t="t" r="r" b="b"/>
              <a:pathLst>
                <a:path w="1362" h="801" extrusionOk="0">
                  <a:moveTo>
                    <a:pt x="752" y="721"/>
                  </a:moveTo>
                  <a:cubicBezTo>
                    <a:pt x="925" y="665"/>
                    <a:pt x="1085" y="592"/>
                    <a:pt x="1202" y="438"/>
                  </a:cubicBezTo>
                  <a:cubicBezTo>
                    <a:pt x="1257" y="370"/>
                    <a:pt x="1300" y="290"/>
                    <a:pt x="1319" y="204"/>
                  </a:cubicBezTo>
                  <a:cubicBezTo>
                    <a:pt x="1337" y="148"/>
                    <a:pt x="1343" y="86"/>
                    <a:pt x="1362" y="31"/>
                  </a:cubicBezTo>
                  <a:cubicBezTo>
                    <a:pt x="1356" y="19"/>
                    <a:pt x="1362" y="13"/>
                    <a:pt x="1362" y="0"/>
                  </a:cubicBezTo>
                  <a:cubicBezTo>
                    <a:pt x="1343" y="19"/>
                    <a:pt x="1325" y="31"/>
                    <a:pt x="1300" y="43"/>
                  </a:cubicBezTo>
                  <a:cubicBezTo>
                    <a:pt x="1183" y="111"/>
                    <a:pt x="1035" y="142"/>
                    <a:pt x="906" y="191"/>
                  </a:cubicBezTo>
                  <a:cubicBezTo>
                    <a:pt x="771" y="234"/>
                    <a:pt x="641" y="290"/>
                    <a:pt x="493" y="284"/>
                  </a:cubicBezTo>
                  <a:cubicBezTo>
                    <a:pt x="376" y="284"/>
                    <a:pt x="265" y="265"/>
                    <a:pt x="155" y="253"/>
                  </a:cubicBezTo>
                  <a:lnTo>
                    <a:pt x="1" y="265"/>
                  </a:lnTo>
                  <a:cubicBezTo>
                    <a:pt x="1" y="265"/>
                    <a:pt x="826" y="382"/>
                    <a:pt x="771" y="493"/>
                  </a:cubicBezTo>
                  <a:cubicBezTo>
                    <a:pt x="709" y="610"/>
                    <a:pt x="383" y="801"/>
                    <a:pt x="383" y="801"/>
                  </a:cubicBezTo>
                  <a:cubicBezTo>
                    <a:pt x="383" y="801"/>
                    <a:pt x="592" y="727"/>
                    <a:pt x="752" y="7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8"/>
            <p:cNvSpPr/>
            <p:nvPr/>
          </p:nvSpPr>
          <p:spPr>
            <a:xfrm>
              <a:off x="-5730896" y="-1029206"/>
              <a:ext cx="404496" cy="496067"/>
            </a:xfrm>
            <a:custGeom>
              <a:avLst/>
              <a:gdLst/>
              <a:ahLst/>
              <a:cxnLst/>
              <a:rect l="l" t="t" r="r" b="b"/>
              <a:pathLst>
                <a:path w="1683" h="2064" extrusionOk="0">
                  <a:moveTo>
                    <a:pt x="980" y="752"/>
                  </a:moveTo>
                  <a:cubicBezTo>
                    <a:pt x="1023" y="647"/>
                    <a:pt x="1263" y="549"/>
                    <a:pt x="1559" y="358"/>
                  </a:cubicBezTo>
                  <a:cubicBezTo>
                    <a:pt x="1590" y="321"/>
                    <a:pt x="1621" y="284"/>
                    <a:pt x="1658" y="204"/>
                  </a:cubicBezTo>
                  <a:cubicBezTo>
                    <a:pt x="1676" y="173"/>
                    <a:pt x="1682" y="130"/>
                    <a:pt x="1682" y="87"/>
                  </a:cubicBezTo>
                  <a:cubicBezTo>
                    <a:pt x="1682" y="81"/>
                    <a:pt x="1682" y="68"/>
                    <a:pt x="1682" y="62"/>
                  </a:cubicBezTo>
                  <a:cubicBezTo>
                    <a:pt x="1682" y="44"/>
                    <a:pt x="1682" y="19"/>
                    <a:pt x="1682" y="0"/>
                  </a:cubicBezTo>
                  <a:cubicBezTo>
                    <a:pt x="1590" y="50"/>
                    <a:pt x="1504" y="99"/>
                    <a:pt x="1417" y="154"/>
                  </a:cubicBezTo>
                  <a:cubicBezTo>
                    <a:pt x="1202" y="290"/>
                    <a:pt x="1017" y="425"/>
                    <a:pt x="968" y="536"/>
                  </a:cubicBezTo>
                  <a:lnTo>
                    <a:pt x="955" y="549"/>
                  </a:lnTo>
                  <a:lnTo>
                    <a:pt x="943" y="555"/>
                  </a:lnTo>
                  <a:cubicBezTo>
                    <a:pt x="937" y="555"/>
                    <a:pt x="185" y="795"/>
                    <a:pt x="56" y="1171"/>
                  </a:cubicBezTo>
                  <a:cubicBezTo>
                    <a:pt x="1" y="1331"/>
                    <a:pt x="130" y="1731"/>
                    <a:pt x="259" y="2064"/>
                  </a:cubicBezTo>
                  <a:cubicBezTo>
                    <a:pt x="247" y="2008"/>
                    <a:pt x="229" y="1934"/>
                    <a:pt x="210" y="1848"/>
                  </a:cubicBezTo>
                  <a:cubicBezTo>
                    <a:pt x="105" y="1349"/>
                    <a:pt x="130" y="1337"/>
                    <a:pt x="413" y="1152"/>
                  </a:cubicBezTo>
                  <a:cubicBezTo>
                    <a:pt x="691" y="961"/>
                    <a:pt x="937" y="869"/>
                    <a:pt x="980" y="7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8"/>
            <p:cNvSpPr/>
            <p:nvPr/>
          </p:nvSpPr>
          <p:spPr>
            <a:xfrm>
              <a:off x="-5522038" y="-1283730"/>
              <a:ext cx="854418" cy="1122159"/>
            </a:xfrm>
            <a:custGeom>
              <a:avLst/>
              <a:gdLst/>
              <a:ahLst/>
              <a:cxnLst/>
              <a:rect l="l" t="t" r="r" b="b"/>
              <a:pathLst>
                <a:path w="3555" h="4669" extrusionOk="0">
                  <a:moveTo>
                    <a:pt x="1485" y="2359"/>
                  </a:moveTo>
                  <a:cubicBezTo>
                    <a:pt x="1485" y="2365"/>
                    <a:pt x="1485" y="2371"/>
                    <a:pt x="1485" y="2371"/>
                  </a:cubicBezTo>
                  <a:cubicBezTo>
                    <a:pt x="1460" y="2371"/>
                    <a:pt x="1441" y="2371"/>
                    <a:pt x="1423" y="2371"/>
                  </a:cubicBezTo>
                  <a:cubicBezTo>
                    <a:pt x="1361" y="2365"/>
                    <a:pt x="1306" y="2341"/>
                    <a:pt x="1250" y="2316"/>
                  </a:cubicBezTo>
                  <a:cubicBezTo>
                    <a:pt x="1238" y="2316"/>
                    <a:pt x="1244" y="2297"/>
                    <a:pt x="1257" y="2304"/>
                  </a:cubicBezTo>
                  <a:cubicBezTo>
                    <a:pt x="1312" y="2316"/>
                    <a:pt x="1368" y="2328"/>
                    <a:pt x="1423" y="2347"/>
                  </a:cubicBezTo>
                  <a:cubicBezTo>
                    <a:pt x="1441" y="2353"/>
                    <a:pt x="1466" y="2353"/>
                    <a:pt x="1485" y="2359"/>
                  </a:cubicBezTo>
                  <a:close/>
                  <a:moveTo>
                    <a:pt x="672" y="4546"/>
                  </a:moveTo>
                  <a:cubicBezTo>
                    <a:pt x="807" y="4502"/>
                    <a:pt x="967" y="4466"/>
                    <a:pt x="1084" y="4373"/>
                  </a:cubicBezTo>
                  <a:cubicBezTo>
                    <a:pt x="1090" y="4367"/>
                    <a:pt x="1090" y="4361"/>
                    <a:pt x="1097" y="4361"/>
                  </a:cubicBezTo>
                  <a:cubicBezTo>
                    <a:pt x="1109" y="4349"/>
                    <a:pt x="1115" y="4342"/>
                    <a:pt x="1127" y="4330"/>
                  </a:cubicBezTo>
                  <a:lnTo>
                    <a:pt x="1133" y="4324"/>
                  </a:lnTo>
                  <a:cubicBezTo>
                    <a:pt x="1140" y="4318"/>
                    <a:pt x="1152" y="4305"/>
                    <a:pt x="1158" y="4299"/>
                  </a:cubicBezTo>
                  <a:cubicBezTo>
                    <a:pt x="1201" y="4250"/>
                    <a:pt x="1269" y="4195"/>
                    <a:pt x="1349" y="4139"/>
                  </a:cubicBezTo>
                  <a:cubicBezTo>
                    <a:pt x="1466" y="4047"/>
                    <a:pt x="1608" y="3942"/>
                    <a:pt x="1675" y="3831"/>
                  </a:cubicBezTo>
                  <a:cubicBezTo>
                    <a:pt x="1712" y="3776"/>
                    <a:pt x="1749" y="3714"/>
                    <a:pt x="1780" y="3653"/>
                  </a:cubicBezTo>
                  <a:cubicBezTo>
                    <a:pt x="1823" y="3585"/>
                    <a:pt x="1866" y="3511"/>
                    <a:pt x="1903" y="3455"/>
                  </a:cubicBezTo>
                  <a:cubicBezTo>
                    <a:pt x="1873" y="3462"/>
                    <a:pt x="1848" y="3468"/>
                    <a:pt x="1823" y="3468"/>
                  </a:cubicBezTo>
                  <a:cubicBezTo>
                    <a:pt x="1743" y="3480"/>
                    <a:pt x="1663" y="3480"/>
                    <a:pt x="1583" y="3480"/>
                  </a:cubicBezTo>
                  <a:cubicBezTo>
                    <a:pt x="1515" y="3480"/>
                    <a:pt x="1441" y="3486"/>
                    <a:pt x="1374" y="3492"/>
                  </a:cubicBezTo>
                  <a:cubicBezTo>
                    <a:pt x="1368" y="3492"/>
                    <a:pt x="1368" y="3480"/>
                    <a:pt x="1368" y="3480"/>
                  </a:cubicBezTo>
                  <a:cubicBezTo>
                    <a:pt x="1441" y="3468"/>
                    <a:pt x="1515" y="3462"/>
                    <a:pt x="1583" y="3449"/>
                  </a:cubicBezTo>
                  <a:cubicBezTo>
                    <a:pt x="1645" y="3443"/>
                    <a:pt x="1706" y="3437"/>
                    <a:pt x="1762" y="3431"/>
                  </a:cubicBezTo>
                  <a:cubicBezTo>
                    <a:pt x="1823" y="3425"/>
                    <a:pt x="1885" y="3412"/>
                    <a:pt x="1946" y="3400"/>
                  </a:cubicBezTo>
                  <a:cubicBezTo>
                    <a:pt x="1953" y="3394"/>
                    <a:pt x="1959" y="3382"/>
                    <a:pt x="1965" y="3375"/>
                  </a:cubicBezTo>
                  <a:cubicBezTo>
                    <a:pt x="1873" y="3363"/>
                    <a:pt x="1780" y="3332"/>
                    <a:pt x="1725" y="3326"/>
                  </a:cubicBezTo>
                  <a:cubicBezTo>
                    <a:pt x="1719" y="3326"/>
                    <a:pt x="1725" y="3314"/>
                    <a:pt x="1731" y="3314"/>
                  </a:cubicBezTo>
                  <a:cubicBezTo>
                    <a:pt x="1799" y="3314"/>
                    <a:pt x="1866" y="3326"/>
                    <a:pt x="1934" y="3332"/>
                  </a:cubicBezTo>
                  <a:cubicBezTo>
                    <a:pt x="1965" y="3338"/>
                    <a:pt x="1990" y="3338"/>
                    <a:pt x="2014" y="3338"/>
                  </a:cubicBezTo>
                  <a:cubicBezTo>
                    <a:pt x="2027" y="3332"/>
                    <a:pt x="2039" y="3332"/>
                    <a:pt x="2045" y="3332"/>
                  </a:cubicBezTo>
                  <a:cubicBezTo>
                    <a:pt x="2076" y="3332"/>
                    <a:pt x="2107" y="3314"/>
                    <a:pt x="2131" y="3295"/>
                  </a:cubicBezTo>
                  <a:cubicBezTo>
                    <a:pt x="2150" y="3271"/>
                    <a:pt x="2162" y="3246"/>
                    <a:pt x="2162" y="3215"/>
                  </a:cubicBezTo>
                  <a:cubicBezTo>
                    <a:pt x="2162" y="3154"/>
                    <a:pt x="2181" y="2895"/>
                    <a:pt x="2242" y="2673"/>
                  </a:cubicBezTo>
                  <a:cubicBezTo>
                    <a:pt x="2279" y="2544"/>
                    <a:pt x="2328" y="2433"/>
                    <a:pt x="2402" y="2365"/>
                  </a:cubicBezTo>
                  <a:cubicBezTo>
                    <a:pt x="2433" y="2359"/>
                    <a:pt x="2464" y="2353"/>
                    <a:pt x="2488" y="2347"/>
                  </a:cubicBezTo>
                  <a:cubicBezTo>
                    <a:pt x="2507" y="2347"/>
                    <a:pt x="2525" y="2341"/>
                    <a:pt x="2550" y="2334"/>
                  </a:cubicBezTo>
                  <a:cubicBezTo>
                    <a:pt x="2649" y="2304"/>
                    <a:pt x="2759" y="2267"/>
                    <a:pt x="2858" y="2224"/>
                  </a:cubicBezTo>
                  <a:cubicBezTo>
                    <a:pt x="2864" y="2217"/>
                    <a:pt x="2858" y="2199"/>
                    <a:pt x="2852" y="2199"/>
                  </a:cubicBezTo>
                  <a:cubicBezTo>
                    <a:pt x="2846" y="2199"/>
                    <a:pt x="2846" y="2199"/>
                    <a:pt x="2840" y="2199"/>
                  </a:cubicBezTo>
                  <a:cubicBezTo>
                    <a:pt x="2753" y="2205"/>
                    <a:pt x="2673" y="2242"/>
                    <a:pt x="2587" y="2267"/>
                  </a:cubicBezTo>
                  <a:cubicBezTo>
                    <a:pt x="2569" y="2273"/>
                    <a:pt x="2544" y="2285"/>
                    <a:pt x="2525" y="2285"/>
                  </a:cubicBezTo>
                  <a:cubicBezTo>
                    <a:pt x="2581" y="2261"/>
                    <a:pt x="2655" y="2230"/>
                    <a:pt x="2735" y="2199"/>
                  </a:cubicBezTo>
                  <a:cubicBezTo>
                    <a:pt x="2994" y="2100"/>
                    <a:pt x="3314" y="1971"/>
                    <a:pt x="3431" y="1694"/>
                  </a:cubicBezTo>
                  <a:cubicBezTo>
                    <a:pt x="3523" y="1478"/>
                    <a:pt x="3554" y="1269"/>
                    <a:pt x="3548" y="1066"/>
                  </a:cubicBezTo>
                  <a:cubicBezTo>
                    <a:pt x="3542" y="862"/>
                    <a:pt x="3505" y="665"/>
                    <a:pt x="3462" y="487"/>
                  </a:cubicBezTo>
                  <a:cubicBezTo>
                    <a:pt x="3400" y="259"/>
                    <a:pt x="3283" y="117"/>
                    <a:pt x="3203" y="12"/>
                  </a:cubicBezTo>
                  <a:cubicBezTo>
                    <a:pt x="3197" y="12"/>
                    <a:pt x="3197" y="6"/>
                    <a:pt x="3191" y="0"/>
                  </a:cubicBezTo>
                  <a:cubicBezTo>
                    <a:pt x="2920" y="25"/>
                    <a:pt x="2655" y="253"/>
                    <a:pt x="2408" y="363"/>
                  </a:cubicBezTo>
                  <a:cubicBezTo>
                    <a:pt x="2291" y="413"/>
                    <a:pt x="2174" y="456"/>
                    <a:pt x="2051" y="493"/>
                  </a:cubicBezTo>
                  <a:cubicBezTo>
                    <a:pt x="2027" y="499"/>
                    <a:pt x="1645" y="610"/>
                    <a:pt x="1620" y="616"/>
                  </a:cubicBezTo>
                  <a:cubicBezTo>
                    <a:pt x="1669" y="819"/>
                    <a:pt x="1922" y="1115"/>
                    <a:pt x="1934" y="1318"/>
                  </a:cubicBezTo>
                  <a:cubicBezTo>
                    <a:pt x="1940" y="1343"/>
                    <a:pt x="1940" y="1367"/>
                    <a:pt x="1940" y="1392"/>
                  </a:cubicBezTo>
                  <a:cubicBezTo>
                    <a:pt x="1940" y="1417"/>
                    <a:pt x="1940" y="1441"/>
                    <a:pt x="1940" y="1466"/>
                  </a:cubicBezTo>
                  <a:cubicBezTo>
                    <a:pt x="1940" y="1712"/>
                    <a:pt x="2039" y="1749"/>
                    <a:pt x="1866" y="1922"/>
                  </a:cubicBezTo>
                  <a:cubicBezTo>
                    <a:pt x="1694" y="2094"/>
                    <a:pt x="1583" y="2162"/>
                    <a:pt x="1423" y="2193"/>
                  </a:cubicBezTo>
                  <a:cubicBezTo>
                    <a:pt x="1300" y="2211"/>
                    <a:pt x="1146" y="2217"/>
                    <a:pt x="887" y="2248"/>
                  </a:cubicBezTo>
                  <a:cubicBezTo>
                    <a:pt x="351" y="2310"/>
                    <a:pt x="961" y="2470"/>
                    <a:pt x="1423" y="2550"/>
                  </a:cubicBezTo>
                  <a:cubicBezTo>
                    <a:pt x="1472" y="2556"/>
                    <a:pt x="1521" y="2568"/>
                    <a:pt x="1565" y="2575"/>
                  </a:cubicBezTo>
                  <a:cubicBezTo>
                    <a:pt x="1595" y="2575"/>
                    <a:pt x="1620" y="2581"/>
                    <a:pt x="1639" y="2587"/>
                  </a:cubicBezTo>
                  <a:cubicBezTo>
                    <a:pt x="1657" y="2593"/>
                    <a:pt x="1669" y="2599"/>
                    <a:pt x="1675" y="2612"/>
                  </a:cubicBezTo>
                  <a:cubicBezTo>
                    <a:pt x="1688" y="2618"/>
                    <a:pt x="1694" y="2630"/>
                    <a:pt x="1694" y="2642"/>
                  </a:cubicBezTo>
                  <a:cubicBezTo>
                    <a:pt x="1700" y="2784"/>
                    <a:pt x="1078" y="3067"/>
                    <a:pt x="912" y="3388"/>
                  </a:cubicBezTo>
                  <a:cubicBezTo>
                    <a:pt x="875" y="3449"/>
                    <a:pt x="844" y="3505"/>
                    <a:pt x="819" y="3554"/>
                  </a:cubicBezTo>
                  <a:cubicBezTo>
                    <a:pt x="807" y="3572"/>
                    <a:pt x="801" y="3585"/>
                    <a:pt x="789" y="3597"/>
                  </a:cubicBezTo>
                  <a:cubicBezTo>
                    <a:pt x="782" y="3609"/>
                    <a:pt x="776" y="3622"/>
                    <a:pt x="764" y="3640"/>
                  </a:cubicBezTo>
                  <a:cubicBezTo>
                    <a:pt x="647" y="3825"/>
                    <a:pt x="567" y="3917"/>
                    <a:pt x="468" y="4188"/>
                  </a:cubicBezTo>
                  <a:cubicBezTo>
                    <a:pt x="339" y="4564"/>
                    <a:pt x="635" y="4607"/>
                    <a:pt x="191" y="4644"/>
                  </a:cubicBezTo>
                  <a:cubicBezTo>
                    <a:pt x="117" y="4650"/>
                    <a:pt x="56" y="4656"/>
                    <a:pt x="0" y="4656"/>
                  </a:cubicBezTo>
                  <a:cubicBezTo>
                    <a:pt x="80" y="4663"/>
                    <a:pt x="160" y="4669"/>
                    <a:pt x="240" y="4663"/>
                  </a:cubicBezTo>
                  <a:cubicBezTo>
                    <a:pt x="394" y="4650"/>
                    <a:pt x="530" y="4595"/>
                    <a:pt x="672" y="4546"/>
                  </a:cubicBezTo>
                  <a:close/>
                  <a:moveTo>
                    <a:pt x="2525" y="2285"/>
                  </a:moveTo>
                  <a:cubicBezTo>
                    <a:pt x="2439" y="2310"/>
                    <a:pt x="2353" y="2316"/>
                    <a:pt x="2267" y="2328"/>
                  </a:cubicBezTo>
                  <a:cubicBezTo>
                    <a:pt x="2353" y="2316"/>
                    <a:pt x="2439" y="2310"/>
                    <a:pt x="2525" y="2285"/>
                  </a:cubicBezTo>
                  <a:close/>
                  <a:moveTo>
                    <a:pt x="2267" y="2328"/>
                  </a:moveTo>
                  <a:cubicBezTo>
                    <a:pt x="2174" y="2341"/>
                    <a:pt x="2076" y="2359"/>
                    <a:pt x="1983" y="2378"/>
                  </a:cubicBezTo>
                  <a:cubicBezTo>
                    <a:pt x="2076" y="2359"/>
                    <a:pt x="2174" y="2341"/>
                    <a:pt x="2267" y="2328"/>
                  </a:cubicBezTo>
                  <a:close/>
                  <a:moveTo>
                    <a:pt x="1983" y="2378"/>
                  </a:moveTo>
                  <a:cubicBezTo>
                    <a:pt x="1959" y="2378"/>
                    <a:pt x="1940" y="2384"/>
                    <a:pt x="1922" y="2384"/>
                  </a:cubicBezTo>
                  <a:cubicBezTo>
                    <a:pt x="1940" y="2384"/>
                    <a:pt x="1959" y="2378"/>
                    <a:pt x="1983" y="2378"/>
                  </a:cubicBezTo>
                  <a:close/>
                  <a:moveTo>
                    <a:pt x="1922" y="2384"/>
                  </a:moveTo>
                  <a:cubicBezTo>
                    <a:pt x="1897" y="2390"/>
                    <a:pt x="1879" y="2390"/>
                    <a:pt x="1860" y="2396"/>
                  </a:cubicBezTo>
                  <a:cubicBezTo>
                    <a:pt x="1879" y="2390"/>
                    <a:pt x="1897" y="2390"/>
                    <a:pt x="1922" y="2384"/>
                  </a:cubicBezTo>
                  <a:close/>
                  <a:moveTo>
                    <a:pt x="1860" y="2396"/>
                  </a:moveTo>
                  <a:cubicBezTo>
                    <a:pt x="1768" y="2402"/>
                    <a:pt x="1675" y="2408"/>
                    <a:pt x="1583" y="2396"/>
                  </a:cubicBezTo>
                  <a:cubicBezTo>
                    <a:pt x="1675" y="2408"/>
                    <a:pt x="1768" y="2402"/>
                    <a:pt x="1860" y="2396"/>
                  </a:cubicBezTo>
                  <a:close/>
                  <a:moveTo>
                    <a:pt x="1583" y="2396"/>
                  </a:moveTo>
                  <a:cubicBezTo>
                    <a:pt x="1571" y="2396"/>
                    <a:pt x="1558" y="2390"/>
                    <a:pt x="1546" y="2390"/>
                  </a:cubicBezTo>
                  <a:cubicBezTo>
                    <a:pt x="1558" y="2390"/>
                    <a:pt x="1571" y="2396"/>
                    <a:pt x="1583" y="2396"/>
                  </a:cubicBezTo>
                  <a:close/>
                  <a:moveTo>
                    <a:pt x="1546" y="2396"/>
                  </a:moveTo>
                  <a:cubicBezTo>
                    <a:pt x="1558" y="2396"/>
                    <a:pt x="1571" y="2402"/>
                    <a:pt x="1583" y="2402"/>
                  </a:cubicBezTo>
                  <a:cubicBezTo>
                    <a:pt x="1571" y="2402"/>
                    <a:pt x="1558" y="2396"/>
                    <a:pt x="1546" y="2396"/>
                  </a:cubicBezTo>
                  <a:close/>
                  <a:moveTo>
                    <a:pt x="2402" y="2365"/>
                  </a:moveTo>
                  <a:cubicBezTo>
                    <a:pt x="2341" y="2371"/>
                    <a:pt x="2279" y="2378"/>
                    <a:pt x="2217" y="2390"/>
                  </a:cubicBezTo>
                  <a:cubicBezTo>
                    <a:pt x="2279" y="2378"/>
                    <a:pt x="2341" y="2371"/>
                    <a:pt x="2402" y="2365"/>
                  </a:cubicBezTo>
                  <a:close/>
                  <a:moveTo>
                    <a:pt x="2217" y="2390"/>
                  </a:moveTo>
                  <a:cubicBezTo>
                    <a:pt x="2119" y="2402"/>
                    <a:pt x="2027" y="2421"/>
                    <a:pt x="1934" y="2427"/>
                  </a:cubicBezTo>
                  <a:cubicBezTo>
                    <a:pt x="2027" y="2421"/>
                    <a:pt x="2119" y="2402"/>
                    <a:pt x="2217" y="2390"/>
                  </a:cubicBezTo>
                  <a:close/>
                  <a:moveTo>
                    <a:pt x="1934" y="2427"/>
                  </a:moveTo>
                  <a:cubicBezTo>
                    <a:pt x="1916" y="2427"/>
                    <a:pt x="1897" y="2433"/>
                    <a:pt x="1879" y="2433"/>
                  </a:cubicBezTo>
                  <a:cubicBezTo>
                    <a:pt x="1897" y="2433"/>
                    <a:pt x="1916" y="2427"/>
                    <a:pt x="1934" y="2427"/>
                  </a:cubicBezTo>
                  <a:close/>
                  <a:moveTo>
                    <a:pt x="1879" y="2433"/>
                  </a:moveTo>
                  <a:cubicBezTo>
                    <a:pt x="1873" y="2433"/>
                    <a:pt x="1866" y="2433"/>
                    <a:pt x="1860" y="2433"/>
                  </a:cubicBezTo>
                  <a:cubicBezTo>
                    <a:pt x="1866" y="2433"/>
                    <a:pt x="1873" y="2433"/>
                    <a:pt x="1879" y="2433"/>
                  </a:cubicBezTo>
                  <a:close/>
                  <a:moveTo>
                    <a:pt x="1860" y="2433"/>
                  </a:moveTo>
                  <a:cubicBezTo>
                    <a:pt x="1848" y="2433"/>
                    <a:pt x="1836" y="2433"/>
                    <a:pt x="1823" y="2427"/>
                  </a:cubicBezTo>
                  <a:cubicBezTo>
                    <a:pt x="1836" y="2433"/>
                    <a:pt x="1848" y="2433"/>
                    <a:pt x="1860" y="2433"/>
                  </a:cubicBezTo>
                  <a:close/>
                  <a:moveTo>
                    <a:pt x="1823" y="2427"/>
                  </a:moveTo>
                  <a:cubicBezTo>
                    <a:pt x="1743" y="2427"/>
                    <a:pt x="1663" y="2415"/>
                    <a:pt x="1583" y="2402"/>
                  </a:cubicBezTo>
                  <a:cubicBezTo>
                    <a:pt x="1663" y="2415"/>
                    <a:pt x="1743" y="2427"/>
                    <a:pt x="1823" y="24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8"/>
            <p:cNvSpPr/>
            <p:nvPr/>
          </p:nvSpPr>
          <p:spPr>
            <a:xfrm>
              <a:off x="-5224494" y="-731662"/>
              <a:ext cx="59365" cy="19468"/>
            </a:xfrm>
            <a:custGeom>
              <a:avLst/>
              <a:gdLst/>
              <a:ahLst/>
              <a:cxnLst/>
              <a:rect l="l" t="t" r="r" b="b"/>
              <a:pathLst>
                <a:path w="247" h="81" extrusionOk="0">
                  <a:moveTo>
                    <a:pt x="12" y="19"/>
                  </a:moveTo>
                  <a:cubicBezTo>
                    <a:pt x="80" y="56"/>
                    <a:pt x="166" y="81"/>
                    <a:pt x="247" y="74"/>
                  </a:cubicBezTo>
                  <a:cubicBezTo>
                    <a:pt x="247" y="74"/>
                    <a:pt x="247" y="68"/>
                    <a:pt x="247" y="62"/>
                  </a:cubicBezTo>
                  <a:cubicBezTo>
                    <a:pt x="173" y="44"/>
                    <a:pt x="93" y="25"/>
                    <a:pt x="19" y="7"/>
                  </a:cubicBezTo>
                  <a:cubicBezTo>
                    <a:pt x="6" y="0"/>
                    <a:pt x="0" y="19"/>
                    <a:pt x="1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8"/>
            <p:cNvSpPr/>
            <p:nvPr/>
          </p:nvSpPr>
          <p:spPr>
            <a:xfrm>
              <a:off x="-5152151" y="-755456"/>
              <a:ext cx="318694" cy="56480"/>
            </a:xfrm>
            <a:custGeom>
              <a:avLst/>
              <a:gdLst/>
              <a:ahLst/>
              <a:cxnLst/>
              <a:rect l="l" t="t" r="r" b="b"/>
              <a:pathLst>
                <a:path w="1326" h="235" extrusionOk="0">
                  <a:moveTo>
                    <a:pt x="728" y="130"/>
                  </a:moveTo>
                  <a:cubicBezTo>
                    <a:pt x="635" y="143"/>
                    <a:pt x="537" y="161"/>
                    <a:pt x="444" y="180"/>
                  </a:cubicBezTo>
                  <a:cubicBezTo>
                    <a:pt x="420" y="180"/>
                    <a:pt x="401" y="186"/>
                    <a:pt x="383" y="186"/>
                  </a:cubicBezTo>
                  <a:cubicBezTo>
                    <a:pt x="358" y="192"/>
                    <a:pt x="340" y="192"/>
                    <a:pt x="321" y="198"/>
                  </a:cubicBezTo>
                  <a:cubicBezTo>
                    <a:pt x="229" y="204"/>
                    <a:pt x="136" y="210"/>
                    <a:pt x="44" y="198"/>
                  </a:cubicBezTo>
                  <a:cubicBezTo>
                    <a:pt x="32" y="198"/>
                    <a:pt x="19" y="192"/>
                    <a:pt x="7" y="192"/>
                  </a:cubicBezTo>
                  <a:cubicBezTo>
                    <a:pt x="1" y="192"/>
                    <a:pt x="1" y="198"/>
                    <a:pt x="7" y="198"/>
                  </a:cubicBezTo>
                  <a:cubicBezTo>
                    <a:pt x="19" y="198"/>
                    <a:pt x="32" y="204"/>
                    <a:pt x="44" y="204"/>
                  </a:cubicBezTo>
                  <a:cubicBezTo>
                    <a:pt x="124" y="217"/>
                    <a:pt x="204" y="229"/>
                    <a:pt x="284" y="229"/>
                  </a:cubicBezTo>
                  <a:cubicBezTo>
                    <a:pt x="297" y="235"/>
                    <a:pt x="309" y="235"/>
                    <a:pt x="321" y="235"/>
                  </a:cubicBezTo>
                  <a:cubicBezTo>
                    <a:pt x="327" y="235"/>
                    <a:pt x="334" y="235"/>
                    <a:pt x="340" y="235"/>
                  </a:cubicBezTo>
                  <a:cubicBezTo>
                    <a:pt x="358" y="235"/>
                    <a:pt x="377" y="229"/>
                    <a:pt x="395" y="229"/>
                  </a:cubicBezTo>
                  <a:cubicBezTo>
                    <a:pt x="488" y="223"/>
                    <a:pt x="580" y="204"/>
                    <a:pt x="678" y="192"/>
                  </a:cubicBezTo>
                  <a:cubicBezTo>
                    <a:pt x="740" y="180"/>
                    <a:pt x="802" y="173"/>
                    <a:pt x="863" y="167"/>
                  </a:cubicBezTo>
                  <a:cubicBezTo>
                    <a:pt x="894" y="161"/>
                    <a:pt x="925" y="155"/>
                    <a:pt x="949" y="149"/>
                  </a:cubicBezTo>
                  <a:cubicBezTo>
                    <a:pt x="968" y="149"/>
                    <a:pt x="986" y="143"/>
                    <a:pt x="1011" y="136"/>
                  </a:cubicBezTo>
                  <a:cubicBezTo>
                    <a:pt x="1110" y="106"/>
                    <a:pt x="1220" y="69"/>
                    <a:pt x="1319" y="26"/>
                  </a:cubicBezTo>
                  <a:cubicBezTo>
                    <a:pt x="1325" y="19"/>
                    <a:pt x="1319" y="1"/>
                    <a:pt x="1313" y="1"/>
                  </a:cubicBezTo>
                  <a:cubicBezTo>
                    <a:pt x="1307" y="1"/>
                    <a:pt x="1307" y="1"/>
                    <a:pt x="1301" y="1"/>
                  </a:cubicBezTo>
                  <a:cubicBezTo>
                    <a:pt x="1214" y="7"/>
                    <a:pt x="1134" y="44"/>
                    <a:pt x="1048" y="69"/>
                  </a:cubicBezTo>
                  <a:cubicBezTo>
                    <a:pt x="1030" y="75"/>
                    <a:pt x="1005" y="87"/>
                    <a:pt x="986" y="87"/>
                  </a:cubicBezTo>
                  <a:cubicBezTo>
                    <a:pt x="900" y="112"/>
                    <a:pt x="814" y="118"/>
                    <a:pt x="728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71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9" name="Google Shape;6179;p47"/>
          <p:cNvSpPr txBox="1">
            <a:spLocks noGrp="1"/>
          </p:cNvSpPr>
          <p:nvPr>
            <p:ph type="subTitle" idx="2"/>
          </p:nvPr>
        </p:nvSpPr>
        <p:spPr>
          <a:xfrm>
            <a:off x="687514" y="1883318"/>
            <a:ext cx="5988823" cy="974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Buono studio!</a:t>
            </a:r>
            <a:endParaRPr sz="6000" dirty="0"/>
          </a:p>
        </p:txBody>
      </p:sp>
      <p:cxnSp>
        <p:nvCxnSpPr>
          <p:cNvPr id="6180" name="Google Shape;6180;p47"/>
          <p:cNvCxnSpPr/>
          <p:nvPr/>
        </p:nvCxnSpPr>
        <p:spPr>
          <a:xfrm>
            <a:off x="825975" y="3138691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6181" name="Google Shape;6181;p47"/>
          <p:cNvGrpSpPr/>
          <p:nvPr/>
        </p:nvGrpSpPr>
        <p:grpSpPr>
          <a:xfrm flipH="1">
            <a:off x="8354388" y="1990715"/>
            <a:ext cx="1600567" cy="619501"/>
            <a:chOff x="1196075" y="-1027228"/>
            <a:chExt cx="1676864" cy="649099"/>
          </a:xfrm>
        </p:grpSpPr>
        <p:sp>
          <p:nvSpPr>
            <p:cNvPr id="6182" name="Google Shape;6182;p47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47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47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47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47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47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47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47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47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47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47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47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47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47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47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47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47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47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47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47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47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47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47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47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47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47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8" name="Google Shape;6208;p47"/>
          <p:cNvGrpSpPr/>
          <p:nvPr/>
        </p:nvGrpSpPr>
        <p:grpSpPr>
          <a:xfrm>
            <a:off x="7497219" y="867360"/>
            <a:ext cx="2230397" cy="863367"/>
            <a:chOff x="1196075" y="-1027228"/>
            <a:chExt cx="1676864" cy="649099"/>
          </a:xfrm>
        </p:grpSpPr>
        <p:sp>
          <p:nvSpPr>
            <p:cNvPr id="6209" name="Google Shape;6209;p47"/>
            <p:cNvSpPr/>
            <p:nvPr/>
          </p:nvSpPr>
          <p:spPr>
            <a:xfrm>
              <a:off x="1200494" y="-1023869"/>
              <a:ext cx="1662722" cy="643620"/>
            </a:xfrm>
            <a:custGeom>
              <a:avLst/>
              <a:gdLst/>
              <a:ahLst/>
              <a:cxnLst/>
              <a:rect l="l" t="t" r="r" b="b"/>
              <a:pathLst>
                <a:path w="9406" h="3641" extrusionOk="0">
                  <a:moveTo>
                    <a:pt x="9405" y="2636"/>
                  </a:moveTo>
                  <a:cubicBezTo>
                    <a:pt x="9405" y="2636"/>
                    <a:pt x="8173" y="3043"/>
                    <a:pt x="7108" y="3172"/>
                  </a:cubicBezTo>
                  <a:cubicBezTo>
                    <a:pt x="6979" y="3184"/>
                    <a:pt x="4693" y="3277"/>
                    <a:pt x="4650" y="3271"/>
                  </a:cubicBezTo>
                  <a:cubicBezTo>
                    <a:pt x="4650" y="3271"/>
                    <a:pt x="4792" y="3523"/>
                    <a:pt x="4349" y="3560"/>
                  </a:cubicBezTo>
                  <a:cubicBezTo>
                    <a:pt x="3905" y="3591"/>
                    <a:pt x="2649" y="3640"/>
                    <a:pt x="2445" y="3480"/>
                  </a:cubicBezTo>
                  <a:cubicBezTo>
                    <a:pt x="2236" y="3326"/>
                    <a:pt x="2193" y="3412"/>
                    <a:pt x="2107" y="3400"/>
                  </a:cubicBezTo>
                  <a:cubicBezTo>
                    <a:pt x="2014" y="3394"/>
                    <a:pt x="1768" y="3314"/>
                    <a:pt x="1768" y="3314"/>
                  </a:cubicBezTo>
                  <a:cubicBezTo>
                    <a:pt x="1768" y="3314"/>
                    <a:pt x="1312" y="3289"/>
                    <a:pt x="752" y="3271"/>
                  </a:cubicBezTo>
                  <a:cubicBezTo>
                    <a:pt x="524" y="3271"/>
                    <a:pt x="0" y="3252"/>
                    <a:pt x="43" y="3228"/>
                  </a:cubicBezTo>
                  <a:cubicBezTo>
                    <a:pt x="80" y="3209"/>
                    <a:pt x="678" y="3184"/>
                    <a:pt x="665" y="3166"/>
                  </a:cubicBezTo>
                  <a:cubicBezTo>
                    <a:pt x="622" y="3098"/>
                    <a:pt x="598" y="3018"/>
                    <a:pt x="604" y="2938"/>
                  </a:cubicBezTo>
                  <a:cubicBezTo>
                    <a:pt x="678" y="2778"/>
                    <a:pt x="807" y="2753"/>
                    <a:pt x="936" y="2753"/>
                  </a:cubicBezTo>
                  <a:cubicBezTo>
                    <a:pt x="1078" y="2753"/>
                    <a:pt x="1257" y="3012"/>
                    <a:pt x="1257" y="3012"/>
                  </a:cubicBezTo>
                  <a:cubicBezTo>
                    <a:pt x="1257" y="3012"/>
                    <a:pt x="1238" y="2716"/>
                    <a:pt x="1460" y="2624"/>
                  </a:cubicBezTo>
                  <a:cubicBezTo>
                    <a:pt x="1749" y="2507"/>
                    <a:pt x="1953" y="2581"/>
                    <a:pt x="1953" y="2581"/>
                  </a:cubicBezTo>
                  <a:cubicBezTo>
                    <a:pt x="1953" y="2581"/>
                    <a:pt x="1860" y="2402"/>
                    <a:pt x="2113" y="2187"/>
                  </a:cubicBezTo>
                  <a:cubicBezTo>
                    <a:pt x="2341" y="1990"/>
                    <a:pt x="2587" y="2076"/>
                    <a:pt x="2587" y="2076"/>
                  </a:cubicBezTo>
                  <a:cubicBezTo>
                    <a:pt x="2587" y="2076"/>
                    <a:pt x="2661" y="1528"/>
                    <a:pt x="3148" y="1521"/>
                  </a:cubicBezTo>
                  <a:cubicBezTo>
                    <a:pt x="3640" y="1521"/>
                    <a:pt x="3683" y="1762"/>
                    <a:pt x="3720" y="2020"/>
                  </a:cubicBezTo>
                  <a:cubicBezTo>
                    <a:pt x="3757" y="2285"/>
                    <a:pt x="3844" y="2402"/>
                    <a:pt x="3954" y="2415"/>
                  </a:cubicBezTo>
                  <a:cubicBezTo>
                    <a:pt x="4059" y="2433"/>
                    <a:pt x="4078" y="2008"/>
                    <a:pt x="4213" y="1965"/>
                  </a:cubicBezTo>
                  <a:cubicBezTo>
                    <a:pt x="4342" y="1922"/>
                    <a:pt x="4447" y="1891"/>
                    <a:pt x="4447" y="1891"/>
                  </a:cubicBezTo>
                  <a:cubicBezTo>
                    <a:pt x="4447" y="1891"/>
                    <a:pt x="4022" y="1287"/>
                    <a:pt x="4527" y="899"/>
                  </a:cubicBezTo>
                  <a:cubicBezTo>
                    <a:pt x="5032" y="511"/>
                    <a:pt x="5445" y="955"/>
                    <a:pt x="5445" y="955"/>
                  </a:cubicBezTo>
                  <a:cubicBezTo>
                    <a:pt x="5445" y="955"/>
                    <a:pt x="5759" y="0"/>
                    <a:pt x="6578" y="265"/>
                  </a:cubicBezTo>
                  <a:cubicBezTo>
                    <a:pt x="7404" y="524"/>
                    <a:pt x="7126" y="1398"/>
                    <a:pt x="7126" y="1398"/>
                  </a:cubicBezTo>
                  <a:cubicBezTo>
                    <a:pt x="7126" y="1398"/>
                    <a:pt x="7379" y="1343"/>
                    <a:pt x="7521" y="1534"/>
                  </a:cubicBezTo>
                  <a:cubicBezTo>
                    <a:pt x="7662" y="1725"/>
                    <a:pt x="7440" y="2020"/>
                    <a:pt x="7440" y="2020"/>
                  </a:cubicBezTo>
                  <a:cubicBezTo>
                    <a:pt x="7440" y="2020"/>
                    <a:pt x="7564" y="1971"/>
                    <a:pt x="7711" y="2181"/>
                  </a:cubicBezTo>
                  <a:cubicBezTo>
                    <a:pt x="7853" y="2396"/>
                    <a:pt x="7878" y="2673"/>
                    <a:pt x="8112" y="2698"/>
                  </a:cubicBezTo>
                  <a:cubicBezTo>
                    <a:pt x="8346" y="2723"/>
                    <a:pt x="9017" y="2698"/>
                    <a:pt x="9405" y="2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47"/>
            <p:cNvSpPr/>
            <p:nvPr/>
          </p:nvSpPr>
          <p:spPr>
            <a:xfrm>
              <a:off x="1196075" y="-1027228"/>
              <a:ext cx="1676864" cy="649099"/>
            </a:xfrm>
            <a:custGeom>
              <a:avLst/>
              <a:gdLst/>
              <a:ahLst/>
              <a:cxnLst/>
              <a:rect l="l" t="t" r="r" b="b"/>
              <a:pathLst>
                <a:path w="9486" h="3672" extrusionOk="0">
                  <a:moveTo>
                    <a:pt x="7127" y="3142"/>
                  </a:moveTo>
                  <a:cubicBezTo>
                    <a:pt x="7767" y="3062"/>
                    <a:pt x="8469" y="2889"/>
                    <a:pt x="8919" y="2760"/>
                  </a:cubicBezTo>
                  <a:cubicBezTo>
                    <a:pt x="8864" y="2760"/>
                    <a:pt x="8808" y="2766"/>
                    <a:pt x="8753" y="2766"/>
                  </a:cubicBezTo>
                  <a:cubicBezTo>
                    <a:pt x="8494" y="2778"/>
                    <a:pt x="8254" y="2778"/>
                    <a:pt x="8131" y="2766"/>
                  </a:cubicBezTo>
                  <a:cubicBezTo>
                    <a:pt x="7946" y="2748"/>
                    <a:pt x="7878" y="2600"/>
                    <a:pt x="7798" y="2434"/>
                  </a:cubicBezTo>
                  <a:cubicBezTo>
                    <a:pt x="7767" y="2366"/>
                    <a:pt x="7736" y="2292"/>
                    <a:pt x="7693" y="2230"/>
                  </a:cubicBezTo>
                  <a:cubicBezTo>
                    <a:pt x="7576" y="2058"/>
                    <a:pt x="7490" y="2083"/>
                    <a:pt x="7484" y="2083"/>
                  </a:cubicBezTo>
                  <a:cubicBezTo>
                    <a:pt x="7472" y="2089"/>
                    <a:pt x="7453" y="2089"/>
                    <a:pt x="7435" y="2076"/>
                  </a:cubicBezTo>
                  <a:cubicBezTo>
                    <a:pt x="7416" y="2064"/>
                    <a:pt x="7410" y="2033"/>
                    <a:pt x="7429" y="2009"/>
                  </a:cubicBezTo>
                  <a:cubicBezTo>
                    <a:pt x="7429" y="2009"/>
                    <a:pt x="7626" y="1744"/>
                    <a:pt x="7502" y="1584"/>
                  </a:cubicBezTo>
                  <a:cubicBezTo>
                    <a:pt x="7379" y="1417"/>
                    <a:pt x="7164" y="1467"/>
                    <a:pt x="7164" y="1467"/>
                  </a:cubicBezTo>
                  <a:cubicBezTo>
                    <a:pt x="7158" y="1467"/>
                    <a:pt x="7145" y="1467"/>
                    <a:pt x="7139" y="1460"/>
                  </a:cubicBezTo>
                  <a:cubicBezTo>
                    <a:pt x="7114" y="1454"/>
                    <a:pt x="7096" y="1430"/>
                    <a:pt x="7102" y="1399"/>
                  </a:cubicBezTo>
                  <a:cubicBezTo>
                    <a:pt x="7108" y="1399"/>
                    <a:pt x="7361" y="573"/>
                    <a:pt x="6591" y="327"/>
                  </a:cubicBezTo>
                  <a:cubicBezTo>
                    <a:pt x="5815" y="87"/>
                    <a:pt x="5519" y="992"/>
                    <a:pt x="5519" y="992"/>
                  </a:cubicBezTo>
                  <a:cubicBezTo>
                    <a:pt x="5513" y="998"/>
                    <a:pt x="5507" y="1005"/>
                    <a:pt x="5501" y="1011"/>
                  </a:cubicBezTo>
                  <a:cubicBezTo>
                    <a:pt x="5482" y="1029"/>
                    <a:pt x="5451" y="1029"/>
                    <a:pt x="5433" y="1011"/>
                  </a:cubicBezTo>
                  <a:cubicBezTo>
                    <a:pt x="5433" y="1011"/>
                    <a:pt x="5051" y="598"/>
                    <a:pt x="4583" y="962"/>
                  </a:cubicBezTo>
                  <a:cubicBezTo>
                    <a:pt x="4115" y="1319"/>
                    <a:pt x="4515" y="1879"/>
                    <a:pt x="4515" y="1879"/>
                  </a:cubicBezTo>
                  <a:cubicBezTo>
                    <a:pt x="4521" y="1885"/>
                    <a:pt x="4521" y="1885"/>
                    <a:pt x="4521" y="1892"/>
                  </a:cubicBezTo>
                  <a:cubicBezTo>
                    <a:pt x="4534" y="1922"/>
                    <a:pt x="4515" y="1947"/>
                    <a:pt x="4491" y="1953"/>
                  </a:cubicBezTo>
                  <a:lnTo>
                    <a:pt x="4250" y="2033"/>
                  </a:lnTo>
                  <a:cubicBezTo>
                    <a:pt x="4207" y="2046"/>
                    <a:pt x="4176" y="2150"/>
                    <a:pt x="4146" y="2255"/>
                  </a:cubicBezTo>
                  <a:cubicBezTo>
                    <a:pt x="4103" y="2378"/>
                    <a:pt x="4066" y="2495"/>
                    <a:pt x="3973" y="2489"/>
                  </a:cubicBezTo>
                  <a:lnTo>
                    <a:pt x="3973" y="2489"/>
                  </a:lnTo>
                  <a:cubicBezTo>
                    <a:pt x="3899" y="2477"/>
                    <a:pt x="3838" y="2434"/>
                    <a:pt x="3788" y="2347"/>
                  </a:cubicBezTo>
                  <a:cubicBezTo>
                    <a:pt x="3745" y="2280"/>
                    <a:pt x="3715" y="2181"/>
                    <a:pt x="3696" y="2052"/>
                  </a:cubicBezTo>
                  <a:cubicBezTo>
                    <a:pt x="3678" y="1922"/>
                    <a:pt x="3659" y="1805"/>
                    <a:pt x="3591" y="1725"/>
                  </a:cubicBezTo>
                  <a:cubicBezTo>
                    <a:pt x="3524" y="1645"/>
                    <a:pt x="3400" y="1590"/>
                    <a:pt x="3173" y="1590"/>
                  </a:cubicBezTo>
                  <a:cubicBezTo>
                    <a:pt x="2741" y="1596"/>
                    <a:pt x="2667" y="2064"/>
                    <a:pt x="2667" y="2101"/>
                  </a:cubicBezTo>
                  <a:cubicBezTo>
                    <a:pt x="2667" y="2101"/>
                    <a:pt x="2661" y="2107"/>
                    <a:pt x="2661" y="2113"/>
                  </a:cubicBezTo>
                  <a:cubicBezTo>
                    <a:pt x="2655" y="2138"/>
                    <a:pt x="2624" y="2150"/>
                    <a:pt x="2600" y="2144"/>
                  </a:cubicBezTo>
                  <a:cubicBezTo>
                    <a:pt x="2600" y="2144"/>
                    <a:pt x="2378" y="2064"/>
                    <a:pt x="2169" y="2243"/>
                  </a:cubicBezTo>
                  <a:cubicBezTo>
                    <a:pt x="1959" y="2421"/>
                    <a:pt x="2015" y="2557"/>
                    <a:pt x="2021" y="2575"/>
                  </a:cubicBezTo>
                  <a:cubicBezTo>
                    <a:pt x="2027" y="2588"/>
                    <a:pt x="2027" y="2600"/>
                    <a:pt x="2021" y="2618"/>
                  </a:cubicBezTo>
                  <a:cubicBezTo>
                    <a:pt x="2015" y="2643"/>
                    <a:pt x="1984" y="2655"/>
                    <a:pt x="1959" y="2649"/>
                  </a:cubicBezTo>
                  <a:cubicBezTo>
                    <a:pt x="1959" y="2643"/>
                    <a:pt x="1774" y="2575"/>
                    <a:pt x="1503" y="2686"/>
                  </a:cubicBezTo>
                  <a:cubicBezTo>
                    <a:pt x="1325" y="2760"/>
                    <a:pt x="1331" y="3000"/>
                    <a:pt x="1331" y="3025"/>
                  </a:cubicBezTo>
                  <a:cubicBezTo>
                    <a:pt x="1337" y="3043"/>
                    <a:pt x="1325" y="3062"/>
                    <a:pt x="1312" y="3068"/>
                  </a:cubicBezTo>
                  <a:cubicBezTo>
                    <a:pt x="1288" y="3086"/>
                    <a:pt x="1257" y="3080"/>
                    <a:pt x="1245" y="3056"/>
                  </a:cubicBezTo>
                  <a:cubicBezTo>
                    <a:pt x="1239" y="3056"/>
                    <a:pt x="1078" y="2828"/>
                    <a:pt x="961" y="2828"/>
                  </a:cubicBezTo>
                  <a:cubicBezTo>
                    <a:pt x="900" y="2828"/>
                    <a:pt x="844" y="2828"/>
                    <a:pt x="795" y="2852"/>
                  </a:cubicBezTo>
                  <a:cubicBezTo>
                    <a:pt x="752" y="2871"/>
                    <a:pt x="709" y="2908"/>
                    <a:pt x="678" y="2976"/>
                  </a:cubicBezTo>
                  <a:cubicBezTo>
                    <a:pt x="678" y="3000"/>
                    <a:pt x="678" y="3031"/>
                    <a:pt x="690" y="3062"/>
                  </a:cubicBezTo>
                  <a:cubicBezTo>
                    <a:pt x="697" y="3093"/>
                    <a:pt x="709" y="3130"/>
                    <a:pt x="733" y="3160"/>
                  </a:cubicBezTo>
                  <a:cubicBezTo>
                    <a:pt x="752" y="3191"/>
                    <a:pt x="746" y="3210"/>
                    <a:pt x="721" y="3228"/>
                  </a:cubicBezTo>
                  <a:lnTo>
                    <a:pt x="715" y="3234"/>
                  </a:lnTo>
                  <a:cubicBezTo>
                    <a:pt x="709" y="3234"/>
                    <a:pt x="703" y="3240"/>
                    <a:pt x="690" y="3240"/>
                  </a:cubicBezTo>
                  <a:cubicBezTo>
                    <a:pt x="721" y="3240"/>
                    <a:pt x="752" y="3240"/>
                    <a:pt x="777" y="3240"/>
                  </a:cubicBezTo>
                  <a:lnTo>
                    <a:pt x="777" y="3240"/>
                  </a:lnTo>
                  <a:lnTo>
                    <a:pt x="777" y="3240"/>
                  </a:lnTo>
                  <a:cubicBezTo>
                    <a:pt x="1331" y="3259"/>
                    <a:pt x="1774" y="3277"/>
                    <a:pt x="1793" y="3284"/>
                  </a:cubicBezTo>
                  <a:cubicBezTo>
                    <a:pt x="1799" y="3284"/>
                    <a:pt x="1805" y="3284"/>
                    <a:pt x="1805" y="3284"/>
                  </a:cubicBezTo>
                  <a:cubicBezTo>
                    <a:pt x="1805" y="3284"/>
                    <a:pt x="2052" y="3364"/>
                    <a:pt x="2138" y="3370"/>
                  </a:cubicBezTo>
                  <a:lnTo>
                    <a:pt x="2138" y="3370"/>
                  </a:lnTo>
                  <a:cubicBezTo>
                    <a:pt x="2150" y="3370"/>
                    <a:pt x="2169" y="3370"/>
                    <a:pt x="2187" y="3364"/>
                  </a:cubicBezTo>
                  <a:cubicBezTo>
                    <a:pt x="2255" y="3351"/>
                    <a:pt x="2329" y="3333"/>
                    <a:pt x="2501" y="3462"/>
                  </a:cubicBezTo>
                  <a:cubicBezTo>
                    <a:pt x="2569" y="3518"/>
                    <a:pt x="2809" y="3542"/>
                    <a:pt x="3092" y="3555"/>
                  </a:cubicBezTo>
                  <a:cubicBezTo>
                    <a:pt x="3542" y="3573"/>
                    <a:pt x="4103" y="3548"/>
                    <a:pt x="4374" y="3530"/>
                  </a:cubicBezTo>
                  <a:cubicBezTo>
                    <a:pt x="4737" y="3499"/>
                    <a:pt x="4632" y="3314"/>
                    <a:pt x="4632" y="3314"/>
                  </a:cubicBezTo>
                  <a:cubicBezTo>
                    <a:pt x="4626" y="3302"/>
                    <a:pt x="4626" y="3296"/>
                    <a:pt x="4626" y="3284"/>
                  </a:cubicBezTo>
                  <a:cubicBezTo>
                    <a:pt x="4632" y="3253"/>
                    <a:pt x="4657" y="3234"/>
                    <a:pt x="4682" y="3240"/>
                  </a:cubicBezTo>
                  <a:cubicBezTo>
                    <a:pt x="4700" y="3240"/>
                    <a:pt x="5371" y="3216"/>
                    <a:pt x="6012" y="3191"/>
                  </a:cubicBezTo>
                  <a:cubicBezTo>
                    <a:pt x="6554" y="3173"/>
                    <a:pt x="7071" y="3148"/>
                    <a:pt x="7127" y="3142"/>
                  </a:cubicBezTo>
                  <a:close/>
                  <a:moveTo>
                    <a:pt x="9449" y="2705"/>
                  </a:moveTo>
                  <a:cubicBezTo>
                    <a:pt x="9412" y="2717"/>
                    <a:pt x="8198" y="3117"/>
                    <a:pt x="7139" y="3240"/>
                  </a:cubicBezTo>
                  <a:cubicBezTo>
                    <a:pt x="7077" y="3247"/>
                    <a:pt x="6560" y="3271"/>
                    <a:pt x="6012" y="3290"/>
                  </a:cubicBezTo>
                  <a:cubicBezTo>
                    <a:pt x="5495" y="3314"/>
                    <a:pt x="4946" y="3333"/>
                    <a:pt x="4743" y="3339"/>
                  </a:cubicBezTo>
                  <a:cubicBezTo>
                    <a:pt x="4768" y="3438"/>
                    <a:pt x="4743" y="3598"/>
                    <a:pt x="4380" y="3628"/>
                  </a:cubicBezTo>
                  <a:cubicBezTo>
                    <a:pt x="4109" y="3647"/>
                    <a:pt x="3542" y="3672"/>
                    <a:pt x="3086" y="3653"/>
                  </a:cubicBezTo>
                  <a:cubicBezTo>
                    <a:pt x="2784" y="3641"/>
                    <a:pt x="2532" y="3610"/>
                    <a:pt x="2440" y="3542"/>
                  </a:cubicBezTo>
                  <a:cubicBezTo>
                    <a:pt x="2304" y="3444"/>
                    <a:pt x="2255" y="3456"/>
                    <a:pt x="2206" y="3462"/>
                  </a:cubicBezTo>
                  <a:cubicBezTo>
                    <a:pt x="2181" y="3468"/>
                    <a:pt x="2156" y="3474"/>
                    <a:pt x="2125" y="3468"/>
                  </a:cubicBezTo>
                  <a:lnTo>
                    <a:pt x="2125" y="3468"/>
                  </a:lnTo>
                  <a:cubicBezTo>
                    <a:pt x="2039" y="3462"/>
                    <a:pt x="1824" y="3394"/>
                    <a:pt x="1781" y="3382"/>
                  </a:cubicBezTo>
                  <a:cubicBezTo>
                    <a:pt x="1725" y="3376"/>
                    <a:pt x="1294" y="3357"/>
                    <a:pt x="777" y="3339"/>
                  </a:cubicBezTo>
                  <a:cubicBezTo>
                    <a:pt x="623" y="3345"/>
                    <a:pt x="327" y="3333"/>
                    <a:pt x="167" y="3321"/>
                  </a:cubicBezTo>
                  <a:cubicBezTo>
                    <a:pt x="136" y="3314"/>
                    <a:pt x="105" y="3314"/>
                    <a:pt x="87" y="3308"/>
                  </a:cubicBezTo>
                  <a:cubicBezTo>
                    <a:pt x="25" y="3296"/>
                    <a:pt x="1" y="3271"/>
                    <a:pt x="25" y="3228"/>
                  </a:cubicBezTo>
                  <a:lnTo>
                    <a:pt x="25" y="3228"/>
                  </a:lnTo>
                  <a:cubicBezTo>
                    <a:pt x="25" y="3216"/>
                    <a:pt x="37" y="3210"/>
                    <a:pt x="44" y="3203"/>
                  </a:cubicBezTo>
                  <a:cubicBezTo>
                    <a:pt x="50" y="3197"/>
                    <a:pt x="56" y="3197"/>
                    <a:pt x="62" y="3197"/>
                  </a:cubicBezTo>
                  <a:cubicBezTo>
                    <a:pt x="118" y="3185"/>
                    <a:pt x="259" y="3173"/>
                    <a:pt x="395" y="3167"/>
                  </a:cubicBezTo>
                  <a:cubicBezTo>
                    <a:pt x="481" y="3160"/>
                    <a:pt x="561" y="3154"/>
                    <a:pt x="610" y="3154"/>
                  </a:cubicBezTo>
                  <a:cubicBezTo>
                    <a:pt x="604" y="3130"/>
                    <a:pt x="598" y="3111"/>
                    <a:pt x="592" y="3086"/>
                  </a:cubicBezTo>
                  <a:cubicBezTo>
                    <a:pt x="579" y="3043"/>
                    <a:pt x="573" y="3000"/>
                    <a:pt x="579" y="2951"/>
                  </a:cubicBezTo>
                  <a:cubicBezTo>
                    <a:pt x="579" y="2945"/>
                    <a:pt x="586" y="2945"/>
                    <a:pt x="586" y="2939"/>
                  </a:cubicBezTo>
                  <a:cubicBezTo>
                    <a:pt x="629" y="2846"/>
                    <a:pt x="684" y="2791"/>
                    <a:pt x="752" y="2760"/>
                  </a:cubicBezTo>
                  <a:cubicBezTo>
                    <a:pt x="820" y="2729"/>
                    <a:pt x="887" y="2723"/>
                    <a:pt x="961" y="2723"/>
                  </a:cubicBezTo>
                  <a:cubicBezTo>
                    <a:pt x="1060" y="2723"/>
                    <a:pt x="1171" y="2822"/>
                    <a:pt x="1245" y="2902"/>
                  </a:cubicBezTo>
                  <a:cubicBezTo>
                    <a:pt x="1263" y="2797"/>
                    <a:pt x="1319" y="2655"/>
                    <a:pt x="1466" y="2594"/>
                  </a:cubicBezTo>
                  <a:cubicBezTo>
                    <a:pt x="1657" y="2514"/>
                    <a:pt x="1817" y="2520"/>
                    <a:pt x="1910" y="2532"/>
                  </a:cubicBezTo>
                  <a:cubicBezTo>
                    <a:pt x="1904" y="2446"/>
                    <a:pt x="1928" y="2310"/>
                    <a:pt x="2101" y="2163"/>
                  </a:cubicBezTo>
                  <a:cubicBezTo>
                    <a:pt x="2286" y="2009"/>
                    <a:pt x="2483" y="2015"/>
                    <a:pt x="2575" y="2033"/>
                  </a:cubicBezTo>
                  <a:cubicBezTo>
                    <a:pt x="2606" y="1885"/>
                    <a:pt x="2741" y="1491"/>
                    <a:pt x="3173" y="1491"/>
                  </a:cubicBezTo>
                  <a:cubicBezTo>
                    <a:pt x="3437" y="1491"/>
                    <a:pt x="3579" y="1559"/>
                    <a:pt x="3665" y="1664"/>
                  </a:cubicBezTo>
                  <a:cubicBezTo>
                    <a:pt x="3751" y="1762"/>
                    <a:pt x="3776" y="1898"/>
                    <a:pt x="3795" y="2033"/>
                  </a:cubicBezTo>
                  <a:cubicBezTo>
                    <a:pt x="3813" y="2156"/>
                    <a:pt x="3838" y="2236"/>
                    <a:pt x="3875" y="2298"/>
                  </a:cubicBezTo>
                  <a:cubicBezTo>
                    <a:pt x="3905" y="2354"/>
                    <a:pt x="3942" y="2378"/>
                    <a:pt x="3986" y="2384"/>
                  </a:cubicBezTo>
                  <a:cubicBezTo>
                    <a:pt x="3998" y="2384"/>
                    <a:pt x="4022" y="2310"/>
                    <a:pt x="4047" y="2224"/>
                  </a:cubicBezTo>
                  <a:cubicBezTo>
                    <a:pt x="4084" y="2101"/>
                    <a:pt x="4127" y="1965"/>
                    <a:pt x="4220" y="1935"/>
                  </a:cubicBezTo>
                  <a:lnTo>
                    <a:pt x="4398" y="1879"/>
                  </a:lnTo>
                  <a:cubicBezTo>
                    <a:pt x="4300" y="1713"/>
                    <a:pt x="4072" y="1226"/>
                    <a:pt x="4521" y="881"/>
                  </a:cubicBezTo>
                  <a:cubicBezTo>
                    <a:pt x="4946" y="555"/>
                    <a:pt x="5310" y="777"/>
                    <a:pt x="5445" y="888"/>
                  </a:cubicBezTo>
                  <a:cubicBezTo>
                    <a:pt x="5544" y="666"/>
                    <a:pt x="5895" y="1"/>
                    <a:pt x="6622" y="235"/>
                  </a:cubicBezTo>
                  <a:cubicBezTo>
                    <a:pt x="7342" y="463"/>
                    <a:pt x="7268" y="1140"/>
                    <a:pt x="7219" y="1356"/>
                  </a:cubicBezTo>
                  <a:cubicBezTo>
                    <a:pt x="7311" y="1356"/>
                    <a:pt x="7478" y="1380"/>
                    <a:pt x="7583" y="1522"/>
                  </a:cubicBezTo>
                  <a:cubicBezTo>
                    <a:pt x="7700" y="1676"/>
                    <a:pt x="7619" y="1879"/>
                    <a:pt x="7558" y="1990"/>
                  </a:cubicBezTo>
                  <a:cubicBezTo>
                    <a:pt x="7613" y="2009"/>
                    <a:pt x="7693" y="2052"/>
                    <a:pt x="7773" y="2175"/>
                  </a:cubicBezTo>
                  <a:cubicBezTo>
                    <a:pt x="7823" y="2243"/>
                    <a:pt x="7860" y="2317"/>
                    <a:pt x="7890" y="2390"/>
                  </a:cubicBezTo>
                  <a:cubicBezTo>
                    <a:pt x="7952" y="2532"/>
                    <a:pt x="8014" y="2655"/>
                    <a:pt x="8143" y="2668"/>
                  </a:cubicBezTo>
                  <a:cubicBezTo>
                    <a:pt x="8260" y="2680"/>
                    <a:pt x="8494" y="2680"/>
                    <a:pt x="8753" y="2668"/>
                  </a:cubicBezTo>
                  <a:cubicBezTo>
                    <a:pt x="8987" y="2655"/>
                    <a:pt x="9239" y="2637"/>
                    <a:pt x="9424" y="2606"/>
                  </a:cubicBezTo>
                  <a:cubicBezTo>
                    <a:pt x="9455" y="2600"/>
                    <a:pt x="9480" y="2625"/>
                    <a:pt x="9480" y="2649"/>
                  </a:cubicBezTo>
                  <a:cubicBezTo>
                    <a:pt x="9486" y="2674"/>
                    <a:pt x="9473" y="2698"/>
                    <a:pt x="9449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47"/>
            <p:cNvSpPr/>
            <p:nvPr/>
          </p:nvSpPr>
          <p:spPr>
            <a:xfrm>
              <a:off x="2312036" y="-822528"/>
              <a:ext cx="170055" cy="190735"/>
            </a:xfrm>
            <a:custGeom>
              <a:avLst/>
              <a:gdLst/>
              <a:ahLst/>
              <a:cxnLst/>
              <a:rect l="l" t="t" r="r" b="b"/>
              <a:pathLst>
                <a:path w="962" h="1079" extrusionOk="0">
                  <a:moveTo>
                    <a:pt x="32" y="302"/>
                  </a:moveTo>
                  <a:cubicBezTo>
                    <a:pt x="179" y="44"/>
                    <a:pt x="684" y="124"/>
                    <a:pt x="789" y="382"/>
                  </a:cubicBezTo>
                  <a:cubicBezTo>
                    <a:pt x="888" y="617"/>
                    <a:pt x="727" y="838"/>
                    <a:pt x="641" y="1042"/>
                  </a:cubicBezTo>
                  <a:cubicBezTo>
                    <a:pt x="629" y="1060"/>
                    <a:pt x="654" y="1078"/>
                    <a:pt x="666" y="1060"/>
                  </a:cubicBezTo>
                  <a:cubicBezTo>
                    <a:pt x="875" y="888"/>
                    <a:pt x="962" y="500"/>
                    <a:pt x="808" y="272"/>
                  </a:cubicBezTo>
                  <a:cubicBezTo>
                    <a:pt x="641" y="25"/>
                    <a:pt x="142" y="1"/>
                    <a:pt x="7" y="290"/>
                  </a:cubicBezTo>
                  <a:cubicBezTo>
                    <a:pt x="1" y="302"/>
                    <a:pt x="25" y="315"/>
                    <a:pt x="32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47"/>
            <p:cNvSpPr/>
            <p:nvPr/>
          </p:nvSpPr>
          <p:spPr>
            <a:xfrm>
              <a:off x="2438427" y="-675455"/>
              <a:ext cx="97048" cy="73006"/>
            </a:xfrm>
            <a:custGeom>
              <a:avLst/>
              <a:gdLst/>
              <a:ahLst/>
              <a:cxnLst/>
              <a:rect l="l" t="t" r="r" b="b"/>
              <a:pathLst>
                <a:path w="549" h="413" extrusionOk="0">
                  <a:moveTo>
                    <a:pt x="25" y="117"/>
                  </a:moveTo>
                  <a:cubicBezTo>
                    <a:pt x="117" y="68"/>
                    <a:pt x="228" y="86"/>
                    <a:pt x="308" y="129"/>
                  </a:cubicBezTo>
                  <a:cubicBezTo>
                    <a:pt x="357" y="154"/>
                    <a:pt x="401" y="197"/>
                    <a:pt x="419" y="246"/>
                  </a:cubicBezTo>
                  <a:cubicBezTo>
                    <a:pt x="437" y="296"/>
                    <a:pt x="401" y="345"/>
                    <a:pt x="394" y="394"/>
                  </a:cubicBezTo>
                  <a:cubicBezTo>
                    <a:pt x="394" y="407"/>
                    <a:pt x="413" y="413"/>
                    <a:pt x="419" y="407"/>
                  </a:cubicBezTo>
                  <a:cubicBezTo>
                    <a:pt x="548" y="333"/>
                    <a:pt x="450" y="160"/>
                    <a:pt x="364" y="99"/>
                  </a:cubicBezTo>
                  <a:cubicBezTo>
                    <a:pt x="271" y="31"/>
                    <a:pt x="99" y="0"/>
                    <a:pt x="12" y="93"/>
                  </a:cubicBezTo>
                  <a:cubicBezTo>
                    <a:pt x="0" y="105"/>
                    <a:pt x="12" y="123"/>
                    <a:pt x="25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47"/>
            <p:cNvSpPr/>
            <p:nvPr/>
          </p:nvSpPr>
          <p:spPr>
            <a:xfrm>
              <a:off x="2157537" y="-858412"/>
              <a:ext cx="17500" cy="58864"/>
            </a:xfrm>
            <a:custGeom>
              <a:avLst/>
              <a:gdLst/>
              <a:ahLst/>
              <a:cxnLst/>
              <a:rect l="l" t="t" r="r" b="b"/>
              <a:pathLst>
                <a:path w="99" h="333" extrusionOk="0">
                  <a:moveTo>
                    <a:pt x="43" y="321"/>
                  </a:moveTo>
                  <a:cubicBezTo>
                    <a:pt x="43" y="271"/>
                    <a:pt x="49" y="222"/>
                    <a:pt x="56" y="179"/>
                  </a:cubicBezTo>
                  <a:cubicBezTo>
                    <a:pt x="56" y="148"/>
                    <a:pt x="62" y="124"/>
                    <a:pt x="74" y="93"/>
                  </a:cubicBezTo>
                  <a:cubicBezTo>
                    <a:pt x="80" y="62"/>
                    <a:pt x="99" y="50"/>
                    <a:pt x="99" y="19"/>
                  </a:cubicBezTo>
                  <a:cubicBezTo>
                    <a:pt x="99" y="7"/>
                    <a:pt x="86" y="0"/>
                    <a:pt x="74" y="7"/>
                  </a:cubicBezTo>
                  <a:cubicBezTo>
                    <a:pt x="25" y="31"/>
                    <a:pt x="12" y="105"/>
                    <a:pt x="6" y="154"/>
                  </a:cubicBezTo>
                  <a:cubicBezTo>
                    <a:pt x="0" y="216"/>
                    <a:pt x="19" y="265"/>
                    <a:pt x="31" y="327"/>
                  </a:cubicBezTo>
                  <a:cubicBezTo>
                    <a:pt x="37" y="333"/>
                    <a:pt x="49" y="327"/>
                    <a:pt x="43" y="3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47"/>
            <p:cNvSpPr/>
            <p:nvPr/>
          </p:nvSpPr>
          <p:spPr>
            <a:xfrm>
              <a:off x="1975639" y="-684293"/>
              <a:ext cx="42602" cy="48081"/>
            </a:xfrm>
            <a:custGeom>
              <a:avLst/>
              <a:gdLst/>
              <a:ahLst/>
              <a:cxnLst/>
              <a:rect l="l" t="t" r="r" b="b"/>
              <a:pathLst>
                <a:path w="241" h="272" extrusionOk="0">
                  <a:moveTo>
                    <a:pt x="228" y="247"/>
                  </a:moveTo>
                  <a:cubicBezTo>
                    <a:pt x="185" y="223"/>
                    <a:pt x="142" y="173"/>
                    <a:pt x="111" y="124"/>
                  </a:cubicBezTo>
                  <a:cubicBezTo>
                    <a:pt x="87" y="87"/>
                    <a:pt x="74" y="38"/>
                    <a:pt x="37" y="7"/>
                  </a:cubicBezTo>
                  <a:cubicBezTo>
                    <a:pt x="31" y="1"/>
                    <a:pt x="19" y="1"/>
                    <a:pt x="13" y="13"/>
                  </a:cubicBezTo>
                  <a:cubicBezTo>
                    <a:pt x="1" y="62"/>
                    <a:pt x="37" y="124"/>
                    <a:pt x="68" y="161"/>
                  </a:cubicBezTo>
                  <a:cubicBezTo>
                    <a:pt x="118" y="210"/>
                    <a:pt x="161" y="241"/>
                    <a:pt x="222" y="266"/>
                  </a:cubicBezTo>
                  <a:cubicBezTo>
                    <a:pt x="235" y="272"/>
                    <a:pt x="241" y="253"/>
                    <a:pt x="22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47"/>
            <p:cNvSpPr/>
            <p:nvPr/>
          </p:nvSpPr>
          <p:spPr>
            <a:xfrm>
              <a:off x="2373022" y="-572044"/>
              <a:ext cx="98109" cy="82905"/>
            </a:xfrm>
            <a:custGeom>
              <a:avLst/>
              <a:gdLst/>
              <a:ahLst/>
              <a:cxnLst/>
              <a:rect l="l" t="t" r="r" b="b"/>
              <a:pathLst>
                <a:path w="555" h="469" extrusionOk="0">
                  <a:moveTo>
                    <a:pt x="130" y="6"/>
                  </a:moveTo>
                  <a:cubicBezTo>
                    <a:pt x="1" y="50"/>
                    <a:pt x="124" y="247"/>
                    <a:pt x="173" y="302"/>
                  </a:cubicBezTo>
                  <a:cubicBezTo>
                    <a:pt x="259" y="407"/>
                    <a:pt x="493" y="468"/>
                    <a:pt x="549" y="296"/>
                  </a:cubicBezTo>
                  <a:cubicBezTo>
                    <a:pt x="555" y="284"/>
                    <a:pt x="543" y="271"/>
                    <a:pt x="530" y="277"/>
                  </a:cubicBezTo>
                  <a:cubicBezTo>
                    <a:pt x="481" y="296"/>
                    <a:pt x="444" y="339"/>
                    <a:pt x="382" y="345"/>
                  </a:cubicBezTo>
                  <a:cubicBezTo>
                    <a:pt x="327" y="351"/>
                    <a:pt x="272" y="321"/>
                    <a:pt x="229" y="284"/>
                  </a:cubicBezTo>
                  <a:cubicBezTo>
                    <a:pt x="192" y="247"/>
                    <a:pt x="68" y="86"/>
                    <a:pt x="142" y="37"/>
                  </a:cubicBezTo>
                  <a:cubicBezTo>
                    <a:pt x="155" y="31"/>
                    <a:pt x="148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47"/>
            <p:cNvSpPr/>
            <p:nvPr/>
          </p:nvSpPr>
          <p:spPr>
            <a:xfrm>
              <a:off x="2459110" y="-519897"/>
              <a:ext cx="51264" cy="42778"/>
            </a:xfrm>
            <a:custGeom>
              <a:avLst/>
              <a:gdLst/>
              <a:ahLst/>
              <a:cxnLst/>
              <a:rect l="l" t="t" r="r" b="b"/>
              <a:pathLst>
                <a:path w="290" h="242" extrusionOk="0">
                  <a:moveTo>
                    <a:pt x="25" y="19"/>
                  </a:moveTo>
                  <a:cubicBezTo>
                    <a:pt x="0" y="87"/>
                    <a:pt x="43" y="149"/>
                    <a:pt x="99" y="186"/>
                  </a:cubicBezTo>
                  <a:cubicBezTo>
                    <a:pt x="142" y="216"/>
                    <a:pt x="253" y="241"/>
                    <a:pt x="284" y="179"/>
                  </a:cubicBezTo>
                  <a:cubicBezTo>
                    <a:pt x="290" y="173"/>
                    <a:pt x="284" y="161"/>
                    <a:pt x="277" y="161"/>
                  </a:cubicBezTo>
                  <a:cubicBezTo>
                    <a:pt x="228" y="149"/>
                    <a:pt x="185" y="167"/>
                    <a:pt x="136" y="143"/>
                  </a:cubicBezTo>
                  <a:cubicBezTo>
                    <a:pt x="86" y="124"/>
                    <a:pt x="49" y="75"/>
                    <a:pt x="56" y="19"/>
                  </a:cubicBezTo>
                  <a:cubicBezTo>
                    <a:pt x="56" y="1"/>
                    <a:pt x="31" y="1"/>
                    <a:pt x="2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47"/>
            <p:cNvSpPr/>
            <p:nvPr/>
          </p:nvSpPr>
          <p:spPr>
            <a:xfrm>
              <a:off x="1683789" y="-548180"/>
              <a:ext cx="74244" cy="31819"/>
            </a:xfrm>
            <a:custGeom>
              <a:avLst/>
              <a:gdLst/>
              <a:ahLst/>
              <a:cxnLst/>
              <a:rect l="l" t="t" r="r" b="b"/>
              <a:pathLst>
                <a:path w="420" h="180" extrusionOk="0">
                  <a:moveTo>
                    <a:pt x="13" y="38"/>
                  </a:moveTo>
                  <a:cubicBezTo>
                    <a:pt x="69" y="105"/>
                    <a:pt x="143" y="155"/>
                    <a:pt x="229" y="167"/>
                  </a:cubicBezTo>
                  <a:cubicBezTo>
                    <a:pt x="303" y="179"/>
                    <a:pt x="395" y="149"/>
                    <a:pt x="420" y="75"/>
                  </a:cubicBezTo>
                  <a:cubicBezTo>
                    <a:pt x="420" y="62"/>
                    <a:pt x="407" y="50"/>
                    <a:pt x="395" y="56"/>
                  </a:cubicBezTo>
                  <a:cubicBezTo>
                    <a:pt x="327" y="87"/>
                    <a:pt x="284" y="118"/>
                    <a:pt x="210" y="105"/>
                  </a:cubicBezTo>
                  <a:cubicBezTo>
                    <a:pt x="143" y="99"/>
                    <a:pt x="87" y="62"/>
                    <a:pt x="38" y="19"/>
                  </a:cubicBezTo>
                  <a:cubicBezTo>
                    <a:pt x="25" y="1"/>
                    <a:pt x="1" y="25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47"/>
            <p:cNvSpPr/>
            <p:nvPr/>
          </p:nvSpPr>
          <p:spPr>
            <a:xfrm>
              <a:off x="1582675" y="-536160"/>
              <a:ext cx="119852" cy="64344"/>
            </a:xfrm>
            <a:custGeom>
              <a:avLst/>
              <a:gdLst/>
              <a:ahLst/>
              <a:cxnLst/>
              <a:rect l="l" t="t" r="r" b="b"/>
              <a:pathLst>
                <a:path w="678" h="364" extrusionOk="0">
                  <a:moveTo>
                    <a:pt x="647" y="19"/>
                  </a:moveTo>
                  <a:cubicBezTo>
                    <a:pt x="585" y="284"/>
                    <a:pt x="216" y="216"/>
                    <a:pt x="25" y="179"/>
                  </a:cubicBezTo>
                  <a:cubicBezTo>
                    <a:pt x="12" y="179"/>
                    <a:pt x="0" y="191"/>
                    <a:pt x="12" y="204"/>
                  </a:cubicBezTo>
                  <a:cubicBezTo>
                    <a:pt x="179" y="364"/>
                    <a:pt x="678" y="308"/>
                    <a:pt x="678" y="25"/>
                  </a:cubicBezTo>
                  <a:cubicBezTo>
                    <a:pt x="678" y="7"/>
                    <a:pt x="653" y="0"/>
                    <a:pt x="64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47"/>
            <p:cNvSpPr/>
            <p:nvPr/>
          </p:nvSpPr>
          <p:spPr>
            <a:xfrm>
              <a:off x="1407317" y="-457851"/>
              <a:ext cx="60103" cy="30758"/>
            </a:xfrm>
            <a:custGeom>
              <a:avLst/>
              <a:gdLst/>
              <a:ahLst/>
              <a:cxnLst/>
              <a:rect l="l" t="t" r="r" b="b"/>
              <a:pathLst>
                <a:path w="340" h="174" extrusionOk="0">
                  <a:moveTo>
                    <a:pt x="327" y="69"/>
                  </a:moveTo>
                  <a:cubicBezTo>
                    <a:pt x="271" y="38"/>
                    <a:pt x="204" y="1"/>
                    <a:pt x="136" y="19"/>
                  </a:cubicBezTo>
                  <a:cubicBezTo>
                    <a:pt x="80" y="32"/>
                    <a:pt x="0" y="112"/>
                    <a:pt x="50" y="167"/>
                  </a:cubicBezTo>
                  <a:cubicBezTo>
                    <a:pt x="56" y="173"/>
                    <a:pt x="62" y="173"/>
                    <a:pt x="68" y="167"/>
                  </a:cubicBezTo>
                  <a:cubicBezTo>
                    <a:pt x="93" y="155"/>
                    <a:pt x="93" y="130"/>
                    <a:pt x="105" y="106"/>
                  </a:cubicBezTo>
                  <a:cubicBezTo>
                    <a:pt x="111" y="87"/>
                    <a:pt x="136" y="75"/>
                    <a:pt x="161" y="69"/>
                  </a:cubicBezTo>
                  <a:cubicBezTo>
                    <a:pt x="210" y="56"/>
                    <a:pt x="271" y="81"/>
                    <a:pt x="315" y="100"/>
                  </a:cubicBezTo>
                  <a:cubicBezTo>
                    <a:pt x="333" y="106"/>
                    <a:pt x="339" y="75"/>
                    <a:pt x="327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47"/>
            <p:cNvSpPr/>
            <p:nvPr/>
          </p:nvSpPr>
          <p:spPr>
            <a:xfrm>
              <a:off x="1542371" y="-477295"/>
              <a:ext cx="42602" cy="39243"/>
            </a:xfrm>
            <a:custGeom>
              <a:avLst/>
              <a:gdLst/>
              <a:ahLst/>
              <a:cxnLst/>
              <a:rect l="l" t="t" r="r" b="b"/>
              <a:pathLst>
                <a:path w="241" h="222" extrusionOk="0">
                  <a:moveTo>
                    <a:pt x="210" y="19"/>
                  </a:moveTo>
                  <a:cubicBezTo>
                    <a:pt x="179" y="111"/>
                    <a:pt x="99" y="142"/>
                    <a:pt x="19" y="179"/>
                  </a:cubicBezTo>
                  <a:cubicBezTo>
                    <a:pt x="0" y="191"/>
                    <a:pt x="6" y="222"/>
                    <a:pt x="25" y="222"/>
                  </a:cubicBezTo>
                  <a:cubicBezTo>
                    <a:pt x="129" y="210"/>
                    <a:pt x="210" y="123"/>
                    <a:pt x="234" y="25"/>
                  </a:cubicBezTo>
                  <a:cubicBezTo>
                    <a:pt x="240" y="6"/>
                    <a:pt x="216" y="0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47"/>
            <p:cNvSpPr/>
            <p:nvPr/>
          </p:nvSpPr>
          <p:spPr>
            <a:xfrm>
              <a:off x="1781897" y="-532978"/>
              <a:ext cx="89447" cy="49319"/>
            </a:xfrm>
            <a:custGeom>
              <a:avLst/>
              <a:gdLst/>
              <a:ahLst/>
              <a:cxnLst/>
              <a:rect l="l" t="t" r="r" b="b"/>
              <a:pathLst>
                <a:path w="506" h="279" extrusionOk="0">
                  <a:moveTo>
                    <a:pt x="6" y="32"/>
                  </a:moveTo>
                  <a:cubicBezTo>
                    <a:pt x="43" y="130"/>
                    <a:pt x="123" y="192"/>
                    <a:pt x="216" y="229"/>
                  </a:cubicBezTo>
                  <a:cubicBezTo>
                    <a:pt x="296" y="260"/>
                    <a:pt x="431" y="278"/>
                    <a:pt x="499" y="210"/>
                  </a:cubicBezTo>
                  <a:cubicBezTo>
                    <a:pt x="505" y="198"/>
                    <a:pt x="505" y="180"/>
                    <a:pt x="487" y="180"/>
                  </a:cubicBezTo>
                  <a:cubicBezTo>
                    <a:pt x="407" y="186"/>
                    <a:pt x="339" y="204"/>
                    <a:pt x="253" y="186"/>
                  </a:cubicBezTo>
                  <a:cubicBezTo>
                    <a:pt x="160" y="161"/>
                    <a:pt x="80" y="106"/>
                    <a:pt x="37" y="19"/>
                  </a:cubicBezTo>
                  <a:cubicBezTo>
                    <a:pt x="31" y="1"/>
                    <a:pt x="0" y="13"/>
                    <a:pt x="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47"/>
            <p:cNvSpPr/>
            <p:nvPr/>
          </p:nvSpPr>
          <p:spPr>
            <a:xfrm>
              <a:off x="2021423" y="-715758"/>
              <a:ext cx="141595" cy="128689"/>
            </a:xfrm>
            <a:custGeom>
              <a:avLst/>
              <a:gdLst/>
              <a:ahLst/>
              <a:cxnLst/>
              <a:rect l="l" t="t" r="r" b="b"/>
              <a:pathLst>
                <a:path w="801" h="728" extrusionOk="0">
                  <a:moveTo>
                    <a:pt x="709" y="19"/>
                  </a:moveTo>
                  <a:cubicBezTo>
                    <a:pt x="758" y="234"/>
                    <a:pt x="665" y="456"/>
                    <a:pt x="474" y="573"/>
                  </a:cubicBezTo>
                  <a:cubicBezTo>
                    <a:pt x="339" y="653"/>
                    <a:pt x="166" y="635"/>
                    <a:pt x="19" y="678"/>
                  </a:cubicBezTo>
                  <a:cubicBezTo>
                    <a:pt x="0" y="684"/>
                    <a:pt x="6" y="709"/>
                    <a:pt x="19" y="709"/>
                  </a:cubicBezTo>
                  <a:cubicBezTo>
                    <a:pt x="203" y="727"/>
                    <a:pt x="425" y="709"/>
                    <a:pt x="567" y="585"/>
                  </a:cubicBezTo>
                  <a:cubicBezTo>
                    <a:pt x="745" y="438"/>
                    <a:pt x="801" y="228"/>
                    <a:pt x="733" y="13"/>
                  </a:cubicBezTo>
                  <a:cubicBezTo>
                    <a:pt x="727" y="0"/>
                    <a:pt x="709" y="0"/>
                    <a:pt x="70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47"/>
            <p:cNvSpPr/>
            <p:nvPr/>
          </p:nvSpPr>
          <p:spPr>
            <a:xfrm>
              <a:off x="1993139" y="-597146"/>
              <a:ext cx="35001" cy="38359"/>
            </a:xfrm>
            <a:custGeom>
              <a:avLst/>
              <a:gdLst/>
              <a:ahLst/>
              <a:cxnLst/>
              <a:rect l="l" t="t" r="r" b="b"/>
              <a:pathLst>
                <a:path w="198" h="217" extrusionOk="0">
                  <a:moveTo>
                    <a:pt x="154" y="25"/>
                  </a:moveTo>
                  <a:cubicBezTo>
                    <a:pt x="160" y="68"/>
                    <a:pt x="148" y="105"/>
                    <a:pt x="111" y="130"/>
                  </a:cubicBezTo>
                  <a:cubicBezTo>
                    <a:pt x="80" y="148"/>
                    <a:pt x="43" y="161"/>
                    <a:pt x="6" y="173"/>
                  </a:cubicBezTo>
                  <a:cubicBezTo>
                    <a:pt x="0" y="179"/>
                    <a:pt x="0" y="192"/>
                    <a:pt x="6" y="192"/>
                  </a:cubicBezTo>
                  <a:cubicBezTo>
                    <a:pt x="55" y="216"/>
                    <a:pt x="105" y="198"/>
                    <a:pt x="148" y="167"/>
                  </a:cubicBezTo>
                  <a:cubicBezTo>
                    <a:pt x="191" y="130"/>
                    <a:pt x="197" y="68"/>
                    <a:pt x="191" y="19"/>
                  </a:cubicBezTo>
                  <a:cubicBezTo>
                    <a:pt x="185" y="1"/>
                    <a:pt x="154" y="7"/>
                    <a:pt x="15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47"/>
            <p:cNvSpPr/>
            <p:nvPr/>
          </p:nvSpPr>
          <p:spPr>
            <a:xfrm>
              <a:off x="2206503" y="-638510"/>
              <a:ext cx="102528" cy="95986"/>
            </a:xfrm>
            <a:custGeom>
              <a:avLst/>
              <a:gdLst/>
              <a:ahLst/>
              <a:cxnLst/>
              <a:rect l="l" t="t" r="r" b="b"/>
              <a:pathLst>
                <a:path w="580" h="543" extrusionOk="0">
                  <a:moveTo>
                    <a:pt x="6" y="25"/>
                  </a:moveTo>
                  <a:cubicBezTo>
                    <a:pt x="74" y="198"/>
                    <a:pt x="382" y="543"/>
                    <a:pt x="573" y="315"/>
                  </a:cubicBezTo>
                  <a:cubicBezTo>
                    <a:pt x="579" y="302"/>
                    <a:pt x="573" y="284"/>
                    <a:pt x="555" y="290"/>
                  </a:cubicBezTo>
                  <a:cubicBezTo>
                    <a:pt x="438" y="321"/>
                    <a:pt x="351" y="321"/>
                    <a:pt x="247" y="247"/>
                  </a:cubicBezTo>
                  <a:cubicBezTo>
                    <a:pt x="160" y="191"/>
                    <a:pt x="86" y="105"/>
                    <a:pt x="37" y="13"/>
                  </a:cubicBezTo>
                  <a:cubicBezTo>
                    <a:pt x="31" y="1"/>
                    <a:pt x="0" y="7"/>
                    <a:pt x="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47"/>
            <p:cNvSpPr/>
            <p:nvPr/>
          </p:nvSpPr>
          <p:spPr>
            <a:xfrm>
              <a:off x="1631641" y="-645050"/>
              <a:ext cx="69825" cy="77425"/>
            </a:xfrm>
            <a:custGeom>
              <a:avLst/>
              <a:gdLst/>
              <a:ahLst/>
              <a:cxnLst/>
              <a:rect l="l" t="t" r="r" b="b"/>
              <a:pathLst>
                <a:path w="395" h="438" extrusionOk="0">
                  <a:moveTo>
                    <a:pt x="394" y="426"/>
                  </a:moveTo>
                  <a:cubicBezTo>
                    <a:pt x="382" y="321"/>
                    <a:pt x="351" y="241"/>
                    <a:pt x="284" y="161"/>
                  </a:cubicBezTo>
                  <a:cubicBezTo>
                    <a:pt x="228" y="105"/>
                    <a:pt x="105" y="1"/>
                    <a:pt x="19" y="31"/>
                  </a:cubicBezTo>
                  <a:cubicBezTo>
                    <a:pt x="6" y="38"/>
                    <a:pt x="0" y="56"/>
                    <a:pt x="13" y="68"/>
                  </a:cubicBezTo>
                  <a:cubicBezTo>
                    <a:pt x="37" y="93"/>
                    <a:pt x="74" y="93"/>
                    <a:pt x="111" y="111"/>
                  </a:cubicBezTo>
                  <a:cubicBezTo>
                    <a:pt x="154" y="130"/>
                    <a:pt x="191" y="161"/>
                    <a:pt x="228" y="192"/>
                  </a:cubicBezTo>
                  <a:cubicBezTo>
                    <a:pt x="290" y="247"/>
                    <a:pt x="351" y="339"/>
                    <a:pt x="376" y="426"/>
                  </a:cubicBezTo>
                  <a:cubicBezTo>
                    <a:pt x="376" y="438"/>
                    <a:pt x="394" y="432"/>
                    <a:pt x="394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47"/>
            <p:cNvSpPr/>
            <p:nvPr/>
          </p:nvSpPr>
          <p:spPr>
            <a:xfrm>
              <a:off x="1534770" y="-552423"/>
              <a:ext cx="35001" cy="49142"/>
            </a:xfrm>
            <a:custGeom>
              <a:avLst/>
              <a:gdLst/>
              <a:ahLst/>
              <a:cxnLst/>
              <a:rect l="l" t="t" r="r" b="b"/>
              <a:pathLst>
                <a:path w="198" h="278" extrusionOk="0">
                  <a:moveTo>
                    <a:pt x="191" y="265"/>
                  </a:moveTo>
                  <a:cubicBezTo>
                    <a:pt x="166" y="222"/>
                    <a:pt x="142" y="179"/>
                    <a:pt x="111" y="136"/>
                  </a:cubicBezTo>
                  <a:cubicBezTo>
                    <a:pt x="99" y="117"/>
                    <a:pt x="86" y="92"/>
                    <a:pt x="74" y="68"/>
                  </a:cubicBezTo>
                  <a:cubicBezTo>
                    <a:pt x="68" y="43"/>
                    <a:pt x="68" y="25"/>
                    <a:pt x="55" y="6"/>
                  </a:cubicBezTo>
                  <a:cubicBezTo>
                    <a:pt x="43" y="0"/>
                    <a:pt x="31" y="6"/>
                    <a:pt x="31" y="12"/>
                  </a:cubicBezTo>
                  <a:cubicBezTo>
                    <a:pt x="0" y="49"/>
                    <a:pt x="37" y="117"/>
                    <a:pt x="55" y="148"/>
                  </a:cubicBezTo>
                  <a:cubicBezTo>
                    <a:pt x="92" y="197"/>
                    <a:pt x="142" y="228"/>
                    <a:pt x="179" y="271"/>
                  </a:cubicBezTo>
                  <a:cubicBezTo>
                    <a:pt x="185" y="277"/>
                    <a:pt x="197" y="271"/>
                    <a:pt x="191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47"/>
            <p:cNvSpPr/>
            <p:nvPr/>
          </p:nvSpPr>
          <p:spPr>
            <a:xfrm>
              <a:off x="1765457" y="-712577"/>
              <a:ext cx="74244" cy="88385"/>
            </a:xfrm>
            <a:custGeom>
              <a:avLst/>
              <a:gdLst/>
              <a:ahLst/>
              <a:cxnLst/>
              <a:rect l="l" t="t" r="r" b="b"/>
              <a:pathLst>
                <a:path w="420" h="500" extrusionOk="0">
                  <a:moveTo>
                    <a:pt x="13" y="25"/>
                  </a:moveTo>
                  <a:cubicBezTo>
                    <a:pt x="130" y="31"/>
                    <a:pt x="223" y="93"/>
                    <a:pt x="284" y="192"/>
                  </a:cubicBezTo>
                  <a:cubicBezTo>
                    <a:pt x="340" y="284"/>
                    <a:pt x="315" y="383"/>
                    <a:pt x="340" y="481"/>
                  </a:cubicBezTo>
                  <a:cubicBezTo>
                    <a:pt x="340" y="493"/>
                    <a:pt x="364" y="500"/>
                    <a:pt x="370" y="481"/>
                  </a:cubicBezTo>
                  <a:cubicBezTo>
                    <a:pt x="420" y="383"/>
                    <a:pt x="370" y="235"/>
                    <a:pt x="315" y="142"/>
                  </a:cubicBezTo>
                  <a:cubicBezTo>
                    <a:pt x="247" y="38"/>
                    <a:pt x="130" y="1"/>
                    <a:pt x="13" y="1"/>
                  </a:cubicBezTo>
                  <a:cubicBezTo>
                    <a:pt x="1" y="1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47"/>
            <p:cNvSpPr/>
            <p:nvPr/>
          </p:nvSpPr>
          <p:spPr>
            <a:xfrm>
              <a:off x="1941875" y="-639571"/>
              <a:ext cx="29521" cy="30581"/>
            </a:xfrm>
            <a:custGeom>
              <a:avLst/>
              <a:gdLst/>
              <a:ahLst/>
              <a:cxnLst/>
              <a:rect l="l" t="t" r="r" b="b"/>
              <a:pathLst>
                <a:path w="167" h="173" extrusionOk="0">
                  <a:moveTo>
                    <a:pt x="148" y="0"/>
                  </a:moveTo>
                  <a:cubicBezTo>
                    <a:pt x="105" y="13"/>
                    <a:pt x="74" y="31"/>
                    <a:pt x="50" y="56"/>
                  </a:cubicBezTo>
                  <a:cubicBezTo>
                    <a:pt x="25" y="87"/>
                    <a:pt x="1" y="124"/>
                    <a:pt x="7" y="161"/>
                  </a:cubicBezTo>
                  <a:cubicBezTo>
                    <a:pt x="7" y="167"/>
                    <a:pt x="19" y="173"/>
                    <a:pt x="19" y="167"/>
                  </a:cubicBezTo>
                  <a:cubicBezTo>
                    <a:pt x="44" y="148"/>
                    <a:pt x="56" y="117"/>
                    <a:pt x="74" y="93"/>
                  </a:cubicBezTo>
                  <a:cubicBezTo>
                    <a:pt x="93" y="62"/>
                    <a:pt x="118" y="37"/>
                    <a:pt x="155" y="25"/>
                  </a:cubicBezTo>
                  <a:cubicBezTo>
                    <a:pt x="167" y="19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47"/>
            <p:cNvSpPr/>
            <p:nvPr/>
          </p:nvSpPr>
          <p:spPr>
            <a:xfrm>
              <a:off x="1973518" y="-832250"/>
              <a:ext cx="39243" cy="106769"/>
            </a:xfrm>
            <a:custGeom>
              <a:avLst/>
              <a:gdLst/>
              <a:ahLst/>
              <a:cxnLst/>
              <a:rect l="l" t="t" r="r" b="b"/>
              <a:pathLst>
                <a:path w="222" h="604" extrusionOk="0">
                  <a:moveTo>
                    <a:pt x="216" y="0"/>
                  </a:moveTo>
                  <a:cubicBezTo>
                    <a:pt x="93" y="43"/>
                    <a:pt x="43" y="136"/>
                    <a:pt x="25" y="253"/>
                  </a:cubicBezTo>
                  <a:cubicBezTo>
                    <a:pt x="6" y="357"/>
                    <a:pt x="6" y="511"/>
                    <a:pt x="86" y="598"/>
                  </a:cubicBezTo>
                  <a:cubicBezTo>
                    <a:pt x="93" y="604"/>
                    <a:pt x="111" y="598"/>
                    <a:pt x="105" y="585"/>
                  </a:cubicBezTo>
                  <a:cubicBezTo>
                    <a:pt x="86" y="407"/>
                    <a:pt x="0" y="123"/>
                    <a:pt x="216" y="13"/>
                  </a:cubicBezTo>
                  <a:cubicBezTo>
                    <a:pt x="222" y="13"/>
                    <a:pt x="22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47"/>
            <p:cNvSpPr/>
            <p:nvPr/>
          </p:nvSpPr>
          <p:spPr>
            <a:xfrm>
              <a:off x="2318576" y="-959701"/>
              <a:ext cx="106947" cy="78663"/>
            </a:xfrm>
            <a:custGeom>
              <a:avLst/>
              <a:gdLst/>
              <a:ahLst/>
              <a:cxnLst/>
              <a:rect l="l" t="t" r="r" b="b"/>
              <a:pathLst>
                <a:path w="605" h="445" extrusionOk="0">
                  <a:moveTo>
                    <a:pt x="7" y="7"/>
                  </a:moveTo>
                  <a:cubicBezTo>
                    <a:pt x="124" y="19"/>
                    <a:pt x="235" y="62"/>
                    <a:pt x="333" y="136"/>
                  </a:cubicBezTo>
                  <a:cubicBezTo>
                    <a:pt x="450" y="216"/>
                    <a:pt x="493" y="327"/>
                    <a:pt x="573" y="432"/>
                  </a:cubicBezTo>
                  <a:cubicBezTo>
                    <a:pt x="580" y="444"/>
                    <a:pt x="604" y="444"/>
                    <a:pt x="598" y="426"/>
                  </a:cubicBezTo>
                  <a:cubicBezTo>
                    <a:pt x="586" y="142"/>
                    <a:pt x="241" y="25"/>
                    <a:pt x="7" y="1"/>
                  </a:cubicBezTo>
                  <a:cubicBezTo>
                    <a:pt x="1" y="1"/>
                    <a:pt x="1" y="7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47"/>
            <p:cNvSpPr/>
            <p:nvPr/>
          </p:nvSpPr>
          <p:spPr>
            <a:xfrm>
              <a:off x="2498176" y="-732198"/>
              <a:ext cx="25278" cy="41541"/>
            </a:xfrm>
            <a:custGeom>
              <a:avLst/>
              <a:gdLst/>
              <a:ahLst/>
              <a:cxnLst/>
              <a:rect l="l" t="t" r="r" b="b"/>
              <a:pathLst>
                <a:path w="143" h="235" extrusionOk="0">
                  <a:moveTo>
                    <a:pt x="1" y="13"/>
                  </a:moveTo>
                  <a:cubicBezTo>
                    <a:pt x="26" y="50"/>
                    <a:pt x="44" y="81"/>
                    <a:pt x="56" y="118"/>
                  </a:cubicBezTo>
                  <a:cubicBezTo>
                    <a:pt x="69" y="149"/>
                    <a:pt x="56" y="192"/>
                    <a:pt x="81" y="223"/>
                  </a:cubicBezTo>
                  <a:cubicBezTo>
                    <a:pt x="87" y="229"/>
                    <a:pt x="99" y="235"/>
                    <a:pt x="106" y="223"/>
                  </a:cubicBezTo>
                  <a:cubicBezTo>
                    <a:pt x="143" y="161"/>
                    <a:pt x="50" y="50"/>
                    <a:pt x="13" y="7"/>
                  </a:cubicBezTo>
                  <a:cubicBezTo>
                    <a:pt x="7" y="1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47"/>
            <p:cNvSpPr/>
            <p:nvPr/>
          </p:nvSpPr>
          <p:spPr>
            <a:xfrm>
              <a:off x="2423048" y="-756062"/>
              <a:ext cx="22097" cy="58864"/>
            </a:xfrm>
            <a:custGeom>
              <a:avLst/>
              <a:gdLst/>
              <a:ahLst/>
              <a:cxnLst/>
              <a:rect l="l" t="t" r="r" b="b"/>
              <a:pathLst>
                <a:path w="125" h="333" extrusionOk="0">
                  <a:moveTo>
                    <a:pt x="13" y="19"/>
                  </a:moveTo>
                  <a:cubicBezTo>
                    <a:pt x="63" y="62"/>
                    <a:pt x="75" y="117"/>
                    <a:pt x="75" y="179"/>
                  </a:cubicBezTo>
                  <a:cubicBezTo>
                    <a:pt x="75" y="228"/>
                    <a:pt x="38" y="271"/>
                    <a:pt x="38" y="314"/>
                  </a:cubicBezTo>
                  <a:cubicBezTo>
                    <a:pt x="38" y="327"/>
                    <a:pt x="50" y="333"/>
                    <a:pt x="56" y="333"/>
                  </a:cubicBezTo>
                  <a:cubicBezTo>
                    <a:pt x="118" y="308"/>
                    <a:pt x="124" y="216"/>
                    <a:pt x="124" y="160"/>
                  </a:cubicBezTo>
                  <a:cubicBezTo>
                    <a:pt x="118" y="99"/>
                    <a:pt x="75" y="43"/>
                    <a:pt x="19" y="6"/>
                  </a:cubicBezTo>
                  <a:cubicBezTo>
                    <a:pt x="13" y="0"/>
                    <a:pt x="1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47"/>
            <p:cNvSpPr/>
            <p:nvPr/>
          </p:nvSpPr>
          <p:spPr>
            <a:xfrm>
              <a:off x="2528758" y="-588484"/>
              <a:ext cx="33940" cy="41541"/>
            </a:xfrm>
            <a:custGeom>
              <a:avLst/>
              <a:gdLst/>
              <a:ahLst/>
              <a:cxnLst/>
              <a:rect l="l" t="t" r="r" b="b"/>
              <a:pathLst>
                <a:path w="192" h="235" extrusionOk="0">
                  <a:moveTo>
                    <a:pt x="13" y="25"/>
                  </a:moveTo>
                  <a:cubicBezTo>
                    <a:pt x="37" y="50"/>
                    <a:pt x="68" y="75"/>
                    <a:pt x="87" y="106"/>
                  </a:cubicBezTo>
                  <a:cubicBezTo>
                    <a:pt x="105" y="143"/>
                    <a:pt x="111" y="186"/>
                    <a:pt x="124" y="223"/>
                  </a:cubicBezTo>
                  <a:cubicBezTo>
                    <a:pt x="130" y="235"/>
                    <a:pt x="142" y="235"/>
                    <a:pt x="142" y="229"/>
                  </a:cubicBezTo>
                  <a:cubicBezTo>
                    <a:pt x="191" y="136"/>
                    <a:pt x="93" y="44"/>
                    <a:pt x="25" y="7"/>
                  </a:cubicBezTo>
                  <a:cubicBezTo>
                    <a:pt x="13" y="1"/>
                    <a:pt x="0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47"/>
            <p:cNvSpPr/>
            <p:nvPr/>
          </p:nvSpPr>
          <p:spPr>
            <a:xfrm>
              <a:off x="1491107" y="-518660"/>
              <a:ext cx="45961" cy="18561"/>
            </a:xfrm>
            <a:custGeom>
              <a:avLst/>
              <a:gdLst/>
              <a:ahLst/>
              <a:cxnLst/>
              <a:rect l="l" t="t" r="r" b="b"/>
              <a:pathLst>
                <a:path w="260" h="105" extrusionOk="0">
                  <a:moveTo>
                    <a:pt x="19" y="74"/>
                  </a:moveTo>
                  <a:cubicBezTo>
                    <a:pt x="56" y="55"/>
                    <a:pt x="93" y="43"/>
                    <a:pt x="136" y="43"/>
                  </a:cubicBezTo>
                  <a:cubicBezTo>
                    <a:pt x="155" y="43"/>
                    <a:pt x="173" y="43"/>
                    <a:pt x="192" y="55"/>
                  </a:cubicBezTo>
                  <a:cubicBezTo>
                    <a:pt x="210" y="68"/>
                    <a:pt x="222" y="86"/>
                    <a:pt x="241" y="99"/>
                  </a:cubicBezTo>
                  <a:cubicBezTo>
                    <a:pt x="247" y="105"/>
                    <a:pt x="259" y="99"/>
                    <a:pt x="259" y="86"/>
                  </a:cubicBezTo>
                  <a:cubicBezTo>
                    <a:pt x="259" y="37"/>
                    <a:pt x="204" y="12"/>
                    <a:pt x="167" y="6"/>
                  </a:cubicBezTo>
                  <a:cubicBezTo>
                    <a:pt x="112" y="0"/>
                    <a:pt x="56" y="31"/>
                    <a:pt x="7" y="62"/>
                  </a:cubicBezTo>
                  <a:cubicBezTo>
                    <a:pt x="1" y="68"/>
                    <a:pt x="7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5" name="Google Shape;6235;p47"/>
          <p:cNvGrpSpPr/>
          <p:nvPr/>
        </p:nvGrpSpPr>
        <p:grpSpPr>
          <a:xfrm rot="-481486">
            <a:off x="6448300" y="2547085"/>
            <a:ext cx="1137142" cy="2184149"/>
            <a:chOff x="4532925" y="1423350"/>
            <a:chExt cx="1137151" cy="2184166"/>
          </a:xfrm>
        </p:grpSpPr>
        <p:sp>
          <p:nvSpPr>
            <p:cNvPr id="6236" name="Google Shape;6236;p47"/>
            <p:cNvSpPr/>
            <p:nvPr/>
          </p:nvSpPr>
          <p:spPr>
            <a:xfrm>
              <a:off x="4532925" y="1436454"/>
              <a:ext cx="1126792" cy="2158578"/>
            </a:xfrm>
            <a:custGeom>
              <a:avLst/>
              <a:gdLst/>
              <a:ahLst/>
              <a:cxnLst/>
              <a:rect l="l" t="t" r="r" b="b"/>
              <a:pathLst>
                <a:path w="12726" h="24379" extrusionOk="0">
                  <a:moveTo>
                    <a:pt x="943" y="62"/>
                  </a:moveTo>
                  <a:cubicBezTo>
                    <a:pt x="943" y="62"/>
                    <a:pt x="4712" y="240"/>
                    <a:pt x="5889" y="210"/>
                  </a:cubicBezTo>
                  <a:cubicBezTo>
                    <a:pt x="7059" y="179"/>
                    <a:pt x="8814" y="0"/>
                    <a:pt x="9159" y="13"/>
                  </a:cubicBezTo>
                  <a:cubicBezTo>
                    <a:pt x="9510" y="31"/>
                    <a:pt x="9572" y="203"/>
                    <a:pt x="9572" y="333"/>
                  </a:cubicBezTo>
                  <a:cubicBezTo>
                    <a:pt x="9572" y="462"/>
                    <a:pt x="9566" y="696"/>
                    <a:pt x="9566" y="696"/>
                  </a:cubicBezTo>
                  <a:cubicBezTo>
                    <a:pt x="9566" y="696"/>
                    <a:pt x="10551" y="1023"/>
                    <a:pt x="10902" y="1047"/>
                  </a:cubicBezTo>
                  <a:cubicBezTo>
                    <a:pt x="11253" y="1066"/>
                    <a:pt x="12251" y="1201"/>
                    <a:pt x="12276" y="1318"/>
                  </a:cubicBezTo>
                  <a:cubicBezTo>
                    <a:pt x="12294" y="1435"/>
                    <a:pt x="12399" y="2051"/>
                    <a:pt x="12263" y="2193"/>
                  </a:cubicBezTo>
                  <a:cubicBezTo>
                    <a:pt x="12122" y="2328"/>
                    <a:pt x="11943" y="2439"/>
                    <a:pt x="11943" y="2439"/>
                  </a:cubicBezTo>
                  <a:cubicBezTo>
                    <a:pt x="11943" y="2439"/>
                    <a:pt x="11660" y="2353"/>
                    <a:pt x="11641" y="2489"/>
                  </a:cubicBezTo>
                  <a:cubicBezTo>
                    <a:pt x="11617" y="2624"/>
                    <a:pt x="12615" y="2987"/>
                    <a:pt x="12670" y="4127"/>
                  </a:cubicBezTo>
                  <a:cubicBezTo>
                    <a:pt x="12725" y="5266"/>
                    <a:pt x="12676" y="6560"/>
                    <a:pt x="11186" y="6714"/>
                  </a:cubicBezTo>
                  <a:cubicBezTo>
                    <a:pt x="9695" y="6868"/>
                    <a:pt x="9831" y="6510"/>
                    <a:pt x="9831" y="6510"/>
                  </a:cubicBezTo>
                  <a:cubicBezTo>
                    <a:pt x="9831" y="6510"/>
                    <a:pt x="9911" y="6843"/>
                    <a:pt x="9800" y="7009"/>
                  </a:cubicBezTo>
                  <a:cubicBezTo>
                    <a:pt x="9695" y="7182"/>
                    <a:pt x="9301" y="7305"/>
                    <a:pt x="9307" y="7330"/>
                  </a:cubicBezTo>
                  <a:cubicBezTo>
                    <a:pt x="9307" y="7354"/>
                    <a:pt x="9307" y="18170"/>
                    <a:pt x="9307" y="18170"/>
                  </a:cubicBezTo>
                  <a:cubicBezTo>
                    <a:pt x="9307" y="18170"/>
                    <a:pt x="9584" y="18151"/>
                    <a:pt x="9664" y="18361"/>
                  </a:cubicBezTo>
                  <a:cubicBezTo>
                    <a:pt x="9744" y="18570"/>
                    <a:pt x="9738" y="18656"/>
                    <a:pt x="9775" y="18663"/>
                  </a:cubicBezTo>
                  <a:cubicBezTo>
                    <a:pt x="9806" y="18669"/>
                    <a:pt x="12448" y="20677"/>
                    <a:pt x="12430" y="20985"/>
                  </a:cubicBezTo>
                  <a:cubicBezTo>
                    <a:pt x="12417" y="21299"/>
                    <a:pt x="12516" y="23448"/>
                    <a:pt x="12331" y="23467"/>
                  </a:cubicBezTo>
                  <a:cubicBezTo>
                    <a:pt x="12153" y="23479"/>
                    <a:pt x="3462" y="24378"/>
                    <a:pt x="3339" y="24280"/>
                  </a:cubicBezTo>
                  <a:cubicBezTo>
                    <a:pt x="3216" y="24175"/>
                    <a:pt x="955" y="21397"/>
                    <a:pt x="906" y="21243"/>
                  </a:cubicBezTo>
                  <a:cubicBezTo>
                    <a:pt x="857" y="21089"/>
                    <a:pt x="801" y="18940"/>
                    <a:pt x="869" y="18878"/>
                  </a:cubicBezTo>
                  <a:cubicBezTo>
                    <a:pt x="930" y="18817"/>
                    <a:pt x="3160" y="18712"/>
                    <a:pt x="3160" y="18712"/>
                  </a:cubicBezTo>
                  <a:cubicBezTo>
                    <a:pt x="3160" y="18712"/>
                    <a:pt x="3142" y="18484"/>
                    <a:pt x="3240" y="18318"/>
                  </a:cubicBezTo>
                  <a:cubicBezTo>
                    <a:pt x="3345" y="18158"/>
                    <a:pt x="3585" y="17997"/>
                    <a:pt x="3585" y="17997"/>
                  </a:cubicBezTo>
                  <a:lnTo>
                    <a:pt x="3511" y="7096"/>
                  </a:lnTo>
                  <a:cubicBezTo>
                    <a:pt x="3511" y="7096"/>
                    <a:pt x="3006" y="6954"/>
                    <a:pt x="2969" y="6689"/>
                  </a:cubicBezTo>
                  <a:cubicBezTo>
                    <a:pt x="2926" y="6430"/>
                    <a:pt x="3129" y="6104"/>
                    <a:pt x="3129" y="6104"/>
                  </a:cubicBezTo>
                  <a:lnTo>
                    <a:pt x="3086" y="5543"/>
                  </a:lnTo>
                  <a:cubicBezTo>
                    <a:pt x="3086" y="5543"/>
                    <a:pt x="1251" y="6221"/>
                    <a:pt x="623" y="4583"/>
                  </a:cubicBezTo>
                  <a:cubicBezTo>
                    <a:pt x="0" y="2938"/>
                    <a:pt x="666" y="2039"/>
                    <a:pt x="850" y="1916"/>
                  </a:cubicBezTo>
                  <a:cubicBezTo>
                    <a:pt x="1029" y="1793"/>
                    <a:pt x="1460" y="1337"/>
                    <a:pt x="1460" y="1337"/>
                  </a:cubicBezTo>
                  <a:cubicBezTo>
                    <a:pt x="1460" y="1337"/>
                    <a:pt x="1466" y="1195"/>
                    <a:pt x="1429" y="1189"/>
                  </a:cubicBezTo>
                  <a:cubicBezTo>
                    <a:pt x="1386" y="1183"/>
                    <a:pt x="906" y="1195"/>
                    <a:pt x="875" y="998"/>
                  </a:cubicBezTo>
                  <a:cubicBezTo>
                    <a:pt x="838" y="807"/>
                    <a:pt x="820" y="99"/>
                    <a:pt x="943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47"/>
            <p:cNvSpPr/>
            <p:nvPr/>
          </p:nvSpPr>
          <p:spPr>
            <a:xfrm>
              <a:off x="4532925" y="1441855"/>
              <a:ext cx="1108198" cy="2153177"/>
            </a:xfrm>
            <a:custGeom>
              <a:avLst/>
              <a:gdLst/>
              <a:ahLst/>
              <a:cxnLst/>
              <a:rect l="l" t="t" r="r" b="b"/>
              <a:pathLst>
                <a:path w="12516" h="24318" extrusionOk="0">
                  <a:moveTo>
                    <a:pt x="4971" y="4010"/>
                  </a:moveTo>
                  <a:cubicBezTo>
                    <a:pt x="5260" y="3524"/>
                    <a:pt x="5211" y="3468"/>
                    <a:pt x="7090" y="3493"/>
                  </a:cubicBezTo>
                  <a:cubicBezTo>
                    <a:pt x="8962" y="3524"/>
                    <a:pt x="10329" y="3468"/>
                    <a:pt x="10748" y="3819"/>
                  </a:cubicBezTo>
                  <a:cubicBezTo>
                    <a:pt x="11167" y="4177"/>
                    <a:pt x="11235" y="4583"/>
                    <a:pt x="11235" y="5045"/>
                  </a:cubicBezTo>
                  <a:cubicBezTo>
                    <a:pt x="11235" y="5507"/>
                    <a:pt x="11019" y="5753"/>
                    <a:pt x="10785" y="5932"/>
                  </a:cubicBezTo>
                  <a:cubicBezTo>
                    <a:pt x="10551" y="6111"/>
                    <a:pt x="11506" y="5864"/>
                    <a:pt x="11703" y="5279"/>
                  </a:cubicBezTo>
                  <a:cubicBezTo>
                    <a:pt x="11900" y="4694"/>
                    <a:pt x="11678" y="3592"/>
                    <a:pt x="10810" y="3210"/>
                  </a:cubicBezTo>
                  <a:cubicBezTo>
                    <a:pt x="9941" y="2828"/>
                    <a:pt x="7934" y="2926"/>
                    <a:pt x="7355" y="2976"/>
                  </a:cubicBezTo>
                  <a:cubicBezTo>
                    <a:pt x="6782" y="3031"/>
                    <a:pt x="5260" y="3222"/>
                    <a:pt x="4983" y="3358"/>
                  </a:cubicBezTo>
                  <a:cubicBezTo>
                    <a:pt x="4700" y="3493"/>
                    <a:pt x="4121" y="4097"/>
                    <a:pt x="4072" y="4873"/>
                  </a:cubicBezTo>
                  <a:cubicBezTo>
                    <a:pt x="4029" y="5649"/>
                    <a:pt x="4675" y="6369"/>
                    <a:pt x="4922" y="6339"/>
                  </a:cubicBezTo>
                  <a:cubicBezTo>
                    <a:pt x="5162" y="6314"/>
                    <a:pt x="5150" y="6092"/>
                    <a:pt x="5008" y="6024"/>
                  </a:cubicBezTo>
                  <a:cubicBezTo>
                    <a:pt x="4860" y="5957"/>
                    <a:pt x="4429" y="5852"/>
                    <a:pt x="4564" y="4940"/>
                  </a:cubicBezTo>
                  <a:cubicBezTo>
                    <a:pt x="4700" y="4029"/>
                    <a:pt x="4971" y="4010"/>
                    <a:pt x="4971" y="4010"/>
                  </a:cubicBezTo>
                  <a:close/>
                  <a:moveTo>
                    <a:pt x="943" y="1"/>
                  </a:moveTo>
                  <a:cubicBezTo>
                    <a:pt x="943" y="1"/>
                    <a:pt x="1571" y="32"/>
                    <a:pt x="2396" y="62"/>
                  </a:cubicBezTo>
                  <a:cubicBezTo>
                    <a:pt x="2476" y="241"/>
                    <a:pt x="2538" y="290"/>
                    <a:pt x="2538" y="290"/>
                  </a:cubicBezTo>
                  <a:cubicBezTo>
                    <a:pt x="2538" y="290"/>
                    <a:pt x="3727" y="401"/>
                    <a:pt x="3887" y="820"/>
                  </a:cubicBezTo>
                  <a:cubicBezTo>
                    <a:pt x="4047" y="1245"/>
                    <a:pt x="3751" y="955"/>
                    <a:pt x="3751" y="1541"/>
                  </a:cubicBezTo>
                  <a:cubicBezTo>
                    <a:pt x="3751" y="2126"/>
                    <a:pt x="3776" y="2403"/>
                    <a:pt x="3776" y="2403"/>
                  </a:cubicBezTo>
                  <a:lnTo>
                    <a:pt x="4226" y="2551"/>
                  </a:lnTo>
                  <a:cubicBezTo>
                    <a:pt x="4226" y="2551"/>
                    <a:pt x="3665" y="2797"/>
                    <a:pt x="3604" y="3709"/>
                  </a:cubicBezTo>
                  <a:cubicBezTo>
                    <a:pt x="3542" y="4620"/>
                    <a:pt x="3382" y="6252"/>
                    <a:pt x="4047" y="6714"/>
                  </a:cubicBezTo>
                  <a:cubicBezTo>
                    <a:pt x="4706" y="7176"/>
                    <a:pt x="5439" y="6782"/>
                    <a:pt x="5636" y="6690"/>
                  </a:cubicBezTo>
                  <a:cubicBezTo>
                    <a:pt x="5833" y="6591"/>
                    <a:pt x="6874" y="6961"/>
                    <a:pt x="7718" y="6881"/>
                  </a:cubicBezTo>
                  <a:cubicBezTo>
                    <a:pt x="8562" y="6794"/>
                    <a:pt x="9270" y="6456"/>
                    <a:pt x="9270" y="6456"/>
                  </a:cubicBezTo>
                  <a:cubicBezTo>
                    <a:pt x="9270" y="6456"/>
                    <a:pt x="9824" y="6536"/>
                    <a:pt x="9824" y="6782"/>
                  </a:cubicBezTo>
                  <a:cubicBezTo>
                    <a:pt x="9824" y="7028"/>
                    <a:pt x="9430" y="7176"/>
                    <a:pt x="9079" y="7324"/>
                  </a:cubicBezTo>
                  <a:cubicBezTo>
                    <a:pt x="8722" y="7478"/>
                    <a:pt x="7582" y="7774"/>
                    <a:pt x="7084" y="7706"/>
                  </a:cubicBezTo>
                  <a:cubicBezTo>
                    <a:pt x="6578" y="7638"/>
                    <a:pt x="5722" y="7423"/>
                    <a:pt x="5698" y="8445"/>
                  </a:cubicBezTo>
                  <a:cubicBezTo>
                    <a:pt x="5673" y="9461"/>
                    <a:pt x="5550" y="18620"/>
                    <a:pt x="5550" y="18620"/>
                  </a:cubicBezTo>
                  <a:cubicBezTo>
                    <a:pt x="5550" y="18620"/>
                    <a:pt x="5439" y="18977"/>
                    <a:pt x="6714" y="18946"/>
                  </a:cubicBezTo>
                  <a:cubicBezTo>
                    <a:pt x="7989" y="18922"/>
                    <a:pt x="8931" y="18688"/>
                    <a:pt x="9110" y="18158"/>
                  </a:cubicBezTo>
                  <a:cubicBezTo>
                    <a:pt x="9178" y="17973"/>
                    <a:pt x="9252" y="17936"/>
                    <a:pt x="9307" y="17986"/>
                  </a:cubicBezTo>
                  <a:lnTo>
                    <a:pt x="9307" y="18109"/>
                  </a:lnTo>
                  <a:cubicBezTo>
                    <a:pt x="9307" y="18109"/>
                    <a:pt x="9338" y="18109"/>
                    <a:pt x="9381" y="18115"/>
                  </a:cubicBezTo>
                  <a:cubicBezTo>
                    <a:pt x="9424" y="18257"/>
                    <a:pt x="9430" y="18485"/>
                    <a:pt x="9344" y="18620"/>
                  </a:cubicBezTo>
                  <a:cubicBezTo>
                    <a:pt x="9159" y="18922"/>
                    <a:pt x="7447" y="19482"/>
                    <a:pt x="6271" y="19427"/>
                  </a:cubicBezTo>
                  <a:cubicBezTo>
                    <a:pt x="5094" y="19371"/>
                    <a:pt x="5673" y="19969"/>
                    <a:pt x="7139" y="19741"/>
                  </a:cubicBezTo>
                  <a:cubicBezTo>
                    <a:pt x="8611" y="19507"/>
                    <a:pt x="8845" y="19452"/>
                    <a:pt x="9042" y="19248"/>
                  </a:cubicBezTo>
                  <a:cubicBezTo>
                    <a:pt x="9233" y="19045"/>
                    <a:pt x="9504" y="20148"/>
                    <a:pt x="7706" y="20338"/>
                  </a:cubicBezTo>
                  <a:cubicBezTo>
                    <a:pt x="5907" y="20529"/>
                    <a:pt x="5427" y="20184"/>
                    <a:pt x="5254" y="20258"/>
                  </a:cubicBezTo>
                  <a:cubicBezTo>
                    <a:pt x="5082" y="20326"/>
                    <a:pt x="5039" y="20702"/>
                    <a:pt x="6098" y="20733"/>
                  </a:cubicBezTo>
                  <a:cubicBezTo>
                    <a:pt x="7164" y="20757"/>
                    <a:pt x="8217" y="20844"/>
                    <a:pt x="8944" y="20462"/>
                  </a:cubicBezTo>
                  <a:cubicBezTo>
                    <a:pt x="9664" y="20080"/>
                    <a:pt x="9738" y="19599"/>
                    <a:pt x="9689" y="19359"/>
                  </a:cubicBezTo>
                  <a:cubicBezTo>
                    <a:pt x="9640" y="19113"/>
                    <a:pt x="9399" y="18706"/>
                    <a:pt x="9399" y="18706"/>
                  </a:cubicBezTo>
                  <a:cubicBezTo>
                    <a:pt x="9399" y="18706"/>
                    <a:pt x="9387" y="18189"/>
                    <a:pt x="9560" y="18170"/>
                  </a:cubicBezTo>
                  <a:cubicBezTo>
                    <a:pt x="9603" y="18201"/>
                    <a:pt x="9640" y="18238"/>
                    <a:pt x="9664" y="18300"/>
                  </a:cubicBezTo>
                  <a:cubicBezTo>
                    <a:pt x="9744" y="18509"/>
                    <a:pt x="9738" y="18595"/>
                    <a:pt x="9775" y="18602"/>
                  </a:cubicBezTo>
                  <a:cubicBezTo>
                    <a:pt x="9806" y="18608"/>
                    <a:pt x="12448" y="20616"/>
                    <a:pt x="12430" y="20924"/>
                  </a:cubicBezTo>
                  <a:cubicBezTo>
                    <a:pt x="12417" y="21238"/>
                    <a:pt x="12516" y="23387"/>
                    <a:pt x="12331" y="23406"/>
                  </a:cubicBezTo>
                  <a:cubicBezTo>
                    <a:pt x="12153" y="23418"/>
                    <a:pt x="3462" y="24317"/>
                    <a:pt x="3339" y="24219"/>
                  </a:cubicBezTo>
                  <a:cubicBezTo>
                    <a:pt x="3216" y="24114"/>
                    <a:pt x="955" y="21336"/>
                    <a:pt x="906" y="21182"/>
                  </a:cubicBezTo>
                  <a:cubicBezTo>
                    <a:pt x="857" y="21028"/>
                    <a:pt x="801" y="18879"/>
                    <a:pt x="863" y="18817"/>
                  </a:cubicBezTo>
                  <a:cubicBezTo>
                    <a:pt x="930" y="18756"/>
                    <a:pt x="3160" y="18651"/>
                    <a:pt x="3160" y="18651"/>
                  </a:cubicBezTo>
                  <a:cubicBezTo>
                    <a:pt x="3160" y="18651"/>
                    <a:pt x="3142" y="18423"/>
                    <a:pt x="3240" y="18257"/>
                  </a:cubicBezTo>
                  <a:cubicBezTo>
                    <a:pt x="3345" y="18097"/>
                    <a:pt x="3585" y="17936"/>
                    <a:pt x="3585" y="17936"/>
                  </a:cubicBezTo>
                  <a:lnTo>
                    <a:pt x="3511" y="7035"/>
                  </a:lnTo>
                  <a:cubicBezTo>
                    <a:pt x="3511" y="7035"/>
                    <a:pt x="3006" y="6893"/>
                    <a:pt x="2969" y="6628"/>
                  </a:cubicBezTo>
                  <a:cubicBezTo>
                    <a:pt x="2926" y="6369"/>
                    <a:pt x="3129" y="6043"/>
                    <a:pt x="3129" y="6043"/>
                  </a:cubicBezTo>
                  <a:lnTo>
                    <a:pt x="3086" y="5482"/>
                  </a:lnTo>
                  <a:cubicBezTo>
                    <a:pt x="3086" y="5482"/>
                    <a:pt x="1251" y="6160"/>
                    <a:pt x="623" y="4522"/>
                  </a:cubicBezTo>
                  <a:cubicBezTo>
                    <a:pt x="0" y="2877"/>
                    <a:pt x="666" y="1978"/>
                    <a:pt x="850" y="1855"/>
                  </a:cubicBezTo>
                  <a:cubicBezTo>
                    <a:pt x="1029" y="1732"/>
                    <a:pt x="1460" y="1276"/>
                    <a:pt x="1460" y="1276"/>
                  </a:cubicBezTo>
                  <a:cubicBezTo>
                    <a:pt x="1460" y="1276"/>
                    <a:pt x="1466" y="1134"/>
                    <a:pt x="1429" y="1128"/>
                  </a:cubicBezTo>
                  <a:cubicBezTo>
                    <a:pt x="1386" y="1122"/>
                    <a:pt x="906" y="1134"/>
                    <a:pt x="875" y="937"/>
                  </a:cubicBezTo>
                  <a:cubicBezTo>
                    <a:pt x="838" y="746"/>
                    <a:pt x="820" y="38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47"/>
            <p:cNvSpPr/>
            <p:nvPr/>
          </p:nvSpPr>
          <p:spPr>
            <a:xfrm>
              <a:off x="4550368" y="1423350"/>
              <a:ext cx="1119708" cy="2184166"/>
            </a:xfrm>
            <a:custGeom>
              <a:avLst/>
              <a:gdLst/>
              <a:ahLst/>
              <a:cxnLst/>
              <a:rect l="l" t="t" r="r" b="b"/>
              <a:pathLst>
                <a:path w="12646" h="24668" extrusionOk="0">
                  <a:moveTo>
                    <a:pt x="9664" y="18675"/>
                  </a:moveTo>
                  <a:cubicBezTo>
                    <a:pt x="9664" y="18675"/>
                    <a:pt x="9634" y="18669"/>
                    <a:pt x="9609" y="18663"/>
                  </a:cubicBezTo>
                  <a:cubicBezTo>
                    <a:pt x="9615" y="18669"/>
                    <a:pt x="9627" y="18675"/>
                    <a:pt x="9640" y="18681"/>
                  </a:cubicBezTo>
                  <a:close/>
                  <a:moveTo>
                    <a:pt x="9252" y="7564"/>
                  </a:moveTo>
                  <a:cubicBezTo>
                    <a:pt x="9252" y="7558"/>
                    <a:pt x="9246" y="7545"/>
                    <a:pt x="9246" y="7533"/>
                  </a:cubicBezTo>
                  <a:lnTo>
                    <a:pt x="9246" y="7552"/>
                  </a:lnTo>
                  <a:close/>
                  <a:moveTo>
                    <a:pt x="11623" y="2673"/>
                  </a:moveTo>
                  <a:cubicBezTo>
                    <a:pt x="11598" y="2655"/>
                    <a:pt x="11580" y="2649"/>
                    <a:pt x="11580" y="2661"/>
                  </a:cubicBezTo>
                  <a:cubicBezTo>
                    <a:pt x="11574" y="2698"/>
                    <a:pt x="11592" y="2680"/>
                    <a:pt x="11623" y="2673"/>
                  </a:cubicBezTo>
                  <a:close/>
                  <a:moveTo>
                    <a:pt x="5692" y="512"/>
                  </a:moveTo>
                  <a:cubicBezTo>
                    <a:pt x="4583" y="542"/>
                    <a:pt x="1165" y="382"/>
                    <a:pt x="783" y="364"/>
                  </a:cubicBezTo>
                  <a:cubicBezTo>
                    <a:pt x="777" y="382"/>
                    <a:pt x="801" y="438"/>
                    <a:pt x="795" y="518"/>
                  </a:cubicBezTo>
                  <a:cubicBezTo>
                    <a:pt x="777" y="733"/>
                    <a:pt x="795" y="1010"/>
                    <a:pt x="814" y="1115"/>
                  </a:cubicBezTo>
                  <a:cubicBezTo>
                    <a:pt x="820" y="1171"/>
                    <a:pt x="1122" y="1177"/>
                    <a:pt x="1208" y="1183"/>
                  </a:cubicBezTo>
                  <a:cubicBezTo>
                    <a:pt x="1220" y="1183"/>
                    <a:pt x="1232" y="1183"/>
                    <a:pt x="1245" y="1183"/>
                  </a:cubicBezTo>
                  <a:cubicBezTo>
                    <a:pt x="1393" y="1195"/>
                    <a:pt x="1405" y="1423"/>
                    <a:pt x="1405" y="1479"/>
                  </a:cubicBezTo>
                  <a:cubicBezTo>
                    <a:pt x="1405" y="1522"/>
                    <a:pt x="1393" y="1565"/>
                    <a:pt x="1362" y="1596"/>
                  </a:cubicBezTo>
                  <a:cubicBezTo>
                    <a:pt x="1362" y="1596"/>
                    <a:pt x="918" y="2064"/>
                    <a:pt x="721" y="2193"/>
                  </a:cubicBezTo>
                  <a:cubicBezTo>
                    <a:pt x="629" y="2261"/>
                    <a:pt x="364" y="2600"/>
                    <a:pt x="315" y="3222"/>
                  </a:cubicBezTo>
                  <a:cubicBezTo>
                    <a:pt x="278" y="3604"/>
                    <a:pt x="333" y="4084"/>
                    <a:pt x="555" y="4669"/>
                  </a:cubicBezTo>
                  <a:cubicBezTo>
                    <a:pt x="1109" y="6116"/>
                    <a:pt x="2698" y="5593"/>
                    <a:pt x="2840" y="5544"/>
                  </a:cubicBezTo>
                  <a:cubicBezTo>
                    <a:pt x="2852" y="5537"/>
                    <a:pt x="2865" y="5537"/>
                    <a:pt x="2877" y="5537"/>
                  </a:cubicBezTo>
                  <a:cubicBezTo>
                    <a:pt x="2957" y="5525"/>
                    <a:pt x="3025" y="5593"/>
                    <a:pt x="3031" y="5673"/>
                  </a:cubicBezTo>
                  <a:lnTo>
                    <a:pt x="3074" y="6240"/>
                  </a:lnTo>
                  <a:lnTo>
                    <a:pt x="3074" y="6240"/>
                  </a:lnTo>
                  <a:cubicBezTo>
                    <a:pt x="3074" y="6270"/>
                    <a:pt x="3068" y="6307"/>
                    <a:pt x="3049" y="6338"/>
                  </a:cubicBezTo>
                  <a:cubicBezTo>
                    <a:pt x="3043" y="6338"/>
                    <a:pt x="2877" y="6609"/>
                    <a:pt x="2908" y="6812"/>
                  </a:cubicBezTo>
                  <a:cubicBezTo>
                    <a:pt x="2932" y="6966"/>
                    <a:pt x="3302" y="7077"/>
                    <a:pt x="3345" y="7090"/>
                  </a:cubicBezTo>
                  <a:cubicBezTo>
                    <a:pt x="3407" y="7108"/>
                    <a:pt x="3450" y="7170"/>
                    <a:pt x="3450" y="7244"/>
                  </a:cubicBezTo>
                  <a:lnTo>
                    <a:pt x="3530" y="18133"/>
                  </a:lnTo>
                  <a:cubicBezTo>
                    <a:pt x="3530" y="18188"/>
                    <a:pt x="3505" y="18244"/>
                    <a:pt x="3462" y="18275"/>
                  </a:cubicBezTo>
                  <a:cubicBezTo>
                    <a:pt x="3462" y="18281"/>
                    <a:pt x="3240" y="18423"/>
                    <a:pt x="3160" y="18552"/>
                  </a:cubicBezTo>
                  <a:cubicBezTo>
                    <a:pt x="3092" y="18657"/>
                    <a:pt x="3099" y="18811"/>
                    <a:pt x="3105" y="18841"/>
                  </a:cubicBezTo>
                  <a:cubicBezTo>
                    <a:pt x="3105" y="18841"/>
                    <a:pt x="3105" y="18848"/>
                    <a:pt x="3105" y="18854"/>
                  </a:cubicBezTo>
                  <a:cubicBezTo>
                    <a:pt x="3105" y="18934"/>
                    <a:pt x="3049" y="19008"/>
                    <a:pt x="2969" y="19014"/>
                  </a:cubicBezTo>
                  <a:cubicBezTo>
                    <a:pt x="2963" y="19014"/>
                    <a:pt x="789" y="19119"/>
                    <a:pt x="758" y="19143"/>
                  </a:cubicBezTo>
                  <a:cubicBezTo>
                    <a:pt x="752" y="19149"/>
                    <a:pt x="770" y="19550"/>
                    <a:pt x="783" y="20018"/>
                  </a:cubicBezTo>
                  <a:cubicBezTo>
                    <a:pt x="795" y="20615"/>
                    <a:pt x="820" y="21268"/>
                    <a:pt x="838" y="21342"/>
                  </a:cubicBezTo>
                  <a:cubicBezTo>
                    <a:pt x="857" y="21385"/>
                    <a:pt x="1294" y="21939"/>
                    <a:pt x="1787" y="22562"/>
                  </a:cubicBezTo>
                  <a:cubicBezTo>
                    <a:pt x="2433" y="23362"/>
                    <a:pt x="3160" y="24249"/>
                    <a:pt x="3222" y="24298"/>
                  </a:cubicBezTo>
                  <a:cubicBezTo>
                    <a:pt x="3290" y="24354"/>
                    <a:pt x="9732" y="23701"/>
                    <a:pt x="11617" y="23510"/>
                  </a:cubicBezTo>
                  <a:lnTo>
                    <a:pt x="12128" y="23461"/>
                  </a:lnTo>
                  <a:cubicBezTo>
                    <a:pt x="12134" y="23461"/>
                    <a:pt x="12110" y="22321"/>
                    <a:pt x="12097" y="21644"/>
                  </a:cubicBezTo>
                  <a:cubicBezTo>
                    <a:pt x="12097" y="21397"/>
                    <a:pt x="12091" y="21207"/>
                    <a:pt x="12097" y="21126"/>
                  </a:cubicBezTo>
                  <a:cubicBezTo>
                    <a:pt x="12097" y="21077"/>
                    <a:pt x="11808" y="20812"/>
                    <a:pt x="11432" y="20480"/>
                  </a:cubicBezTo>
                  <a:cubicBezTo>
                    <a:pt x="10662" y="19808"/>
                    <a:pt x="9566" y="18965"/>
                    <a:pt x="9547" y="18965"/>
                  </a:cubicBezTo>
                  <a:cubicBezTo>
                    <a:pt x="9449" y="18940"/>
                    <a:pt x="9436" y="18884"/>
                    <a:pt x="9399" y="18767"/>
                  </a:cubicBezTo>
                  <a:cubicBezTo>
                    <a:pt x="9387" y="18724"/>
                    <a:pt x="9369" y="18657"/>
                    <a:pt x="9338" y="18570"/>
                  </a:cubicBezTo>
                  <a:cubicBezTo>
                    <a:pt x="9295" y="18459"/>
                    <a:pt x="9116" y="18472"/>
                    <a:pt x="9116" y="18472"/>
                  </a:cubicBezTo>
                  <a:lnTo>
                    <a:pt x="9116" y="18472"/>
                  </a:lnTo>
                  <a:lnTo>
                    <a:pt x="9110" y="18472"/>
                  </a:lnTo>
                  <a:cubicBezTo>
                    <a:pt x="9036" y="18472"/>
                    <a:pt x="8968" y="18404"/>
                    <a:pt x="8968" y="18318"/>
                  </a:cubicBezTo>
                  <a:cubicBezTo>
                    <a:pt x="8968" y="18287"/>
                    <a:pt x="8975" y="7515"/>
                    <a:pt x="8975" y="7502"/>
                  </a:cubicBezTo>
                  <a:cubicBezTo>
                    <a:pt x="8956" y="7373"/>
                    <a:pt x="9030" y="7336"/>
                    <a:pt x="9147" y="7287"/>
                  </a:cubicBezTo>
                  <a:cubicBezTo>
                    <a:pt x="9258" y="7237"/>
                    <a:pt x="9443" y="7151"/>
                    <a:pt x="9492" y="7071"/>
                  </a:cubicBezTo>
                  <a:cubicBezTo>
                    <a:pt x="9541" y="6991"/>
                    <a:pt x="9523" y="6825"/>
                    <a:pt x="9510" y="6745"/>
                  </a:cubicBezTo>
                  <a:cubicBezTo>
                    <a:pt x="9480" y="6671"/>
                    <a:pt x="9504" y="6609"/>
                    <a:pt x="9504" y="6609"/>
                  </a:cubicBezTo>
                  <a:cubicBezTo>
                    <a:pt x="9529" y="6529"/>
                    <a:pt x="9609" y="6486"/>
                    <a:pt x="9677" y="6517"/>
                  </a:cubicBezTo>
                  <a:cubicBezTo>
                    <a:pt x="9726" y="6535"/>
                    <a:pt x="9757" y="6578"/>
                    <a:pt x="9769" y="6628"/>
                  </a:cubicBezTo>
                  <a:cubicBezTo>
                    <a:pt x="9769" y="6640"/>
                    <a:pt x="9781" y="6683"/>
                    <a:pt x="9788" y="6739"/>
                  </a:cubicBezTo>
                  <a:cubicBezTo>
                    <a:pt x="9855" y="6769"/>
                    <a:pt x="10095" y="6800"/>
                    <a:pt x="10976" y="6708"/>
                  </a:cubicBezTo>
                  <a:cubicBezTo>
                    <a:pt x="11660" y="6640"/>
                    <a:pt x="12011" y="6314"/>
                    <a:pt x="12183" y="5876"/>
                  </a:cubicBezTo>
                  <a:cubicBezTo>
                    <a:pt x="12368" y="5420"/>
                    <a:pt x="12362" y="4835"/>
                    <a:pt x="12337" y="4281"/>
                  </a:cubicBezTo>
                  <a:cubicBezTo>
                    <a:pt x="12300" y="3530"/>
                    <a:pt x="11795" y="3142"/>
                    <a:pt x="11531" y="2938"/>
                  </a:cubicBezTo>
                  <a:cubicBezTo>
                    <a:pt x="11383" y="2821"/>
                    <a:pt x="11284" y="2747"/>
                    <a:pt x="11309" y="2612"/>
                  </a:cubicBezTo>
                  <a:cubicBezTo>
                    <a:pt x="11346" y="2378"/>
                    <a:pt x="11604" y="2402"/>
                    <a:pt x="11722" y="2421"/>
                  </a:cubicBezTo>
                  <a:cubicBezTo>
                    <a:pt x="11777" y="2384"/>
                    <a:pt x="11882" y="2310"/>
                    <a:pt x="11968" y="2224"/>
                  </a:cubicBezTo>
                  <a:cubicBezTo>
                    <a:pt x="11999" y="2193"/>
                    <a:pt x="11999" y="2051"/>
                    <a:pt x="11993" y="1904"/>
                  </a:cubicBezTo>
                  <a:cubicBezTo>
                    <a:pt x="11980" y="1725"/>
                    <a:pt x="11949" y="1552"/>
                    <a:pt x="11943" y="1497"/>
                  </a:cubicBezTo>
                  <a:cubicBezTo>
                    <a:pt x="11937" y="1466"/>
                    <a:pt x="11820" y="1509"/>
                    <a:pt x="11654" y="1472"/>
                  </a:cubicBezTo>
                  <a:cubicBezTo>
                    <a:pt x="11327" y="1411"/>
                    <a:pt x="10902" y="1362"/>
                    <a:pt x="10699" y="1349"/>
                  </a:cubicBezTo>
                  <a:cubicBezTo>
                    <a:pt x="10336" y="1325"/>
                    <a:pt x="9332" y="992"/>
                    <a:pt x="9326" y="992"/>
                  </a:cubicBezTo>
                  <a:lnTo>
                    <a:pt x="9326" y="992"/>
                  </a:lnTo>
                  <a:cubicBezTo>
                    <a:pt x="9270" y="974"/>
                    <a:pt x="9227" y="912"/>
                    <a:pt x="9227" y="838"/>
                  </a:cubicBezTo>
                  <a:cubicBezTo>
                    <a:pt x="9227" y="838"/>
                    <a:pt x="9233" y="629"/>
                    <a:pt x="9233" y="481"/>
                  </a:cubicBezTo>
                  <a:cubicBezTo>
                    <a:pt x="9233" y="450"/>
                    <a:pt x="9227" y="413"/>
                    <a:pt x="9209" y="388"/>
                  </a:cubicBezTo>
                  <a:cubicBezTo>
                    <a:pt x="9165" y="351"/>
                    <a:pt x="9092" y="321"/>
                    <a:pt x="8956" y="314"/>
                  </a:cubicBezTo>
                  <a:cubicBezTo>
                    <a:pt x="8808" y="308"/>
                    <a:pt x="8346" y="345"/>
                    <a:pt x="7786" y="388"/>
                  </a:cubicBezTo>
                  <a:cubicBezTo>
                    <a:pt x="7127" y="432"/>
                    <a:pt x="6332" y="493"/>
                    <a:pt x="5692" y="512"/>
                  </a:cubicBezTo>
                  <a:close/>
                  <a:moveTo>
                    <a:pt x="764" y="56"/>
                  </a:moveTo>
                  <a:cubicBezTo>
                    <a:pt x="968" y="68"/>
                    <a:pt x="4552" y="234"/>
                    <a:pt x="5685" y="204"/>
                  </a:cubicBezTo>
                  <a:cubicBezTo>
                    <a:pt x="6308" y="185"/>
                    <a:pt x="7102" y="130"/>
                    <a:pt x="7767" y="80"/>
                  </a:cubicBezTo>
                  <a:cubicBezTo>
                    <a:pt x="8334" y="37"/>
                    <a:pt x="8796" y="0"/>
                    <a:pt x="8968" y="7"/>
                  </a:cubicBezTo>
                  <a:cubicBezTo>
                    <a:pt x="9178" y="19"/>
                    <a:pt x="9313" y="80"/>
                    <a:pt x="9393" y="167"/>
                  </a:cubicBezTo>
                  <a:cubicBezTo>
                    <a:pt x="9486" y="265"/>
                    <a:pt x="9510" y="382"/>
                    <a:pt x="9510" y="481"/>
                  </a:cubicBezTo>
                  <a:cubicBezTo>
                    <a:pt x="9510" y="542"/>
                    <a:pt x="9510" y="647"/>
                    <a:pt x="9510" y="727"/>
                  </a:cubicBezTo>
                  <a:cubicBezTo>
                    <a:pt x="9769" y="813"/>
                    <a:pt x="10447" y="1023"/>
                    <a:pt x="10711" y="1041"/>
                  </a:cubicBezTo>
                  <a:cubicBezTo>
                    <a:pt x="10927" y="1054"/>
                    <a:pt x="11370" y="1109"/>
                    <a:pt x="11703" y="1171"/>
                  </a:cubicBezTo>
                  <a:cubicBezTo>
                    <a:pt x="11974" y="1226"/>
                    <a:pt x="12190" y="1312"/>
                    <a:pt x="12214" y="1435"/>
                  </a:cubicBezTo>
                  <a:cubicBezTo>
                    <a:pt x="12227" y="1497"/>
                    <a:pt x="12257" y="1682"/>
                    <a:pt x="12270" y="1885"/>
                  </a:cubicBezTo>
                  <a:cubicBezTo>
                    <a:pt x="12282" y="2107"/>
                    <a:pt x="12264" y="2347"/>
                    <a:pt x="12159" y="2452"/>
                  </a:cubicBezTo>
                  <a:cubicBezTo>
                    <a:pt x="12005" y="2606"/>
                    <a:pt x="11808" y="2723"/>
                    <a:pt x="11808" y="2723"/>
                  </a:cubicBezTo>
                  <a:cubicBezTo>
                    <a:pt x="11795" y="2729"/>
                    <a:pt x="11777" y="2735"/>
                    <a:pt x="11765" y="2741"/>
                  </a:cubicBezTo>
                  <a:cubicBezTo>
                    <a:pt x="12079" y="2988"/>
                    <a:pt x="12571" y="3431"/>
                    <a:pt x="12615" y="4269"/>
                  </a:cubicBezTo>
                  <a:cubicBezTo>
                    <a:pt x="12639" y="4854"/>
                    <a:pt x="12645" y="5482"/>
                    <a:pt x="12442" y="5999"/>
                  </a:cubicBezTo>
                  <a:cubicBezTo>
                    <a:pt x="12227" y="6535"/>
                    <a:pt x="11808" y="6929"/>
                    <a:pt x="11001" y="7016"/>
                  </a:cubicBezTo>
                  <a:cubicBezTo>
                    <a:pt x="10379" y="7077"/>
                    <a:pt x="10015" y="7040"/>
                    <a:pt x="9794" y="6973"/>
                  </a:cubicBezTo>
                  <a:cubicBezTo>
                    <a:pt x="9788" y="7065"/>
                    <a:pt x="9769" y="7170"/>
                    <a:pt x="9720" y="7250"/>
                  </a:cubicBezTo>
                  <a:cubicBezTo>
                    <a:pt x="9621" y="7404"/>
                    <a:pt x="9387" y="7508"/>
                    <a:pt x="9252" y="7570"/>
                  </a:cubicBezTo>
                  <a:cubicBezTo>
                    <a:pt x="9252" y="7570"/>
                    <a:pt x="9252" y="7570"/>
                    <a:pt x="9252" y="7564"/>
                  </a:cubicBezTo>
                  <a:lnTo>
                    <a:pt x="9246" y="7552"/>
                  </a:lnTo>
                  <a:cubicBezTo>
                    <a:pt x="9252" y="8562"/>
                    <a:pt x="9246" y="16981"/>
                    <a:pt x="9246" y="18176"/>
                  </a:cubicBezTo>
                  <a:cubicBezTo>
                    <a:pt x="9369" y="18201"/>
                    <a:pt x="9523" y="18269"/>
                    <a:pt x="9590" y="18447"/>
                  </a:cubicBezTo>
                  <a:cubicBezTo>
                    <a:pt x="9634" y="18552"/>
                    <a:pt x="9652" y="18626"/>
                    <a:pt x="9664" y="18675"/>
                  </a:cubicBezTo>
                  <a:lnTo>
                    <a:pt x="9640" y="18681"/>
                  </a:lnTo>
                  <a:cubicBezTo>
                    <a:pt x="9849" y="18829"/>
                    <a:pt x="10884" y="19611"/>
                    <a:pt x="11604" y="20240"/>
                  </a:cubicBezTo>
                  <a:cubicBezTo>
                    <a:pt x="12048" y="20628"/>
                    <a:pt x="12381" y="20972"/>
                    <a:pt x="12374" y="21139"/>
                  </a:cubicBezTo>
                  <a:cubicBezTo>
                    <a:pt x="12368" y="21213"/>
                    <a:pt x="12374" y="21397"/>
                    <a:pt x="12374" y="21638"/>
                  </a:cubicBezTo>
                  <a:cubicBezTo>
                    <a:pt x="12393" y="22426"/>
                    <a:pt x="12411" y="23744"/>
                    <a:pt x="12146" y="23769"/>
                  </a:cubicBezTo>
                  <a:cubicBezTo>
                    <a:pt x="12097" y="23769"/>
                    <a:pt x="11925" y="23787"/>
                    <a:pt x="11641" y="23818"/>
                  </a:cubicBezTo>
                  <a:cubicBezTo>
                    <a:pt x="9738" y="24009"/>
                    <a:pt x="3209" y="24668"/>
                    <a:pt x="3062" y="24551"/>
                  </a:cubicBezTo>
                  <a:cubicBezTo>
                    <a:pt x="2982" y="24489"/>
                    <a:pt x="2230" y="23578"/>
                    <a:pt x="1583" y="22765"/>
                  </a:cubicBezTo>
                  <a:cubicBezTo>
                    <a:pt x="1066" y="22124"/>
                    <a:pt x="610" y="21533"/>
                    <a:pt x="580" y="21441"/>
                  </a:cubicBezTo>
                  <a:cubicBezTo>
                    <a:pt x="549" y="21342"/>
                    <a:pt x="518" y="20646"/>
                    <a:pt x="506" y="20024"/>
                  </a:cubicBezTo>
                  <a:cubicBezTo>
                    <a:pt x="493" y="19476"/>
                    <a:pt x="512" y="18971"/>
                    <a:pt x="580" y="18909"/>
                  </a:cubicBezTo>
                  <a:cubicBezTo>
                    <a:pt x="666" y="18829"/>
                    <a:pt x="2347" y="18737"/>
                    <a:pt x="2828" y="18712"/>
                  </a:cubicBezTo>
                  <a:cubicBezTo>
                    <a:pt x="2840" y="18613"/>
                    <a:pt x="2865" y="18484"/>
                    <a:pt x="2932" y="18379"/>
                  </a:cubicBezTo>
                  <a:cubicBezTo>
                    <a:pt x="3012" y="18250"/>
                    <a:pt x="3160" y="18127"/>
                    <a:pt x="3253" y="18059"/>
                  </a:cubicBezTo>
                  <a:lnTo>
                    <a:pt x="3173" y="7354"/>
                  </a:lnTo>
                  <a:cubicBezTo>
                    <a:pt x="3006" y="7293"/>
                    <a:pt x="2674" y="7133"/>
                    <a:pt x="2631" y="6868"/>
                  </a:cubicBezTo>
                  <a:cubicBezTo>
                    <a:pt x="2594" y="6609"/>
                    <a:pt x="2729" y="6326"/>
                    <a:pt x="2791" y="6209"/>
                  </a:cubicBezTo>
                  <a:lnTo>
                    <a:pt x="2766" y="5889"/>
                  </a:lnTo>
                  <a:cubicBezTo>
                    <a:pt x="2279" y="6012"/>
                    <a:pt x="857" y="6246"/>
                    <a:pt x="302" y="4786"/>
                  </a:cubicBezTo>
                  <a:cubicBezTo>
                    <a:pt x="56" y="4152"/>
                    <a:pt x="1" y="3616"/>
                    <a:pt x="38" y="3191"/>
                  </a:cubicBezTo>
                  <a:cubicBezTo>
                    <a:pt x="99" y="2452"/>
                    <a:pt x="450" y="2021"/>
                    <a:pt x="580" y="1934"/>
                  </a:cubicBezTo>
                  <a:cubicBezTo>
                    <a:pt x="697" y="1854"/>
                    <a:pt x="931" y="1620"/>
                    <a:pt x="1066" y="1479"/>
                  </a:cubicBezTo>
                  <a:cubicBezTo>
                    <a:pt x="869" y="1466"/>
                    <a:pt x="580" y="1405"/>
                    <a:pt x="543" y="1177"/>
                  </a:cubicBezTo>
                  <a:cubicBezTo>
                    <a:pt x="518" y="1054"/>
                    <a:pt x="499" y="733"/>
                    <a:pt x="518" y="493"/>
                  </a:cubicBezTo>
                  <a:cubicBezTo>
                    <a:pt x="536" y="278"/>
                    <a:pt x="592" y="99"/>
                    <a:pt x="715" y="62"/>
                  </a:cubicBezTo>
                  <a:cubicBezTo>
                    <a:pt x="727" y="56"/>
                    <a:pt x="746" y="56"/>
                    <a:pt x="764" y="5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47"/>
            <p:cNvSpPr/>
            <p:nvPr/>
          </p:nvSpPr>
          <p:spPr>
            <a:xfrm>
              <a:off x="4671405" y="1446814"/>
              <a:ext cx="913050" cy="2155302"/>
            </a:xfrm>
            <a:custGeom>
              <a:avLst/>
              <a:gdLst/>
              <a:ahLst/>
              <a:cxnLst/>
              <a:rect l="l" t="t" r="r" b="b"/>
              <a:pathLst>
                <a:path w="10312" h="24342" extrusionOk="0">
                  <a:moveTo>
                    <a:pt x="3259" y="2452"/>
                  </a:moveTo>
                  <a:cubicBezTo>
                    <a:pt x="4368" y="2347"/>
                    <a:pt x="5476" y="2248"/>
                    <a:pt x="6591" y="2242"/>
                  </a:cubicBezTo>
                  <a:cubicBezTo>
                    <a:pt x="7115" y="2242"/>
                    <a:pt x="7632" y="2273"/>
                    <a:pt x="8156" y="2316"/>
                  </a:cubicBezTo>
                  <a:cubicBezTo>
                    <a:pt x="8630" y="2353"/>
                    <a:pt x="9098" y="2421"/>
                    <a:pt x="9566" y="2458"/>
                  </a:cubicBezTo>
                  <a:cubicBezTo>
                    <a:pt x="9646" y="2464"/>
                    <a:pt x="9665" y="2328"/>
                    <a:pt x="9585" y="2304"/>
                  </a:cubicBezTo>
                  <a:cubicBezTo>
                    <a:pt x="9135" y="2187"/>
                    <a:pt x="8667" y="2174"/>
                    <a:pt x="8211" y="2137"/>
                  </a:cubicBezTo>
                  <a:cubicBezTo>
                    <a:pt x="7688" y="2094"/>
                    <a:pt x="7164" y="2064"/>
                    <a:pt x="6647" y="2070"/>
                  </a:cubicBezTo>
                  <a:cubicBezTo>
                    <a:pt x="5507" y="2076"/>
                    <a:pt x="4380" y="2205"/>
                    <a:pt x="3253" y="2359"/>
                  </a:cubicBezTo>
                  <a:cubicBezTo>
                    <a:pt x="3204" y="2365"/>
                    <a:pt x="3210" y="2458"/>
                    <a:pt x="3259" y="2452"/>
                  </a:cubicBezTo>
                  <a:close/>
                  <a:moveTo>
                    <a:pt x="7601" y="43"/>
                  </a:moveTo>
                  <a:cubicBezTo>
                    <a:pt x="7638" y="0"/>
                    <a:pt x="7706" y="56"/>
                    <a:pt x="7675" y="111"/>
                  </a:cubicBezTo>
                  <a:cubicBezTo>
                    <a:pt x="7632" y="197"/>
                    <a:pt x="7571" y="302"/>
                    <a:pt x="7564" y="407"/>
                  </a:cubicBezTo>
                  <a:cubicBezTo>
                    <a:pt x="7564" y="444"/>
                    <a:pt x="7571" y="481"/>
                    <a:pt x="7595" y="511"/>
                  </a:cubicBezTo>
                  <a:cubicBezTo>
                    <a:pt x="7626" y="542"/>
                    <a:pt x="7700" y="561"/>
                    <a:pt x="7737" y="585"/>
                  </a:cubicBezTo>
                  <a:cubicBezTo>
                    <a:pt x="7780" y="610"/>
                    <a:pt x="7774" y="684"/>
                    <a:pt x="7731" y="696"/>
                  </a:cubicBezTo>
                  <a:cubicBezTo>
                    <a:pt x="7725" y="696"/>
                    <a:pt x="7712" y="702"/>
                    <a:pt x="7706" y="702"/>
                  </a:cubicBezTo>
                  <a:cubicBezTo>
                    <a:pt x="7577" y="733"/>
                    <a:pt x="7447" y="610"/>
                    <a:pt x="7441" y="462"/>
                  </a:cubicBezTo>
                  <a:cubicBezTo>
                    <a:pt x="7435" y="308"/>
                    <a:pt x="7509" y="154"/>
                    <a:pt x="7601" y="43"/>
                  </a:cubicBezTo>
                  <a:close/>
                  <a:moveTo>
                    <a:pt x="1621" y="4903"/>
                  </a:moveTo>
                  <a:cubicBezTo>
                    <a:pt x="1639" y="4854"/>
                    <a:pt x="1707" y="4878"/>
                    <a:pt x="1695" y="4934"/>
                  </a:cubicBezTo>
                  <a:cubicBezTo>
                    <a:pt x="1639" y="5168"/>
                    <a:pt x="1522" y="5383"/>
                    <a:pt x="1331" y="5500"/>
                  </a:cubicBezTo>
                  <a:cubicBezTo>
                    <a:pt x="1171" y="5605"/>
                    <a:pt x="949" y="5685"/>
                    <a:pt x="765" y="5611"/>
                  </a:cubicBezTo>
                  <a:cubicBezTo>
                    <a:pt x="715" y="5587"/>
                    <a:pt x="715" y="5500"/>
                    <a:pt x="771" y="5488"/>
                  </a:cubicBezTo>
                  <a:cubicBezTo>
                    <a:pt x="943" y="5457"/>
                    <a:pt x="1116" y="5488"/>
                    <a:pt x="1276" y="5390"/>
                  </a:cubicBezTo>
                  <a:cubicBezTo>
                    <a:pt x="1442" y="5285"/>
                    <a:pt x="1553" y="5100"/>
                    <a:pt x="1621" y="4903"/>
                  </a:cubicBezTo>
                  <a:close/>
                  <a:moveTo>
                    <a:pt x="5815" y="2963"/>
                  </a:moveTo>
                  <a:cubicBezTo>
                    <a:pt x="5871" y="2969"/>
                    <a:pt x="5864" y="3061"/>
                    <a:pt x="5809" y="3061"/>
                  </a:cubicBezTo>
                  <a:cubicBezTo>
                    <a:pt x="5409" y="3043"/>
                    <a:pt x="5008" y="3074"/>
                    <a:pt x="4614" y="3123"/>
                  </a:cubicBezTo>
                  <a:cubicBezTo>
                    <a:pt x="4282" y="3166"/>
                    <a:pt x="3912" y="3160"/>
                    <a:pt x="3592" y="3308"/>
                  </a:cubicBezTo>
                  <a:cubicBezTo>
                    <a:pt x="3321" y="3431"/>
                    <a:pt x="3074" y="3659"/>
                    <a:pt x="2902" y="3924"/>
                  </a:cubicBezTo>
                  <a:cubicBezTo>
                    <a:pt x="2711" y="4213"/>
                    <a:pt x="2606" y="4564"/>
                    <a:pt x="2625" y="4921"/>
                  </a:cubicBezTo>
                  <a:cubicBezTo>
                    <a:pt x="2637" y="5162"/>
                    <a:pt x="2711" y="5408"/>
                    <a:pt x="2816" y="5611"/>
                  </a:cubicBezTo>
                  <a:cubicBezTo>
                    <a:pt x="2982" y="5938"/>
                    <a:pt x="3271" y="6276"/>
                    <a:pt x="3623" y="6320"/>
                  </a:cubicBezTo>
                  <a:cubicBezTo>
                    <a:pt x="3659" y="6320"/>
                    <a:pt x="3696" y="6320"/>
                    <a:pt x="3733" y="6320"/>
                  </a:cubicBezTo>
                  <a:cubicBezTo>
                    <a:pt x="4041" y="6295"/>
                    <a:pt x="4245" y="5993"/>
                    <a:pt x="4337" y="5691"/>
                  </a:cubicBezTo>
                  <a:cubicBezTo>
                    <a:pt x="4423" y="5402"/>
                    <a:pt x="4485" y="5014"/>
                    <a:pt x="4263" y="4774"/>
                  </a:cubicBezTo>
                  <a:cubicBezTo>
                    <a:pt x="4220" y="4718"/>
                    <a:pt x="4288" y="4626"/>
                    <a:pt x="4337" y="4675"/>
                  </a:cubicBezTo>
                  <a:cubicBezTo>
                    <a:pt x="4442" y="4774"/>
                    <a:pt x="4503" y="4909"/>
                    <a:pt x="4522" y="5057"/>
                  </a:cubicBezTo>
                  <a:cubicBezTo>
                    <a:pt x="4546" y="5229"/>
                    <a:pt x="4534" y="5414"/>
                    <a:pt x="4503" y="5587"/>
                  </a:cubicBezTo>
                  <a:cubicBezTo>
                    <a:pt x="4442" y="5919"/>
                    <a:pt x="4263" y="6295"/>
                    <a:pt x="3961" y="6437"/>
                  </a:cubicBezTo>
                  <a:cubicBezTo>
                    <a:pt x="3869" y="6480"/>
                    <a:pt x="3764" y="6498"/>
                    <a:pt x="3666" y="6492"/>
                  </a:cubicBezTo>
                  <a:cubicBezTo>
                    <a:pt x="3191" y="6443"/>
                    <a:pt x="2809" y="6005"/>
                    <a:pt x="2619" y="5550"/>
                  </a:cubicBezTo>
                  <a:cubicBezTo>
                    <a:pt x="2551" y="5390"/>
                    <a:pt x="2508" y="5217"/>
                    <a:pt x="2483" y="5038"/>
                  </a:cubicBezTo>
                  <a:cubicBezTo>
                    <a:pt x="2446" y="4657"/>
                    <a:pt x="2532" y="4275"/>
                    <a:pt x="2705" y="3948"/>
                  </a:cubicBezTo>
                  <a:cubicBezTo>
                    <a:pt x="2871" y="3653"/>
                    <a:pt x="3111" y="3382"/>
                    <a:pt x="3395" y="3221"/>
                  </a:cubicBezTo>
                  <a:cubicBezTo>
                    <a:pt x="3727" y="3031"/>
                    <a:pt x="4078" y="3024"/>
                    <a:pt x="4442" y="2981"/>
                  </a:cubicBezTo>
                  <a:cubicBezTo>
                    <a:pt x="4897" y="2926"/>
                    <a:pt x="5359" y="2883"/>
                    <a:pt x="5815" y="2963"/>
                  </a:cubicBezTo>
                  <a:close/>
                  <a:moveTo>
                    <a:pt x="3703" y="3887"/>
                  </a:moveTo>
                  <a:cubicBezTo>
                    <a:pt x="3752" y="3893"/>
                    <a:pt x="3740" y="3979"/>
                    <a:pt x="3690" y="3973"/>
                  </a:cubicBezTo>
                  <a:cubicBezTo>
                    <a:pt x="3592" y="3961"/>
                    <a:pt x="3493" y="3979"/>
                    <a:pt x="3407" y="4034"/>
                  </a:cubicBezTo>
                  <a:cubicBezTo>
                    <a:pt x="3130" y="4201"/>
                    <a:pt x="3019" y="4638"/>
                    <a:pt x="3019" y="4965"/>
                  </a:cubicBezTo>
                  <a:cubicBezTo>
                    <a:pt x="3013" y="5199"/>
                    <a:pt x="3044" y="5463"/>
                    <a:pt x="3154" y="5673"/>
                  </a:cubicBezTo>
                  <a:cubicBezTo>
                    <a:pt x="3259" y="5876"/>
                    <a:pt x="3395" y="5956"/>
                    <a:pt x="3604" y="5968"/>
                  </a:cubicBezTo>
                  <a:cubicBezTo>
                    <a:pt x="3666" y="5975"/>
                    <a:pt x="3678" y="6079"/>
                    <a:pt x="3616" y="6098"/>
                  </a:cubicBezTo>
                  <a:cubicBezTo>
                    <a:pt x="3518" y="6122"/>
                    <a:pt x="3419" y="6122"/>
                    <a:pt x="3327" y="6079"/>
                  </a:cubicBezTo>
                  <a:cubicBezTo>
                    <a:pt x="3167" y="6005"/>
                    <a:pt x="3062" y="5833"/>
                    <a:pt x="3000" y="5661"/>
                  </a:cubicBezTo>
                  <a:cubicBezTo>
                    <a:pt x="2920" y="5451"/>
                    <a:pt x="2890" y="5211"/>
                    <a:pt x="2890" y="4989"/>
                  </a:cubicBezTo>
                  <a:cubicBezTo>
                    <a:pt x="2896" y="4632"/>
                    <a:pt x="2988" y="4170"/>
                    <a:pt x="3278" y="3973"/>
                  </a:cubicBezTo>
                  <a:cubicBezTo>
                    <a:pt x="3407" y="3881"/>
                    <a:pt x="3555" y="3856"/>
                    <a:pt x="3703" y="3887"/>
                  </a:cubicBezTo>
                  <a:close/>
                  <a:moveTo>
                    <a:pt x="8987" y="3708"/>
                  </a:moveTo>
                  <a:cubicBezTo>
                    <a:pt x="9221" y="3844"/>
                    <a:pt x="9400" y="4090"/>
                    <a:pt x="9505" y="4355"/>
                  </a:cubicBezTo>
                  <a:cubicBezTo>
                    <a:pt x="9597" y="4595"/>
                    <a:pt x="9634" y="4866"/>
                    <a:pt x="9591" y="5125"/>
                  </a:cubicBezTo>
                  <a:cubicBezTo>
                    <a:pt x="9554" y="5353"/>
                    <a:pt x="9449" y="5550"/>
                    <a:pt x="9289" y="5704"/>
                  </a:cubicBezTo>
                  <a:cubicBezTo>
                    <a:pt x="9030" y="5944"/>
                    <a:pt x="8642" y="5956"/>
                    <a:pt x="8353" y="5771"/>
                  </a:cubicBezTo>
                  <a:cubicBezTo>
                    <a:pt x="8113" y="5624"/>
                    <a:pt x="7743" y="5088"/>
                    <a:pt x="8069" y="4829"/>
                  </a:cubicBezTo>
                  <a:cubicBezTo>
                    <a:pt x="8119" y="4786"/>
                    <a:pt x="8076" y="4687"/>
                    <a:pt x="8020" y="4718"/>
                  </a:cubicBezTo>
                  <a:cubicBezTo>
                    <a:pt x="7749" y="4848"/>
                    <a:pt x="7786" y="5149"/>
                    <a:pt x="7885" y="5396"/>
                  </a:cubicBezTo>
                  <a:cubicBezTo>
                    <a:pt x="7934" y="5513"/>
                    <a:pt x="8008" y="5636"/>
                    <a:pt x="8088" y="5728"/>
                  </a:cubicBezTo>
                  <a:cubicBezTo>
                    <a:pt x="8365" y="6061"/>
                    <a:pt x="8833" y="6147"/>
                    <a:pt x="9190" y="5938"/>
                  </a:cubicBezTo>
                  <a:cubicBezTo>
                    <a:pt x="9585" y="5716"/>
                    <a:pt x="9769" y="5211"/>
                    <a:pt x="9732" y="4737"/>
                  </a:cubicBezTo>
                  <a:cubicBezTo>
                    <a:pt x="9695" y="4250"/>
                    <a:pt x="9418" y="3837"/>
                    <a:pt x="9030" y="3622"/>
                  </a:cubicBezTo>
                  <a:cubicBezTo>
                    <a:pt x="8981" y="3591"/>
                    <a:pt x="8938" y="3677"/>
                    <a:pt x="8987" y="3708"/>
                  </a:cubicBezTo>
                  <a:close/>
                  <a:moveTo>
                    <a:pt x="7669" y="5082"/>
                  </a:moveTo>
                  <a:cubicBezTo>
                    <a:pt x="7632" y="5303"/>
                    <a:pt x="7626" y="5562"/>
                    <a:pt x="7706" y="5771"/>
                  </a:cubicBezTo>
                  <a:cubicBezTo>
                    <a:pt x="7731" y="5827"/>
                    <a:pt x="7805" y="5796"/>
                    <a:pt x="7798" y="5734"/>
                  </a:cubicBezTo>
                  <a:cubicBezTo>
                    <a:pt x="7774" y="5519"/>
                    <a:pt x="7725" y="5322"/>
                    <a:pt x="7755" y="5100"/>
                  </a:cubicBezTo>
                  <a:cubicBezTo>
                    <a:pt x="7768" y="5038"/>
                    <a:pt x="7681" y="5020"/>
                    <a:pt x="7669" y="5082"/>
                  </a:cubicBezTo>
                  <a:close/>
                  <a:moveTo>
                    <a:pt x="6560" y="5962"/>
                  </a:moveTo>
                  <a:cubicBezTo>
                    <a:pt x="6567" y="6005"/>
                    <a:pt x="6567" y="6381"/>
                    <a:pt x="6856" y="6338"/>
                  </a:cubicBezTo>
                  <a:cubicBezTo>
                    <a:pt x="6881" y="6338"/>
                    <a:pt x="6875" y="6289"/>
                    <a:pt x="6844" y="6283"/>
                  </a:cubicBezTo>
                  <a:cubicBezTo>
                    <a:pt x="6684" y="6239"/>
                    <a:pt x="6647" y="6098"/>
                    <a:pt x="6628" y="5956"/>
                  </a:cubicBezTo>
                  <a:cubicBezTo>
                    <a:pt x="6616" y="5888"/>
                    <a:pt x="6554" y="5895"/>
                    <a:pt x="6560" y="5962"/>
                  </a:cubicBezTo>
                  <a:close/>
                  <a:moveTo>
                    <a:pt x="4645" y="7404"/>
                  </a:moveTo>
                  <a:cubicBezTo>
                    <a:pt x="4294" y="7225"/>
                    <a:pt x="3918" y="7250"/>
                    <a:pt x="3542" y="7219"/>
                  </a:cubicBezTo>
                  <a:cubicBezTo>
                    <a:pt x="3333" y="7200"/>
                    <a:pt x="3130" y="7151"/>
                    <a:pt x="2927" y="7102"/>
                  </a:cubicBezTo>
                  <a:cubicBezTo>
                    <a:pt x="2736" y="7053"/>
                    <a:pt x="2545" y="6972"/>
                    <a:pt x="2348" y="6942"/>
                  </a:cubicBezTo>
                  <a:cubicBezTo>
                    <a:pt x="2274" y="6929"/>
                    <a:pt x="2255" y="7053"/>
                    <a:pt x="2323" y="7083"/>
                  </a:cubicBezTo>
                  <a:cubicBezTo>
                    <a:pt x="2341" y="7096"/>
                    <a:pt x="2360" y="7102"/>
                    <a:pt x="2378" y="7108"/>
                  </a:cubicBezTo>
                  <a:cubicBezTo>
                    <a:pt x="2711" y="7256"/>
                    <a:pt x="3080" y="7317"/>
                    <a:pt x="3432" y="7367"/>
                  </a:cubicBezTo>
                  <a:cubicBezTo>
                    <a:pt x="3820" y="7416"/>
                    <a:pt x="4238" y="7348"/>
                    <a:pt x="4614" y="7496"/>
                  </a:cubicBezTo>
                  <a:cubicBezTo>
                    <a:pt x="4670" y="7514"/>
                    <a:pt x="4694" y="7428"/>
                    <a:pt x="4645" y="7404"/>
                  </a:cubicBezTo>
                  <a:close/>
                  <a:moveTo>
                    <a:pt x="4879" y="7533"/>
                  </a:moveTo>
                  <a:cubicBezTo>
                    <a:pt x="4830" y="7508"/>
                    <a:pt x="4854" y="7422"/>
                    <a:pt x="4904" y="7441"/>
                  </a:cubicBezTo>
                  <a:cubicBezTo>
                    <a:pt x="5372" y="7588"/>
                    <a:pt x="5871" y="7558"/>
                    <a:pt x="6345" y="7465"/>
                  </a:cubicBezTo>
                  <a:cubicBezTo>
                    <a:pt x="6758" y="7385"/>
                    <a:pt x="7183" y="7299"/>
                    <a:pt x="7583" y="7139"/>
                  </a:cubicBezTo>
                  <a:cubicBezTo>
                    <a:pt x="7632" y="7114"/>
                    <a:pt x="7675" y="7194"/>
                    <a:pt x="7638" y="7237"/>
                  </a:cubicBezTo>
                  <a:cubicBezTo>
                    <a:pt x="7564" y="7324"/>
                    <a:pt x="7478" y="7342"/>
                    <a:pt x="7380" y="7367"/>
                  </a:cubicBezTo>
                  <a:cubicBezTo>
                    <a:pt x="7256" y="7404"/>
                    <a:pt x="7133" y="7441"/>
                    <a:pt x="7010" y="7471"/>
                  </a:cubicBezTo>
                  <a:cubicBezTo>
                    <a:pt x="6776" y="7533"/>
                    <a:pt x="6548" y="7588"/>
                    <a:pt x="6308" y="7625"/>
                  </a:cubicBezTo>
                  <a:cubicBezTo>
                    <a:pt x="5828" y="7705"/>
                    <a:pt x="5347" y="7718"/>
                    <a:pt x="4879" y="7533"/>
                  </a:cubicBezTo>
                  <a:close/>
                  <a:moveTo>
                    <a:pt x="7361" y="8167"/>
                  </a:moveTo>
                  <a:cubicBezTo>
                    <a:pt x="7404" y="8180"/>
                    <a:pt x="7398" y="8260"/>
                    <a:pt x="7349" y="8254"/>
                  </a:cubicBezTo>
                  <a:cubicBezTo>
                    <a:pt x="7232" y="8254"/>
                    <a:pt x="7219" y="8488"/>
                    <a:pt x="7219" y="8580"/>
                  </a:cubicBezTo>
                  <a:cubicBezTo>
                    <a:pt x="7219" y="8685"/>
                    <a:pt x="7250" y="8796"/>
                    <a:pt x="7226" y="8900"/>
                  </a:cubicBezTo>
                  <a:cubicBezTo>
                    <a:pt x="7219" y="8950"/>
                    <a:pt x="7158" y="8962"/>
                    <a:pt x="7139" y="8913"/>
                  </a:cubicBezTo>
                  <a:cubicBezTo>
                    <a:pt x="7109" y="8851"/>
                    <a:pt x="7115" y="8759"/>
                    <a:pt x="7115" y="8685"/>
                  </a:cubicBezTo>
                  <a:cubicBezTo>
                    <a:pt x="7115" y="8592"/>
                    <a:pt x="7121" y="8500"/>
                    <a:pt x="7133" y="8408"/>
                  </a:cubicBezTo>
                  <a:cubicBezTo>
                    <a:pt x="7158" y="8284"/>
                    <a:pt x="7219" y="8124"/>
                    <a:pt x="7361" y="8167"/>
                  </a:cubicBezTo>
                  <a:close/>
                  <a:moveTo>
                    <a:pt x="7029" y="8340"/>
                  </a:moveTo>
                  <a:cubicBezTo>
                    <a:pt x="7066" y="8364"/>
                    <a:pt x="7053" y="8432"/>
                    <a:pt x="7010" y="8432"/>
                  </a:cubicBezTo>
                  <a:cubicBezTo>
                    <a:pt x="6930" y="8432"/>
                    <a:pt x="6838" y="8408"/>
                    <a:pt x="6782" y="8481"/>
                  </a:cubicBezTo>
                  <a:cubicBezTo>
                    <a:pt x="6721" y="8555"/>
                    <a:pt x="6727" y="8679"/>
                    <a:pt x="6702" y="8771"/>
                  </a:cubicBezTo>
                  <a:cubicBezTo>
                    <a:pt x="6690" y="8820"/>
                    <a:pt x="6628" y="8820"/>
                    <a:pt x="6610" y="8771"/>
                  </a:cubicBezTo>
                  <a:cubicBezTo>
                    <a:pt x="6579" y="8666"/>
                    <a:pt x="6591" y="8555"/>
                    <a:pt x="6647" y="8463"/>
                  </a:cubicBezTo>
                  <a:cubicBezTo>
                    <a:pt x="6690" y="8383"/>
                    <a:pt x="6764" y="8315"/>
                    <a:pt x="6850" y="8303"/>
                  </a:cubicBezTo>
                  <a:cubicBezTo>
                    <a:pt x="6912" y="8291"/>
                    <a:pt x="6979" y="8303"/>
                    <a:pt x="7029" y="8340"/>
                  </a:cubicBezTo>
                  <a:close/>
                  <a:moveTo>
                    <a:pt x="6536" y="8531"/>
                  </a:moveTo>
                  <a:cubicBezTo>
                    <a:pt x="6573" y="8574"/>
                    <a:pt x="6517" y="8642"/>
                    <a:pt x="6474" y="8605"/>
                  </a:cubicBezTo>
                  <a:cubicBezTo>
                    <a:pt x="6394" y="8531"/>
                    <a:pt x="6283" y="8475"/>
                    <a:pt x="6179" y="8506"/>
                  </a:cubicBezTo>
                  <a:cubicBezTo>
                    <a:pt x="6123" y="8518"/>
                    <a:pt x="6074" y="8549"/>
                    <a:pt x="6049" y="8598"/>
                  </a:cubicBezTo>
                  <a:cubicBezTo>
                    <a:pt x="6018" y="8660"/>
                    <a:pt x="6018" y="8740"/>
                    <a:pt x="6000" y="8808"/>
                  </a:cubicBezTo>
                  <a:cubicBezTo>
                    <a:pt x="5988" y="8863"/>
                    <a:pt x="5920" y="8863"/>
                    <a:pt x="5901" y="8808"/>
                  </a:cubicBezTo>
                  <a:cubicBezTo>
                    <a:pt x="5864" y="8635"/>
                    <a:pt x="5963" y="8420"/>
                    <a:pt x="6123" y="8371"/>
                  </a:cubicBezTo>
                  <a:cubicBezTo>
                    <a:pt x="6277" y="8327"/>
                    <a:pt x="6443" y="8395"/>
                    <a:pt x="6536" y="8531"/>
                  </a:cubicBezTo>
                  <a:close/>
                  <a:moveTo>
                    <a:pt x="5717" y="8451"/>
                  </a:moveTo>
                  <a:cubicBezTo>
                    <a:pt x="5760" y="8481"/>
                    <a:pt x="5723" y="8555"/>
                    <a:pt x="5680" y="8537"/>
                  </a:cubicBezTo>
                  <a:cubicBezTo>
                    <a:pt x="5600" y="8500"/>
                    <a:pt x="5501" y="8481"/>
                    <a:pt x="5421" y="8518"/>
                  </a:cubicBezTo>
                  <a:cubicBezTo>
                    <a:pt x="5372" y="8537"/>
                    <a:pt x="5322" y="8574"/>
                    <a:pt x="5298" y="8623"/>
                  </a:cubicBezTo>
                  <a:cubicBezTo>
                    <a:pt x="5273" y="8679"/>
                    <a:pt x="5267" y="8740"/>
                    <a:pt x="5255" y="8796"/>
                  </a:cubicBezTo>
                  <a:cubicBezTo>
                    <a:pt x="5242" y="8845"/>
                    <a:pt x="5175" y="8845"/>
                    <a:pt x="5162" y="8796"/>
                  </a:cubicBezTo>
                  <a:cubicBezTo>
                    <a:pt x="5132" y="8648"/>
                    <a:pt x="5224" y="8475"/>
                    <a:pt x="5347" y="8414"/>
                  </a:cubicBezTo>
                  <a:cubicBezTo>
                    <a:pt x="5470" y="8346"/>
                    <a:pt x="5606" y="8364"/>
                    <a:pt x="5717" y="8451"/>
                  </a:cubicBezTo>
                  <a:close/>
                  <a:moveTo>
                    <a:pt x="4996" y="8451"/>
                  </a:moveTo>
                  <a:cubicBezTo>
                    <a:pt x="5021" y="8475"/>
                    <a:pt x="5014" y="8518"/>
                    <a:pt x="4990" y="8531"/>
                  </a:cubicBezTo>
                  <a:cubicBezTo>
                    <a:pt x="4978" y="8537"/>
                    <a:pt x="4959" y="8537"/>
                    <a:pt x="4947" y="8531"/>
                  </a:cubicBezTo>
                  <a:cubicBezTo>
                    <a:pt x="4867" y="8469"/>
                    <a:pt x="4743" y="8426"/>
                    <a:pt x="4645" y="8469"/>
                  </a:cubicBezTo>
                  <a:cubicBezTo>
                    <a:pt x="4608" y="8481"/>
                    <a:pt x="4577" y="8506"/>
                    <a:pt x="4553" y="8543"/>
                  </a:cubicBezTo>
                  <a:cubicBezTo>
                    <a:pt x="4522" y="8598"/>
                    <a:pt x="4509" y="8697"/>
                    <a:pt x="4497" y="8771"/>
                  </a:cubicBezTo>
                  <a:cubicBezTo>
                    <a:pt x="4485" y="8826"/>
                    <a:pt x="4411" y="8826"/>
                    <a:pt x="4399" y="8771"/>
                  </a:cubicBezTo>
                  <a:cubicBezTo>
                    <a:pt x="4362" y="8611"/>
                    <a:pt x="4442" y="8401"/>
                    <a:pt x="4590" y="8352"/>
                  </a:cubicBezTo>
                  <a:cubicBezTo>
                    <a:pt x="4737" y="8297"/>
                    <a:pt x="4885" y="8346"/>
                    <a:pt x="4996" y="8451"/>
                  </a:cubicBezTo>
                  <a:close/>
                  <a:moveTo>
                    <a:pt x="4238" y="8438"/>
                  </a:moveTo>
                  <a:cubicBezTo>
                    <a:pt x="4282" y="8481"/>
                    <a:pt x="4232" y="8549"/>
                    <a:pt x="4189" y="8525"/>
                  </a:cubicBezTo>
                  <a:cubicBezTo>
                    <a:pt x="4109" y="8475"/>
                    <a:pt x="4023" y="8408"/>
                    <a:pt x="3937" y="8383"/>
                  </a:cubicBezTo>
                  <a:cubicBezTo>
                    <a:pt x="3900" y="8371"/>
                    <a:pt x="3844" y="8358"/>
                    <a:pt x="3813" y="8389"/>
                  </a:cubicBezTo>
                  <a:cubicBezTo>
                    <a:pt x="3770" y="8426"/>
                    <a:pt x="3758" y="8494"/>
                    <a:pt x="3740" y="8549"/>
                  </a:cubicBezTo>
                  <a:cubicBezTo>
                    <a:pt x="3721" y="8605"/>
                    <a:pt x="3647" y="8586"/>
                    <a:pt x="3647" y="8525"/>
                  </a:cubicBezTo>
                  <a:cubicBezTo>
                    <a:pt x="3653" y="8432"/>
                    <a:pt x="3678" y="8334"/>
                    <a:pt x="3758" y="8284"/>
                  </a:cubicBezTo>
                  <a:cubicBezTo>
                    <a:pt x="3900" y="8204"/>
                    <a:pt x="4134" y="8334"/>
                    <a:pt x="4238" y="8438"/>
                  </a:cubicBezTo>
                  <a:close/>
                  <a:moveTo>
                    <a:pt x="3555" y="8408"/>
                  </a:moveTo>
                  <a:cubicBezTo>
                    <a:pt x="3579" y="8469"/>
                    <a:pt x="3499" y="8512"/>
                    <a:pt x="3475" y="8451"/>
                  </a:cubicBezTo>
                  <a:cubicBezTo>
                    <a:pt x="3444" y="8383"/>
                    <a:pt x="3382" y="8315"/>
                    <a:pt x="3315" y="8297"/>
                  </a:cubicBezTo>
                  <a:cubicBezTo>
                    <a:pt x="3247" y="8278"/>
                    <a:pt x="3210" y="8309"/>
                    <a:pt x="3148" y="8334"/>
                  </a:cubicBezTo>
                  <a:cubicBezTo>
                    <a:pt x="3105" y="8352"/>
                    <a:pt x="3074" y="8303"/>
                    <a:pt x="3093" y="8260"/>
                  </a:cubicBezTo>
                  <a:cubicBezTo>
                    <a:pt x="3130" y="8155"/>
                    <a:pt x="3259" y="8137"/>
                    <a:pt x="3345" y="8173"/>
                  </a:cubicBezTo>
                  <a:cubicBezTo>
                    <a:pt x="3444" y="8223"/>
                    <a:pt x="3512" y="8303"/>
                    <a:pt x="3555" y="8408"/>
                  </a:cubicBezTo>
                  <a:close/>
                  <a:moveTo>
                    <a:pt x="2674" y="8167"/>
                  </a:moveTo>
                  <a:cubicBezTo>
                    <a:pt x="2717" y="8100"/>
                    <a:pt x="2773" y="8130"/>
                    <a:pt x="2822" y="8180"/>
                  </a:cubicBezTo>
                  <a:cubicBezTo>
                    <a:pt x="2871" y="8229"/>
                    <a:pt x="2890" y="8315"/>
                    <a:pt x="2939" y="8371"/>
                  </a:cubicBezTo>
                  <a:cubicBezTo>
                    <a:pt x="2963" y="8401"/>
                    <a:pt x="3019" y="8383"/>
                    <a:pt x="3019" y="8334"/>
                  </a:cubicBezTo>
                  <a:cubicBezTo>
                    <a:pt x="3019" y="8223"/>
                    <a:pt x="2920" y="8112"/>
                    <a:pt x="2846" y="8056"/>
                  </a:cubicBezTo>
                  <a:cubicBezTo>
                    <a:pt x="2760" y="7989"/>
                    <a:pt x="2662" y="8013"/>
                    <a:pt x="2606" y="8112"/>
                  </a:cubicBezTo>
                  <a:cubicBezTo>
                    <a:pt x="2575" y="8161"/>
                    <a:pt x="2637" y="8217"/>
                    <a:pt x="2674" y="8167"/>
                  </a:cubicBezTo>
                  <a:close/>
                  <a:moveTo>
                    <a:pt x="2871" y="8617"/>
                  </a:moveTo>
                  <a:cubicBezTo>
                    <a:pt x="2871" y="8555"/>
                    <a:pt x="2957" y="8555"/>
                    <a:pt x="2963" y="8617"/>
                  </a:cubicBezTo>
                  <a:cubicBezTo>
                    <a:pt x="2988" y="8999"/>
                    <a:pt x="2976" y="9381"/>
                    <a:pt x="2976" y="9756"/>
                  </a:cubicBezTo>
                  <a:cubicBezTo>
                    <a:pt x="2976" y="10114"/>
                    <a:pt x="2976" y="10471"/>
                    <a:pt x="2976" y="10822"/>
                  </a:cubicBezTo>
                  <a:cubicBezTo>
                    <a:pt x="2976" y="11561"/>
                    <a:pt x="2988" y="12294"/>
                    <a:pt x="2963" y="13027"/>
                  </a:cubicBezTo>
                  <a:cubicBezTo>
                    <a:pt x="2957" y="13095"/>
                    <a:pt x="2871" y="13095"/>
                    <a:pt x="2865" y="13027"/>
                  </a:cubicBezTo>
                  <a:cubicBezTo>
                    <a:pt x="2846" y="12294"/>
                    <a:pt x="2853" y="11561"/>
                    <a:pt x="2853" y="10822"/>
                  </a:cubicBezTo>
                  <a:cubicBezTo>
                    <a:pt x="2853" y="10446"/>
                    <a:pt x="2853" y="10064"/>
                    <a:pt x="2853" y="9689"/>
                  </a:cubicBezTo>
                  <a:cubicBezTo>
                    <a:pt x="2853" y="9331"/>
                    <a:pt x="2840" y="8974"/>
                    <a:pt x="2871" y="8617"/>
                  </a:cubicBezTo>
                  <a:close/>
                  <a:moveTo>
                    <a:pt x="3493" y="9017"/>
                  </a:moveTo>
                  <a:cubicBezTo>
                    <a:pt x="3493" y="8962"/>
                    <a:pt x="3573" y="8962"/>
                    <a:pt x="3573" y="9017"/>
                  </a:cubicBezTo>
                  <a:cubicBezTo>
                    <a:pt x="3629" y="9756"/>
                    <a:pt x="3598" y="10502"/>
                    <a:pt x="3598" y="11241"/>
                  </a:cubicBezTo>
                  <a:cubicBezTo>
                    <a:pt x="3598" y="11980"/>
                    <a:pt x="3610" y="12725"/>
                    <a:pt x="3579" y="13464"/>
                  </a:cubicBezTo>
                  <a:cubicBezTo>
                    <a:pt x="3579" y="13532"/>
                    <a:pt x="3487" y="13532"/>
                    <a:pt x="3487" y="13464"/>
                  </a:cubicBezTo>
                  <a:cubicBezTo>
                    <a:pt x="3456" y="12725"/>
                    <a:pt x="3469" y="11980"/>
                    <a:pt x="3469" y="11241"/>
                  </a:cubicBezTo>
                  <a:cubicBezTo>
                    <a:pt x="3469" y="10502"/>
                    <a:pt x="3438" y="9756"/>
                    <a:pt x="3493" y="9017"/>
                  </a:cubicBezTo>
                  <a:close/>
                  <a:moveTo>
                    <a:pt x="4220" y="9270"/>
                  </a:moveTo>
                  <a:cubicBezTo>
                    <a:pt x="4226" y="9221"/>
                    <a:pt x="4288" y="9221"/>
                    <a:pt x="4294" y="9270"/>
                  </a:cubicBezTo>
                  <a:cubicBezTo>
                    <a:pt x="4325" y="9461"/>
                    <a:pt x="4318" y="9658"/>
                    <a:pt x="4318" y="9849"/>
                  </a:cubicBezTo>
                  <a:cubicBezTo>
                    <a:pt x="4318" y="10064"/>
                    <a:pt x="4318" y="10280"/>
                    <a:pt x="4318" y="10495"/>
                  </a:cubicBezTo>
                  <a:cubicBezTo>
                    <a:pt x="4318" y="10920"/>
                    <a:pt x="4318" y="11352"/>
                    <a:pt x="4318" y="11783"/>
                  </a:cubicBezTo>
                  <a:cubicBezTo>
                    <a:pt x="4318" y="12620"/>
                    <a:pt x="4343" y="13458"/>
                    <a:pt x="4306" y="14296"/>
                  </a:cubicBezTo>
                  <a:cubicBezTo>
                    <a:pt x="4306" y="14370"/>
                    <a:pt x="4208" y="14370"/>
                    <a:pt x="4208" y="14296"/>
                  </a:cubicBezTo>
                  <a:cubicBezTo>
                    <a:pt x="4171" y="13458"/>
                    <a:pt x="4195" y="12620"/>
                    <a:pt x="4195" y="11783"/>
                  </a:cubicBezTo>
                  <a:cubicBezTo>
                    <a:pt x="4195" y="11352"/>
                    <a:pt x="4195" y="10920"/>
                    <a:pt x="4195" y="10495"/>
                  </a:cubicBezTo>
                  <a:cubicBezTo>
                    <a:pt x="4195" y="10280"/>
                    <a:pt x="4195" y="10064"/>
                    <a:pt x="4195" y="9849"/>
                  </a:cubicBezTo>
                  <a:cubicBezTo>
                    <a:pt x="4195" y="9658"/>
                    <a:pt x="4189" y="9461"/>
                    <a:pt x="4220" y="9270"/>
                  </a:cubicBezTo>
                  <a:close/>
                  <a:moveTo>
                    <a:pt x="5156" y="9294"/>
                  </a:moveTo>
                  <a:cubicBezTo>
                    <a:pt x="5156" y="9233"/>
                    <a:pt x="5242" y="9233"/>
                    <a:pt x="5249" y="9294"/>
                  </a:cubicBezTo>
                  <a:cubicBezTo>
                    <a:pt x="5285" y="9806"/>
                    <a:pt x="5267" y="10317"/>
                    <a:pt x="5267" y="10822"/>
                  </a:cubicBezTo>
                  <a:cubicBezTo>
                    <a:pt x="5267" y="11333"/>
                    <a:pt x="5267" y="11838"/>
                    <a:pt x="5267" y="12349"/>
                  </a:cubicBezTo>
                  <a:cubicBezTo>
                    <a:pt x="5267" y="13316"/>
                    <a:pt x="5285" y="14283"/>
                    <a:pt x="5249" y="15257"/>
                  </a:cubicBezTo>
                  <a:cubicBezTo>
                    <a:pt x="5249" y="15324"/>
                    <a:pt x="5156" y="15324"/>
                    <a:pt x="5150" y="15257"/>
                  </a:cubicBezTo>
                  <a:cubicBezTo>
                    <a:pt x="5113" y="14265"/>
                    <a:pt x="5132" y="13267"/>
                    <a:pt x="5132" y="12276"/>
                  </a:cubicBezTo>
                  <a:cubicBezTo>
                    <a:pt x="5132" y="11770"/>
                    <a:pt x="5132" y="11259"/>
                    <a:pt x="5132" y="10754"/>
                  </a:cubicBezTo>
                  <a:cubicBezTo>
                    <a:pt x="5132" y="10268"/>
                    <a:pt x="5113" y="9781"/>
                    <a:pt x="5156" y="9294"/>
                  </a:cubicBezTo>
                  <a:close/>
                  <a:moveTo>
                    <a:pt x="5864" y="9122"/>
                  </a:moveTo>
                  <a:cubicBezTo>
                    <a:pt x="5871" y="9060"/>
                    <a:pt x="5957" y="9060"/>
                    <a:pt x="5963" y="9122"/>
                  </a:cubicBezTo>
                  <a:cubicBezTo>
                    <a:pt x="6006" y="9553"/>
                    <a:pt x="5975" y="9990"/>
                    <a:pt x="5981" y="10422"/>
                  </a:cubicBezTo>
                  <a:cubicBezTo>
                    <a:pt x="5981" y="10871"/>
                    <a:pt x="5981" y="11327"/>
                    <a:pt x="5981" y="11777"/>
                  </a:cubicBezTo>
                  <a:cubicBezTo>
                    <a:pt x="5981" y="12645"/>
                    <a:pt x="6006" y="13514"/>
                    <a:pt x="5963" y="14382"/>
                  </a:cubicBezTo>
                  <a:cubicBezTo>
                    <a:pt x="5957" y="14456"/>
                    <a:pt x="5871" y="14456"/>
                    <a:pt x="5864" y="14382"/>
                  </a:cubicBezTo>
                  <a:cubicBezTo>
                    <a:pt x="5821" y="13495"/>
                    <a:pt x="5846" y="12602"/>
                    <a:pt x="5846" y="11709"/>
                  </a:cubicBezTo>
                  <a:cubicBezTo>
                    <a:pt x="5846" y="11253"/>
                    <a:pt x="5846" y="10803"/>
                    <a:pt x="5846" y="10348"/>
                  </a:cubicBezTo>
                  <a:cubicBezTo>
                    <a:pt x="5852" y="9941"/>
                    <a:pt x="5821" y="9528"/>
                    <a:pt x="5864" y="9122"/>
                  </a:cubicBezTo>
                  <a:close/>
                  <a:moveTo>
                    <a:pt x="6610" y="9147"/>
                  </a:moveTo>
                  <a:cubicBezTo>
                    <a:pt x="6622" y="9091"/>
                    <a:pt x="6696" y="9091"/>
                    <a:pt x="6702" y="9147"/>
                  </a:cubicBezTo>
                  <a:cubicBezTo>
                    <a:pt x="6751" y="9528"/>
                    <a:pt x="6721" y="9917"/>
                    <a:pt x="6721" y="10298"/>
                  </a:cubicBezTo>
                  <a:cubicBezTo>
                    <a:pt x="6721" y="10680"/>
                    <a:pt x="6721" y="11068"/>
                    <a:pt x="6721" y="11450"/>
                  </a:cubicBezTo>
                  <a:cubicBezTo>
                    <a:pt x="6721" y="12239"/>
                    <a:pt x="6751" y="13027"/>
                    <a:pt x="6708" y="13815"/>
                  </a:cubicBezTo>
                  <a:cubicBezTo>
                    <a:pt x="6708" y="13895"/>
                    <a:pt x="6604" y="13895"/>
                    <a:pt x="6604" y="13815"/>
                  </a:cubicBezTo>
                  <a:cubicBezTo>
                    <a:pt x="6560" y="13027"/>
                    <a:pt x="6591" y="12239"/>
                    <a:pt x="6591" y="11450"/>
                  </a:cubicBezTo>
                  <a:cubicBezTo>
                    <a:pt x="6591" y="11044"/>
                    <a:pt x="6591" y="10637"/>
                    <a:pt x="6591" y="10231"/>
                  </a:cubicBezTo>
                  <a:cubicBezTo>
                    <a:pt x="6591" y="9867"/>
                    <a:pt x="6567" y="9504"/>
                    <a:pt x="6610" y="9147"/>
                  </a:cubicBezTo>
                  <a:close/>
                  <a:moveTo>
                    <a:pt x="7152" y="9411"/>
                  </a:moveTo>
                  <a:cubicBezTo>
                    <a:pt x="7133" y="9294"/>
                    <a:pt x="7300" y="9294"/>
                    <a:pt x="7281" y="9411"/>
                  </a:cubicBezTo>
                  <a:cubicBezTo>
                    <a:pt x="7250" y="9639"/>
                    <a:pt x="7275" y="9886"/>
                    <a:pt x="7281" y="10114"/>
                  </a:cubicBezTo>
                  <a:cubicBezTo>
                    <a:pt x="7281" y="10305"/>
                    <a:pt x="7281" y="10495"/>
                    <a:pt x="7281" y="10686"/>
                  </a:cubicBezTo>
                  <a:cubicBezTo>
                    <a:pt x="7281" y="11068"/>
                    <a:pt x="7281" y="11450"/>
                    <a:pt x="7281" y="11832"/>
                  </a:cubicBezTo>
                  <a:cubicBezTo>
                    <a:pt x="7281" y="12602"/>
                    <a:pt x="7300" y="13366"/>
                    <a:pt x="7269" y="14129"/>
                  </a:cubicBezTo>
                  <a:cubicBezTo>
                    <a:pt x="7269" y="14209"/>
                    <a:pt x="7170" y="14209"/>
                    <a:pt x="7164" y="14129"/>
                  </a:cubicBezTo>
                  <a:cubicBezTo>
                    <a:pt x="7139" y="13341"/>
                    <a:pt x="7152" y="12553"/>
                    <a:pt x="7152" y="11764"/>
                  </a:cubicBezTo>
                  <a:cubicBezTo>
                    <a:pt x="7152" y="11382"/>
                    <a:pt x="7152" y="10994"/>
                    <a:pt x="7158" y="10613"/>
                  </a:cubicBezTo>
                  <a:cubicBezTo>
                    <a:pt x="7158" y="10422"/>
                    <a:pt x="7158" y="10231"/>
                    <a:pt x="7158" y="10040"/>
                  </a:cubicBezTo>
                  <a:cubicBezTo>
                    <a:pt x="7158" y="9836"/>
                    <a:pt x="7183" y="9615"/>
                    <a:pt x="7152" y="9411"/>
                  </a:cubicBezTo>
                  <a:close/>
                  <a:moveTo>
                    <a:pt x="3425" y="19038"/>
                  </a:moveTo>
                  <a:cubicBezTo>
                    <a:pt x="3475" y="19051"/>
                    <a:pt x="3469" y="19137"/>
                    <a:pt x="3419" y="19137"/>
                  </a:cubicBezTo>
                  <a:cubicBezTo>
                    <a:pt x="3068" y="19143"/>
                    <a:pt x="2680" y="18971"/>
                    <a:pt x="2415" y="18718"/>
                  </a:cubicBezTo>
                  <a:cubicBezTo>
                    <a:pt x="2354" y="18656"/>
                    <a:pt x="2286" y="18583"/>
                    <a:pt x="2237" y="18502"/>
                  </a:cubicBezTo>
                  <a:cubicBezTo>
                    <a:pt x="2150" y="18367"/>
                    <a:pt x="2083" y="18182"/>
                    <a:pt x="2224" y="18059"/>
                  </a:cubicBezTo>
                  <a:cubicBezTo>
                    <a:pt x="2274" y="18022"/>
                    <a:pt x="2323" y="18077"/>
                    <a:pt x="2304" y="18133"/>
                  </a:cubicBezTo>
                  <a:cubicBezTo>
                    <a:pt x="2255" y="18275"/>
                    <a:pt x="2286" y="18367"/>
                    <a:pt x="2378" y="18484"/>
                  </a:cubicBezTo>
                  <a:cubicBezTo>
                    <a:pt x="2452" y="18570"/>
                    <a:pt x="2538" y="18650"/>
                    <a:pt x="2631" y="18724"/>
                  </a:cubicBezTo>
                  <a:cubicBezTo>
                    <a:pt x="2871" y="18897"/>
                    <a:pt x="3148" y="18989"/>
                    <a:pt x="3425" y="19038"/>
                  </a:cubicBezTo>
                  <a:close/>
                  <a:moveTo>
                    <a:pt x="3752" y="19192"/>
                  </a:moveTo>
                  <a:cubicBezTo>
                    <a:pt x="3703" y="19180"/>
                    <a:pt x="3715" y="19100"/>
                    <a:pt x="3764" y="19100"/>
                  </a:cubicBezTo>
                  <a:cubicBezTo>
                    <a:pt x="3857" y="19106"/>
                    <a:pt x="3955" y="19094"/>
                    <a:pt x="4035" y="19155"/>
                  </a:cubicBezTo>
                  <a:cubicBezTo>
                    <a:pt x="4072" y="19180"/>
                    <a:pt x="4054" y="19242"/>
                    <a:pt x="4017" y="19248"/>
                  </a:cubicBezTo>
                  <a:cubicBezTo>
                    <a:pt x="3967" y="19254"/>
                    <a:pt x="3918" y="19235"/>
                    <a:pt x="3875" y="19223"/>
                  </a:cubicBezTo>
                  <a:cubicBezTo>
                    <a:pt x="3832" y="19211"/>
                    <a:pt x="3795" y="19198"/>
                    <a:pt x="3752" y="19192"/>
                  </a:cubicBezTo>
                  <a:close/>
                  <a:moveTo>
                    <a:pt x="2027" y="18650"/>
                  </a:moveTo>
                  <a:cubicBezTo>
                    <a:pt x="2027" y="18626"/>
                    <a:pt x="2027" y="18601"/>
                    <a:pt x="2027" y="18576"/>
                  </a:cubicBezTo>
                  <a:cubicBezTo>
                    <a:pt x="2033" y="18496"/>
                    <a:pt x="2132" y="18484"/>
                    <a:pt x="2144" y="18564"/>
                  </a:cubicBezTo>
                  <a:cubicBezTo>
                    <a:pt x="2243" y="19266"/>
                    <a:pt x="2939" y="19315"/>
                    <a:pt x="3413" y="19525"/>
                  </a:cubicBezTo>
                  <a:cubicBezTo>
                    <a:pt x="3462" y="19550"/>
                    <a:pt x="3438" y="19636"/>
                    <a:pt x="3388" y="19617"/>
                  </a:cubicBezTo>
                  <a:cubicBezTo>
                    <a:pt x="3093" y="19513"/>
                    <a:pt x="2797" y="19463"/>
                    <a:pt x="2520" y="19303"/>
                  </a:cubicBezTo>
                  <a:cubicBezTo>
                    <a:pt x="2329" y="19192"/>
                    <a:pt x="2126" y="19026"/>
                    <a:pt x="2058" y="18792"/>
                  </a:cubicBezTo>
                  <a:cubicBezTo>
                    <a:pt x="1941" y="18934"/>
                    <a:pt x="1867" y="19069"/>
                    <a:pt x="1867" y="19279"/>
                  </a:cubicBezTo>
                  <a:cubicBezTo>
                    <a:pt x="1873" y="19506"/>
                    <a:pt x="1941" y="19710"/>
                    <a:pt x="2083" y="19876"/>
                  </a:cubicBezTo>
                  <a:cubicBezTo>
                    <a:pt x="2243" y="20061"/>
                    <a:pt x="2440" y="20202"/>
                    <a:pt x="2656" y="20295"/>
                  </a:cubicBezTo>
                  <a:cubicBezTo>
                    <a:pt x="2859" y="20369"/>
                    <a:pt x="3068" y="20399"/>
                    <a:pt x="3265" y="20486"/>
                  </a:cubicBezTo>
                  <a:cubicBezTo>
                    <a:pt x="3321" y="20510"/>
                    <a:pt x="3296" y="20609"/>
                    <a:pt x="3234" y="20590"/>
                  </a:cubicBezTo>
                  <a:cubicBezTo>
                    <a:pt x="2963" y="20529"/>
                    <a:pt x="2699" y="20492"/>
                    <a:pt x="2446" y="20356"/>
                  </a:cubicBezTo>
                  <a:cubicBezTo>
                    <a:pt x="2218" y="20227"/>
                    <a:pt x="1978" y="20042"/>
                    <a:pt x="1855" y="19790"/>
                  </a:cubicBezTo>
                  <a:cubicBezTo>
                    <a:pt x="1701" y="19482"/>
                    <a:pt x="1682" y="18810"/>
                    <a:pt x="2027" y="18650"/>
                  </a:cubicBezTo>
                  <a:close/>
                  <a:moveTo>
                    <a:pt x="4097" y="20763"/>
                  </a:moveTo>
                  <a:cubicBezTo>
                    <a:pt x="4054" y="20757"/>
                    <a:pt x="4060" y="20670"/>
                    <a:pt x="4109" y="20677"/>
                  </a:cubicBezTo>
                  <a:cubicBezTo>
                    <a:pt x="4374" y="20701"/>
                    <a:pt x="4645" y="20707"/>
                    <a:pt x="4916" y="20701"/>
                  </a:cubicBezTo>
                  <a:cubicBezTo>
                    <a:pt x="5187" y="20695"/>
                    <a:pt x="5452" y="20621"/>
                    <a:pt x="5723" y="20621"/>
                  </a:cubicBezTo>
                  <a:cubicBezTo>
                    <a:pt x="5772" y="20621"/>
                    <a:pt x="5784" y="20701"/>
                    <a:pt x="5735" y="20720"/>
                  </a:cubicBezTo>
                  <a:cubicBezTo>
                    <a:pt x="5483" y="20824"/>
                    <a:pt x="5187" y="20818"/>
                    <a:pt x="4916" y="20824"/>
                  </a:cubicBezTo>
                  <a:cubicBezTo>
                    <a:pt x="4639" y="20831"/>
                    <a:pt x="4368" y="20812"/>
                    <a:pt x="4097" y="20763"/>
                  </a:cubicBezTo>
                  <a:close/>
                  <a:moveTo>
                    <a:pt x="7909" y="18743"/>
                  </a:moveTo>
                  <a:cubicBezTo>
                    <a:pt x="7909" y="18644"/>
                    <a:pt x="7885" y="18552"/>
                    <a:pt x="7854" y="18459"/>
                  </a:cubicBezTo>
                  <a:cubicBezTo>
                    <a:pt x="7835" y="18404"/>
                    <a:pt x="7761" y="18422"/>
                    <a:pt x="7761" y="18484"/>
                  </a:cubicBezTo>
                  <a:cubicBezTo>
                    <a:pt x="7761" y="18570"/>
                    <a:pt x="7780" y="18656"/>
                    <a:pt x="7780" y="18743"/>
                  </a:cubicBezTo>
                  <a:cubicBezTo>
                    <a:pt x="7768" y="18767"/>
                    <a:pt x="7768" y="18792"/>
                    <a:pt x="7774" y="18817"/>
                  </a:cubicBezTo>
                  <a:cubicBezTo>
                    <a:pt x="7755" y="18934"/>
                    <a:pt x="7663" y="19044"/>
                    <a:pt x="7595" y="19131"/>
                  </a:cubicBezTo>
                  <a:cubicBezTo>
                    <a:pt x="7441" y="19315"/>
                    <a:pt x="7238" y="19389"/>
                    <a:pt x="7029" y="19457"/>
                  </a:cubicBezTo>
                  <a:cubicBezTo>
                    <a:pt x="6831" y="19525"/>
                    <a:pt x="6628" y="19562"/>
                    <a:pt x="6425" y="19593"/>
                  </a:cubicBezTo>
                  <a:cubicBezTo>
                    <a:pt x="6234" y="19623"/>
                    <a:pt x="6031" y="19630"/>
                    <a:pt x="5852" y="19722"/>
                  </a:cubicBezTo>
                  <a:cubicBezTo>
                    <a:pt x="5791" y="19759"/>
                    <a:pt x="5815" y="19870"/>
                    <a:pt x="5889" y="19857"/>
                  </a:cubicBezTo>
                  <a:cubicBezTo>
                    <a:pt x="6357" y="19753"/>
                    <a:pt x="6844" y="19704"/>
                    <a:pt x="7293" y="19488"/>
                  </a:cubicBezTo>
                  <a:cubicBezTo>
                    <a:pt x="7503" y="19383"/>
                    <a:pt x="7657" y="19235"/>
                    <a:pt x="7805" y="19044"/>
                  </a:cubicBezTo>
                  <a:cubicBezTo>
                    <a:pt x="7842" y="19001"/>
                    <a:pt x="7866" y="18958"/>
                    <a:pt x="7879" y="18909"/>
                  </a:cubicBezTo>
                  <a:cubicBezTo>
                    <a:pt x="8026" y="19063"/>
                    <a:pt x="8069" y="19371"/>
                    <a:pt x="8026" y="19580"/>
                  </a:cubicBezTo>
                  <a:cubicBezTo>
                    <a:pt x="7971" y="19821"/>
                    <a:pt x="7792" y="20005"/>
                    <a:pt x="7614" y="20141"/>
                  </a:cubicBezTo>
                  <a:cubicBezTo>
                    <a:pt x="7490" y="20239"/>
                    <a:pt x="7355" y="20319"/>
                    <a:pt x="7219" y="20387"/>
                  </a:cubicBezTo>
                  <a:cubicBezTo>
                    <a:pt x="6973" y="20504"/>
                    <a:pt x="6702" y="20578"/>
                    <a:pt x="6437" y="20566"/>
                  </a:cubicBezTo>
                  <a:cubicBezTo>
                    <a:pt x="6388" y="20560"/>
                    <a:pt x="6382" y="20652"/>
                    <a:pt x="6431" y="20658"/>
                  </a:cubicBezTo>
                  <a:cubicBezTo>
                    <a:pt x="6912" y="20720"/>
                    <a:pt x="7478" y="20486"/>
                    <a:pt x="7835" y="20135"/>
                  </a:cubicBezTo>
                  <a:cubicBezTo>
                    <a:pt x="8014" y="19956"/>
                    <a:pt x="8150" y="19734"/>
                    <a:pt x="8168" y="19451"/>
                  </a:cubicBezTo>
                  <a:cubicBezTo>
                    <a:pt x="8186" y="19248"/>
                    <a:pt x="8094" y="18841"/>
                    <a:pt x="7909" y="18743"/>
                  </a:cubicBezTo>
                  <a:moveTo>
                    <a:pt x="4226" y="15928"/>
                  </a:moveTo>
                  <a:cubicBezTo>
                    <a:pt x="4232" y="15872"/>
                    <a:pt x="4300" y="15872"/>
                    <a:pt x="4306" y="15928"/>
                  </a:cubicBezTo>
                  <a:cubicBezTo>
                    <a:pt x="4355" y="16402"/>
                    <a:pt x="4325" y="16883"/>
                    <a:pt x="4325" y="17357"/>
                  </a:cubicBezTo>
                  <a:cubicBezTo>
                    <a:pt x="4325" y="17591"/>
                    <a:pt x="4318" y="17831"/>
                    <a:pt x="4325" y="18071"/>
                  </a:cubicBezTo>
                  <a:cubicBezTo>
                    <a:pt x="4325" y="18287"/>
                    <a:pt x="4337" y="18502"/>
                    <a:pt x="4312" y="18718"/>
                  </a:cubicBezTo>
                  <a:cubicBezTo>
                    <a:pt x="4306" y="18780"/>
                    <a:pt x="4226" y="18780"/>
                    <a:pt x="4220" y="18718"/>
                  </a:cubicBezTo>
                  <a:cubicBezTo>
                    <a:pt x="4195" y="18502"/>
                    <a:pt x="4208" y="18287"/>
                    <a:pt x="4214" y="18071"/>
                  </a:cubicBezTo>
                  <a:cubicBezTo>
                    <a:pt x="4214" y="17831"/>
                    <a:pt x="4214" y="17591"/>
                    <a:pt x="4214" y="17357"/>
                  </a:cubicBezTo>
                  <a:cubicBezTo>
                    <a:pt x="4214" y="16883"/>
                    <a:pt x="4177" y="16402"/>
                    <a:pt x="4226" y="15928"/>
                  </a:cubicBezTo>
                  <a:close/>
                  <a:moveTo>
                    <a:pt x="5181" y="16895"/>
                  </a:moveTo>
                  <a:cubicBezTo>
                    <a:pt x="5187" y="16839"/>
                    <a:pt x="5255" y="16839"/>
                    <a:pt x="5255" y="16895"/>
                  </a:cubicBezTo>
                  <a:cubicBezTo>
                    <a:pt x="5279" y="17147"/>
                    <a:pt x="5273" y="17406"/>
                    <a:pt x="5273" y="17665"/>
                  </a:cubicBezTo>
                  <a:cubicBezTo>
                    <a:pt x="5279" y="17899"/>
                    <a:pt x="5292" y="18133"/>
                    <a:pt x="5267" y="18367"/>
                  </a:cubicBezTo>
                  <a:cubicBezTo>
                    <a:pt x="5261" y="18435"/>
                    <a:pt x="5175" y="18435"/>
                    <a:pt x="5168" y="18367"/>
                  </a:cubicBezTo>
                  <a:cubicBezTo>
                    <a:pt x="5144" y="18108"/>
                    <a:pt x="5162" y="17850"/>
                    <a:pt x="5162" y="17591"/>
                  </a:cubicBezTo>
                  <a:cubicBezTo>
                    <a:pt x="5162" y="17363"/>
                    <a:pt x="5162" y="17129"/>
                    <a:pt x="5181" y="16895"/>
                  </a:cubicBezTo>
                  <a:moveTo>
                    <a:pt x="5821" y="15632"/>
                  </a:moveTo>
                  <a:cubicBezTo>
                    <a:pt x="5791" y="15866"/>
                    <a:pt x="5809" y="16113"/>
                    <a:pt x="5809" y="16347"/>
                  </a:cubicBezTo>
                  <a:cubicBezTo>
                    <a:pt x="5809" y="16636"/>
                    <a:pt x="5809" y="16920"/>
                    <a:pt x="5809" y="17203"/>
                  </a:cubicBezTo>
                  <a:cubicBezTo>
                    <a:pt x="5809" y="17776"/>
                    <a:pt x="5772" y="18348"/>
                    <a:pt x="5815" y="18921"/>
                  </a:cubicBezTo>
                  <a:cubicBezTo>
                    <a:pt x="5821" y="18989"/>
                    <a:pt x="5908" y="18989"/>
                    <a:pt x="5914" y="18921"/>
                  </a:cubicBezTo>
                  <a:cubicBezTo>
                    <a:pt x="5957" y="18373"/>
                    <a:pt x="5920" y="17825"/>
                    <a:pt x="5920" y="17277"/>
                  </a:cubicBezTo>
                  <a:cubicBezTo>
                    <a:pt x="5920" y="16987"/>
                    <a:pt x="5920" y="16704"/>
                    <a:pt x="5920" y="16421"/>
                  </a:cubicBezTo>
                  <a:cubicBezTo>
                    <a:pt x="5920" y="16162"/>
                    <a:pt x="5945" y="15891"/>
                    <a:pt x="5908" y="15632"/>
                  </a:cubicBezTo>
                  <a:cubicBezTo>
                    <a:pt x="5901" y="15577"/>
                    <a:pt x="5828" y="15577"/>
                    <a:pt x="5821" y="15632"/>
                  </a:cubicBezTo>
                  <a:close/>
                  <a:moveTo>
                    <a:pt x="6616" y="15663"/>
                  </a:moveTo>
                  <a:cubicBezTo>
                    <a:pt x="6585" y="16156"/>
                    <a:pt x="6597" y="16655"/>
                    <a:pt x="6597" y="17147"/>
                  </a:cubicBezTo>
                  <a:cubicBezTo>
                    <a:pt x="6597" y="17388"/>
                    <a:pt x="6597" y="17622"/>
                    <a:pt x="6597" y="17856"/>
                  </a:cubicBezTo>
                  <a:cubicBezTo>
                    <a:pt x="6591" y="18096"/>
                    <a:pt x="6579" y="18336"/>
                    <a:pt x="6610" y="18576"/>
                  </a:cubicBezTo>
                  <a:cubicBezTo>
                    <a:pt x="6616" y="18638"/>
                    <a:pt x="6696" y="18638"/>
                    <a:pt x="6702" y="18576"/>
                  </a:cubicBezTo>
                  <a:cubicBezTo>
                    <a:pt x="6733" y="18361"/>
                    <a:pt x="6721" y="18145"/>
                    <a:pt x="6721" y="17930"/>
                  </a:cubicBezTo>
                  <a:cubicBezTo>
                    <a:pt x="6721" y="17671"/>
                    <a:pt x="6714" y="17412"/>
                    <a:pt x="6714" y="17147"/>
                  </a:cubicBezTo>
                  <a:cubicBezTo>
                    <a:pt x="6714" y="16655"/>
                    <a:pt x="6727" y="16156"/>
                    <a:pt x="6696" y="15663"/>
                  </a:cubicBezTo>
                  <a:cubicBezTo>
                    <a:pt x="6696" y="15601"/>
                    <a:pt x="6616" y="15601"/>
                    <a:pt x="6616" y="15663"/>
                  </a:cubicBezTo>
                  <a:close/>
                  <a:moveTo>
                    <a:pt x="7139" y="15546"/>
                  </a:moveTo>
                  <a:cubicBezTo>
                    <a:pt x="7102" y="15755"/>
                    <a:pt x="7121" y="15977"/>
                    <a:pt x="7121" y="16193"/>
                  </a:cubicBezTo>
                  <a:cubicBezTo>
                    <a:pt x="7121" y="16427"/>
                    <a:pt x="7121" y="16661"/>
                    <a:pt x="7121" y="16901"/>
                  </a:cubicBezTo>
                  <a:cubicBezTo>
                    <a:pt x="7121" y="17135"/>
                    <a:pt x="7121" y="17375"/>
                    <a:pt x="7121" y="17609"/>
                  </a:cubicBezTo>
                  <a:cubicBezTo>
                    <a:pt x="7121" y="17850"/>
                    <a:pt x="7102" y="18096"/>
                    <a:pt x="7133" y="18336"/>
                  </a:cubicBezTo>
                  <a:cubicBezTo>
                    <a:pt x="7139" y="18398"/>
                    <a:pt x="7219" y="18398"/>
                    <a:pt x="7232" y="18336"/>
                  </a:cubicBezTo>
                  <a:cubicBezTo>
                    <a:pt x="7256" y="18121"/>
                    <a:pt x="7244" y="17899"/>
                    <a:pt x="7238" y="17683"/>
                  </a:cubicBezTo>
                  <a:cubicBezTo>
                    <a:pt x="7238" y="17443"/>
                    <a:pt x="7238" y="17209"/>
                    <a:pt x="7238" y="16969"/>
                  </a:cubicBezTo>
                  <a:cubicBezTo>
                    <a:pt x="7238" y="16735"/>
                    <a:pt x="7238" y="16501"/>
                    <a:pt x="7238" y="16261"/>
                  </a:cubicBezTo>
                  <a:cubicBezTo>
                    <a:pt x="7238" y="16026"/>
                    <a:pt x="7263" y="15780"/>
                    <a:pt x="7226" y="15546"/>
                  </a:cubicBezTo>
                  <a:cubicBezTo>
                    <a:pt x="7213" y="15491"/>
                    <a:pt x="7146" y="15491"/>
                    <a:pt x="7139" y="15546"/>
                  </a:cubicBezTo>
                  <a:close/>
                  <a:moveTo>
                    <a:pt x="3518" y="15909"/>
                  </a:moveTo>
                  <a:cubicBezTo>
                    <a:pt x="3555" y="16137"/>
                    <a:pt x="3530" y="16384"/>
                    <a:pt x="3524" y="16612"/>
                  </a:cubicBezTo>
                  <a:cubicBezTo>
                    <a:pt x="3524" y="16821"/>
                    <a:pt x="3524" y="17037"/>
                    <a:pt x="3524" y="17252"/>
                  </a:cubicBezTo>
                  <a:cubicBezTo>
                    <a:pt x="3524" y="17468"/>
                    <a:pt x="3524" y="17683"/>
                    <a:pt x="3524" y="17899"/>
                  </a:cubicBezTo>
                  <a:cubicBezTo>
                    <a:pt x="3524" y="18114"/>
                    <a:pt x="3499" y="18336"/>
                    <a:pt x="3530" y="18552"/>
                  </a:cubicBezTo>
                  <a:cubicBezTo>
                    <a:pt x="3536" y="18619"/>
                    <a:pt x="3623" y="18619"/>
                    <a:pt x="3629" y="18552"/>
                  </a:cubicBezTo>
                  <a:cubicBezTo>
                    <a:pt x="3659" y="18361"/>
                    <a:pt x="3641" y="18164"/>
                    <a:pt x="3641" y="17973"/>
                  </a:cubicBezTo>
                  <a:cubicBezTo>
                    <a:pt x="3641" y="17757"/>
                    <a:pt x="3641" y="17542"/>
                    <a:pt x="3641" y="17326"/>
                  </a:cubicBezTo>
                  <a:cubicBezTo>
                    <a:pt x="3641" y="17110"/>
                    <a:pt x="3641" y="16895"/>
                    <a:pt x="3635" y="16679"/>
                  </a:cubicBezTo>
                  <a:cubicBezTo>
                    <a:pt x="3635" y="16433"/>
                    <a:pt x="3598" y="16156"/>
                    <a:pt x="3647" y="15909"/>
                  </a:cubicBezTo>
                  <a:cubicBezTo>
                    <a:pt x="3653" y="15854"/>
                    <a:pt x="3616" y="15811"/>
                    <a:pt x="3567" y="15817"/>
                  </a:cubicBezTo>
                  <a:cubicBezTo>
                    <a:pt x="3530" y="15829"/>
                    <a:pt x="3512" y="15866"/>
                    <a:pt x="3518" y="15909"/>
                  </a:cubicBezTo>
                  <a:close/>
                  <a:moveTo>
                    <a:pt x="2945" y="15189"/>
                  </a:moveTo>
                  <a:cubicBezTo>
                    <a:pt x="2933" y="15712"/>
                    <a:pt x="2933" y="16230"/>
                    <a:pt x="2933" y="16753"/>
                  </a:cubicBezTo>
                  <a:cubicBezTo>
                    <a:pt x="2927" y="17271"/>
                    <a:pt x="2896" y="17794"/>
                    <a:pt x="2933" y="18318"/>
                  </a:cubicBezTo>
                  <a:cubicBezTo>
                    <a:pt x="2945" y="18398"/>
                    <a:pt x="3037" y="18398"/>
                    <a:pt x="3044" y="18318"/>
                  </a:cubicBezTo>
                  <a:cubicBezTo>
                    <a:pt x="3087" y="17794"/>
                    <a:pt x="3056" y="17271"/>
                    <a:pt x="3050" y="16753"/>
                  </a:cubicBezTo>
                  <a:cubicBezTo>
                    <a:pt x="3050" y="16230"/>
                    <a:pt x="3050" y="15712"/>
                    <a:pt x="3037" y="15189"/>
                  </a:cubicBezTo>
                  <a:cubicBezTo>
                    <a:pt x="3031" y="15127"/>
                    <a:pt x="2951" y="15127"/>
                    <a:pt x="2945" y="15189"/>
                  </a:cubicBezTo>
                  <a:close/>
                  <a:moveTo>
                    <a:pt x="2446" y="7946"/>
                  </a:moveTo>
                  <a:cubicBezTo>
                    <a:pt x="2409" y="7921"/>
                    <a:pt x="2434" y="7859"/>
                    <a:pt x="2477" y="7866"/>
                  </a:cubicBezTo>
                  <a:cubicBezTo>
                    <a:pt x="2526" y="7878"/>
                    <a:pt x="2557" y="7909"/>
                    <a:pt x="2575" y="7958"/>
                  </a:cubicBezTo>
                  <a:cubicBezTo>
                    <a:pt x="2594" y="8007"/>
                    <a:pt x="2612" y="8063"/>
                    <a:pt x="2594" y="8112"/>
                  </a:cubicBezTo>
                  <a:cubicBezTo>
                    <a:pt x="2582" y="8149"/>
                    <a:pt x="2538" y="8155"/>
                    <a:pt x="2520" y="8124"/>
                  </a:cubicBezTo>
                  <a:cubicBezTo>
                    <a:pt x="2489" y="8087"/>
                    <a:pt x="2495" y="8050"/>
                    <a:pt x="2489" y="8013"/>
                  </a:cubicBezTo>
                  <a:cubicBezTo>
                    <a:pt x="2477" y="7989"/>
                    <a:pt x="2465" y="7958"/>
                    <a:pt x="2446" y="7946"/>
                  </a:cubicBezTo>
                  <a:close/>
                  <a:moveTo>
                    <a:pt x="2514" y="8531"/>
                  </a:moveTo>
                  <a:cubicBezTo>
                    <a:pt x="2520" y="8481"/>
                    <a:pt x="2588" y="8481"/>
                    <a:pt x="2594" y="8531"/>
                  </a:cubicBezTo>
                  <a:cubicBezTo>
                    <a:pt x="2625" y="8820"/>
                    <a:pt x="2606" y="9116"/>
                    <a:pt x="2606" y="9411"/>
                  </a:cubicBezTo>
                  <a:cubicBezTo>
                    <a:pt x="2606" y="9701"/>
                    <a:pt x="2612" y="9990"/>
                    <a:pt x="2612" y="10280"/>
                  </a:cubicBezTo>
                  <a:cubicBezTo>
                    <a:pt x="2612" y="10859"/>
                    <a:pt x="2637" y="11438"/>
                    <a:pt x="2600" y="12011"/>
                  </a:cubicBezTo>
                  <a:cubicBezTo>
                    <a:pt x="2594" y="12078"/>
                    <a:pt x="2508" y="12078"/>
                    <a:pt x="2508" y="12011"/>
                  </a:cubicBezTo>
                  <a:cubicBezTo>
                    <a:pt x="2465" y="11413"/>
                    <a:pt x="2489" y="10810"/>
                    <a:pt x="2495" y="10206"/>
                  </a:cubicBezTo>
                  <a:cubicBezTo>
                    <a:pt x="2495" y="9917"/>
                    <a:pt x="2495" y="9627"/>
                    <a:pt x="2502" y="9338"/>
                  </a:cubicBezTo>
                  <a:cubicBezTo>
                    <a:pt x="2502" y="9067"/>
                    <a:pt x="2483" y="8802"/>
                    <a:pt x="2514" y="8531"/>
                  </a:cubicBezTo>
                  <a:close/>
                  <a:moveTo>
                    <a:pt x="2557" y="13409"/>
                  </a:moveTo>
                  <a:cubicBezTo>
                    <a:pt x="2557" y="13347"/>
                    <a:pt x="2643" y="13347"/>
                    <a:pt x="2643" y="13409"/>
                  </a:cubicBezTo>
                  <a:cubicBezTo>
                    <a:pt x="2686" y="14105"/>
                    <a:pt x="2656" y="14801"/>
                    <a:pt x="2656" y="15491"/>
                  </a:cubicBezTo>
                  <a:cubicBezTo>
                    <a:pt x="2656" y="16162"/>
                    <a:pt x="2686" y="16833"/>
                    <a:pt x="2649" y="17505"/>
                  </a:cubicBezTo>
                  <a:cubicBezTo>
                    <a:pt x="2643" y="17572"/>
                    <a:pt x="2557" y="17572"/>
                    <a:pt x="2551" y="17505"/>
                  </a:cubicBezTo>
                  <a:cubicBezTo>
                    <a:pt x="2508" y="16809"/>
                    <a:pt x="2545" y="16119"/>
                    <a:pt x="2545" y="15423"/>
                  </a:cubicBezTo>
                  <a:cubicBezTo>
                    <a:pt x="2545" y="14752"/>
                    <a:pt x="2520" y="14080"/>
                    <a:pt x="2557" y="13409"/>
                  </a:cubicBezTo>
                  <a:close/>
                  <a:moveTo>
                    <a:pt x="2421" y="18318"/>
                  </a:moveTo>
                  <a:cubicBezTo>
                    <a:pt x="2415" y="18256"/>
                    <a:pt x="2495" y="18238"/>
                    <a:pt x="2514" y="18299"/>
                  </a:cubicBezTo>
                  <a:cubicBezTo>
                    <a:pt x="2551" y="18478"/>
                    <a:pt x="2754" y="18638"/>
                    <a:pt x="2890" y="18718"/>
                  </a:cubicBezTo>
                  <a:cubicBezTo>
                    <a:pt x="3074" y="18829"/>
                    <a:pt x="3278" y="18890"/>
                    <a:pt x="3481" y="18921"/>
                  </a:cubicBezTo>
                  <a:cubicBezTo>
                    <a:pt x="3869" y="18977"/>
                    <a:pt x="4263" y="18971"/>
                    <a:pt x="4651" y="19075"/>
                  </a:cubicBezTo>
                  <a:cubicBezTo>
                    <a:pt x="4707" y="19088"/>
                    <a:pt x="4688" y="19186"/>
                    <a:pt x="4626" y="19174"/>
                  </a:cubicBezTo>
                  <a:cubicBezTo>
                    <a:pt x="4146" y="19081"/>
                    <a:pt x="3647" y="19137"/>
                    <a:pt x="3173" y="18964"/>
                  </a:cubicBezTo>
                  <a:cubicBezTo>
                    <a:pt x="2896" y="18860"/>
                    <a:pt x="2458" y="18706"/>
                    <a:pt x="2421" y="18318"/>
                  </a:cubicBezTo>
                  <a:close/>
                  <a:moveTo>
                    <a:pt x="6055" y="3037"/>
                  </a:moveTo>
                  <a:cubicBezTo>
                    <a:pt x="6308" y="3049"/>
                    <a:pt x="6554" y="3012"/>
                    <a:pt x="6807" y="3000"/>
                  </a:cubicBezTo>
                  <a:cubicBezTo>
                    <a:pt x="7072" y="2981"/>
                    <a:pt x="7337" y="2981"/>
                    <a:pt x="7595" y="3000"/>
                  </a:cubicBezTo>
                  <a:cubicBezTo>
                    <a:pt x="8113" y="3031"/>
                    <a:pt x="8624" y="3086"/>
                    <a:pt x="9117" y="3240"/>
                  </a:cubicBezTo>
                  <a:cubicBezTo>
                    <a:pt x="9314" y="3308"/>
                    <a:pt x="9498" y="3388"/>
                    <a:pt x="9665" y="3523"/>
                  </a:cubicBezTo>
                  <a:cubicBezTo>
                    <a:pt x="9880" y="3702"/>
                    <a:pt x="9973" y="3991"/>
                    <a:pt x="10034" y="4275"/>
                  </a:cubicBezTo>
                  <a:cubicBezTo>
                    <a:pt x="10139" y="4755"/>
                    <a:pt x="10114" y="5303"/>
                    <a:pt x="9856" y="5722"/>
                  </a:cubicBezTo>
                  <a:cubicBezTo>
                    <a:pt x="9825" y="5771"/>
                    <a:pt x="9874" y="5839"/>
                    <a:pt x="9917" y="5802"/>
                  </a:cubicBezTo>
                  <a:cubicBezTo>
                    <a:pt x="10237" y="5568"/>
                    <a:pt x="10244" y="4891"/>
                    <a:pt x="10201" y="4515"/>
                  </a:cubicBezTo>
                  <a:cubicBezTo>
                    <a:pt x="10164" y="4225"/>
                    <a:pt x="10102" y="3917"/>
                    <a:pt x="9954" y="3665"/>
                  </a:cubicBezTo>
                  <a:cubicBezTo>
                    <a:pt x="9825" y="3449"/>
                    <a:pt x="9640" y="3326"/>
                    <a:pt x="9437" y="3209"/>
                  </a:cubicBezTo>
                  <a:cubicBezTo>
                    <a:pt x="9215" y="3080"/>
                    <a:pt x="8956" y="3024"/>
                    <a:pt x="8716" y="2975"/>
                  </a:cubicBezTo>
                  <a:cubicBezTo>
                    <a:pt x="8433" y="2914"/>
                    <a:pt x="8150" y="2889"/>
                    <a:pt x="7866" y="2864"/>
                  </a:cubicBezTo>
                  <a:cubicBezTo>
                    <a:pt x="7256" y="2821"/>
                    <a:pt x="6659" y="2889"/>
                    <a:pt x="6055" y="2938"/>
                  </a:cubicBezTo>
                  <a:cubicBezTo>
                    <a:pt x="6000" y="2944"/>
                    <a:pt x="6000" y="3031"/>
                    <a:pt x="6055" y="3037"/>
                  </a:cubicBezTo>
                  <a:close/>
                  <a:moveTo>
                    <a:pt x="9622" y="1454"/>
                  </a:moveTo>
                  <a:cubicBezTo>
                    <a:pt x="9135" y="1312"/>
                    <a:pt x="8630" y="1368"/>
                    <a:pt x="8137" y="1281"/>
                  </a:cubicBezTo>
                  <a:cubicBezTo>
                    <a:pt x="7842" y="1232"/>
                    <a:pt x="7546" y="1146"/>
                    <a:pt x="7244" y="1115"/>
                  </a:cubicBezTo>
                  <a:cubicBezTo>
                    <a:pt x="6973" y="1084"/>
                    <a:pt x="6696" y="1072"/>
                    <a:pt x="6425" y="1072"/>
                  </a:cubicBezTo>
                  <a:cubicBezTo>
                    <a:pt x="5292" y="1084"/>
                    <a:pt x="4177" y="1349"/>
                    <a:pt x="3050" y="1411"/>
                  </a:cubicBezTo>
                  <a:cubicBezTo>
                    <a:pt x="2994" y="1417"/>
                    <a:pt x="2988" y="1324"/>
                    <a:pt x="3044" y="1318"/>
                  </a:cubicBezTo>
                  <a:cubicBezTo>
                    <a:pt x="4201" y="1140"/>
                    <a:pt x="5359" y="899"/>
                    <a:pt x="6536" y="906"/>
                  </a:cubicBezTo>
                  <a:cubicBezTo>
                    <a:pt x="6831" y="906"/>
                    <a:pt x="7127" y="924"/>
                    <a:pt x="7417" y="967"/>
                  </a:cubicBezTo>
                  <a:cubicBezTo>
                    <a:pt x="7694" y="1004"/>
                    <a:pt x="7971" y="1090"/>
                    <a:pt x="8248" y="1127"/>
                  </a:cubicBezTo>
                  <a:cubicBezTo>
                    <a:pt x="8710" y="1183"/>
                    <a:pt x="9184" y="1134"/>
                    <a:pt x="9640" y="1281"/>
                  </a:cubicBezTo>
                  <a:cubicBezTo>
                    <a:pt x="9695" y="1244"/>
                    <a:pt x="9757" y="1226"/>
                    <a:pt x="9819" y="1214"/>
                  </a:cubicBezTo>
                  <a:cubicBezTo>
                    <a:pt x="9893" y="1195"/>
                    <a:pt x="9973" y="1164"/>
                    <a:pt x="10047" y="1183"/>
                  </a:cubicBezTo>
                  <a:cubicBezTo>
                    <a:pt x="10096" y="1189"/>
                    <a:pt x="10108" y="1275"/>
                    <a:pt x="10065" y="1300"/>
                  </a:cubicBezTo>
                  <a:cubicBezTo>
                    <a:pt x="9997" y="1343"/>
                    <a:pt x="9923" y="1337"/>
                    <a:pt x="9849" y="1355"/>
                  </a:cubicBezTo>
                  <a:cubicBezTo>
                    <a:pt x="9813" y="1361"/>
                    <a:pt x="9769" y="1374"/>
                    <a:pt x="9739" y="1386"/>
                  </a:cubicBezTo>
                  <a:cubicBezTo>
                    <a:pt x="9732" y="1398"/>
                    <a:pt x="9732" y="1411"/>
                    <a:pt x="9726" y="1417"/>
                  </a:cubicBezTo>
                  <a:cubicBezTo>
                    <a:pt x="9763" y="1583"/>
                    <a:pt x="9788" y="1749"/>
                    <a:pt x="9813" y="1922"/>
                  </a:cubicBezTo>
                  <a:cubicBezTo>
                    <a:pt x="9831" y="2082"/>
                    <a:pt x="9856" y="2248"/>
                    <a:pt x="9825" y="2408"/>
                  </a:cubicBezTo>
                  <a:cubicBezTo>
                    <a:pt x="9813" y="2476"/>
                    <a:pt x="9726" y="2476"/>
                    <a:pt x="9714" y="2408"/>
                  </a:cubicBezTo>
                  <a:cubicBezTo>
                    <a:pt x="9677" y="2218"/>
                    <a:pt x="9683" y="2014"/>
                    <a:pt x="9659" y="1823"/>
                  </a:cubicBezTo>
                  <a:cubicBezTo>
                    <a:pt x="9646" y="1700"/>
                    <a:pt x="9628" y="1577"/>
                    <a:pt x="9622" y="1454"/>
                  </a:cubicBezTo>
                  <a:close/>
                  <a:moveTo>
                    <a:pt x="2231" y="21699"/>
                  </a:moveTo>
                  <a:cubicBezTo>
                    <a:pt x="1916" y="21219"/>
                    <a:pt x="1547" y="20800"/>
                    <a:pt x="1220" y="20332"/>
                  </a:cubicBezTo>
                  <a:cubicBezTo>
                    <a:pt x="863" y="19821"/>
                    <a:pt x="524" y="19285"/>
                    <a:pt x="112" y="18817"/>
                  </a:cubicBezTo>
                  <a:lnTo>
                    <a:pt x="75" y="18780"/>
                  </a:lnTo>
                  <a:lnTo>
                    <a:pt x="50" y="18829"/>
                  </a:lnTo>
                  <a:cubicBezTo>
                    <a:pt x="44" y="18847"/>
                    <a:pt x="38" y="18866"/>
                    <a:pt x="26" y="18878"/>
                  </a:cubicBezTo>
                  <a:lnTo>
                    <a:pt x="19" y="18897"/>
                  </a:lnTo>
                  <a:lnTo>
                    <a:pt x="26" y="18909"/>
                  </a:lnTo>
                  <a:cubicBezTo>
                    <a:pt x="26" y="18909"/>
                    <a:pt x="26" y="18915"/>
                    <a:pt x="26" y="18915"/>
                  </a:cubicBezTo>
                  <a:cubicBezTo>
                    <a:pt x="26" y="18921"/>
                    <a:pt x="32" y="18927"/>
                    <a:pt x="32" y="18934"/>
                  </a:cubicBezTo>
                  <a:cubicBezTo>
                    <a:pt x="1" y="18977"/>
                    <a:pt x="26" y="19057"/>
                    <a:pt x="81" y="19057"/>
                  </a:cubicBezTo>
                  <a:cubicBezTo>
                    <a:pt x="99" y="19057"/>
                    <a:pt x="112" y="19051"/>
                    <a:pt x="118" y="19038"/>
                  </a:cubicBezTo>
                  <a:cubicBezTo>
                    <a:pt x="475" y="19488"/>
                    <a:pt x="783" y="19975"/>
                    <a:pt x="1103" y="20455"/>
                  </a:cubicBezTo>
                  <a:cubicBezTo>
                    <a:pt x="1442" y="20960"/>
                    <a:pt x="1855" y="21403"/>
                    <a:pt x="2181" y="21921"/>
                  </a:cubicBezTo>
                  <a:cubicBezTo>
                    <a:pt x="2181" y="21933"/>
                    <a:pt x="2187" y="21939"/>
                    <a:pt x="2194" y="21945"/>
                  </a:cubicBezTo>
                  <a:cubicBezTo>
                    <a:pt x="2181" y="22315"/>
                    <a:pt x="2181" y="22685"/>
                    <a:pt x="2181" y="23054"/>
                  </a:cubicBezTo>
                  <a:cubicBezTo>
                    <a:pt x="2175" y="23454"/>
                    <a:pt x="2144" y="23867"/>
                    <a:pt x="2194" y="24274"/>
                  </a:cubicBezTo>
                  <a:cubicBezTo>
                    <a:pt x="2206" y="24341"/>
                    <a:pt x="2298" y="24341"/>
                    <a:pt x="2311" y="24274"/>
                  </a:cubicBezTo>
                  <a:cubicBezTo>
                    <a:pt x="2360" y="23892"/>
                    <a:pt x="2329" y="23504"/>
                    <a:pt x="2329" y="23122"/>
                  </a:cubicBezTo>
                  <a:cubicBezTo>
                    <a:pt x="2323" y="22715"/>
                    <a:pt x="2323" y="22309"/>
                    <a:pt x="2304" y="21896"/>
                  </a:cubicBezTo>
                  <a:cubicBezTo>
                    <a:pt x="2311" y="21896"/>
                    <a:pt x="2311" y="21890"/>
                    <a:pt x="2311" y="21890"/>
                  </a:cubicBezTo>
                  <a:cubicBezTo>
                    <a:pt x="2619" y="21872"/>
                    <a:pt x="2920" y="21853"/>
                    <a:pt x="3228" y="21859"/>
                  </a:cubicBezTo>
                  <a:cubicBezTo>
                    <a:pt x="3542" y="21859"/>
                    <a:pt x="3850" y="21779"/>
                    <a:pt x="4158" y="21711"/>
                  </a:cubicBezTo>
                  <a:cubicBezTo>
                    <a:pt x="4861" y="21545"/>
                    <a:pt x="5587" y="21545"/>
                    <a:pt x="6296" y="21471"/>
                  </a:cubicBezTo>
                  <a:cubicBezTo>
                    <a:pt x="7010" y="21403"/>
                    <a:pt x="7725" y="21311"/>
                    <a:pt x="8433" y="21188"/>
                  </a:cubicBezTo>
                  <a:cubicBezTo>
                    <a:pt x="8987" y="21095"/>
                    <a:pt x="9615" y="20763"/>
                    <a:pt x="10170" y="20972"/>
                  </a:cubicBezTo>
                  <a:cubicBezTo>
                    <a:pt x="10268" y="21009"/>
                    <a:pt x="10311" y="20837"/>
                    <a:pt x="10219" y="20794"/>
                  </a:cubicBezTo>
                  <a:cubicBezTo>
                    <a:pt x="9874" y="20652"/>
                    <a:pt x="9511" y="20726"/>
                    <a:pt x="9166" y="20818"/>
                  </a:cubicBezTo>
                  <a:cubicBezTo>
                    <a:pt x="8969" y="20868"/>
                    <a:pt x="8778" y="20935"/>
                    <a:pt x="8575" y="20972"/>
                  </a:cubicBezTo>
                  <a:cubicBezTo>
                    <a:pt x="7842" y="21120"/>
                    <a:pt x="7090" y="21200"/>
                    <a:pt x="6345" y="21280"/>
                  </a:cubicBezTo>
                  <a:cubicBezTo>
                    <a:pt x="5643" y="21354"/>
                    <a:pt x="4928" y="21366"/>
                    <a:pt x="4232" y="21514"/>
                  </a:cubicBezTo>
                  <a:cubicBezTo>
                    <a:pt x="3900" y="21582"/>
                    <a:pt x="3567" y="21687"/>
                    <a:pt x="3228" y="21687"/>
                  </a:cubicBezTo>
                  <a:cubicBezTo>
                    <a:pt x="2914" y="21687"/>
                    <a:pt x="2600" y="21656"/>
                    <a:pt x="2292" y="21736"/>
                  </a:cubicBezTo>
                  <a:cubicBezTo>
                    <a:pt x="2280" y="21711"/>
                    <a:pt x="2255" y="21693"/>
                    <a:pt x="2231" y="21699"/>
                  </a:cubicBezTo>
                  <a:moveTo>
                    <a:pt x="7564" y="18558"/>
                  </a:moveTo>
                  <a:cubicBezTo>
                    <a:pt x="7577" y="18533"/>
                    <a:pt x="7595" y="18509"/>
                    <a:pt x="7608" y="18484"/>
                  </a:cubicBezTo>
                  <a:cubicBezTo>
                    <a:pt x="7663" y="18367"/>
                    <a:pt x="7663" y="18293"/>
                    <a:pt x="7571" y="18201"/>
                  </a:cubicBezTo>
                  <a:cubicBezTo>
                    <a:pt x="7527" y="18158"/>
                    <a:pt x="7571" y="18077"/>
                    <a:pt x="7626" y="18096"/>
                  </a:cubicBezTo>
                  <a:cubicBezTo>
                    <a:pt x="7681" y="18114"/>
                    <a:pt x="7731" y="18158"/>
                    <a:pt x="7755" y="18219"/>
                  </a:cubicBezTo>
                  <a:cubicBezTo>
                    <a:pt x="7792" y="18324"/>
                    <a:pt x="7749" y="18453"/>
                    <a:pt x="7706" y="18552"/>
                  </a:cubicBezTo>
                  <a:cubicBezTo>
                    <a:pt x="7669" y="18626"/>
                    <a:pt x="7614" y="18706"/>
                    <a:pt x="7564" y="18767"/>
                  </a:cubicBezTo>
                  <a:cubicBezTo>
                    <a:pt x="7466" y="18884"/>
                    <a:pt x="7355" y="18995"/>
                    <a:pt x="7226" y="19063"/>
                  </a:cubicBezTo>
                  <a:cubicBezTo>
                    <a:pt x="7066" y="19149"/>
                    <a:pt x="6899" y="19161"/>
                    <a:pt x="6727" y="19192"/>
                  </a:cubicBezTo>
                  <a:cubicBezTo>
                    <a:pt x="6696" y="19198"/>
                    <a:pt x="6677" y="19168"/>
                    <a:pt x="6684" y="19137"/>
                  </a:cubicBezTo>
                  <a:cubicBezTo>
                    <a:pt x="6425" y="19180"/>
                    <a:pt x="6166" y="19198"/>
                    <a:pt x="5908" y="19242"/>
                  </a:cubicBezTo>
                  <a:cubicBezTo>
                    <a:pt x="5852" y="19254"/>
                    <a:pt x="5834" y="19161"/>
                    <a:pt x="5883" y="19131"/>
                  </a:cubicBezTo>
                  <a:cubicBezTo>
                    <a:pt x="6357" y="18854"/>
                    <a:pt x="7115" y="19143"/>
                    <a:pt x="7441" y="18595"/>
                  </a:cubicBezTo>
                  <a:cubicBezTo>
                    <a:pt x="7429" y="18589"/>
                    <a:pt x="7423" y="18576"/>
                    <a:pt x="7423" y="18564"/>
                  </a:cubicBezTo>
                  <a:cubicBezTo>
                    <a:pt x="7404" y="18447"/>
                    <a:pt x="7398" y="18336"/>
                    <a:pt x="7398" y="18219"/>
                  </a:cubicBezTo>
                  <a:cubicBezTo>
                    <a:pt x="7398" y="18114"/>
                    <a:pt x="7380" y="18010"/>
                    <a:pt x="7410" y="17905"/>
                  </a:cubicBezTo>
                  <a:cubicBezTo>
                    <a:pt x="7429" y="17850"/>
                    <a:pt x="7503" y="17850"/>
                    <a:pt x="7521" y="17905"/>
                  </a:cubicBezTo>
                  <a:cubicBezTo>
                    <a:pt x="7552" y="18022"/>
                    <a:pt x="7534" y="18151"/>
                    <a:pt x="7534" y="18268"/>
                  </a:cubicBezTo>
                  <a:cubicBezTo>
                    <a:pt x="7534" y="18318"/>
                    <a:pt x="7527" y="18361"/>
                    <a:pt x="7527" y="18404"/>
                  </a:cubicBezTo>
                  <a:cubicBezTo>
                    <a:pt x="7552" y="18361"/>
                    <a:pt x="7614" y="18392"/>
                    <a:pt x="7601" y="18447"/>
                  </a:cubicBezTo>
                  <a:cubicBezTo>
                    <a:pt x="7589" y="18484"/>
                    <a:pt x="7577" y="18527"/>
                    <a:pt x="7564" y="18558"/>
                  </a:cubicBezTo>
                  <a:moveTo>
                    <a:pt x="5230" y="5149"/>
                  </a:moveTo>
                  <a:cubicBezTo>
                    <a:pt x="5704" y="5439"/>
                    <a:pt x="5384" y="6233"/>
                    <a:pt x="5058" y="6381"/>
                  </a:cubicBezTo>
                  <a:cubicBezTo>
                    <a:pt x="4941" y="6430"/>
                    <a:pt x="4817" y="6387"/>
                    <a:pt x="4719" y="6307"/>
                  </a:cubicBezTo>
                  <a:cubicBezTo>
                    <a:pt x="4676" y="6276"/>
                    <a:pt x="4719" y="6196"/>
                    <a:pt x="4762" y="6221"/>
                  </a:cubicBezTo>
                  <a:cubicBezTo>
                    <a:pt x="5205" y="6467"/>
                    <a:pt x="5704" y="5519"/>
                    <a:pt x="5082" y="5149"/>
                  </a:cubicBezTo>
                  <a:cubicBezTo>
                    <a:pt x="5039" y="5125"/>
                    <a:pt x="4953" y="5063"/>
                    <a:pt x="4984" y="5038"/>
                  </a:cubicBezTo>
                  <a:cubicBezTo>
                    <a:pt x="4959" y="5026"/>
                    <a:pt x="4934" y="5014"/>
                    <a:pt x="4910" y="4995"/>
                  </a:cubicBezTo>
                  <a:cubicBezTo>
                    <a:pt x="5039" y="5236"/>
                    <a:pt x="4971" y="5574"/>
                    <a:pt x="4861" y="5802"/>
                  </a:cubicBezTo>
                  <a:cubicBezTo>
                    <a:pt x="4774" y="5981"/>
                    <a:pt x="4663" y="6141"/>
                    <a:pt x="4540" y="6283"/>
                  </a:cubicBezTo>
                  <a:cubicBezTo>
                    <a:pt x="4553" y="6313"/>
                    <a:pt x="4571" y="6350"/>
                    <a:pt x="4590" y="6375"/>
                  </a:cubicBezTo>
                  <a:cubicBezTo>
                    <a:pt x="4633" y="6424"/>
                    <a:pt x="4676" y="6467"/>
                    <a:pt x="4731" y="6486"/>
                  </a:cubicBezTo>
                  <a:cubicBezTo>
                    <a:pt x="4780" y="6510"/>
                    <a:pt x="4756" y="6591"/>
                    <a:pt x="4707" y="6572"/>
                  </a:cubicBezTo>
                  <a:cubicBezTo>
                    <a:pt x="4639" y="6547"/>
                    <a:pt x="4571" y="6517"/>
                    <a:pt x="4516" y="6461"/>
                  </a:cubicBezTo>
                  <a:cubicBezTo>
                    <a:pt x="4497" y="6430"/>
                    <a:pt x="4472" y="6406"/>
                    <a:pt x="4454" y="6375"/>
                  </a:cubicBezTo>
                  <a:cubicBezTo>
                    <a:pt x="4386" y="6443"/>
                    <a:pt x="4312" y="6510"/>
                    <a:pt x="4238" y="6572"/>
                  </a:cubicBezTo>
                  <a:cubicBezTo>
                    <a:pt x="4282" y="6572"/>
                    <a:pt x="4331" y="6578"/>
                    <a:pt x="4380" y="6578"/>
                  </a:cubicBezTo>
                  <a:cubicBezTo>
                    <a:pt x="4534" y="6591"/>
                    <a:pt x="4694" y="6615"/>
                    <a:pt x="4854" y="6640"/>
                  </a:cubicBezTo>
                  <a:cubicBezTo>
                    <a:pt x="5144" y="6683"/>
                    <a:pt x="5427" y="6794"/>
                    <a:pt x="5723" y="6794"/>
                  </a:cubicBezTo>
                  <a:cubicBezTo>
                    <a:pt x="5778" y="6794"/>
                    <a:pt x="5784" y="6886"/>
                    <a:pt x="5729" y="6899"/>
                  </a:cubicBezTo>
                  <a:cubicBezTo>
                    <a:pt x="5439" y="6948"/>
                    <a:pt x="5162" y="6843"/>
                    <a:pt x="4879" y="6794"/>
                  </a:cubicBezTo>
                  <a:cubicBezTo>
                    <a:pt x="4713" y="6757"/>
                    <a:pt x="4546" y="6732"/>
                    <a:pt x="4374" y="6726"/>
                  </a:cubicBezTo>
                  <a:cubicBezTo>
                    <a:pt x="4245" y="6720"/>
                    <a:pt x="4115" y="6738"/>
                    <a:pt x="3992" y="6738"/>
                  </a:cubicBezTo>
                  <a:cubicBezTo>
                    <a:pt x="3382" y="7071"/>
                    <a:pt x="2649" y="6954"/>
                    <a:pt x="2144" y="6455"/>
                  </a:cubicBezTo>
                  <a:cubicBezTo>
                    <a:pt x="2101" y="6418"/>
                    <a:pt x="2157" y="6344"/>
                    <a:pt x="2200" y="6381"/>
                  </a:cubicBezTo>
                  <a:cubicBezTo>
                    <a:pt x="2391" y="6554"/>
                    <a:pt x="2619" y="6671"/>
                    <a:pt x="2853" y="6732"/>
                  </a:cubicBezTo>
                  <a:cubicBezTo>
                    <a:pt x="3185" y="6812"/>
                    <a:pt x="3542" y="6794"/>
                    <a:pt x="3857" y="6640"/>
                  </a:cubicBezTo>
                  <a:cubicBezTo>
                    <a:pt x="3863" y="6634"/>
                    <a:pt x="3869" y="6628"/>
                    <a:pt x="3875" y="6621"/>
                  </a:cubicBezTo>
                  <a:cubicBezTo>
                    <a:pt x="3894" y="6615"/>
                    <a:pt x="3912" y="6603"/>
                    <a:pt x="3930" y="6597"/>
                  </a:cubicBezTo>
                  <a:cubicBezTo>
                    <a:pt x="3974" y="6572"/>
                    <a:pt x="4017" y="6547"/>
                    <a:pt x="4060" y="6517"/>
                  </a:cubicBezTo>
                  <a:cubicBezTo>
                    <a:pt x="4306" y="6332"/>
                    <a:pt x="4534" y="6104"/>
                    <a:pt x="4688" y="5815"/>
                  </a:cubicBezTo>
                  <a:cubicBezTo>
                    <a:pt x="4756" y="5697"/>
                    <a:pt x="4817" y="5562"/>
                    <a:pt x="4836" y="5420"/>
                  </a:cubicBezTo>
                  <a:cubicBezTo>
                    <a:pt x="4854" y="5266"/>
                    <a:pt x="4817" y="5143"/>
                    <a:pt x="4768" y="5001"/>
                  </a:cubicBezTo>
                  <a:cubicBezTo>
                    <a:pt x="4762" y="4983"/>
                    <a:pt x="4762" y="4971"/>
                    <a:pt x="4762" y="4958"/>
                  </a:cubicBezTo>
                  <a:cubicBezTo>
                    <a:pt x="4590" y="4687"/>
                    <a:pt x="4306" y="4423"/>
                    <a:pt x="4004" y="4410"/>
                  </a:cubicBezTo>
                  <a:cubicBezTo>
                    <a:pt x="3709" y="4398"/>
                    <a:pt x="3481" y="4620"/>
                    <a:pt x="3462" y="4946"/>
                  </a:cubicBezTo>
                  <a:cubicBezTo>
                    <a:pt x="3456" y="5032"/>
                    <a:pt x="3469" y="5125"/>
                    <a:pt x="3493" y="5211"/>
                  </a:cubicBezTo>
                  <a:cubicBezTo>
                    <a:pt x="3542" y="5383"/>
                    <a:pt x="3666" y="5605"/>
                    <a:pt x="3857" y="5513"/>
                  </a:cubicBezTo>
                  <a:cubicBezTo>
                    <a:pt x="3912" y="5488"/>
                    <a:pt x="3961" y="5439"/>
                    <a:pt x="3992" y="5377"/>
                  </a:cubicBezTo>
                  <a:cubicBezTo>
                    <a:pt x="4041" y="5297"/>
                    <a:pt x="4066" y="5180"/>
                    <a:pt x="4029" y="5100"/>
                  </a:cubicBezTo>
                  <a:cubicBezTo>
                    <a:pt x="4029" y="5180"/>
                    <a:pt x="4011" y="5254"/>
                    <a:pt x="3967" y="5328"/>
                  </a:cubicBezTo>
                  <a:cubicBezTo>
                    <a:pt x="3887" y="5476"/>
                    <a:pt x="3684" y="5519"/>
                    <a:pt x="3579" y="5371"/>
                  </a:cubicBezTo>
                  <a:cubicBezTo>
                    <a:pt x="3549" y="5334"/>
                    <a:pt x="3573" y="5266"/>
                    <a:pt x="3623" y="5272"/>
                  </a:cubicBezTo>
                  <a:cubicBezTo>
                    <a:pt x="3672" y="5279"/>
                    <a:pt x="3733" y="5309"/>
                    <a:pt x="3776" y="5303"/>
                  </a:cubicBezTo>
                  <a:cubicBezTo>
                    <a:pt x="3820" y="5297"/>
                    <a:pt x="3857" y="5266"/>
                    <a:pt x="3875" y="5217"/>
                  </a:cubicBezTo>
                  <a:cubicBezTo>
                    <a:pt x="3906" y="5149"/>
                    <a:pt x="3918" y="5069"/>
                    <a:pt x="3912" y="4995"/>
                  </a:cubicBezTo>
                  <a:cubicBezTo>
                    <a:pt x="3875" y="4971"/>
                    <a:pt x="3863" y="4915"/>
                    <a:pt x="3887" y="4878"/>
                  </a:cubicBezTo>
                  <a:cubicBezTo>
                    <a:pt x="3887" y="4878"/>
                    <a:pt x="3881" y="4872"/>
                    <a:pt x="3881" y="4872"/>
                  </a:cubicBezTo>
                  <a:cubicBezTo>
                    <a:pt x="3857" y="4811"/>
                    <a:pt x="3937" y="4761"/>
                    <a:pt x="3961" y="4823"/>
                  </a:cubicBezTo>
                  <a:cubicBezTo>
                    <a:pt x="3967" y="4829"/>
                    <a:pt x="3974" y="4835"/>
                    <a:pt x="3974" y="4848"/>
                  </a:cubicBezTo>
                  <a:cubicBezTo>
                    <a:pt x="4288" y="4940"/>
                    <a:pt x="4214" y="5402"/>
                    <a:pt x="4023" y="5599"/>
                  </a:cubicBezTo>
                  <a:cubicBezTo>
                    <a:pt x="3955" y="5661"/>
                    <a:pt x="3875" y="5697"/>
                    <a:pt x="3789" y="5697"/>
                  </a:cubicBezTo>
                  <a:cubicBezTo>
                    <a:pt x="3555" y="5697"/>
                    <a:pt x="3364" y="5433"/>
                    <a:pt x="3327" y="5192"/>
                  </a:cubicBezTo>
                  <a:cubicBezTo>
                    <a:pt x="3284" y="4909"/>
                    <a:pt x="3352" y="4595"/>
                    <a:pt x="3555" y="4404"/>
                  </a:cubicBezTo>
                  <a:cubicBezTo>
                    <a:pt x="3635" y="4324"/>
                    <a:pt x="3727" y="4275"/>
                    <a:pt x="3832" y="4256"/>
                  </a:cubicBezTo>
                  <a:cubicBezTo>
                    <a:pt x="4195" y="4176"/>
                    <a:pt x="4565" y="4472"/>
                    <a:pt x="4780" y="4780"/>
                  </a:cubicBezTo>
                  <a:cubicBezTo>
                    <a:pt x="5372" y="5199"/>
                    <a:pt x="6283" y="5149"/>
                    <a:pt x="6887" y="4786"/>
                  </a:cubicBezTo>
                  <a:cubicBezTo>
                    <a:pt x="7041" y="4694"/>
                    <a:pt x="7195" y="4595"/>
                    <a:pt x="7355" y="4496"/>
                  </a:cubicBezTo>
                  <a:cubicBezTo>
                    <a:pt x="7731" y="4269"/>
                    <a:pt x="8143" y="4071"/>
                    <a:pt x="8575" y="4188"/>
                  </a:cubicBezTo>
                  <a:cubicBezTo>
                    <a:pt x="8827" y="4256"/>
                    <a:pt x="9086" y="4392"/>
                    <a:pt x="9221" y="4644"/>
                  </a:cubicBezTo>
                  <a:cubicBezTo>
                    <a:pt x="9351" y="4897"/>
                    <a:pt x="9307" y="5223"/>
                    <a:pt x="9129" y="5433"/>
                  </a:cubicBezTo>
                  <a:cubicBezTo>
                    <a:pt x="8944" y="5648"/>
                    <a:pt x="8648" y="5796"/>
                    <a:pt x="8396" y="5611"/>
                  </a:cubicBezTo>
                  <a:cubicBezTo>
                    <a:pt x="8156" y="5445"/>
                    <a:pt x="8063" y="5131"/>
                    <a:pt x="8260" y="4878"/>
                  </a:cubicBezTo>
                  <a:cubicBezTo>
                    <a:pt x="8310" y="4817"/>
                    <a:pt x="8396" y="4903"/>
                    <a:pt x="8347" y="4965"/>
                  </a:cubicBezTo>
                  <a:cubicBezTo>
                    <a:pt x="8334" y="5032"/>
                    <a:pt x="8347" y="5100"/>
                    <a:pt x="8396" y="5149"/>
                  </a:cubicBezTo>
                  <a:cubicBezTo>
                    <a:pt x="8476" y="5229"/>
                    <a:pt x="8624" y="5211"/>
                    <a:pt x="8710" y="5155"/>
                  </a:cubicBezTo>
                  <a:cubicBezTo>
                    <a:pt x="8784" y="5106"/>
                    <a:pt x="8864" y="5038"/>
                    <a:pt x="8876" y="4940"/>
                  </a:cubicBezTo>
                  <a:cubicBezTo>
                    <a:pt x="8895" y="4804"/>
                    <a:pt x="8790" y="4730"/>
                    <a:pt x="8710" y="4657"/>
                  </a:cubicBezTo>
                  <a:cubicBezTo>
                    <a:pt x="8667" y="4613"/>
                    <a:pt x="8698" y="4527"/>
                    <a:pt x="8759" y="4546"/>
                  </a:cubicBezTo>
                  <a:cubicBezTo>
                    <a:pt x="8901" y="4601"/>
                    <a:pt x="9024" y="4767"/>
                    <a:pt x="9006" y="4946"/>
                  </a:cubicBezTo>
                  <a:cubicBezTo>
                    <a:pt x="8987" y="5100"/>
                    <a:pt x="8889" y="5223"/>
                    <a:pt x="8765" y="5285"/>
                  </a:cubicBezTo>
                  <a:cubicBezTo>
                    <a:pt x="8704" y="5316"/>
                    <a:pt x="8636" y="5334"/>
                    <a:pt x="8568" y="5334"/>
                  </a:cubicBezTo>
                  <a:cubicBezTo>
                    <a:pt x="8445" y="5334"/>
                    <a:pt x="8328" y="5291"/>
                    <a:pt x="8267" y="5192"/>
                  </a:cubicBezTo>
                  <a:cubicBezTo>
                    <a:pt x="8273" y="5316"/>
                    <a:pt x="8340" y="5439"/>
                    <a:pt x="8451" y="5500"/>
                  </a:cubicBezTo>
                  <a:cubicBezTo>
                    <a:pt x="8599" y="5593"/>
                    <a:pt x="8765" y="5580"/>
                    <a:pt x="8907" y="5482"/>
                  </a:cubicBezTo>
                  <a:cubicBezTo>
                    <a:pt x="9036" y="5390"/>
                    <a:pt x="9147" y="5229"/>
                    <a:pt x="9172" y="5057"/>
                  </a:cubicBezTo>
                  <a:cubicBezTo>
                    <a:pt x="9190" y="4921"/>
                    <a:pt x="9153" y="4792"/>
                    <a:pt x="9067" y="4681"/>
                  </a:cubicBezTo>
                  <a:cubicBezTo>
                    <a:pt x="8741" y="4238"/>
                    <a:pt x="8174" y="4262"/>
                    <a:pt x="7737" y="4472"/>
                  </a:cubicBezTo>
                  <a:cubicBezTo>
                    <a:pt x="7577" y="4552"/>
                    <a:pt x="7429" y="4650"/>
                    <a:pt x="7275" y="4743"/>
                  </a:cubicBezTo>
                  <a:cubicBezTo>
                    <a:pt x="7189" y="5131"/>
                    <a:pt x="7256" y="5550"/>
                    <a:pt x="7454" y="5882"/>
                  </a:cubicBezTo>
                  <a:cubicBezTo>
                    <a:pt x="7614" y="6147"/>
                    <a:pt x="7817" y="6307"/>
                    <a:pt x="8032" y="6492"/>
                  </a:cubicBezTo>
                  <a:cubicBezTo>
                    <a:pt x="8088" y="6535"/>
                    <a:pt x="8051" y="6628"/>
                    <a:pt x="7989" y="6615"/>
                  </a:cubicBezTo>
                  <a:cubicBezTo>
                    <a:pt x="7903" y="6597"/>
                    <a:pt x="7817" y="6554"/>
                    <a:pt x="7743" y="6492"/>
                  </a:cubicBezTo>
                  <a:cubicBezTo>
                    <a:pt x="7527" y="6689"/>
                    <a:pt x="7219" y="6769"/>
                    <a:pt x="6948" y="6818"/>
                  </a:cubicBezTo>
                  <a:cubicBezTo>
                    <a:pt x="6616" y="6874"/>
                    <a:pt x="6271" y="6880"/>
                    <a:pt x="5938" y="6917"/>
                  </a:cubicBezTo>
                  <a:cubicBezTo>
                    <a:pt x="5883" y="6923"/>
                    <a:pt x="5871" y="6831"/>
                    <a:pt x="5926" y="6818"/>
                  </a:cubicBezTo>
                  <a:cubicBezTo>
                    <a:pt x="6228" y="6757"/>
                    <a:pt x="6542" y="6745"/>
                    <a:pt x="6844" y="6689"/>
                  </a:cubicBezTo>
                  <a:cubicBezTo>
                    <a:pt x="6998" y="6658"/>
                    <a:pt x="7152" y="6628"/>
                    <a:pt x="7300" y="6572"/>
                  </a:cubicBezTo>
                  <a:cubicBezTo>
                    <a:pt x="7417" y="6529"/>
                    <a:pt x="7527" y="6461"/>
                    <a:pt x="7632" y="6393"/>
                  </a:cubicBezTo>
                  <a:cubicBezTo>
                    <a:pt x="7527" y="6283"/>
                    <a:pt x="7435" y="6153"/>
                    <a:pt x="7355" y="6018"/>
                  </a:cubicBezTo>
                  <a:cubicBezTo>
                    <a:pt x="7343" y="6073"/>
                    <a:pt x="7318" y="6129"/>
                    <a:pt x="7300" y="6184"/>
                  </a:cubicBezTo>
                  <a:cubicBezTo>
                    <a:pt x="7207" y="6375"/>
                    <a:pt x="7035" y="6584"/>
                    <a:pt x="6825" y="6584"/>
                  </a:cubicBezTo>
                  <a:cubicBezTo>
                    <a:pt x="6788" y="6584"/>
                    <a:pt x="6751" y="6578"/>
                    <a:pt x="6721" y="6566"/>
                  </a:cubicBezTo>
                  <a:cubicBezTo>
                    <a:pt x="6690" y="6554"/>
                    <a:pt x="6406" y="6578"/>
                    <a:pt x="6283" y="6129"/>
                  </a:cubicBezTo>
                  <a:cubicBezTo>
                    <a:pt x="6246" y="6005"/>
                    <a:pt x="6234" y="5186"/>
                    <a:pt x="6406" y="5279"/>
                  </a:cubicBezTo>
                  <a:cubicBezTo>
                    <a:pt x="6314" y="5574"/>
                    <a:pt x="6308" y="5919"/>
                    <a:pt x="6400" y="6153"/>
                  </a:cubicBezTo>
                  <a:cubicBezTo>
                    <a:pt x="6499" y="6418"/>
                    <a:pt x="6875" y="6597"/>
                    <a:pt x="7096" y="6264"/>
                  </a:cubicBezTo>
                  <a:cubicBezTo>
                    <a:pt x="7189" y="6122"/>
                    <a:pt x="7226" y="5987"/>
                    <a:pt x="7250" y="5821"/>
                  </a:cubicBezTo>
                  <a:cubicBezTo>
                    <a:pt x="7133" y="5562"/>
                    <a:pt x="7072" y="5112"/>
                    <a:pt x="7146" y="4823"/>
                  </a:cubicBezTo>
                  <a:cubicBezTo>
                    <a:pt x="7041" y="4891"/>
                    <a:pt x="6936" y="4958"/>
                    <a:pt x="6831" y="5020"/>
                  </a:cubicBezTo>
                  <a:cubicBezTo>
                    <a:pt x="6745" y="5137"/>
                    <a:pt x="6536" y="5414"/>
                    <a:pt x="6554" y="5833"/>
                  </a:cubicBezTo>
                  <a:cubicBezTo>
                    <a:pt x="6554" y="5888"/>
                    <a:pt x="6487" y="5821"/>
                    <a:pt x="6480" y="5765"/>
                  </a:cubicBezTo>
                  <a:cubicBezTo>
                    <a:pt x="6474" y="5537"/>
                    <a:pt x="6530" y="5248"/>
                    <a:pt x="6671" y="5094"/>
                  </a:cubicBezTo>
                  <a:cubicBezTo>
                    <a:pt x="6086" y="5285"/>
                    <a:pt x="6339" y="5303"/>
                    <a:pt x="5729" y="5236"/>
                  </a:cubicBezTo>
                  <a:cubicBezTo>
                    <a:pt x="5908" y="5457"/>
                    <a:pt x="5846" y="5833"/>
                    <a:pt x="5760" y="6092"/>
                  </a:cubicBezTo>
                  <a:cubicBezTo>
                    <a:pt x="5649" y="6412"/>
                    <a:pt x="5378" y="6634"/>
                    <a:pt x="4953" y="6652"/>
                  </a:cubicBezTo>
                  <a:cubicBezTo>
                    <a:pt x="4897" y="6652"/>
                    <a:pt x="4891" y="6560"/>
                    <a:pt x="4947" y="6554"/>
                  </a:cubicBezTo>
                  <a:cubicBezTo>
                    <a:pt x="5347" y="6492"/>
                    <a:pt x="5526" y="6344"/>
                    <a:pt x="5624" y="6042"/>
                  </a:cubicBezTo>
                  <a:cubicBezTo>
                    <a:pt x="5710" y="5790"/>
                    <a:pt x="5772" y="5396"/>
                    <a:pt x="5581" y="5205"/>
                  </a:cubicBezTo>
                  <a:cubicBezTo>
                    <a:pt x="5550" y="5199"/>
                    <a:pt x="5261" y="5155"/>
                    <a:pt x="5230" y="5149"/>
                  </a:cubicBezTo>
                  <a:close/>
                  <a:moveTo>
                    <a:pt x="2280" y="2747"/>
                  </a:moveTo>
                  <a:cubicBezTo>
                    <a:pt x="2212" y="2840"/>
                    <a:pt x="2163" y="2938"/>
                    <a:pt x="2120" y="3055"/>
                  </a:cubicBezTo>
                  <a:cubicBezTo>
                    <a:pt x="2015" y="3326"/>
                    <a:pt x="1972" y="3628"/>
                    <a:pt x="1941" y="3911"/>
                  </a:cubicBezTo>
                  <a:cubicBezTo>
                    <a:pt x="1935" y="3967"/>
                    <a:pt x="1929" y="4028"/>
                    <a:pt x="1929" y="4084"/>
                  </a:cubicBezTo>
                  <a:cubicBezTo>
                    <a:pt x="1898" y="4028"/>
                    <a:pt x="1867" y="3979"/>
                    <a:pt x="1836" y="3930"/>
                  </a:cubicBezTo>
                  <a:cubicBezTo>
                    <a:pt x="1787" y="3825"/>
                    <a:pt x="1744" y="3727"/>
                    <a:pt x="1689" y="3628"/>
                  </a:cubicBezTo>
                  <a:cubicBezTo>
                    <a:pt x="1639" y="3536"/>
                    <a:pt x="1578" y="3462"/>
                    <a:pt x="1510" y="3394"/>
                  </a:cubicBezTo>
                  <a:cubicBezTo>
                    <a:pt x="1498" y="3382"/>
                    <a:pt x="1485" y="3375"/>
                    <a:pt x="1473" y="3363"/>
                  </a:cubicBezTo>
                  <a:cubicBezTo>
                    <a:pt x="1405" y="3308"/>
                    <a:pt x="1331" y="3265"/>
                    <a:pt x="1251" y="3234"/>
                  </a:cubicBezTo>
                  <a:cubicBezTo>
                    <a:pt x="1251" y="3228"/>
                    <a:pt x="1245" y="3228"/>
                    <a:pt x="1239" y="3228"/>
                  </a:cubicBezTo>
                  <a:cubicBezTo>
                    <a:pt x="1196" y="3197"/>
                    <a:pt x="1147" y="3172"/>
                    <a:pt x="1097" y="3148"/>
                  </a:cubicBezTo>
                  <a:cubicBezTo>
                    <a:pt x="826" y="3024"/>
                    <a:pt x="592" y="3117"/>
                    <a:pt x="568" y="3468"/>
                  </a:cubicBezTo>
                  <a:cubicBezTo>
                    <a:pt x="561" y="3529"/>
                    <a:pt x="648" y="3542"/>
                    <a:pt x="654" y="3480"/>
                  </a:cubicBezTo>
                  <a:cubicBezTo>
                    <a:pt x="666" y="3388"/>
                    <a:pt x="697" y="3289"/>
                    <a:pt x="783" y="3252"/>
                  </a:cubicBezTo>
                  <a:cubicBezTo>
                    <a:pt x="869" y="3215"/>
                    <a:pt x="980" y="3246"/>
                    <a:pt x="1066" y="3289"/>
                  </a:cubicBezTo>
                  <a:cubicBezTo>
                    <a:pt x="1085" y="3302"/>
                    <a:pt x="1103" y="3314"/>
                    <a:pt x="1122" y="3320"/>
                  </a:cubicBezTo>
                  <a:cubicBezTo>
                    <a:pt x="1122" y="3326"/>
                    <a:pt x="1128" y="3326"/>
                    <a:pt x="1134" y="3332"/>
                  </a:cubicBezTo>
                  <a:cubicBezTo>
                    <a:pt x="1091" y="3345"/>
                    <a:pt x="1054" y="3369"/>
                    <a:pt x="1023" y="3400"/>
                  </a:cubicBezTo>
                  <a:cubicBezTo>
                    <a:pt x="808" y="3579"/>
                    <a:pt x="765" y="4010"/>
                    <a:pt x="956" y="4225"/>
                  </a:cubicBezTo>
                  <a:cubicBezTo>
                    <a:pt x="1017" y="4293"/>
                    <a:pt x="1103" y="4330"/>
                    <a:pt x="1183" y="4312"/>
                  </a:cubicBezTo>
                  <a:cubicBezTo>
                    <a:pt x="1171" y="4342"/>
                    <a:pt x="1159" y="4379"/>
                    <a:pt x="1140" y="4404"/>
                  </a:cubicBezTo>
                  <a:cubicBezTo>
                    <a:pt x="1091" y="4466"/>
                    <a:pt x="1005" y="4429"/>
                    <a:pt x="949" y="4398"/>
                  </a:cubicBezTo>
                  <a:cubicBezTo>
                    <a:pt x="802" y="4312"/>
                    <a:pt x="678" y="4121"/>
                    <a:pt x="635" y="3942"/>
                  </a:cubicBezTo>
                  <a:cubicBezTo>
                    <a:pt x="623" y="3874"/>
                    <a:pt x="537" y="3899"/>
                    <a:pt x="543" y="3967"/>
                  </a:cubicBezTo>
                  <a:cubicBezTo>
                    <a:pt x="586" y="4219"/>
                    <a:pt x="740" y="4472"/>
                    <a:pt x="962" y="4570"/>
                  </a:cubicBezTo>
                  <a:cubicBezTo>
                    <a:pt x="1017" y="4595"/>
                    <a:pt x="1079" y="4601"/>
                    <a:pt x="1140" y="4570"/>
                  </a:cubicBezTo>
                  <a:cubicBezTo>
                    <a:pt x="1270" y="4509"/>
                    <a:pt x="1325" y="4330"/>
                    <a:pt x="1331" y="4182"/>
                  </a:cubicBezTo>
                  <a:cubicBezTo>
                    <a:pt x="1381" y="4071"/>
                    <a:pt x="1325" y="3930"/>
                    <a:pt x="1264" y="3837"/>
                  </a:cubicBezTo>
                  <a:cubicBezTo>
                    <a:pt x="1220" y="3770"/>
                    <a:pt x="1128" y="3850"/>
                    <a:pt x="1171" y="3917"/>
                  </a:cubicBezTo>
                  <a:cubicBezTo>
                    <a:pt x="1208" y="3985"/>
                    <a:pt x="1251" y="4065"/>
                    <a:pt x="1202" y="4139"/>
                  </a:cubicBezTo>
                  <a:cubicBezTo>
                    <a:pt x="1159" y="4207"/>
                    <a:pt x="1060" y="4127"/>
                    <a:pt x="1023" y="4090"/>
                  </a:cubicBezTo>
                  <a:cubicBezTo>
                    <a:pt x="968" y="4028"/>
                    <a:pt x="962" y="3917"/>
                    <a:pt x="962" y="3831"/>
                  </a:cubicBezTo>
                  <a:cubicBezTo>
                    <a:pt x="974" y="3634"/>
                    <a:pt x="1091" y="3468"/>
                    <a:pt x="1270" y="3449"/>
                  </a:cubicBezTo>
                  <a:cubicBezTo>
                    <a:pt x="1276" y="3449"/>
                    <a:pt x="1276" y="3449"/>
                    <a:pt x="1276" y="3449"/>
                  </a:cubicBezTo>
                  <a:cubicBezTo>
                    <a:pt x="1387" y="3554"/>
                    <a:pt x="1467" y="3690"/>
                    <a:pt x="1535" y="3837"/>
                  </a:cubicBezTo>
                  <a:cubicBezTo>
                    <a:pt x="1535" y="3844"/>
                    <a:pt x="1541" y="3850"/>
                    <a:pt x="1547" y="3856"/>
                  </a:cubicBezTo>
                  <a:cubicBezTo>
                    <a:pt x="1547" y="3899"/>
                    <a:pt x="1553" y="3942"/>
                    <a:pt x="1553" y="3991"/>
                  </a:cubicBezTo>
                  <a:cubicBezTo>
                    <a:pt x="1547" y="4244"/>
                    <a:pt x="1473" y="4570"/>
                    <a:pt x="1294" y="4743"/>
                  </a:cubicBezTo>
                  <a:cubicBezTo>
                    <a:pt x="1116" y="4915"/>
                    <a:pt x="839" y="4878"/>
                    <a:pt x="660" y="4730"/>
                  </a:cubicBezTo>
                  <a:cubicBezTo>
                    <a:pt x="241" y="4398"/>
                    <a:pt x="118" y="3585"/>
                    <a:pt x="210" y="3055"/>
                  </a:cubicBezTo>
                  <a:cubicBezTo>
                    <a:pt x="260" y="2735"/>
                    <a:pt x="451" y="2415"/>
                    <a:pt x="740" y="2310"/>
                  </a:cubicBezTo>
                  <a:cubicBezTo>
                    <a:pt x="931" y="2242"/>
                    <a:pt x="1140" y="2279"/>
                    <a:pt x="1325" y="2347"/>
                  </a:cubicBezTo>
                  <a:cubicBezTo>
                    <a:pt x="1436" y="2384"/>
                    <a:pt x="1541" y="2427"/>
                    <a:pt x="1652" y="2476"/>
                  </a:cubicBezTo>
                  <a:cubicBezTo>
                    <a:pt x="1861" y="2569"/>
                    <a:pt x="2058" y="2692"/>
                    <a:pt x="2280" y="2747"/>
                  </a:cubicBezTo>
                  <a:close/>
                  <a:moveTo>
                    <a:pt x="2114" y="1595"/>
                  </a:moveTo>
                  <a:cubicBezTo>
                    <a:pt x="2107" y="1700"/>
                    <a:pt x="2107" y="1799"/>
                    <a:pt x="2101" y="1903"/>
                  </a:cubicBezTo>
                  <a:cubicBezTo>
                    <a:pt x="2095" y="2064"/>
                    <a:pt x="2077" y="2248"/>
                    <a:pt x="2126" y="2402"/>
                  </a:cubicBezTo>
                  <a:cubicBezTo>
                    <a:pt x="2126" y="2433"/>
                    <a:pt x="2138" y="2458"/>
                    <a:pt x="2169" y="2458"/>
                  </a:cubicBezTo>
                  <a:cubicBezTo>
                    <a:pt x="2280" y="2476"/>
                    <a:pt x="2397" y="2495"/>
                    <a:pt x="2508" y="2519"/>
                  </a:cubicBezTo>
                  <a:cubicBezTo>
                    <a:pt x="2452" y="2556"/>
                    <a:pt x="2403" y="2599"/>
                    <a:pt x="2360" y="2649"/>
                  </a:cubicBezTo>
                  <a:cubicBezTo>
                    <a:pt x="2360" y="2643"/>
                    <a:pt x="2354" y="2636"/>
                    <a:pt x="2341" y="2636"/>
                  </a:cubicBezTo>
                  <a:cubicBezTo>
                    <a:pt x="2070" y="2507"/>
                    <a:pt x="1793" y="2365"/>
                    <a:pt x="1516" y="2248"/>
                  </a:cubicBezTo>
                  <a:cubicBezTo>
                    <a:pt x="1245" y="2144"/>
                    <a:pt x="956" y="2070"/>
                    <a:pt x="672" y="2168"/>
                  </a:cubicBezTo>
                  <a:cubicBezTo>
                    <a:pt x="136" y="2359"/>
                    <a:pt x="1" y="3104"/>
                    <a:pt x="56" y="3653"/>
                  </a:cubicBezTo>
                  <a:cubicBezTo>
                    <a:pt x="106" y="4145"/>
                    <a:pt x="315" y="4774"/>
                    <a:pt x="752" y="4977"/>
                  </a:cubicBezTo>
                  <a:cubicBezTo>
                    <a:pt x="956" y="5063"/>
                    <a:pt x="1202" y="5020"/>
                    <a:pt x="1368" y="4872"/>
                  </a:cubicBezTo>
                  <a:cubicBezTo>
                    <a:pt x="1528" y="4724"/>
                    <a:pt x="1608" y="4453"/>
                    <a:pt x="1652" y="4238"/>
                  </a:cubicBezTo>
                  <a:cubicBezTo>
                    <a:pt x="1670" y="4133"/>
                    <a:pt x="1676" y="4022"/>
                    <a:pt x="1676" y="3911"/>
                  </a:cubicBezTo>
                  <a:cubicBezTo>
                    <a:pt x="1738" y="4053"/>
                    <a:pt x="1738" y="4127"/>
                    <a:pt x="1842" y="4219"/>
                  </a:cubicBezTo>
                  <a:cubicBezTo>
                    <a:pt x="1849" y="4219"/>
                    <a:pt x="1849" y="4219"/>
                    <a:pt x="1849" y="4225"/>
                  </a:cubicBezTo>
                  <a:cubicBezTo>
                    <a:pt x="1799" y="4533"/>
                    <a:pt x="1732" y="4971"/>
                    <a:pt x="2003" y="6073"/>
                  </a:cubicBezTo>
                  <a:cubicBezTo>
                    <a:pt x="2021" y="6153"/>
                    <a:pt x="2120" y="6135"/>
                    <a:pt x="2120" y="6055"/>
                  </a:cubicBezTo>
                  <a:cubicBezTo>
                    <a:pt x="2003" y="5642"/>
                    <a:pt x="1960" y="5217"/>
                    <a:pt x="1960" y="4564"/>
                  </a:cubicBezTo>
                  <a:cubicBezTo>
                    <a:pt x="1960" y="4108"/>
                    <a:pt x="2083" y="3412"/>
                    <a:pt x="2187" y="3197"/>
                  </a:cubicBezTo>
                  <a:cubicBezTo>
                    <a:pt x="2304" y="2950"/>
                    <a:pt x="2440" y="2704"/>
                    <a:pt x="2656" y="2550"/>
                  </a:cubicBezTo>
                  <a:cubicBezTo>
                    <a:pt x="2723" y="2562"/>
                    <a:pt x="2797" y="2575"/>
                    <a:pt x="2871" y="2562"/>
                  </a:cubicBezTo>
                  <a:cubicBezTo>
                    <a:pt x="2920" y="2550"/>
                    <a:pt x="2920" y="2470"/>
                    <a:pt x="2877" y="2445"/>
                  </a:cubicBezTo>
                  <a:cubicBezTo>
                    <a:pt x="2754" y="2390"/>
                    <a:pt x="2625" y="2390"/>
                    <a:pt x="2502" y="2365"/>
                  </a:cubicBezTo>
                  <a:cubicBezTo>
                    <a:pt x="2409" y="2347"/>
                    <a:pt x="2317" y="2347"/>
                    <a:pt x="2224" y="2347"/>
                  </a:cubicBezTo>
                  <a:cubicBezTo>
                    <a:pt x="2237" y="2199"/>
                    <a:pt x="2218" y="2051"/>
                    <a:pt x="2218" y="1903"/>
                  </a:cubicBezTo>
                  <a:cubicBezTo>
                    <a:pt x="2218" y="1700"/>
                    <a:pt x="2224" y="1497"/>
                    <a:pt x="2212" y="1287"/>
                  </a:cubicBezTo>
                  <a:cubicBezTo>
                    <a:pt x="2206" y="1220"/>
                    <a:pt x="2114" y="1220"/>
                    <a:pt x="2114" y="1294"/>
                  </a:cubicBezTo>
                  <a:cubicBezTo>
                    <a:pt x="2120" y="1368"/>
                    <a:pt x="2120" y="1448"/>
                    <a:pt x="2114" y="1522"/>
                  </a:cubicBezTo>
                  <a:cubicBezTo>
                    <a:pt x="2114" y="1522"/>
                    <a:pt x="2107" y="1522"/>
                    <a:pt x="2107" y="1515"/>
                  </a:cubicBezTo>
                  <a:cubicBezTo>
                    <a:pt x="1836" y="1343"/>
                    <a:pt x="1541" y="1207"/>
                    <a:pt x="1245" y="1115"/>
                  </a:cubicBezTo>
                  <a:cubicBezTo>
                    <a:pt x="1005" y="1047"/>
                    <a:pt x="623" y="992"/>
                    <a:pt x="524" y="1324"/>
                  </a:cubicBezTo>
                  <a:cubicBezTo>
                    <a:pt x="506" y="1374"/>
                    <a:pt x="561" y="1429"/>
                    <a:pt x="604" y="1386"/>
                  </a:cubicBezTo>
                  <a:cubicBezTo>
                    <a:pt x="697" y="1300"/>
                    <a:pt x="777" y="1238"/>
                    <a:pt x="900" y="1226"/>
                  </a:cubicBezTo>
                  <a:cubicBezTo>
                    <a:pt x="1042" y="1220"/>
                    <a:pt x="1177" y="1257"/>
                    <a:pt x="1313" y="1300"/>
                  </a:cubicBezTo>
                  <a:cubicBezTo>
                    <a:pt x="1571" y="1386"/>
                    <a:pt x="1806" y="1552"/>
                    <a:pt x="2077" y="1608"/>
                  </a:cubicBezTo>
                  <a:cubicBezTo>
                    <a:pt x="2095" y="1608"/>
                    <a:pt x="2107" y="1602"/>
                    <a:pt x="2114" y="1595"/>
                  </a:cubicBezTo>
                  <a:close/>
                  <a:moveTo>
                    <a:pt x="2323" y="1226"/>
                  </a:moveTo>
                  <a:cubicBezTo>
                    <a:pt x="2329" y="1220"/>
                    <a:pt x="2341" y="1214"/>
                    <a:pt x="2354" y="1220"/>
                  </a:cubicBezTo>
                  <a:cubicBezTo>
                    <a:pt x="2428" y="1244"/>
                    <a:pt x="2495" y="1257"/>
                    <a:pt x="2569" y="1269"/>
                  </a:cubicBezTo>
                  <a:cubicBezTo>
                    <a:pt x="2643" y="1281"/>
                    <a:pt x="2711" y="1281"/>
                    <a:pt x="2779" y="1312"/>
                  </a:cubicBezTo>
                  <a:cubicBezTo>
                    <a:pt x="2828" y="1337"/>
                    <a:pt x="2816" y="1411"/>
                    <a:pt x="2766" y="1417"/>
                  </a:cubicBezTo>
                  <a:cubicBezTo>
                    <a:pt x="2625" y="1435"/>
                    <a:pt x="2465" y="1368"/>
                    <a:pt x="2329" y="1318"/>
                  </a:cubicBezTo>
                  <a:cubicBezTo>
                    <a:pt x="2292" y="1300"/>
                    <a:pt x="2292" y="1251"/>
                    <a:pt x="2317" y="1232"/>
                  </a:cubicBezTo>
                  <a:cubicBezTo>
                    <a:pt x="2267" y="1263"/>
                    <a:pt x="2212" y="1201"/>
                    <a:pt x="2237" y="1140"/>
                  </a:cubicBezTo>
                  <a:cubicBezTo>
                    <a:pt x="2267" y="1066"/>
                    <a:pt x="2323" y="992"/>
                    <a:pt x="2298" y="906"/>
                  </a:cubicBezTo>
                  <a:cubicBezTo>
                    <a:pt x="2286" y="838"/>
                    <a:pt x="2243" y="776"/>
                    <a:pt x="2194" y="727"/>
                  </a:cubicBezTo>
                  <a:cubicBezTo>
                    <a:pt x="2058" y="610"/>
                    <a:pt x="1898" y="536"/>
                    <a:pt x="1744" y="468"/>
                  </a:cubicBezTo>
                  <a:cubicBezTo>
                    <a:pt x="1454" y="357"/>
                    <a:pt x="1159" y="277"/>
                    <a:pt x="851" y="228"/>
                  </a:cubicBezTo>
                  <a:cubicBezTo>
                    <a:pt x="795" y="222"/>
                    <a:pt x="802" y="123"/>
                    <a:pt x="857" y="130"/>
                  </a:cubicBezTo>
                  <a:cubicBezTo>
                    <a:pt x="1017" y="136"/>
                    <a:pt x="1171" y="173"/>
                    <a:pt x="1319" y="210"/>
                  </a:cubicBezTo>
                  <a:cubicBezTo>
                    <a:pt x="1547" y="259"/>
                    <a:pt x="1775" y="314"/>
                    <a:pt x="1984" y="425"/>
                  </a:cubicBezTo>
                  <a:cubicBezTo>
                    <a:pt x="2237" y="555"/>
                    <a:pt x="2643" y="912"/>
                    <a:pt x="2323" y="12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0" name="Google Shape;6240;p47"/>
          <p:cNvGrpSpPr/>
          <p:nvPr/>
        </p:nvGrpSpPr>
        <p:grpSpPr>
          <a:xfrm rot="457428">
            <a:off x="6886611" y="870564"/>
            <a:ext cx="1087021" cy="1356293"/>
            <a:chOff x="1167375" y="3643225"/>
            <a:chExt cx="279050" cy="348175"/>
          </a:xfrm>
        </p:grpSpPr>
        <p:sp>
          <p:nvSpPr>
            <p:cNvPr id="6241" name="Google Shape;6241;p47"/>
            <p:cNvSpPr/>
            <p:nvPr/>
          </p:nvSpPr>
          <p:spPr>
            <a:xfrm>
              <a:off x="1167375" y="3646000"/>
              <a:ext cx="279050" cy="342325"/>
            </a:xfrm>
            <a:custGeom>
              <a:avLst/>
              <a:gdLst/>
              <a:ahLst/>
              <a:cxnLst/>
              <a:rect l="l" t="t" r="r" b="b"/>
              <a:pathLst>
                <a:path w="11162" h="13693" extrusionOk="0">
                  <a:moveTo>
                    <a:pt x="9640" y="4121"/>
                  </a:moveTo>
                  <a:cubicBezTo>
                    <a:pt x="9160" y="3918"/>
                    <a:pt x="8661" y="3284"/>
                    <a:pt x="8057" y="3241"/>
                  </a:cubicBezTo>
                  <a:cubicBezTo>
                    <a:pt x="8057" y="3241"/>
                    <a:pt x="8020" y="2865"/>
                    <a:pt x="8112" y="2742"/>
                  </a:cubicBezTo>
                  <a:cubicBezTo>
                    <a:pt x="8199" y="2612"/>
                    <a:pt x="9092" y="2027"/>
                    <a:pt x="9621" y="2446"/>
                  </a:cubicBezTo>
                  <a:cubicBezTo>
                    <a:pt x="10151" y="2859"/>
                    <a:pt x="9640" y="4121"/>
                    <a:pt x="9640" y="4121"/>
                  </a:cubicBezTo>
                  <a:close/>
                  <a:moveTo>
                    <a:pt x="1522" y="4121"/>
                  </a:moveTo>
                  <a:cubicBezTo>
                    <a:pt x="1522" y="4121"/>
                    <a:pt x="1011" y="2859"/>
                    <a:pt x="1541" y="2446"/>
                  </a:cubicBezTo>
                  <a:cubicBezTo>
                    <a:pt x="2070" y="2027"/>
                    <a:pt x="2963" y="2612"/>
                    <a:pt x="3050" y="2742"/>
                  </a:cubicBezTo>
                  <a:cubicBezTo>
                    <a:pt x="3136" y="2865"/>
                    <a:pt x="3105" y="3241"/>
                    <a:pt x="3105" y="3241"/>
                  </a:cubicBezTo>
                  <a:cubicBezTo>
                    <a:pt x="2501" y="3284"/>
                    <a:pt x="2003" y="3918"/>
                    <a:pt x="1522" y="4121"/>
                  </a:cubicBezTo>
                  <a:close/>
                  <a:moveTo>
                    <a:pt x="5581" y="13656"/>
                  </a:moveTo>
                  <a:cubicBezTo>
                    <a:pt x="5895" y="13668"/>
                    <a:pt x="8199" y="13693"/>
                    <a:pt x="8402" y="13003"/>
                  </a:cubicBezTo>
                  <a:cubicBezTo>
                    <a:pt x="8488" y="12104"/>
                    <a:pt x="7386" y="11943"/>
                    <a:pt x="7386" y="11943"/>
                  </a:cubicBezTo>
                  <a:cubicBezTo>
                    <a:pt x="7386" y="11943"/>
                    <a:pt x="9535" y="11235"/>
                    <a:pt x="10176" y="8741"/>
                  </a:cubicBezTo>
                  <a:cubicBezTo>
                    <a:pt x="10810" y="6240"/>
                    <a:pt x="10317" y="4848"/>
                    <a:pt x="10317" y="4528"/>
                  </a:cubicBezTo>
                  <a:cubicBezTo>
                    <a:pt x="11161" y="2742"/>
                    <a:pt x="9948" y="795"/>
                    <a:pt x="8026" y="2193"/>
                  </a:cubicBezTo>
                  <a:cubicBezTo>
                    <a:pt x="8063" y="2003"/>
                    <a:pt x="8100" y="1818"/>
                    <a:pt x="8137" y="1627"/>
                  </a:cubicBezTo>
                  <a:cubicBezTo>
                    <a:pt x="8137" y="1627"/>
                    <a:pt x="8482" y="1614"/>
                    <a:pt x="8611" y="1411"/>
                  </a:cubicBezTo>
                  <a:cubicBezTo>
                    <a:pt x="8747" y="1208"/>
                    <a:pt x="8728" y="1060"/>
                    <a:pt x="8771" y="1042"/>
                  </a:cubicBezTo>
                  <a:cubicBezTo>
                    <a:pt x="8815" y="1017"/>
                    <a:pt x="9073" y="777"/>
                    <a:pt x="8969" y="500"/>
                  </a:cubicBezTo>
                  <a:cubicBezTo>
                    <a:pt x="8870" y="229"/>
                    <a:pt x="6634" y="1"/>
                    <a:pt x="5581" y="69"/>
                  </a:cubicBezTo>
                  <a:cubicBezTo>
                    <a:pt x="4528" y="1"/>
                    <a:pt x="2292" y="229"/>
                    <a:pt x="2193" y="500"/>
                  </a:cubicBezTo>
                  <a:cubicBezTo>
                    <a:pt x="2089" y="777"/>
                    <a:pt x="2341" y="1017"/>
                    <a:pt x="2384" y="1042"/>
                  </a:cubicBezTo>
                  <a:cubicBezTo>
                    <a:pt x="2434" y="1060"/>
                    <a:pt x="2415" y="1208"/>
                    <a:pt x="2545" y="1411"/>
                  </a:cubicBezTo>
                  <a:cubicBezTo>
                    <a:pt x="2680" y="1614"/>
                    <a:pt x="3025" y="1627"/>
                    <a:pt x="3025" y="1627"/>
                  </a:cubicBezTo>
                  <a:cubicBezTo>
                    <a:pt x="3062" y="1818"/>
                    <a:pt x="3099" y="2003"/>
                    <a:pt x="3136" y="2193"/>
                  </a:cubicBezTo>
                  <a:cubicBezTo>
                    <a:pt x="1214" y="795"/>
                    <a:pt x="1" y="2742"/>
                    <a:pt x="845" y="4528"/>
                  </a:cubicBezTo>
                  <a:cubicBezTo>
                    <a:pt x="845" y="4848"/>
                    <a:pt x="346" y="6240"/>
                    <a:pt x="986" y="8741"/>
                  </a:cubicBezTo>
                  <a:cubicBezTo>
                    <a:pt x="1627" y="11235"/>
                    <a:pt x="3770" y="11943"/>
                    <a:pt x="3770" y="11943"/>
                  </a:cubicBezTo>
                  <a:cubicBezTo>
                    <a:pt x="3770" y="11943"/>
                    <a:pt x="2668" y="12104"/>
                    <a:pt x="2760" y="13003"/>
                  </a:cubicBezTo>
                  <a:cubicBezTo>
                    <a:pt x="2957" y="13693"/>
                    <a:pt x="5267" y="13668"/>
                    <a:pt x="5581" y="13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47"/>
            <p:cNvSpPr/>
            <p:nvPr/>
          </p:nvSpPr>
          <p:spPr>
            <a:xfrm>
              <a:off x="1167375" y="3646000"/>
              <a:ext cx="224375" cy="341250"/>
            </a:xfrm>
            <a:custGeom>
              <a:avLst/>
              <a:gdLst/>
              <a:ahLst/>
              <a:cxnLst/>
              <a:rect l="l" t="t" r="r" b="b"/>
              <a:pathLst>
                <a:path w="8975" h="13650" extrusionOk="0">
                  <a:moveTo>
                    <a:pt x="1522" y="4121"/>
                  </a:moveTo>
                  <a:cubicBezTo>
                    <a:pt x="1522" y="4121"/>
                    <a:pt x="1011" y="2859"/>
                    <a:pt x="1541" y="2446"/>
                  </a:cubicBezTo>
                  <a:cubicBezTo>
                    <a:pt x="2070" y="2027"/>
                    <a:pt x="2963" y="2612"/>
                    <a:pt x="3050" y="2742"/>
                  </a:cubicBezTo>
                  <a:cubicBezTo>
                    <a:pt x="3136" y="2865"/>
                    <a:pt x="3105" y="3241"/>
                    <a:pt x="3105" y="3241"/>
                  </a:cubicBezTo>
                  <a:cubicBezTo>
                    <a:pt x="2501" y="3284"/>
                    <a:pt x="2003" y="3918"/>
                    <a:pt x="1522" y="4121"/>
                  </a:cubicBezTo>
                  <a:close/>
                  <a:moveTo>
                    <a:pt x="8975" y="524"/>
                  </a:moveTo>
                  <a:cubicBezTo>
                    <a:pt x="8975" y="518"/>
                    <a:pt x="8975" y="512"/>
                    <a:pt x="8969" y="500"/>
                  </a:cubicBezTo>
                  <a:cubicBezTo>
                    <a:pt x="8870" y="229"/>
                    <a:pt x="6634" y="1"/>
                    <a:pt x="5581" y="69"/>
                  </a:cubicBezTo>
                  <a:cubicBezTo>
                    <a:pt x="4528" y="1"/>
                    <a:pt x="2292" y="229"/>
                    <a:pt x="2193" y="500"/>
                  </a:cubicBezTo>
                  <a:cubicBezTo>
                    <a:pt x="2089" y="777"/>
                    <a:pt x="2341" y="1017"/>
                    <a:pt x="2384" y="1042"/>
                  </a:cubicBezTo>
                  <a:cubicBezTo>
                    <a:pt x="2434" y="1060"/>
                    <a:pt x="2415" y="1208"/>
                    <a:pt x="2545" y="1411"/>
                  </a:cubicBezTo>
                  <a:cubicBezTo>
                    <a:pt x="2680" y="1614"/>
                    <a:pt x="3025" y="1627"/>
                    <a:pt x="3025" y="1627"/>
                  </a:cubicBezTo>
                  <a:cubicBezTo>
                    <a:pt x="3062" y="1818"/>
                    <a:pt x="3099" y="2003"/>
                    <a:pt x="3136" y="2193"/>
                  </a:cubicBezTo>
                  <a:cubicBezTo>
                    <a:pt x="1214" y="795"/>
                    <a:pt x="1" y="2742"/>
                    <a:pt x="845" y="4528"/>
                  </a:cubicBezTo>
                  <a:cubicBezTo>
                    <a:pt x="845" y="4848"/>
                    <a:pt x="346" y="6240"/>
                    <a:pt x="986" y="8741"/>
                  </a:cubicBezTo>
                  <a:cubicBezTo>
                    <a:pt x="1627" y="11235"/>
                    <a:pt x="3770" y="11943"/>
                    <a:pt x="3770" y="11943"/>
                  </a:cubicBezTo>
                  <a:cubicBezTo>
                    <a:pt x="3770" y="11943"/>
                    <a:pt x="2668" y="12104"/>
                    <a:pt x="2760" y="13003"/>
                  </a:cubicBezTo>
                  <a:cubicBezTo>
                    <a:pt x="2902" y="13489"/>
                    <a:pt x="4084" y="13619"/>
                    <a:pt x="4885" y="13650"/>
                  </a:cubicBezTo>
                  <a:cubicBezTo>
                    <a:pt x="4885" y="13650"/>
                    <a:pt x="4885" y="13643"/>
                    <a:pt x="4879" y="13637"/>
                  </a:cubicBezTo>
                  <a:cubicBezTo>
                    <a:pt x="4466" y="13108"/>
                    <a:pt x="5094" y="12073"/>
                    <a:pt x="5094" y="12073"/>
                  </a:cubicBezTo>
                  <a:cubicBezTo>
                    <a:pt x="5094" y="12073"/>
                    <a:pt x="4331" y="11857"/>
                    <a:pt x="3154" y="10133"/>
                  </a:cubicBezTo>
                  <a:cubicBezTo>
                    <a:pt x="1978" y="8408"/>
                    <a:pt x="2372" y="5292"/>
                    <a:pt x="2372" y="5292"/>
                  </a:cubicBezTo>
                  <a:lnTo>
                    <a:pt x="3783" y="3647"/>
                  </a:lnTo>
                  <a:cubicBezTo>
                    <a:pt x="3783" y="3647"/>
                    <a:pt x="3838" y="2618"/>
                    <a:pt x="3850" y="2107"/>
                  </a:cubicBezTo>
                  <a:cubicBezTo>
                    <a:pt x="3863" y="1596"/>
                    <a:pt x="4977" y="1639"/>
                    <a:pt x="5033" y="1639"/>
                  </a:cubicBezTo>
                  <a:cubicBezTo>
                    <a:pt x="5094" y="1639"/>
                    <a:pt x="4651" y="1676"/>
                    <a:pt x="4017" y="1590"/>
                  </a:cubicBezTo>
                  <a:cubicBezTo>
                    <a:pt x="3382" y="1504"/>
                    <a:pt x="3585" y="974"/>
                    <a:pt x="3585" y="974"/>
                  </a:cubicBezTo>
                  <a:cubicBezTo>
                    <a:pt x="3585" y="974"/>
                    <a:pt x="4811" y="1060"/>
                    <a:pt x="6757" y="962"/>
                  </a:cubicBezTo>
                  <a:cubicBezTo>
                    <a:pt x="8408" y="882"/>
                    <a:pt x="8821" y="672"/>
                    <a:pt x="8975" y="5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47"/>
            <p:cNvSpPr/>
            <p:nvPr/>
          </p:nvSpPr>
          <p:spPr>
            <a:xfrm>
              <a:off x="1175225" y="3643225"/>
              <a:ext cx="263175" cy="348175"/>
            </a:xfrm>
            <a:custGeom>
              <a:avLst/>
              <a:gdLst/>
              <a:ahLst/>
              <a:cxnLst/>
              <a:rect l="l" t="t" r="r" b="b"/>
              <a:pathLst>
                <a:path w="10527" h="13927" extrusionOk="0">
                  <a:moveTo>
                    <a:pt x="7915" y="2933"/>
                  </a:moveTo>
                  <a:cubicBezTo>
                    <a:pt x="7922" y="2933"/>
                    <a:pt x="7915" y="2933"/>
                    <a:pt x="7915" y="2939"/>
                  </a:cubicBezTo>
                  <a:close/>
                  <a:moveTo>
                    <a:pt x="8846" y="3746"/>
                  </a:moveTo>
                  <a:cubicBezTo>
                    <a:pt x="8550" y="3524"/>
                    <a:pt x="8242" y="3290"/>
                    <a:pt x="7885" y="3222"/>
                  </a:cubicBezTo>
                  <a:cubicBezTo>
                    <a:pt x="7879" y="3124"/>
                    <a:pt x="7885" y="2988"/>
                    <a:pt x="7915" y="2939"/>
                  </a:cubicBezTo>
                  <a:cubicBezTo>
                    <a:pt x="7915" y="2939"/>
                    <a:pt x="7915" y="2939"/>
                    <a:pt x="7915" y="2939"/>
                  </a:cubicBezTo>
                  <a:lnTo>
                    <a:pt x="7922" y="2933"/>
                  </a:lnTo>
                  <a:cubicBezTo>
                    <a:pt x="7971" y="2871"/>
                    <a:pt x="8174" y="2736"/>
                    <a:pt x="8427" y="2637"/>
                  </a:cubicBezTo>
                  <a:cubicBezTo>
                    <a:pt x="8679" y="2545"/>
                    <a:pt x="8975" y="2502"/>
                    <a:pt x="9190" y="2649"/>
                  </a:cubicBezTo>
                  <a:cubicBezTo>
                    <a:pt x="9203" y="2656"/>
                    <a:pt x="9209" y="2662"/>
                    <a:pt x="9215" y="2668"/>
                  </a:cubicBezTo>
                  <a:cubicBezTo>
                    <a:pt x="9560" y="2939"/>
                    <a:pt x="9357" y="3696"/>
                    <a:pt x="9246" y="4023"/>
                  </a:cubicBezTo>
                  <a:cubicBezTo>
                    <a:pt x="9117" y="3949"/>
                    <a:pt x="8981" y="3850"/>
                    <a:pt x="8846" y="3746"/>
                  </a:cubicBezTo>
                  <a:close/>
                  <a:moveTo>
                    <a:pt x="9271" y="4368"/>
                  </a:moveTo>
                  <a:cubicBezTo>
                    <a:pt x="9067" y="4282"/>
                    <a:pt x="8870" y="4134"/>
                    <a:pt x="8667" y="3980"/>
                  </a:cubicBezTo>
                  <a:cubicBezTo>
                    <a:pt x="8371" y="3758"/>
                    <a:pt x="8063" y="3518"/>
                    <a:pt x="7731" y="3493"/>
                  </a:cubicBezTo>
                  <a:cubicBezTo>
                    <a:pt x="7657" y="3487"/>
                    <a:pt x="7601" y="3432"/>
                    <a:pt x="7595" y="3364"/>
                  </a:cubicBezTo>
                  <a:lnTo>
                    <a:pt x="7595" y="3364"/>
                  </a:lnTo>
                  <a:cubicBezTo>
                    <a:pt x="7595" y="3358"/>
                    <a:pt x="7558" y="2939"/>
                    <a:pt x="7675" y="2766"/>
                  </a:cubicBezTo>
                  <a:cubicBezTo>
                    <a:pt x="7681" y="2760"/>
                    <a:pt x="7681" y="2760"/>
                    <a:pt x="7681" y="2754"/>
                  </a:cubicBezTo>
                  <a:cubicBezTo>
                    <a:pt x="7688" y="2748"/>
                    <a:pt x="7694" y="2748"/>
                    <a:pt x="7700" y="2742"/>
                  </a:cubicBezTo>
                  <a:cubicBezTo>
                    <a:pt x="7780" y="2656"/>
                    <a:pt x="8033" y="2477"/>
                    <a:pt x="8328" y="2366"/>
                  </a:cubicBezTo>
                  <a:cubicBezTo>
                    <a:pt x="8655" y="2243"/>
                    <a:pt x="9043" y="2194"/>
                    <a:pt x="9357" y="2409"/>
                  </a:cubicBezTo>
                  <a:cubicBezTo>
                    <a:pt x="9369" y="2415"/>
                    <a:pt x="9381" y="2428"/>
                    <a:pt x="9394" y="2440"/>
                  </a:cubicBezTo>
                  <a:cubicBezTo>
                    <a:pt x="10010" y="2920"/>
                    <a:pt x="9468" y="4282"/>
                    <a:pt x="9461" y="4282"/>
                  </a:cubicBezTo>
                  <a:cubicBezTo>
                    <a:pt x="9431" y="4362"/>
                    <a:pt x="9351" y="4399"/>
                    <a:pt x="9271" y="4368"/>
                  </a:cubicBezTo>
                  <a:lnTo>
                    <a:pt x="9271" y="4368"/>
                  </a:lnTo>
                  <a:close/>
                  <a:moveTo>
                    <a:pt x="1861" y="3980"/>
                  </a:moveTo>
                  <a:cubicBezTo>
                    <a:pt x="1664" y="4134"/>
                    <a:pt x="1467" y="4282"/>
                    <a:pt x="1264" y="4368"/>
                  </a:cubicBezTo>
                  <a:lnTo>
                    <a:pt x="1264" y="4368"/>
                  </a:lnTo>
                  <a:lnTo>
                    <a:pt x="1257" y="4368"/>
                  </a:lnTo>
                  <a:cubicBezTo>
                    <a:pt x="1183" y="4399"/>
                    <a:pt x="1097" y="4362"/>
                    <a:pt x="1073" y="4282"/>
                  </a:cubicBezTo>
                  <a:cubicBezTo>
                    <a:pt x="1066" y="4282"/>
                    <a:pt x="518" y="2920"/>
                    <a:pt x="1140" y="2440"/>
                  </a:cubicBezTo>
                  <a:cubicBezTo>
                    <a:pt x="1153" y="2428"/>
                    <a:pt x="1165" y="2415"/>
                    <a:pt x="1177" y="2409"/>
                  </a:cubicBezTo>
                  <a:cubicBezTo>
                    <a:pt x="1485" y="2200"/>
                    <a:pt x="1867" y="2243"/>
                    <a:pt x="2194" y="2360"/>
                  </a:cubicBezTo>
                  <a:cubicBezTo>
                    <a:pt x="2200" y="2360"/>
                    <a:pt x="2200" y="2366"/>
                    <a:pt x="2206" y="2366"/>
                  </a:cubicBezTo>
                  <a:cubicBezTo>
                    <a:pt x="2502" y="2477"/>
                    <a:pt x="2754" y="2656"/>
                    <a:pt x="2834" y="2742"/>
                  </a:cubicBezTo>
                  <a:cubicBezTo>
                    <a:pt x="2840" y="2748"/>
                    <a:pt x="2846" y="2748"/>
                    <a:pt x="2846" y="2754"/>
                  </a:cubicBezTo>
                  <a:lnTo>
                    <a:pt x="2859" y="2766"/>
                  </a:lnTo>
                  <a:cubicBezTo>
                    <a:pt x="2976" y="2939"/>
                    <a:pt x="2939" y="3358"/>
                    <a:pt x="2939" y="3364"/>
                  </a:cubicBezTo>
                  <a:lnTo>
                    <a:pt x="2939" y="3364"/>
                  </a:lnTo>
                  <a:cubicBezTo>
                    <a:pt x="2933" y="3432"/>
                    <a:pt x="2877" y="3487"/>
                    <a:pt x="2803" y="3493"/>
                  </a:cubicBezTo>
                  <a:cubicBezTo>
                    <a:pt x="2471" y="3518"/>
                    <a:pt x="2157" y="3758"/>
                    <a:pt x="1861" y="3980"/>
                  </a:cubicBezTo>
                  <a:moveTo>
                    <a:pt x="1288" y="4023"/>
                  </a:moveTo>
                  <a:cubicBezTo>
                    <a:pt x="1177" y="3696"/>
                    <a:pt x="974" y="2939"/>
                    <a:pt x="1319" y="2668"/>
                  </a:cubicBezTo>
                  <a:cubicBezTo>
                    <a:pt x="1325" y="2662"/>
                    <a:pt x="1331" y="2656"/>
                    <a:pt x="1344" y="2649"/>
                  </a:cubicBezTo>
                  <a:cubicBezTo>
                    <a:pt x="1553" y="2508"/>
                    <a:pt x="1843" y="2545"/>
                    <a:pt x="2095" y="2637"/>
                  </a:cubicBezTo>
                  <a:cubicBezTo>
                    <a:pt x="2095" y="2637"/>
                    <a:pt x="2101" y="2637"/>
                    <a:pt x="2101" y="2643"/>
                  </a:cubicBezTo>
                  <a:cubicBezTo>
                    <a:pt x="2360" y="2736"/>
                    <a:pt x="2563" y="2871"/>
                    <a:pt x="2612" y="2933"/>
                  </a:cubicBezTo>
                  <a:lnTo>
                    <a:pt x="2619" y="2939"/>
                  </a:lnTo>
                  <a:cubicBezTo>
                    <a:pt x="2649" y="2988"/>
                    <a:pt x="2656" y="3124"/>
                    <a:pt x="2649" y="3222"/>
                  </a:cubicBezTo>
                  <a:cubicBezTo>
                    <a:pt x="2292" y="3290"/>
                    <a:pt x="1984" y="3524"/>
                    <a:pt x="1689" y="3746"/>
                  </a:cubicBezTo>
                  <a:cubicBezTo>
                    <a:pt x="1547" y="3850"/>
                    <a:pt x="1418" y="3949"/>
                    <a:pt x="1288" y="4023"/>
                  </a:cubicBezTo>
                  <a:close/>
                  <a:moveTo>
                    <a:pt x="2009" y="1282"/>
                  </a:moveTo>
                  <a:cubicBezTo>
                    <a:pt x="2046" y="1300"/>
                    <a:pt x="1990" y="1276"/>
                    <a:pt x="1972" y="1270"/>
                  </a:cubicBezTo>
                  <a:lnTo>
                    <a:pt x="1990" y="1270"/>
                  </a:lnTo>
                  <a:cubicBezTo>
                    <a:pt x="1996" y="1276"/>
                    <a:pt x="2003" y="1276"/>
                    <a:pt x="2009" y="1282"/>
                  </a:cubicBezTo>
                  <a:close/>
                  <a:moveTo>
                    <a:pt x="8525" y="1282"/>
                  </a:moveTo>
                  <a:cubicBezTo>
                    <a:pt x="8531" y="1276"/>
                    <a:pt x="8538" y="1276"/>
                    <a:pt x="8544" y="1270"/>
                  </a:cubicBezTo>
                  <a:lnTo>
                    <a:pt x="8562" y="1270"/>
                  </a:lnTo>
                  <a:cubicBezTo>
                    <a:pt x="8544" y="1276"/>
                    <a:pt x="8488" y="1300"/>
                    <a:pt x="8525" y="1282"/>
                  </a:cubicBezTo>
                  <a:close/>
                  <a:moveTo>
                    <a:pt x="6739" y="13847"/>
                  </a:moveTo>
                  <a:cubicBezTo>
                    <a:pt x="6092" y="13927"/>
                    <a:pt x="5433" y="13921"/>
                    <a:pt x="5267" y="13915"/>
                  </a:cubicBezTo>
                  <a:cubicBezTo>
                    <a:pt x="5101" y="13921"/>
                    <a:pt x="4442" y="13927"/>
                    <a:pt x="3795" y="13847"/>
                  </a:cubicBezTo>
                  <a:cubicBezTo>
                    <a:pt x="3105" y="13767"/>
                    <a:pt x="2428" y="13576"/>
                    <a:pt x="2304" y="13157"/>
                  </a:cubicBezTo>
                  <a:lnTo>
                    <a:pt x="2304" y="13157"/>
                  </a:lnTo>
                  <a:cubicBezTo>
                    <a:pt x="2298" y="13151"/>
                    <a:pt x="2298" y="13138"/>
                    <a:pt x="2298" y="13132"/>
                  </a:cubicBezTo>
                  <a:cubicBezTo>
                    <a:pt x="2237" y="12492"/>
                    <a:pt x="2680" y="12178"/>
                    <a:pt x="3031" y="12030"/>
                  </a:cubicBezTo>
                  <a:cubicBezTo>
                    <a:pt x="2366" y="11697"/>
                    <a:pt x="1017" y="10798"/>
                    <a:pt x="531" y="8882"/>
                  </a:cubicBezTo>
                  <a:cubicBezTo>
                    <a:pt x="1" y="6825"/>
                    <a:pt x="241" y="5501"/>
                    <a:pt x="346" y="4904"/>
                  </a:cubicBezTo>
                  <a:cubicBezTo>
                    <a:pt x="364" y="4799"/>
                    <a:pt x="377" y="4719"/>
                    <a:pt x="383" y="4670"/>
                  </a:cubicBezTo>
                  <a:cubicBezTo>
                    <a:pt x="87" y="4029"/>
                    <a:pt x="44" y="3370"/>
                    <a:pt x="198" y="2834"/>
                  </a:cubicBezTo>
                  <a:cubicBezTo>
                    <a:pt x="284" y="2520"/>
                    <a:pt x="444" y="2249"/>
                    <a:pt x="654" y="2046"/>
                  </a:cubicBezTo>
                  <a:cubicBezTo>
                    <a:pt x="869" y="1843"/>
                    <a:pt x="1147" y="1713"/>
                    <a:pt x="1467" y="1689"/>
                  </a:cubicBezTo>
                  <a:cubicBezTo>
                    <a:pt x="1806" y="1658"/>
                    <a:pt x="2194" y="1750"/>
                    <a:pt x="2612" y="1990"/>
                  </a:cubicBezTo>
                  <a:lnTo>
                    <a:pt x="2588" y="1867"/>
                  </a:lnTo>
                  <a:cubicBezTo>
                    <a:pt x="2452" y="1843"/>
                    <a:pt x="2224" y="1775"/>
                    <a:pt x="2107" y="1602"/>
                  </a:cubicBezTo>
                  <a:cubicBezTo>
                    <a:pt x="2021" y="1461"/>
                    <a:pt x="1990" y="1350"/>
                    <a:pt x="1972" y="1276"/>
                  </a:cubicBezTo>
                  <a:cubicBezTo>
                    <a:pt x="1972" y="1270"/>
                    <a:pt x="1972" y="1270"/>
                    <a:pt x="1972" y="1270"/>
                  </a:cubicBezTo>
                  <a:lnTo>
                    <a:pt x="1990" y="1270"/>
                  </a:lnTo>
                  <a:cubicBezTo>
                    <a:pt x="1929" y="1227"/>
                    <a:pt x="1799" y="1103"/>
                    <a:pt x="1744" y="943"/>
                  </a:cubicBezTo>
                  <a:cubicBezTo>
                    <a:pt x="1701" y="832"/>
                    <a:pt x="1689" y="703"/>
                    <a:pt x="1738" y="561"/>
                  </a:cubicBezTo>
                  <a:cubicBezTo>
                    <a:pt x="1806" y="377"/>
                    <a:pt x="2378" y="229"/>
                    <a:pt x="3074" y="136"/>
                  </a:cubicBezTo>
                  <a:cubicBezTo>
                    <a:pt x="3807" y="44"/>
                    <a:pt x="4700" y="1"/>
                    <a:pt x="5267" y="38"/>
                  </a:cubicBezTo>
                  <a:cubicBezTo>
                    <a:pt x="5834" y="1"/>
                    <a:pt x="6727" y="44"/>
                    <a:pt x="7460" y="136"/>
                  </a:cubicBezTo>
                  <a:cubicBezTo>
                    <a:pt x="8156" y="229"/>
                    <a:pt x="8722" y="377"/>
                    <a:pt x="8796" y="561"/>
                  </a:cubicBezTo>
                  <a:cubicBezTo>
                    <a:pt x="8846" y="703"/>
                    <a:pt x="8833" y="832"/>
                    <a:pt x="8790" y="943"/>
                  </a:cubicBezTo>
                  <a:cubicBezTo>
                    <a:pt x="8741" y="1085"/>
                    <a:pt x="8630" y="1202"/>
                    <a:pt x="8562" y="1251"/>
                  </a:cubicBezTo>
                  <a:cubicBezTo>
                    <a:pt x="8556" y="1257"/>
                    <a:pt x="8550" y="1264"/>
                    <a:pt x="8544" y="1270"/>
                  </a:cubicBezTo>
                  <a:lnTo>
                    <a:pt x="8562" y="1270"/>
                  </a:lnTo>
                  <a:cubicBezTo>
                    <a:pt x="8562" y="1270"/>
                    <a:pt x="8562" y="1270"/>
                    <a:pt x="8562" y="1276"/>
                  </a:cubicBezTo>
                  <a:cubicBezTo>
                    <a:pt x="8544" y="1350"/>
                    <a:pt x="8513" y="1461"/>
                    <a:pt x="8427" y="1602"/>
                  </a:cubicBezTo>
                  <a:cubicBezTo>
                    <a:pt x="8310" y="1775"/>
                    <a:pt x="8082" y="1843"/>
                    <a:pt x="7946" y="1867"/>
                  </a:cubicBezTo>
                  <a:lnTo>
                    <a:pt x="7922" y="1990"/>
                  </a:lnTo>
                  <a:cubicBezTo>
                    <a:pt x="8340" y="1750"/>
                    <a:pt x="8728" y="1658"/>
                    <a:pt x="9067" y="1689"/>
                  </a:cubicBezTo>
                  <a:cubicBezTo>
                    <a:pt x="9388" y="1713"/>
                    <a:pt x="9659" y="1843"/>
                    <a:pt x="9880" y="2046"/>
                  </a:cubicBezTo>
                  <a:cubicBezTo>
                    <a:pt x="10090" y="2249"/>
                    <a:pt x="10250" y="2520"/>
                    <a:pt x="10336" y="2834"/>
                  </a:cubicBezTo>
                  <a:cubicBezTo>
                    <a:pt x="10490" y="3370"/>
                    <a:pt x="10447" y="4029"/>
                    <a:pt x="10151" y="4670"/>
                  </a:cubicBezTo>
                  <a:cubicBezTo>
                    <a:pt x="10157" y="4719"/>
                    <a:pt x="10170" y="4799"/>
                    <a:pt x="10188" y="4904"/>
                  </a:cubicBezTo>
                  <a:cubicBezTo>
                    <a:pt x="10293" y="5501"/>
                    <a:pt x="10527" y="6825"/>
                    <a:pt x="10003" y="8882"/>
                  </a:cubicBezTo>
                  <a:cubicBezTo>
                    <a:pt x="9511" y="10798"/>
                    <a:pt x="8162" y="11697"/>
                    <a:pt x="7503" y="12030"/>
                  </a:cubicBezTo>
                  <a:cubicBezTo>
                    <a:pt x="7854" y="12178"/>
                    <a:pt x="8291" y="12486"/>
                    <a:pt x="8236" y="13120"/>
                  </a:cubicBezTo>
                  <a:cubicBezTo>
                    <a:pt x="8236" y="13132"/>
                    <a:pt x="8236" y="13145"/>
                    <a:pt x="8230" y="13157"/>
                  </a:cubicBezTo>
                  <a:cubicBezTo>
                    <a:pt x="8106" y="13576"/>
                    <a:pt x="7429" y="13767"/>
                    <a:pt x="6739" y="13847"/>
                  </a:cubicBezTo>
                  <a:close/>
                  <a:moveTo>
                    <a:pt x="5267" y="13625"/>
                  </a:moveTo>
                  <a:cubicBezTo>
                    <a:pt x="5421" y="13625"/>
                    <a:pt x="6068" y="13637"/>
                    <a:pt x="6702" y="13557"/>
                  </a:cubicBezTo>
                  <a:cubicBezTo>
                    <a:pt x="7287" y="13490"/>
                    <a:pt x="7854" y="13348"/>
                    <a:pt x="7946" y="13089"/>
                  </a:cubicBezTo>
                  <a:cubicBezTo>
                    <a:pt x="8002" y="12338"/>
                    <a:pt x="7053" y="12202"/>
                    <a:pt x="7053" y="12202"/>
                  </a:cubicBezTo>
                  <a:cubicBezTo>
                    <a:pt x="6973" y="12190"/>
                    <a:pt x="6918" y="12116"/>
                    <a:pt x="6930" y="12036"/>
                  </a:cubicBezTo>
                  <a:cubicBezTo>
                    <a:pt x="6936" y="11981"/>
                    <a:pt x="6979" y="11931"/>
                    <a:pt x="7029" y="11919"/>
                  </a:cubicBezTo>
                  <a:cubicBezTo>
                    <a:pt x="7109" y="11888"/>
                    <a:pt x="9110" y="11186"/>
                    <a:pt x="9720" y="8815"/>
                  </a:cubicBezTo>
                  <a:cubicBezTo>
                    <a:pt x="10231" y="6813"/>
                    <a:pt x="10003" y="5532"/>
                    <a:pt x="9899" y="4959"/>
                  </a:cubicBezTo>
                  <a:cubicBezTo>
                    <a:pt x="9874" y="4817"/>
                    <a:pt x="9856" y="4713"/>
                    <a:pt x="9856" y="4639"/>
                  </a:cubicBezTo>
                  <a:cubicBezTo>
                    <a:pt x="9856" y="4614"/>
                    <a:pt x="9862" y="4590"/>
                    <a:pt x="9874" y="4571"/>
                  </a:cubicBezTo>
                  <a:cubicBezTo>
                    <a:pt x="10145" y="3986"/>
                    <a:pt x="10188" y="3388"/>
                    <a:pt x="10053" y="2914"/>
                  </a:cubicBezTo>
                  <a:cubicBezTo>
                    <a:pt x="9979" y="2649"/>
                    <a:pt x="9849" y="2421"/>
                    <a:pt x="9677" y="2261"/>
                  </a:cubicBezTo>
                  <a:cubicBezTo>
                    <a:pt x="9511" y="2101"/>
                    <a:pt x="9295" y="1996"/>
                    <a:pt x="9043" y="1978"/>
                  </a:cubicBezTo>
                  <a:cubicBezTo>
                    <a:pt x="8698" y="1953"/>
                    <a:pt x="8273" y="2077"/>
                    <a:pt x="7798" y="2421"/>
                  </a:cubicBezTo>
                  <a:cubicBezTo>
                    <a:pt x="7731" y="2471"/>
                    <a:pt x="7638" y="2458"/>
                    <a:pt x="7595" y="2391"/>
                  </a:cubicBezTo>
                  <a:cubicBezTo>
                    <a:pt x="7571" y="2354"/>
                    <a:pt x="7558" y="2311"/>
                    <a:pt x="7571" y="2274"/>
                  </a:cubicBezTo>
                  <a:lnTo>
                    <a:pt x="7675" y="1713"/>
                  </a:lnTo>
                  <a:cubicBezTo>
                    <a:pt x="7694" y="1639"/>
                    <a:pt x="7749" y="1590"/>
                    <a:pt x="7823" y="1590"/>
                  </a:cubicBezTo>
                  <a:cubicBezTo>
                    <a:pt x="7860" y="1590"/>
                    <a:pt x="8094" y="1565"/>
                    <a:pt x="8174" y="1442"/>
                  </a:cubicBezTo>
                  <a:cubicBezTo>
                    <a:pt x="8242" y="1344"/>
                    <a:pt x="8267" y="1257"/>
                    <a:pt x="8279" y="1196"/>
                  </a:cubicBezTo>
                  <a:cubicBezTo>
                    <a:pt x="8304" y="1110"/>
                    <a:pt x="8316" y="1060"/>
                    <a:pt x="8396" y="1017"/>
                  </a:cubicBezTo>
                  <a:lnTo>
                    <a:pt x="8396" y="1017"/>
                  </a:lnTo>
                  <a:cubicBezTo>
                    <a:pt x="8421" y="1005"/>
                    <a:pt x="8482" y="937"/>
                    <a:pt x="8513" y="839"/>
                  </a:cubicBezTo>
                  <a:cubicBezTo>
                    <a:pt x="8538" y="789"/>
                    <a:pt x="8544" y="728"/>
                    <a:pt x="8519" y="666"/>
                  </a:cubicBezTo>
                  <a:cubicBezTo>
                    <a:pt x="8494" y="592"/>
                    <a:pt x="8020" y="506"/>
                    <a:pt x="7423" y="426"/>
                  </a:cubicBezTo>
                  <a:cubicBezTo>
                    <a:pt x="6702" y="340"/>
                    <a:pt x="5828" y="290"/>
                    <a:pt x="5279" y="327"/>
                  </a:cubicBezTo>
                  <a:cubicBezTo>
                    <a:pt x="5267" y="327"/>
                    <a:pt x="5261" y="327"/>
                    <a:pt x="5255" y="327"/>
                  </a:cubicBezTo>
                  <a:cubicBezTo>
                    <a:pt x="4707" y="290"/>
                    <a:pt x="3832" y="340"/>
                    <a:pt x="3111" y="426"/>
                  </a:cubicBezTo>
                  <a:cubicBezTo>
                    <a:pt x="2514" y="506"/>
                    <a:pt x="2040" y="592"/>
                    <a:pt x="2015" y="666"/>
                  </a:cubicBezTo>
                  <a:cubicBezTo>
                    <a:pt x="1990" y="728"/>
                    <a:pt x="1996" y="789"/>
                    <a:pt x="2021" y="839"/>
                  </a:cubicBezTo>
                  <a:cubicBezTo>
                    <a:pt x="2058" y="943"/>
                    <a:pt x="2126" y="1011"/>
                    <a:pt x="2138" y="1017"/>
                  </a:cubicBezTo>
                  <a:cubicBezTo>
                    <a:pt x="2218" y="1060"/>
                    <a:pt x="2231" y="1116"/>
                    <a:pt x="2255" y="1196"/>
                  </a:cubicBezTo>
                  <a:cubicBezTo>
                    <a:pt x="2267" y="1257"/>
                    <a:pt x="2292" y="1344"/>
                    <a:pt x="2354" y="1442"/>
                  </a:cubicBezTo>
                  <a:cubicBezTo>
                    <a:pt x="2446" y="1578"/>
                    <a:pt x="2717" y="1590"/>
                    <a:pt x="2717" y="1590"/>
                  </a:cubicBezTo>
                  <a:cubicBezTo>
                    <a:pt x="2785" y="1596"/>
                    <a:pt x="2846" y="1645"/>
                    <a:pt x="2853" y="1713"/>
                  </a:cubicBezTo>
                  <a:lnTo>
                    <a:pt x="2859" y="1713"/>
                  </a:lnTo>
                  <a:lnTo>
                    <a:pt x="2963" y="2274"/>
                  </a:lnTo>
                  <a:cubicBezTo>
                    <a:pt x="2982" y="2354"/>
                    <a:pt x="2927" y="2434"/>
                    <a:pt x="2846" y="2446"/>
                  </a:cubicBezTo>
                  <a:cubicBezTo>
                    <a:pt x="2809" y="2458"/>
                    <a:pt x="2766" y="2446"/>
                    <a:pt x="2736" y="2421"/>
                  </a:cubicBezTo>
                  <a:cubicBezTo>
                    <a:pt x="2261" y="2077"/>
                    <a:pt x="1836" y="1953"/>
                    <a:pt x="1491" y="1978"/>
                  </a:cubicBezTo>
                  <a:cubicBezTo>
                    <a:pt x="1239" y="1996"/>
                    <a:pt x="1023" y="2101"/>
                    <a:pt x="857" y="2261"/>
                  </a:cubicBezTo>
                  <a:cubicBezTo>
                    <a:pt x="685" y="2421"/>
                    <a:pt x="555" y="2649"/>
                    <a:pt x="481" y="2914"/>
                  </a:cubicBezTo>
                  <a:cubicBezTo>
                    <a:pt x="346" y="3395"/>
                    <a:pt x="389" y="3992"/>
                    <a:pt x="660" y="4577"/>
                  </a:cubicBezTo>
                  <a:cubicBezTo>
                    <a:pt x="672" y="4596"/>
                    <a:pt x="678" y="4620"/>
                    <a:pt x="678" y="4639"/>
                  </a:cubicBezTo>
                  <a:lnTo>
                    <a:pt x="678" y="4639"/>
                  </a:lnTo>
                  <a:cubicBezTo>
                    <a:pt x="678" y="4713"/>
                    <a:pt x="660" y="4817"/>
                    <a:pt x="635" y="4959"/>
                  </a:cubicBezTo>
                  <a:cubicBezTo>
                    <a:pt x="531" y="5532"/>
                    <a:pt x="303" y="6813"/>
                    <a:pt x="814" y="8815"/>
                  </a:cubicBezTo>
                  <a:cubicBezTo>
                    <a:pt x="1436" y="11229"/>
                    <a:pt x="3499" y="11913"/>
                    <a:pt x="3505" y="11919"/>
                  </a:cubicBezTo>
                  <a:cubicBezTo>
                    <a:pt x="3586" y="11944"/>
                    <a:pt x="3623" y="12030"/>
                    <a:pt x="3598" y="12104"/>
                  </a:cubicBezTo>
                  <a:cubicBezTo>
                    <a:pt x="3579" y="12159"/>
                    <a:pt x="3530" y="12196"/>
                    <a:pt x="3481" y="12202"/>
                  </a:cubicBezTo>
                  <a:cubicBezTo>
                    <a:pt x="3432" y="12208"/>
                    <a:pt x="2532" y="12356"/>
                    <a:pt x="2588" y="13089"/>
                  </a:cubicBezTo>
                  <a:cubicBezTo>
                    <a:pt x="2680" y="13348"/>
                    <a:pt x="3247" y="13490"/>
                    <a:pt x="3832" y="13557"/>
                  </a:cubicBezTo>
                  <a:cubicBezTo>
                    <a:pt x="4466" y="13637"/>
                    <a:pt x="5107" y="13625"/>
                    <a:pt x="5261" y="13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47"/>
            <p:cNvSpPr/>
            <p:nvPr/>
          </p:nvSpPr>
          <p:spPr>
            <a:xfrm>
              <a:off x="1235450" y="3725450"/>
              <a:ext cx="140450" cy="18050"/>
            </a:xfrm>
            <a:custGeom>
              <a:avLst/>
              <a:gdLst/>
              <a:ahLst/>
              <a:cxnLst/>
              <a:rect l="l" t="t" r="r" b="b"/>
              <a:pathLst>
                <a:path w="5618" h="722" extrusionOk="0">
                  <a:moveTo>
                    <a:pt x="25" y="106"/>
                  </a:moveTo>
                  <a:cubicBezTo>
                    <a:pt x="31" y="56"/>
                    <a:pt x="80" y="19"/>
                    <a:pt x="129" y="26"/>
                  </a:cubicBezTo>
                  <a:cubicBezTo>
                    <a:pt x="179" y="32"/>
                    <a:pt x="216" y="75"/>
                    <a:pt x="210" y="124"/>
                  </a:cubicBezTo>
                  <a:cubicBezTo>
                    <a:pt x="197" y="210"/>
                    <a:pt x="407" y="290"/>
                    <a:pt x="739" y="364"/>
                  </a:cubicBezTo>
                  <a:cubicBezTo>
                    <a:pt x="1140" y="451"/>
                    <a:pt x="1712" y="500"/>
                    <a:pt x="2316" y="518"/>
                  </a:cubicBezTo>
                  <a:cubicBezTo>
                    <a:pt x="2920" y="537"/>
                    <a:pt x="3560" y="518"/>
                    <a:pt x="4108" y="463"/>
                  </a:cubicBezTo>
                  <a:cubicBezTo>
                    <a:pt x="4866" y="395"/>
                    <a:pt x="5433" y="266"/>
                    <a:pt x="5426" y="93"/>
                  </a:cubicBezTo>
                  <a:cubicBezTo>
                    <a:pt x="5426" y="44"/>
                    <a:pt x="5470" y="1"/>
                    <a:pt x="5519" y="1"/>
                  </a:cubicBezTo>
                  <a:cubicBezTo>
                    <a:pt x="5568" y="1"/>
                    <a:pt x="5611" y="38"/>
                    <a:pt x="5611" y="87"/>
                  </a:cubicBezTo>
                  <a:cubicBezTo>
                    <a:pt x="5617" y="383"/>
                    <a:pt x="4977" y="568"/>
                    <a:pt x="4127" y="648"/>
                  </a:cubicBezTo>
                  <a:cubicBezTo>
                    <a:pt x="3572" y="703"/>
                    <a:pt x="2920" y="722"/>
                    <a:pt x="2310" y="703"/>
                  </a:cubicBezTo>
                  <a:cubicBezTo>
                    <a:pt x="1694" y="685"/>
                    <a:pt x="1115" y="629"/>
                    <a:pt x="702" y="543"/>
                  </a:cubicBezTo>
                  <a:cubicBezTo>
                    <a:pt x="265" y="451"/>
                    <a:pt x="0" y="303"/>
                    <a:pt x="2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47"/>
            <p:cNvSpPr/>
            <p:nvPr/>
          </p:nvSpPr>
          <p:spPr>
            <a:xfrm>
              <a:off x="1228350" y="3728550"/>
              <a:ext cx="155100" cy="25875"/>
            </a:xfrm>
            <a:custGeom>
              <a:avLst/>
              <a:gdLst/>
              <a:ahLst/>
              <a:cxnLst/>
              <a:rect l="l" t="t" r="r" b="b"/>
              <a:pathLst>
                <a:path w="6204" h="1035" extrusionOk="0">
                  <a:moveTo>
                    <a:pt x="7" y="148"/>
                  </a:moveTo>
                  <a:cubicBezTo>
                    <a:pt x="1" y="92"/>
                    <a:pt x="38" y="49"/>
                    <a:pt x="87" y="43"/>
                  </a:cubicBezTo>
                  <a:cubicBezTo>
                    <a:pt x="136" y="37"/>
                    <a:pt x="186" y="74"/>
                    <a:pt x="192" y="129"/>
                  </a:cubicBezTo>
                  <a:cubicBezTo>
                    <a:pt x="210" y="339"/>
                    <a:pt x="494" y="499"/>
                    <a:pt x="919" y="622"/>
                  </a:cubicBezTo>
                  <a:cubicBezTo>
                    <a:pt x="1461" y="770"/>
                    <a:pt x="2218" y="838"/>
                    <a:pt x="2988" y="850"/>
                  </a:cubicBezTo>
                  <a:cubicBezTo>
                    <a:pt x="3327" y="850"/>
                    <a:pt x="3659" y="844"/>
                    <a:pt x="3986" y="819"/>
                  </a:cubicBezTo>
                  <a:cubicBezTo>
                    <a:pt x="4552" y="776"/>
                    <a:pt x="5076" y="696"/>
                    <a:pt x="5452" y="573"/>
                  </a:cubicBezTo>
                  <a:cubicBezTo>
                    <a:pt x="5797" y="456"/>
                    <a:pt x="6018" y="302"/>
                    <a:pt x="6018" y="117"/>
                  </a:cubicBezTo>
                  <a:cubicBezTo>
                    <a:pt x="6018" y="117"/>
                    <a:pt x="6018" y="105"/>
                    <a:pt x="6018" y="99"/>
                  </a:cubicBezTo>
                  <a:cubicBezTo>
                    <a:pt x="6012" y="49"/>
                    <a:pt x="6055" y="6"/>
                    <a:pt x="6105" y="0"/>
                  </a:cubicBezTo>
                  <a:cubicBezTo>
                    <a:pt x="6154" y="0"/>
                    <a:pt x="6197" y="37"/>
                    <a:pt x="6203" y="86"/>
                  </a:cubicBezTo>
                  <a:cubicBezTo>
                    <a:pt x="6203" y="99"/>
                    <a:pt x="6203" y="105"/>
                    <a:pt x="6203" y="123"/>
                  </a:cubicBezTo>
                  <a:cubicBezTo>
                    <a:pt x="6203" y="394"/>
                    <a:pt x="5932" y="604"/>
                    <a:pt x="5513" y="745"/>
                  </a:cubicBezTo>
                  <a:cubicBezTo>
                    <a:pt x="5119" y="881"/>
                    <a:pt x="4583" y="961"/>
                    <a:pt x="3998" y="1004"/>
                  </a:cubicBezTo>
                  <a:cubicBezTo>
                    <a:pt x="3672" y="1029"/>
                    <a:pt x="3333" y="1035"/>
                    <a:pt x="2988" y="1035"/>
                  </a:cubicBezTo>
                  <a:cubicBezTo>
                    <a:pt x="2206" y="1023"/>
                    <a:pt x="1424" y="955"/>
                    <a:pt x="869" y="795"/>
                  </a:cubicBezTo>
                  <a:cubicBezTo>
                    <a:pt x="370" y="659"/>
                    <a:pt x="32" y="444"/>
                    <a:pt x="7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47"/>
            <p:cNvSpPr/>
            <p:nvPr/>
          </p:nvSpPr>
          <p:spPr>
            <a:xfrm>
              <a:off x="1219125" y="3655850"/>
              <a:ext cx="174625" cy="16975"/>
            </a:xfrm>
            <a:custGeom>
              <a:avLst/>
              <a:gdLst/>
              <a:ahLst/>
              <a:cxnLst/>
              <a:rect l="l" t="t" r="r" b="b"/>
              <a:pathLst>
                <a:path w="6985" h="679" extrusionOk="0">
                  <a:moveTo>
                    <a:pt x="13" y="143"/>
                  </a:moveTo>
                  <a:cubicBezTo>
                    <a:pt x="0" y="93"/>
                    <a:pt x="37" y="44"/>
                    <a:pt x="87" y="32"/>
                  </a:cubicBezTo>
                  <a:cubicBezTo>
                    <a:pt x="136" y="26"/>
                    <a:pt x="185" y="56"/>
                    <a:pt x="191" y="106"/>
                  </a:cubicBezTo>
                  <a:cubicBezTo>
                    <a:pt x="210" y="204"/>
                    <a:pt x="530" y="290"/>
                    <a:pt x="1017" y="358"/>
                  </a:cubicBezTo>
                  <a:cubicBezTo>
                    <a:pt x="1632" y="444"/>
                    <a:pt x="2495" y="488"/>
                    <a:pt x="3369" y="488"/>
                  </a:cubicBezTo>
                  <a:cubicBezTo>
                    <a:pt x="4324" y="494"/>
                    <a:pt x="5297" y="457"/>
                    <a:pt x="5975" y="358"/>
                  </a:cubicBezTo>
                  <a:cubicBezTo>
                    <a:pt x="6240" y="321"/>
                    <a:pt x="6461" y="278"/>
                    <a:pt x="6615" y="223"/>
                  </a:cubicBezTo>
                  <a:cubicBezTo>
                    <a:pt x="6732" y="180"/>
                    <a:pt x="6800" y="143"/>
                    <a:pt x="6800" y="112"/>
                  </a:cubicBezTo>
                  <a:cubicBezTo>
                    <a:pt x="6800" y="112"/>
                    <a:pt x="6800" y="112"/>
                    <a:pt x="6800" y="112"/>
                  </a:cubicBezTo>
                  <a:cubicBezTo>
                    <a:pt x="6794" y="63"/>
                    <a:pt x="6831" y="13"/>
                    <a:pt x="6880" y="7"/>
                  </a:cubicBezTo>
                  <a:cubicBezTo>
                    <a:pt x="6929" y="1"/>
                    <a:pt x="6979" y="38"/>
                    <a:pt x="6985" y="87"/>
                  </a:cubicBezTo>
                  <a:cubicBezTo>
                    <a:pt x="6985" y="93"/>
                    <a:pt x="6985" y="106"/>
                    <a:pt x="6985" y="112"/>
                  </a:cubicBezTo>
                  <a:cubicBezTo>
                    <a:pt x="6985" y="235"/>
                    <a:pt x="6874" y="327"/>
                    <a:pt x="6677" y="395"/>
                  </a:cubicBezTo>
                  <a:cubicBezTo>
                    <a:pt x="6511" y="457"/>
                    <a:pt x="6283" y="506"/>
                    <a:pt x="5999" y="543"/>
                  </a:cubicBezTo>
                  <a:cubicBezTo>
                    <a:pt x="5316" y="635"/>
                    <a:pt x="4336" y="678"/>
                    <a:pt x="3369" y="672"/>
                  </a:cubicBezTo>
                  <a:cubicBezTo>
                    <a:pt x="2489" y="672"/>
                    <a:pt x="1614" y="629"/>
                    <a:pt x="992" y="543"/>
                  </a:cubicBezTo>
                  <a:cubicBezTo>
                    <a:pt x="425" y="463"/>
                    <a:pt x="50" y="334"/>
                    <a:pt x="13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47"/>
            <p:cNvSpPr/>
            <p:nvPr/>
          </p:nvSpPr>
          <p:spPr>
            <a:xfrm>
              <a:off x="1211575" y="3897300"/>
              <a:ext cx="189875" cy="26050"/>
            </a:xfrm>
            <a:custGeom>
              <a:avLst/>
              <a:gdLst/>
              <a:ahLst/>
              <a:cxnLst/>
              <a:rect l="l" t="t" r="r" b="b"/>
              <a:pathLst>
                <a:path w="7595" h="1042" extrusionOk="0">
                  <a:moveTo>
                    <a:pt x="7428" y="463"/>
                  </a:moveTo>
                  <a:cubicBezTo>
                    <a:pt x="7472" y="426"/>
                    <a:pt x="7527" y="432"/>
                    <a:pt x="7558" y="475"/>
                  </a:cubicBezTo>
                  <a:cubicBezTo>
                    <a:pt x="7595" y="512"/>
                    <a:pt x="7589" y="567"/>
                    <a:pt x="7545" y="604"/>
                  </a:cubicBezTo>
                  <a:cubicBezTo>
                    <a:pt x="7262" y="832"/>
                    <a:pt x="6985" y="672"/>
                    <a:pt x="6708" y="518"/>
                  </a:cubicBezTo>
                  <a:cubicBezTo>
                    <a:pt x="6708" y="512"/>
                    <a:pt x="6702" y="512"/>
                    <a:pt x="6702" y="512"/>
                  </a:cubicBezTo>
                  <a:cubicBezTo>
                    <a:pt x="6461" y="376"/>
                    <a:pt x="6227" y="247"/>
                    <a:pt x="6049" y="493"/>
                  </a:cubicBezTo>
                  <a:cubicBezTo>
                    <a:pt x="5963" y="617"/>
                    <a:pt x="5864" y="709"/>
                    <a:pt x="5759" y="789"/>
                  </a:cubicBezTo>
                  <a:cubicBezTo>
                    <a:pt x="5581" y="924"/>
                    <a:pt x="5384" y="986"/>
                    <a:pt x="5193" y="992"/>
                  </a:cubicBezTo>
                  <a:cubicBezTo>
                    <a:pt x="5002" y="998"/>
                    <a:pt x="4823" y="943"/>
                    <a:pt x="4675" y="838"/>
                  </a:cubicBezTo>
                  <a:cubicBezTo>
                    <a:pt x="4614" y="789"/>
                    <a:pt x="4552" y="734"/>
                    <a:pt x="4503" y="666"/>
                  </a:cubicBezTo>
                  <a:cubicBezTo>
                    <a:pt x="4484" y="641"/>
                    <a:pt x="4466" y="617"/>
                    <a:pt x="4447" y="598"/>
                  </a:cubicBezTo>
                  <a:cubicBezTo>
                    <a:pt x="4330" y="481"/>
                    <a:pt x="4189" y="426"/>
                    <a:pt x="4029" y="426"/>
                  </a:cubicBezTo>
                  <a:cubicBezTo>
                    <a:pt x="3868" y="426"/>
                    <a:pt x="3696" y="493"/>
                    <a:pt x="3536" y="610"/>
                  </a:cubicBezTo>
                  <a:cubicBezTo>
                    <a:pt x="3493" y="647"/>
                    <a:pt x="3450" y="684"/>
                    <a:pt x="3407" y="721"/>
                  </a:cubicBezTo>
                  <a:cubicBezTo>
                    <a:pt x="3376" y="752"/>
                    <a:pt x="3345" y="777"/>
                    <a:pt x="3314" y="807"/>
                  </a:cubicBezTo>
                  <a:cubicBezTo>
                    <a:pt x="3111" y="968"/>
                    <a:pt x="2889" y="1041"/>
                    <a:pt x="2680" y="1035"/>
                  </a:cubicBezTo>
                  <a:cubicBezTo>
                    <a:pt x="2470" y="1023"/>
                    <a:pt x="2273" y="937"/>
                    <a:pt x="2119" y="777"/>
                  </a:cubicBezTo>
                  <a:cubicBezTo>
                    <a:pt x="2095" y="758"/>
                    <a:pt x="2076" y="734"/>
                    <a:pt x="2058" y="709"/>
                  </a:cubicBezTo>
                  <a:cubicBezTo>
                    <a:pt x="2021" y="666"/>
                    <a:pt x="1984" y="623"/>
                    <a:pt x="1941" y="592"/>
                  </a:cubicBezTo>
                  <a:cubicBezTo>
                    <a:pt x="1842" y="506"/>
                    <a:pt x="1744" y="456"/>
                    <a:pt x="1639" y="450"/>
                  </a:cubicBezTo>
                  <a:cubicBezTo>
                    <a:pt x="1534" y="444"/>
                    <a:pt x="1436" y="481"/>
                    <a:pt x="1331" y="561"/>
                  </a:cubicBezTo>
                  <a:cubicBezTo>
                    <a:pt x="1300" y="592"/>
                    <a:pt x="1263" y="623"/>
                    <a:pt x="1226" y="666"/>
                  </a:cubicBezTo>
                  <a:cubicBezTo>
                    <a:pt x="1195" y="697"/>
                    <a:pt x="1165" y="727"/>
                    <a:pt x="1128" y="758"/>
                  </a:cubicBezTo>
                  <a:cubicBezTo>
                    <a:pt x="974" y="875"/>
                    <a:pt x="789" y="912"/>
                    <a:pt x="616" y="881"/>
                  </a:cubicBezTo>
                  <a:cubicBezTo>
                    <a:pt x="444" y="857"/>
                    <a:pt x="278" y="777"/>
                    <a:pt x="148" y="666"/>
                  </a:cubicBezTo>
                  <a:cubicBezTo>
                    <a:pt x="105" y="629"/>
                    <a:pt x="68" y="586"/>
                    <a:pt x="31" y="543"/>
                  </a:cubicBezTo>
                  <a:cubicBezTo>
                    <a:pt x="0" y="499"/>
                    <a:pt x="7" y="444"/>
                    <a:pt x="50" y="413"/>
                  </a:cubicBezTo>
                  <a:cubicBezTo>
                    <a:pt x="93" y="382"/>
                    <a:pt x="148" y="389"/>
                    <a:pt x="179" y="426"/>
                  </a:cubicBezTo>
                  <a:cubicBezTo>
                    <a:pt x="204" y="463"/>
                    <a:pt x="235" y="493"/>
                    <a:pt x="271" y="524"/>
                  </a:cubicBezTo>
                  <a:cubicBezTo>
                    <a:pt x="376" y="617"/>
                    <a:pt x="506" y="678"/>
                    <a:pt x="641" y="703"/>
                  </a:cubicBezTo>
                  <a:cubicBezTo>
                    <a:pt x="770" y="721"/>
                    <a:pt x="906" y="697"/>
                    <a:pt x="1017" y="610"/>
                  </a:cubicBezTo>
                  <a:cubicBezTo>
                    <a:pt x="1041" y="592"/>
                    <a:pt x="1066" y="567"/>
                    <a:pt x="1091" y="543"/>
                  </a:cubicBezTo>
                  <a:cubicBezTo>
                    <a:pt x="1128" y="493"/>
                    <a:pt x="1171" y="456"/>
                    <a:pt x="1214" y="419"/>
                  </a:cubicBezTo>
                  <a:cubicBezTo>
                    <a:pt x="1355" y="309"/>
                    <a:pt x="1497" y="259"/>
                    <a:pt x="1645" y="265"/>
                  </a:cubicBezTo>
                  <a:cubicBezTo>
                    <a:pt x="1793" y="272"/>
                    <a:pt x="1934" y="339"/>
                    <a:pt x="2064" y="450"/>
                  </a:cubicBezTo>
                  <a:cubicBezTo>
                    <a:pt x="2113" y="493"/>
                    <a:pt x="2156" y="543"/>
                    <a:pt x="2205" y="598"/>
                  </a:cubicBezTo>
                  <a:cubicBezTo>
                    <a:pt x="2218" y="617"/>
                    <a:pt x="2236" y="635"/>
                    <a:pt x="2249" y="647"/>
                  </a:cubicBezTo>
                  <a:cubicBezTo>
                    <a:pt x="2372" y="777"/>
                    <a:pt x="2526" y="844"/>
                    <a:pt x="2686" y="851"/>
                  </a:cubicBezTo>
                  <a:cubicBezTo>
                    <a:pt x="2852" y="857"/>
                    <a:pt x="3031" y="795"/>
                    <a:pt x="3197" y="660"/>
                  </a:cubicBezTo>
                  <a:cubicBezTo>
                    <a:pt x="3222" y="641"/>
                    <a:pt x="3253" y="617"/>
                    <a:pt x="3277" y="592"/>
                  </a:cubicBezTo>
                  <a:cubicBezTo>
                    <a:pt x="3326" y="543"/>
                    <a:pt x="3376" y="499"/>
                    <a:pt x="3425" y="463"/>
                  </a:cubicBezTo>
                  <a:cubicBezTo>
                    <a:pt x="3622" y="321"/>
                    <a:pt x="3831" y="247"/>
                    <a:pt x="4029" y="241"/>
                  </a:cubicBezTo>
                  <a:cubicBezTo>
                    <a:pt x="4232" y="235"/>
                    <a:pt x="4429" y="309"/>
                    <a:pt x="4577" y="469"/>
                  </a:cubicBezTo>
                  <a:cubicBezTo>
                    <a:pt x="4608" y="493"/>
                    <a:pt x="4632" y="524"/>
                    <a:pt x="4651" y="555"/>
                  </a:cubicBezTo>
                  <a:cubicBezTo>
                    <a:pt x="4694" y="604"/>
                    <a:pt x="4737" y="653"/>
                    <a:pt x="4786" y="684"/>
                  </a:cubicBezTo>
                  <a:cubicBezTo>
                    <a:pt x="4897" y="770"/>
                    <a:pt x="5039" y="814"/>
                    <a:pt x="5187" y="807"/>
                  </a:cubicBezTo>
                  <a:cubicBezTo>
                    <a:pt x="5341" y="807"/>
                    <a:pt x="5501" y="752"/>
                    <a:pt x="5648" y="641"/>
                  </a:cubicBezTo>
                  <a:cubicBezTo>
                    <a:pt x="5741" y="573"/>
                    <a:pt x="5821" y="487"/>
                    <a:pt x="5901" y="382"/>
                  </a:cubicBezTo>
                  <a:cubicBezTo>
                    <a:pt x="6178" y="1"/>
                    <a:pt x="6480" y="173"/>
                    <a:pt x="6794" y="352"/>
                  </a:cubicBezTo>
                  <a:cubicBezTo>
                    <a:pt x="6794" y="352"/>
                    <a:pt x="6800" y="352"/>
                    <a:pt x="6800" y="352"/>
                  </a:cubicBezTo>
                  <a:cubicBezTo>
                    <a:pt x="7022" y="481"/>
                    <a:pt x="7244" y="610"/>
                    <a:pt x="7428" y="4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47"/>
            <p:cNvSpPr/>
            <p:nvPr/>
          </p:nvSpPr>
          <p:spPr>
            <a:xfrm>
              <a:off x="1259000" y="3941950"/>
              <a:ext cx="95650" cy="19275"/>
            </a:xfrm>
            <a:custGeom>
              <a:avLst/>
              <a:gdLst/>
              <a:ahLst/>
              <a:cxnLst/>
              <a:rect l="l" t="t" r="r" b="b"/>
              <a:pathLst>
                <a:path w="3826" h="771" extrusionOk="0">
                  <a:moveTo>
                    <a:pt x="68" y="192"/>
                  </a:moveTo>
                  <a:cubicBezTo>
                    <a:pt x="19" y="167"/>
                    <a:pt x="1" y="112"/>
                    <a:pt x="25" y="62"/>
                  </a:cubicBezTo>
                  <a:cubicBezTo>
                    <a:pt x="50" y="19"/>
                    <a:pt x="105" y="1"/>
                    <a:pt x="148" y="25"/>
                  </a:cubicBezTo>
                  <a:cubicBezTo>
                    <a:pt x="154" y="25"/>
                    <a:pt x="1183" y="574"/>
                    <a:pt x="3702" y="19"/>
                  </a:cubicBezTo>
                  <a:cubicBezTo>
                    <a:pt x="3751" y="7"/>
                    <a:pt x="3801" y="38"/>
                    <a:pt x="3813" y="87"/>
                  </a:cubicBezTo>
                  <a:cubicBezTo>
                    <a:pt x="3825" y="136"/>
                    <a:pt x="3795" y="186"/>
                    <a:pt x="3745" y="198"/>
                  </a:cubicBezTo>
                  <a:cubicBezTo>
                    <a:pt x="1158" y="771"/>
                    <a:pt x="68" y="192"/>
                    <a:pt x="68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47"/>
            <p:cNvSpPr/>
            <p:nvPr/>
          </p:nvSpPr>
          <p:spPr>
            <a:xfrm>
              <a:off x="1235275" y="3958750"/>
              <a:ext cx="143400" cy="22350"/>
            </a:xfrm>
            <a:custGeom>
              <a:avLst/>
              <a:gdLst/>
              <a:ahLst/>
              <a:cxnLst/>
              <a:rect l="l" t="t" r="r" b="b"/>
              <a:pathLst>
                <a:path w="5736" h="894" extrusionOk="0">
                  <a:moveTo>
                    <a:pt x="19" y="123"/>
                  </a:moveTo>
                  <a:cubicBezTo>
                    <a:pt x="1" y="74"/>
                    <a:pt x="32" y="25"/>
                    <a:pt x="81" y="12"/>
                  </a:cubicBezTo>
                  <a:cubicBezTo>
                    <a:pt x="130" y="0"/>
                    <a:pt x="180" y="25"/>
                    <a:pt x="198" y="74"/>
                  </a:cubicBezTo>
                  <a:cubicBezTo>
                    <a:pt x="198" y="80"/>
                    <a:pt x="334" y="708"/>
                    <a:pt x="2785" y="671"/>
                  </a:cubicBezTo>
                  <a:cubicBezTo>
                    <a:pt x="5249" y="635"/>
                    <a:pt x="5550" y="68"/>
                    <a:pt x="5550" y="62"/>
                  </a:cubicBezTo>
                  <a:cubicBezTo>
                    <a:pt x="5575" y="19"/>
                    <a:pt x="5631" y="6"/>
                    <a:pt x="5674" y="31"/>
                  </a:cubicBezTo>
                  <a:cubicBezTo>
                    <a:pt x="5723" y="56"/>
                    <a:pt x="5735" y="111"/>
                    <a:pt x="5711" y="154"/>
                  </a:cubicBezTo>
                  <a:cubicBezTo>
                    <a:pt x="5711" y="160"/>
                    <a:pt x="5359" y="813"/>
                    <a:pt x="2785" y="856"/>
                  </a:cubicBezTo>
                  <a:cubicBezTo>
                    <a:pt x="192" y="893"/>
                    <a:pt x="19" y="123"/>
                    <a:pt x="19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47"/>
            <p:cNvSpPr/>
            <p:nvPr/>
          </p:nvSpPr>
          <p:spPr>
            <a:xfrm>
              <a:off x="1240225" y="3951050"/>
              <a:ext cx="133675" cy="17575"/>
            </a:xfrm>
            <a:custGeom>
              <a:avLst/>
              <a:gdLst/>
              <a:ahLst/>
              <a:cxnLst/>
              <a:rect l="l" t="t" r="r" b="b"/>
              <a:pathLst>
                <a:path w="5347" h="703" extrusionOk="0">
                  <a:moveTo>
                    <a:pt x="19" y="129"/>
                  </a:moveTo>
                  <a:cubicBezTo>
                    <a:pt x="0" y="80"/>
                    <a:pt x="31" y="31"/>
                    <a:pt x="74" y="12"/>
                  </a:cubicBezTo>
                  <a:cubicBezTo>
                    <a:pt x="123" y="0"/>
                    <a:pt x="179" y="25"/>
                    <a:pt x="191" y="74"/>
                  </a:cubicBezTo>
                  <a:cubicBezTo>
                    <a:pt x="191" y="74"/>
                    <a:pt x="320" y="518"/>
                    <a:pt x="2593" y="493"/>
                  </a:cubicBezTo>
                  <a:cubicBezTo>
                    <a:pt x="4890" y="462"/>
                    <a:pt x="5168" y="56"/>
                    <a:pt x="5168" y="56"/>
                  </a:cubicBezTo>
                  <a:cubicBezTo>
                    <a:pt x="5198" y="12"/>
                    <a:pt x="5260" y="6"/>
                    <a:pt x="5297" y="37"/>
                  </a:cubicBezTo>
                  <a:cubicBezTo>
                    <a:pt x="5340" y="62"/>
                    <a:pt x="5346" y="123"/>
                    <a:pt x="5315" y="160"/>
                  </a:cubicBezTo>
                  <a:cubicBezTo>
                    <a:pt x="5315" y="166"/>
                    <a:pt x="4989" y="647"/>
                    <a:pt x="2599" y="678"/>
                  </a:cubicBezTo>
                  <a:cubicBezTo>
                    <a:pt x="185" y="702"/>
                    <a:pt x="19" y="129"/>
                    <a:pt x="19" y="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47"/>
            <p:cNvSpPr/>
            <p:nvPr/>
          </p:nvSpPr>
          <p:spPr>
            <a:xfrm>
              <a:off x="1281475" y="3793200"/>
              <a:ext cx="29600" cy="37300"/>
            </a:xfrm>
            <a:custGeom>
              <a:avLst/>
              <a:gdLst/>
              <a:ahLst/>
              <a:cxnLst/>
              <a:rect l="l" t="t" r="r" b="b"/>
              <a:pathLst>
                <a:path w="1184" h="1492" extrusionOk="0">
                  <a:moveTo>
                    <a:pt x="826" y="1393"/>
                  </a:moveTo>
                  <a:cubicBezTo>
                    <a:pt x="863" y="1399"/>
                    <a:pt x="894" y="1393"/>
                    <a:pt x="906" y="1381"/>
                  </a:cubicBezTo>
                  <a:cubicBezTo>
                    <a:pt x="1066" y="1208"/>
                    <a:pt x="974" y="1060"/>
                    <a:pt x="894" y="937"/>
                  </a:cubicBezTo>
                  <a:cubicBezTo>
                    <a:pt x="851" y="863"/>
                    <a:pt x="814" y="802"/>
                    <a:pt x="808" y="740"/>
                  </a:cubicBezTo>
                  <a:cubicBezTo>
                    <a:pt x="795" y="395"/>
                    <a:pt x="647" y="377"/>
                    <a:pt x="506" y="352"/>
                  </a:cubicBezTo>
                  <a:cubicBezTo>
                    <a:pt x="383" y="334"/>
                    <a:pt x="266" y="315"/>
                    <a:pt x="198" y="173"/>
                  </a:cubicBezTo>
                  <a:cubicBezTo>
                    <a:pt x="136" y="340"/>
                    <a:pt x="186" y="395"/>
                    <a:pt x="253" y="469"/>
                  </a:cubicBezTo>
                  <a:cubicBezTo>
                    <a:pt x="333" y="561"/>
                    <a:pt x="432" y="672"/>
                    <a:pt x="395" y="943"/>
                  </a:cubicBezTo>
                  <a:cubicBezTo>
                    <a:pt x="389" y="1060"/>
                    <a:pt x="426" y="1153"/>
                    <a:pt x="481" y="1220"/>
                  </a:cubicBezTo>
                  <a:cubicBezTo>
                    <a:pt x="524" y="1276"/>
                    <a:pt x="586" y="1319"/>
                    <a:pt x="647" y="1344"/>
                  </a:cubicBezTo>
                  <a:cubicBezTo>
                    <a:pt x="709" y="1374"/>
                    <a:pt x="771" y="1393"/>
                    <a:pt x="826" y="1393"/>
                  </a:cubicBezTo>
                  <a:close/>
                  <a:moveTo>
                    <a:pt x="968" y="1455"/>
                  </a:moveTo>
                  <a:cubicBezTo>
                    <a:pt x="937" y="1479"/>
                    <a:pt x="882" y="1491"/>
                    <a:pt x="820" y="1485"/>
                  </a:cubicBezTo>
                  <a:cubicBezTo>
                    <a:pt x="752" y="1479"/>
                    <a:pt x="678" y="1461"/>
                    <a:pt x="604" y="1430"/>
                  </a:cubicBezTo>
                  <a:cubicBezTo>
                    <a:pt x="537" y="1393"/>
                    <a:pt x="463" y="1344"/>
                    <a:pt x="407" y="1276"/>
                  </a:cubicBezTo>
                  <a:cubicBezTo>
                    <a:pt x="340" y="1190"/>
                    <a:pt x="296" y="1079"/>
                    <a:pt x="303" y="937"/>
                  </a:cubicBezTo>
                  <a:lnTo>
                    <a:pt x="303" y="937"/>
                  </a:lnTo>
                  <a:cubicBezTo>
                    <a:pt x="333" y="697"/>
                    <a:pt x="253" y="611"/>
                    <a:pt x="179" y="531"/>
                  </a:cubicBezTo>
                  <a:cubicBezTo>
                    <a:pt x="81" y="420"/>
                    <a:pt x="1" y="327"/>
                    <a:pt x="167" y="32"/>
                  </a:cubicBezTo>
                  <a:cubicBezTo>
                    <a:pt x="179" y="7"/>
                    <a:pt x="210" y="1"/>
                    <a:pt x="229" y="13"/>
                  </a:cubicBezTo>
                  <a:cubicBezTo>
                    <a:pt x="241" y="19"/>
                    <a:pt x="253" y="32"/>
                    <a:pt x="253" y="44"/>
                  </a:cubicBezTo>
                  <a:cubicBezTo>
                    <a:pt x="290" y="223"/>
                    <a:pt x="401" y="241"/>
                    <a:pt x="518" y="260"/>
                  </a:cubicBezTo>
                  <a:cubicBezTo>
                    <a:pt x="697" y="290"/>
                    <a:pt x="882" y="321"/>
                    <a:pt x="900" y="734"/>
                  </a:cubicBezTo>
                  <a:cubicBezTo>
                    <a:pt x="900" y="771"/>
                    <a:pt x="937" y="826"/>
                    <a:pt x="974" y="888"/>
                  </a:cubicBezTo>
                  <a:cubicBezTo>
                    <a:pt x="1066" y="1036"/>
                    <a:pt x="1183" y="1220"/>
                    <a:pt x="974" y="1448"/>
                  </a:cubicBezTo>
                  <a:cubicBezTo>
                    <a:pt x="974" y="1448"/>
                    <a:pt x="968" y="1455"/>
                    <a:pt x="968" y="14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47"/>
            <p:cNvSpPr/>
            <p:nvPr/>
          </p:nvSpPr>
          <p:spPr>
            <a:xfrm>
              <a:off x="1285650" y="3797525"/>
              <a:ext cx="19575" cy="31125"/>
            </a:xfrm>
            <a:custGeom>
              <a:avLst/>
              <a:gdLst/>
              <a:ahLst/>
              <a:cxnLst/>
              <a:rect l="l" t="t" r="r" b="b"/>
              <a:pathLst>
                <a:path w="783" h="1245" extrusionOk="0">
                  <a:moveTo>
                    <a:pt x="37" y="7"/>
                  </a:moveTo>
                  <a:cubicBezTo>
                    <a:pt x="0" y="136"/>
                    <a:pt x="117" y="216"/>
                    <a:pt x="203" y="290"/>
                  </a:cubicBezTo>
                  <a:cubicBezTo>
                    <a:pt x="333" y="395"/>
                    <a:pt x="493" y="530"/>
                    <a:pt x="530" y="696"/>
                  </a:cubicBezTo>
                  <a:cubicBezTo>
                    <a:pt x="554" y="820"/>
                    <a:pt x="567" y="943"/>
                    <a:pt x="604" y="1066"/>
                  </a:cubicBezTo>
                  <a:cubicBezTo>
                    <a:pt x="622" y="1121"/>
                    <a:pt x="678" y="1245"/>
                    <a:pt x="764" y="1226"/>
                  </a:cubicBezTo>
                  <a:cubicBezTo>
                    <a:pt x="782" y="1220"/>
                    <a:pt x="782" y="1189"/>
                    <a:pt x="764" y="1183"/>
                  </a:cubicBezTo>
                  <a:cubicBezTo>
                    <a:pt x="665" y="1158"/>
                    <a:pt x="641" y="1029"/>
                    <a:pt x="622" y="949"/>
                  </a:cubicBezTo>
                  <a:cubicBezTo>
                    <a:pt x="597" y="844"/>
                    <a:pt x="585" y="746"/>
                    <a:pt x="554" y="641"/>
                  </a:cubicBezTo>
                  <a:cubicBezTo>
                    <a:pt x="517" y="524"/>
                    <a:pt x="413" y="432"/>
                    <a:pt x="326" y="351"/>
                  </a:cubicBezTo>
                  <a:cubicBezTo>
                    <a:pt x="228" y="271"/>
                    <a:pt x="25" y="161"/>
                    <a:pt x="55" y="13"/>
                  </a:cubicBezTo>
                  <a:cubicBezTo>
                    <a:pt x="55" y="0"/>
                    <a:pt x="37" y="0"/>
                    <a:pt x="3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47"/>
            <p:cNvSpPr/>
            <p:nvPr/>
          </p:nvSpPr>
          <p:spPr>
            <a:xfrm>
              <a:off x="1290400" y="3812300"/>
              <a:ext cx="12050" cy="12975"/>
            </a:xfrm>
            <a:custGeom>
              <a:avLst/>
              <a:gdLst/>
              <a:ahLst/>
              <a:cxnLst/>
              <a:rect l="l" t="t" r="r" b="b"/>
              <a:pathLst>
                <a:path w="482" h="519" extrusionOk="0">
                  <a:moveTo>
                    <a:pt x="1" y="19"/>
                  </a:moveTo>
                  <a:cubicBezTo>
                    <a:pt x="44" y="105"/>
                    <a:pt x="100" y="161"/>
                    <a:pt x="192" y="198"/>
                  </a:cubicBezTo>
                  <a:cubicBezTo>
                    <a:pt x="272" y="235"/>
                    <a:pt x="340" y="259"/>
                    <a:pt x="383" y="346"/>
                  </a:cubicBezTo>
                  <a:cubicBezTo>
                    <a:pt x="414" y="395"/>
                    <a:pt x="426" y="456"/>
                    <a:pt x="463" y="506"/>
                  </a:cubicBezTo>
                  <a:cubicBezTo>
                    <a:pt x="469" y="518"/>
                    <a:pt x="481" y="506"/>
                    <a:pt x="481" y="493"/>
                  </a:cubicBezTo>
                  <a:cubicBezTo>
                    <a:pt x="463" y="395"/>
                    <a:pt x="407" y="284"/>
                    <a:pt x="321" y="229"/>
                  </a:cubicBezTo>
                  <a:cubicBezTo>
                    <a:pt x="278" y="192"/>
                    <a:pt x="217" y="179"/>
                    <a:pt x="167" y="155"/>
                  </a:cubicBezTo>
                  <a:cubicBezTo>
                    <a:pt x="100" y="124"/>
                    <a:pt x="50" y="81"/>
                    <a:pt x="19" y="7"/>
                  </a:cubicBezTo>
                  <a:cubicBezTo>
                    <a:pt x="13" y="1"/>
                    <a:pt x="1" y="7"/>
                    <a:pt x="1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47"/>
            <p:cNvSpPr/>
            <p:nvPr/>
          </p:nvSpPr>
          <p:spPr>
            <a:xfrm>
              <a:off x="1295350" y="3801675"/>
              <a:ext cx="4025" cy="11875"/>
            </a:xfrm>
            <a:custGeom>
              <a:avLst/>
              <a:gdLst/>
              <a:ahLst/>
              <a:cxnLst/>
              <a:rect l="l" t="t" r="r" b="b"/>
              <a:pathLst>
                <a:path w="161" h="475" extrusionOk="0">
                  <a:moveTo>
                    <a:pt x="6" y="13"/>
                  </a:moveTo>
                  <a:cubicBezTo>
                    <a:pt x="86" y="87"/>
                    <a:pt x="105" y="173"/>
                    <a:pt x="111" y="272"/>
                  </a:cubicBezTo>
                  <a:cubicBezTo>
                    <a:pt x="117" y="333"/>
                    <a:pt x="111" y="407"/>
                    <a:pt x="136" y="463"/>
                  </a:cubicBezTo>
                  <a:cubicBezTo>
                    <a:pt x="142" y="475"/>
                    <a:pt x="154" y="469"/>
                    <a:pt x="154" y="463"/>
                  </a:cubicBezTo>
                  <a:cubicBezTo>
                    <a:pt x="160" y="383"/>
                    <a:pt x="148" y="284"/>
                    <a:pt x="136" y="204"/>
                  </a:cubicBezTo>
                  <a:cubicBezTo>
                    <a:pt x="117" y="118"/>
                    <a:pt x="86" y="56"/>
                    <a:pt x="19" y="7"/>
                  </a:cubicBezTo>
                  <a:cubicBezTo>
                    <a:pt x="12" y="1"/>
                    <a:pt x="0" y="7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47"/>
            <p:cNvSpPr/>
            <p:nvPr/>
          </p:nvSpPr>
          <p:spPr>
            <a:xfrm>
              <a:off x="1404825" y="3745325"/>
              <a:ext cx="20800" cy="18800"/>
            </a:xfrm>
            <a:custGeom>
              <a:avLst/>
              <a:gdLst/>
              <a:ahLst/>
              <a:cxnLst/>
              <a:rect l="l" t="t" r="r" b="b"/>
              <a:pathLst>
                <a:path w="832" h="752" extrusionOk="0">
                  <a:moveTo>
                    <a:pt x="173" y="13"/>
                  </a:moveTo>
                  <a:cubicBezTo>
                    <a:pt x="0" y="185"/>
                    <a:pt x="197" y="444"/>
                    <a:pt x="345" y="549"/>
                  </a:cubicBezTo>
                  <a:cubicBezTo>
                    <a:pt x="450" y="629"/>
                    <a:pt x="813" y="752"/>
                    <a:pt x="832" y="518"/>
                  </a:cubicBezTo>
                  <a:cubicBezTo>
                    <a:pt x="832" y="499"/>
                    <a:pt x="807" y="481"/>
                    <a:pt x="789" y="493"/>
                  </a:cubicBezTo>
                  <a:cubicBezTo>
                    <a:pt x="733" y="536"/>
                    <a:pt x="696" y="567"/>
                    <a:pt x="629" y="567"/>
                  </a:cubicBezTo>
                  <a:cubicBezTo>
                    <a:pt x="542" y="573"/>
                    <a:pt x="456" y="524"/>
                    <a:pt x="382" y="481"/>
                  </a:cubicBezTo>
                  <a:cubicBezTo>
                    <a:pt x="308" y="438"/>
                    <a:pt x="247" y="370"/>
                    <a:pt x="204" y="296"/>
                  </a:cubicBezTo>
                  <a:cubicBezTo>
                    <a:pt x="148" y="204"/>
                    <a:pt x="167" y="124"/>
                    <a:pt x="197" y="31"/>
                  </a:cubicBezTo>
                  <a:cubicBezTo>
                    <a:pt x="204" y="13"/>
                    <a:pt x="179" y="0"/>
                    <a:pt x="17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47"/>
            <p:cNvSpPr/>
            <p:nvPr/>
          </p:nvSpPr>
          <p:spPr>
            <a:xfrm>
              <a:off x="1406350" y="3746400"/>
              <a:ext cx="20675" cy="13575"/>
            </a:xfrm>
            <a:custGeom>
              <a:avLst/>
              <a:gdLst/>
              <a:ahLst/>
              <a:cxnLst/>
              <a:rect l="l" t="t" r="r" b="b"/>
              <a:pathLst>
                <a:path w="827" h="543" extrusionOk="0">
                  <a:moveTo>
                    <a:pt x="112" y="13"/>
                  </a:moveTo>
                  <a:cubicBezTo>
                    <a:pt x="1" y="161"/>
                    <a:pt x="210" y="315"/>
                    <a:pt x="321" y="376"/>
                  </a:cubicBezTo>
                  <a:cubicBezTo>
                    <a:pt x="420" y="426"/>
                    <a:pt x="740" y="543"/>
                    <a:pt x="820" y="401"/>
                  </a:cubicBezTo>
                  <a:cubicBezTo>
                    <a:pt x="826" y="382"/>
                    <a:pt x="814" y="364"/>
                    <a:pt x="795" y="364"/>
                  </a:cubicBezTo>
                  <a:cubicBezTo>
                    <a:pt x="746" y="364"/>
                    <a:pt x="703" y="382"/>
                    <a:pt x="654" y="389"/>
                  </a:cubicBezTo>
                  <a:cubicBezTo>
                    <a:pt x="574" y="389"/>
                    <a:pt x="500" y="370"/>
                    <a:pt x="426" y="345"/>
                  </a:cubicBezTo>
                  <a:cubicBezTo>
                    <a:pt x="278" y="290"/>
                    <a:pt x="136" y="198"/>
                    <a:pt x="155" y="25"/>
                  </a:cubicBezTo>
                  <a:cubicBezTo>
                    <a:pt x="161" y="1"/>
                    <a:pt x="124" y="1"/>
                    <a:pt x="11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47"/>
            <p:cNvSpPr/>
            <p:nvPr/>
          </p:nvSpPr>
          <p:spPr>
            <a:xfrm>
              <a:off x="1397725" y="3700825"/>
              <a:ext cx="24675" cy="40525"/>
            </a:xfrm>
            <a:custGeom>
              <a:avLst/>
              <a:gdLst/>
              <a:ahLst/>
              <a:cxnLst/>
              <a:rect l="l" t="t" r="r" b="b"/>
              <a:pathLst>
                <a:path w="987" h="1621" extrusionOk="0">
                  <a:moveTo>
                    <a:pt x="814" y="1614"/>
                  </a:moveTo>
                  <a:cubicBezTo>
                    <a:pt x="943" y="1269"/>
                    <a:pt x="986" y="857"/>
                    <a:pt x="795" y="530"/>
                  </a:cubicBezTo>
                  <a:cubicBezTo>
                    <a:pt x="654" y="278"/>
                    <a:pt x="315" y="0"/>
                    <a:pt x="19" y="167"/>
                  </a:cubicBezTo>
                  <a:cubicBezTo>
                    <a:pt x="1" y="179"/>
                    <a:pt x="7" y="210"/>
                    <a:pt x="32" y="204"/>
                  </a:cubicBezTo>
                  <a:cubicBezTo>
                    <a:pt x="358" y="185"/>
                    <a:pt x="586" y="327"/>
                    <a:pt x="752" y="610"/>
                  </a:cubicBezTo>
                  <a:cubicBezTo>
                    <a:pt x="913" y="887"/>
                    <a:pt x="876" y="1306"/>
                    <a:pt x="795" y="1608"/>
                  </a:cubicBezTo>
                  <a:cubicBezTo>
                    <a:pt x="789" y="1620"/>
                    <a:pt x="808" y="1620"/>
                    <a:pt x="814" y="16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47"/>
            <p:cNvSpPr/>
            <p:nvPr/>
          </p:nvSpPr>
          <p:spPr>
            <a:xfrm>
              <a:off x="1187100" y="3745775"/>
              <a:ext cx="20650" cy="17750"/>
            </a:xfrm>
            <a:custGeom>
              <a:avLst/>
              <a:gdLst/>
              <a:ahLst/>
              <a:cxnLst/>
              <a:rect l="l" t="t" r="r" b="b"/>
              <a:pathLst>
                <a:path w="826" h="710" extrusionOk="0">
                  <a:moveTo>
                    <a:pt x="628" y="69"/>
                  </a:moveTo>
                  <a:cubicBezTo>
                    <a:pt x="702" y="235"/>
                    <a:pt x="610" y="377"/>
                    <a:pt x="468" y="475"/>
                  </a:cubicBezTo>
                  <a:cubicBezTo>
                    <a:pt x="407" y="512"/>
                    <a:pt x="327" y="537"/>
                    <a:pt x="253" y="543"/>
                  </a:cubicBezTo>
                  <a:cubicBezTo>
                    <a:pt x="160" y="543"/>
                    <a:pt x="117" y="481"/>
                    <a:pt x="43" y="438"/>
                  </a:cubicBezTo>
                  <a:cubicBezTo>
                    <a:pt x="25" y="426"/>
                    <a:pt x="0" y="451"/>
                    <a:pt x="6" y="475"/>
                  </a:cubicBezTo>
                  <a:cubicBezTo>
                    <a:pt x="37" y="709"/>
                    <a:pt x="382" y="629"/>
                    <a:pt x="511" y="549"/>
                  </a:cubicBezTo>
                  <a:cubicBezTo>
                    <a:pt x="678" y="444"/>
                    <a:pt x="825" y="204"/>
                    <a:pt x="672" y="32"/>
                  </a:cubicBezTo>
                  <a:cubicBezTo>
                    <a:pt x="647" y="1"/>
                    <a:pt x="616" y="38"/>
                    <a:pt x="628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47"/>
            <p:cNvSpPr/>
            <p:nvPr/>
          </p:nvSpPr>
          <p:spPr>
            <a:xfrm>
              <a:off x="1187850" y="3746550"/>
              <a:ext cx="24050" cy="21125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697" y="32"/>
                  </a:moveTo>
                  <a:cubicBezTo>
                    <a:pt x="826" y="222"/>
                    <a:pt x="728" y="401"/>
                    <a:pt x="555" y="530"/>
                  </a:cubicBezTo>
                  <a:cubicBezTo>
                    <a:pt x="481" y="586"/>
                    <a:pt x="389" y="623"/>
                    <a:pt x="297" y="641"/>
                  </a:cubicBezTo>
                  <a:cubicBezTo>
                    <a:pt x="192" y="666"/>
                    <a:pt x="130" y="617"/>
                    <a:pt x="50" y="561"/>
                  </a:cubicBezTo>
                  <a:cubicBezTo>
                    <a:pt x="26" y="549"/>
                    <a:pt x="1" y="574"/>
                    <a:pt x="7" y="592"/>
                  </a:cubicBezTo>
                  <a:cubicBezTo>
                    <a:pt x="87" y="845"/>
                    <a:pt x="481" y="672"/>
                    <a:pt x="611" y="574"/>
                  </a:cubicBezTo>
                  <a:cubicBezTo>
                    <a:pt x="771" y="457"/>
                    <a:pt x="962" y="155"/>
                    <a:pt x="715" y="7"/>
                  </a:cubicBezTo>
                  <a:cubicBezTo>
                    <a:pt x="703" y="1"/>
                    <a:pt x="685" y="13"/>
                    <a:pt x="69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47"/>
            <p:cNvSpPr/>
            <p:nvPr/>
          </p:nvSpPr>
          <p:spPr>
            <a:xfrm>
              <a:off x="1191700" y="3699900"/>
              <a:ext cx="26975" cy="40675"/>
            </a:xfrm>
            <a:custGeom>
              <a:avLst/>
              <a:gdLst/>
              <a:ahLst/>
              <a:cxnLst/>
              <a:rect l="l" t="t" r="r" b="b"/>
              <a:pathLst>
                <a:path w="1079" h="1627" extrusionOk="0">
                  <a:moveTo>
                    <a:pt x="149" y="1602"/>
                  </a:moveTo>
                  <a:cubicBezTo>
                    <a:pt x="75" y="1275"/>
                    <a:pt x="99" y="931"/>
                    <a:pt x="235" y="629"/>
                  </a:cubicBezTo>
                  <a:cubicBezTo>
                    <a:pt x="303" y="481"/>
                    <a:pt x="401" y="352"/>
                    <a:pt x="543" y="259"/>
                  </a:cubicBezTo>
                  <a:cubicBezTo>
                    <a:pt x="697" y="161"/>
                    <a:pt x="869" y="167"/>
                    <a:pt x="1048" y="161"/>
                  </a:cubicBezTo>
                  <a:cubicBezTo>
                    <a:pt x="1073" y="161"/>
                    <a:pt x="1079" y="118"/>
                    <a:pt x="1054" y="111"/>
                  </a:cubicBezTo>
                  <a:cubicBezTo>
                    <a:pt x="703" y="0"/>
                    <a:pt x="364" y="235"/>
                    <a:pt x="198" y="530"/>
                  </a:cubicBezTo>
                  <a:cubicBezTo>
                    <a:pt x="26" y="850"/>
                    <a:pt x="1" y="1263"/>
                    <a:pt x="118" y="1608"/>
                  </a:cubicBezTo>
                  <a:cubicBezTo>
                    <a:pt x="124" y="1627"/>
                    <a:pt x="149" y="1620"/>
                    <a:pt x="149" y="1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47"/>
            <p:cNvSpPr/>
            <p:nvPr/>
          </p:nvSpPr>
          <p:spPr>
            <a:xfrm>
              <a:off x="1242825" y="3699600"/>
              <a:ext cx="6800" cy="19100"/>
            </a:xfrm>
            <a:custGeom>
              <a:avLst/>
              <a:gdLst/>
              <a:ahLst/>
              <a:cxnLst/>
              <a:rect l="l" t="t" r="r" b="b"/>
              <a:pathLst>
                <a:path w="272" h="764" extrusionOk="0">
                  <a:moveTo>
                    <a:pt x="19" y="43"/>
                  </a:moveTo>
                  <a:cubicBezTo>
                    <a:pt x="124" y="123"/>
                    <a:pt x="173" y="222"/>
                    <a:pt x="179" y="357"/>
                  </a:cubicBezTo>
                  <a:cubicBezTo>
                    <a:pt x="192" y="474"/>
                    <a:pt x="173" y="561"/>
                    <a:pt x="75" y="610"/>
                  </a:cubicBezTo>
                  <a:cubicBezTo>
                    <a:pt x="50" y="622"/>
                    <a:pt x="56" y="653"/>
                    <a:pt x="75" y="665"/>
                  </a:cubicBezTo>
                  <a:cubicBezTo>
                    <a:pt x="210" y="764"/>
                    <a:pt x="266" y="474"/>
                    <a:pt x="266" y="401"/>
                  </a:cubicBezTo>
                  <a:cubicBezTo>
                    <a:pt x="272" y="271"/>
                    <a:pt x="210" y="0"/>
                    <a:pt x="32" y="6"/>
                  </a:cubicBezTo>
                  <a:cubicBezTo>
                    <a:pt x="19" y="6"/>
                    <a:pt x="1" y="31"/>
                    <a:pt x="1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47"/>
            <p:cNvSpPr/>
            <p:nvPr/>
          </p:nvSpPr>
          <p:spPr>
            <a:xfrm>
              <a:off x="1239600" y="3700350"/>
              <a:ext cx="6325" cy="14050"/>
            </a:xfrm>
            <a:custGeom>
              <a:avLst/>
              <a:gdLst/>
              <a:ahLst/>
              <a:cxnLst/>
              <a:rect l="l" t="t" r="r" b="b"/>
              <a:pathLst>
                <a:path w="253" h="562" extrusionOk="0">
                  <a:moveTo>
                    <a:pt x="136" y="38"/>
                  </a:moveTo>
                  <a:cubicBezTo>
                    <a:pt x="185" y="124"/>
                    <a:pt x="179" y="229"/>
                    <a:pt x="154" y="321"/>
                  </a:cubicBezTo>
                  <a:cubicBezTo>
                    <a:pt x="130" y="407"/>
                    <a:pt x="62" y="444"/>
                    <a:pt x="7" y="518"/>
                  </a:cubicBezTo>
                  <a:cubicBezTo>
                    <a:pt x="0" y="531"/>
                    <a:pt x="13" y="561"/>
                    <a:pt x="31" y="555"/>
                  </a:cubicBezTo>
                  <a:cubicBezTo>
                    <a:pt x="136" y="543"/>
                    <a:pt x="191" y="426"/>
                    <a:pt x="222" y="340"/>
                  </a:cubicBezTo>
                  <a:cubicBezTo>
                    <a:pt x="253" y="229"/>
                    <a:pt x="234" y="112"/>
                    <a:pt x="167" y="19"/>
                  </a:cubicBezTo>
                  <a:cubicBezTo>
                    <a:pt x="154" y="1"/>
                    <a:pt x="124" y="19"/>
                    <a:pt x="136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47"/>
            <p:cNvSpPr/>
            <p:nvPr/>
          </p:nvSpPr>
          <p:spPr>
            <a:xfrm>
              <a:off x="1365250" y="3697125"/>
              <a:ext cx="4650" cy="18650"/>
            </a:xfrm>
            <a:custGeom>
              <a:avLst/>
              <a:gdLst/>
              <a:ahLst/>
              <a:cxnLst/>
              <a:rect l="l" t="t" r="r" b="b"/>
              <a:pathLst>
                <a:path w="186" h="746" extrusionOk="0">
                  <a:moveTo>
                    <a:pt x="142" y="19"/>
                  </a:moveTo>
                  <a:cubicBezTo>
                    <a:pt x="31" y="99"/>
                    <a:pt x="7" y="222"/>
                    <a:pt x="0" y="352"/>
                  </a:cubicBezTo>
                  <a:cubicBezTo>
                    <a:pt x="0" y="469"/>
                    <a:pt x="31" y="672"/>
                    <a:pt x="142" y="734"/>
                  </a:cubicBezTo>
                  <a:cubicBezTo>
                    <a:pt x="160" y="746"/>
                    <a:pt x="185" y="727"/>
                    <a:pt x="179" y="709"/>
                  </a:cubicBezTo>
                  <a:cubicBezTo>
                    <a:pt x="160" y="617"/>
                    <a:pt x="105" y="536"/>
                    <a:pt x="87" y="444"/>
                  </a:cubicBezTo>
                  <a:cubicBezTo>
                    <a:pt x="62" y="309"/>
                    <a:pt x="80" y="161"/>
                    <a:pt x="173" y="56"/>
                  </a:cubicBezTo>
                  <a:cubicBezTo>
                    <a:pt x="185" y="38"/>
                    <a:pt x="167" y="1"/>
                    <a:pt x="14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47"/>
            <p:cNvSpPr/>
            <p:nvPr/>
          </p:nvSpPr>
          <p:spPr>
            <a:xfrm>
              <a:off x="1368475" y="3698975"/>
              <a:ext cx="4650" cy="14500"/>
            </a:xfrm>
            <a:custGeom>
              <a:avLst/>
              <a:gdLst/>
              <a:ahLst/>
              <a:cxnLst/>
              <a:rect l="l" t="t" r="r" b="b"/>
              <a:pathLst>
                <a:path w="186" h="580" extrusionOk="0">
                  <a:moveTo>
                    <a:pt x="75" y="19"/>
                  </a:moveTo>
                  <a:cubicBezTo>
                    <a:pt x="25" y="130"/>
                    <a:pt x="1" y="241"/>
                    <a:pt x="13" y="358"/>
                  </a:cubicBezTo>
                  <a:cubicBezTo>
                    <a:pt x="19" y="444"/>
                    <a:pt x="62" y="567"/>
                    <a:pt x="155" y="573"/>
                  </a:cubicBezTo>
                  <a:cubicBezTo>
                    <a:pt x="173" y="580"/>
                    <a:pt x="185" y="561"/>
                    <a:pt x="179" y="549"/>
                  </a:cubicBezTo>
                  <a:cubicBezTo>
                    <a:pt x="167" y="512"/>
                    <a:pt x="149" y="493"/>
                    <a:pt x="124" y="456"/>
                  </a:cubicBezTo>
                  <a:cubicBezTo>
                    <a:pt x="99" y="413"/>
                    <a:pt x="87" y="358"/>
                    <a:pt x="87" y="308"/>
                  </a:cubicBezTo>
                  <a:cubicBezTo>
                    <a:pt x="75" y="216"/>
                    <a:pt x="87" y="124"/>
                    <a:pt x="112" y="37"/>
                  </a:cubicBezTo>
                  <a:cubicBezTo>
                    <a:pt x="112" y="13"/>
                    <a:pt x="81" y="1"/>
                    <a:pt x="7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47"/>
            <p:cNvSpPr/>
            <p:nvPr/>
          </p:nvSpPr>
          <p:spPr>
            <a:xfrm>
              <a:off x="1313050" y="3682500"/>
              <a:ext cx="69475" cy="5875"/>
            </a:xfrm>
            <a:custGeom>
              <a:avLst/>
              <a:gdLst/>
              <a:ahLst/>
              <a:cxnLst/>
              <a:rect l="l" t="t" r="r" b="b"/>
              <a:pathLst>
                <a:path w="2779" h="235" extrusionOk="0">
                  <a:moveTo>
                    <a:pt x="31" y="204"/>
                  </a:moveTo>
                  <a:cubicBezTo>
                    <a:pt x="518" y="216"/>
                    <a:pt x="998" y="179"/>
                    <a:pt x="1479" y="204"/>
                  </a:cubicBezTo>
                  <a:cubicBezTo>
                    <a:pt x="1713" y="216"/>
                    <a:pt x="1941" y="235"/>
                    <a:pt x="2175" y="228"/>
                  </a:cubicBezTo>
                  <a:cubicBezTo>
                    <a:pt x="2366" y="216"/>
                    <a:pt x="2606" y="191"/>
                    <a:pt x="2754" y="62"/>
                  </a:cubicBezTo>
                  <a:cubicBezTo>
                    <a:pt x="2778" y="44"/>
                    <a:pt x="2760" y="1"/>
                    <a:pt x="2729" y="1"/>
                  </a:cubicBezTo>
                  <a:cubicBezTo>
                    <a:pt x="2526" y="31"/>
                    <a:pt x="2329" y="99"/>
                    <a:pt x="2113" y="111"/>
                  </a:cubicBezTo>
                  <a:cubicBezTo>
                    <a:pt x="1885" y="124"/>
                    <a:pt x="1651" y="93"/>
                    <a:pt x="1423" y="81"/>
                  </a:cubicBezTo>
                  <a:cubicBezTo>
                    <a:pt x="961" y="50"/>
                    <a:pt x="481" y="68"/>
                    <a:pt x="25" y="154"/>
                  </a:cubicBezTo>
                  <a:cubicBezTo>
                    <a:pt x="0" y="161"/>
                    <a:pt x="7" y="204"/>
                    <a:pt x="31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47"/>
            <p:cNvSpPr/>
            <p:nvPr/>
          </p:nvSpPr>
          <p:spPr>
            <a:xfrm>
              <a:off x="1237125" y="3683275"/>
              <a:ext cx="59925" cy="6950"/>
            </a:xfrm>
            <a:custGeom>
              <a:avLst/>
              <a:gdLst/>
              <a:ahLst/>
              <a:cxnLst/>
              <a:rect l="l" t="t" r="r" b="b"/>
              <a:pathLst>
                <a:path w="2397" h="278" extrusionOk="0">
                  <a:moveTo>
                    <a:pt x="2372" y="117"/>
                  </a:moveTo>
                  <a:cubicBezTo>
                    <a:pt x="2181" y="123"/>
                    <a:pt x="1990" y="142"/>
                    <a:pt x="1799" y="136"/>
                  </a:cubicBezTo>
                  <a:cubicBezTo>
                    <a:pt x="1590" y="123"/>
                    <a:pt x="1387" y="87"/>
                    <a:pt x="1177" y="68"/>
                  </a:cubicBezTo>
                  <a:cubicBezTo>
                    <a:pt x="999" y="56"/>
                    <a:pt x="814" y="68"/>
                    <a:pt x="635" y="68"/>
                  </a:cubicBezTo>
                  <a:cubicBezTo>
                    <a:pt x="432" y="74"/>
                    <a:pt x="253" y="19"/>
                    <a:pt x="56" y="6"/>
                  </a:cubicBezTo>
                  <a:cubicBezTo>
                    <a:pt x="7" y="0"/>
                    <a:pt x="1" y="62"/>
                    <a:pt x="32" y="87"/>
                  </a:cubicBezTo>
                  <a:cubicBezTo>
                    <a:pt x="167" y="185"/>
                    <a:pt x="364" y="185"/>
                    <a:pt x="524" y="185"/>
                  </a:cubicBezTo>
                  <a:cubicBezTo>
                    <a:pt x="728" y="191"/>
                    <a:pt x="925" y="173"/>
                    <a:pt x="1128" y="173"/>
                  </a:cubicBezTo>
                  <a:cubicBezTo>
                    <a:pt x="1535" y="173"/>
                    <a:pt x="1978" y="277"/>
                    <a:pt x="2378" y="148"/>
                  </a:cubicBezTo>
                  <a:cubicBezTo>
                    <a:pt x="2397" y="148"/>
                    <a:pt x="2391" y="117"/>
                    <a:pt x="2372" y="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47"/>
            <p:cNvSpPr/>
            <p:nvPr/>
          </p:nvSpPr>
          <p:spPr>
            <a:xfrm>
              <a:off x="1223900" y="3668500"/>
              <a:ext cx="23425" cy="5875"/>
            </a:xfrm>
            <a:custGeom>
              <a:avLst/>
              <a:gdLst/>
              <a:ahLst/>
              <a:cxnLst/>
              <a:rect l="l" t="t" r="r" b="b"/>
              <a:pathLst>
                <a:path w="937" h="235" extrusionOk="0">
                  <a:moveTo>
                    <a:pt x="930" y="172"/>
                  </a:moveTo>
                  <a:cubicBezTo>
                    <a:pt x="789" y="172"/>
                    <a:pt x="641" y="154"/>
                    <a:pt x="493" y="142"/>
                  </a:cubicBezTo>
                  <a:cubicBezTo>
                    <a:pt x="401" y="129"/>
                    <a:pt x="314" y="117"/>
                    <a:pt x="222" y="92"/>
                  </a:cubicBezTo>
                  <a:cubicBezTo>
                    <a:pt x="154" y="68"/>
                    <a:pt x="105" y="18"/>
                    <a:pt x="37" y="6"/>
                  </a:cubicBezTo>
                  <a:cubicBezTo>
                    <a:pt x="13" y="0"/>
                    <a:pt x="0" y="18"/>
                    <a:pt x="0" y="37"/>
                  </a:cubicBezTo>
                  <a:cubicBezTo>
                    <a:pt x="25" y="166"/>
                    <a:pt x="222" y="203"/>
                    <a:pt x="327" y="216"/>
                  </a:cubicBezTo>
                  <a:cubicBezTo>
                    <a:pt x="530" y="234"/>
                    <a:pt x="727" y="179"/>
                    <a:pt x="930" y="172"/>
                  </a:cubicBezTo>
                  <a:cubicBezTo>
                    <a:pt x="936" y="172"/>
                    <a:pt x="936" y="172"/>
                    <a:pt x="930" y="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47"/>
            <p:cNvSpPr/>
            <p:nvPr/>
          </p:nvSpPr>
          <p:spPr>
            <a:xfrm>
              <a:off x="1367700" y="3666025"/>
              <a:ext cx="24825" cy="8650"/>
            </a:xfrm>
            <a:custGeom>
              <a:avLst/>
              <a:gdLst/>
              <a:ahLst/>
              <a:cxnLst/>
              <a:rect l="l" t="t" r="r" b="b"/>
              <a:pathLst>
                <a:path w="993" h="346" extrusionOk="0">
                  <a:moveTo>
                    <a:pt x="13" y="302"/>
                  </a:moveTo>
                  <a:cubicBezTo>
                    <a:pt x="192" y="321"/>
                    <a:pt x="346" y="345"/>
                    <a:pt x="518" y="308"/>
                  </a:cubicBezTo>
                  <a:cubicBezTo>
                    <a:pt x="678" y="278"/>
                    <a:pt x="876" y="191"/>
                    <a:pt x="974" y="68"/>
                  </a:cubicBezTo>
                  <a:cubicBezTo>
                    <a:pt x="993" y="37"/>
                    <a:pt x="968" y="0"/>
                    <a:pt x="931" y="13"/>
                  </a:cubicBezTo>
                  <a:cubicBezTo>
                    <a:pt x="783" y="81"/>
                    <a:pt x="660" y="179"/>
                    <a:pt x="500" y="228"/>
                  </a:cubicBezTo>
                  <a:cubicBezTo>
                    <a:pt x="346" y="271"/>
                    <a:pt x="167" y="296"/>
                    <a:pt x="13" y="284"/>
                  </a:cubicBezTo>
                  <a:cubicBezTo>
                    <a:pt x="1" y="284"/>
                    <a:pt x="1" y="302"/>
                    <a:pt x="13" y="3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47"/>
            <p:cNvSpPr/>
            <p:nvPr/>
          </p:nvSpPr>
          <p:spPr>
            <a:xfrm>
              <a:off x="1324900" y="3656325"/>
              <a:ext cx="55150" cy="8500"/>
            </a:xfrm>
            <a:custGeom>
              <a:avLst/>
              <a:gdLst/>
              <a:ahLst/>
              <a:cxnLst/>
              <a:rect l="l" t="t" r="r" b="b"/>
              <a:pathLst>
                <a:path w="2206" h="340" extrusionOk="0">
                  <a:moveTo>
                    <a:pt x="13" y="50"/>
                  </a:moveTo>
                  <a:cubicBezTo>
                    <a:pt x="407" y="68"/>
                    <a:pt x="789" y="111"/>
                    <a:pt x="1183" y="117"/>
                  </a:cubicBezTo>
                  <a:cubicBezTo>
                    <a:pt x="1350" y="124"/>
                    <a:pt x="1522" y="142"/>
                    <a:pt x="1688" y="173"/>
                  </a:cubicBezTo>
                  <a:cubicBezTo>
                    <a:pt x="1855" y="204"/>
                    <a:pt x="1990" y="284"/>
                    <a:pt x="2150" y="333"/>
                  </a:cubicBezTo>
                  <a:cubicBezTo>
                    <a:pt x="2187" y="339"/>
                    <a:pt x="2206" y="302"/>
                    <a:pt x="2181" y="278"/>
                  </a:cubicBezTo>
                  <a:cubicBezTo>
                    <a:pt x="1996" y="68"/>
                    <a:pt x="1577" y="50"/>
                    <a:pt x="1319" y="31"/>
                  </a:cubicBezTo>
                  <a:cubicBezTo>
                    <a:pt x="888" y="0"/>
                    <a:pt x="444" y="13"/>
                    <a:pt x="13" y="25"/>
                  </a:cubicBezTo>
                  <a:cubicBezTo>
                    <a:pt x="1" y="31"/>
                    <a:pt x="1" y="50"/>
                    <a:pt x="13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47"/>
            <p:cNvSpPr/>
            <p:nvPr/>
          </p:nvSpPr>
          <p:spPr>
            <a:xfrm>
              <a:off x="1228050" y="3655250"/>
              <a:ext cx="59150" cy="9875"/>
            </a:xfrm>
            <a:custGeom>
              <a:avLst/>
              <a:gdLst/>
              <a:ahLst/>
              <a:cxnLst/>
              <a:rect l="l" t="t" r="r" b="b"/>
              <a:pathLst>
                <a:path w="2366" h="395" extrusionOk="0">
                  <a:moveTo>
                    <a:pt x="2353" y="50"/>
                  </a:moveTo>
                  <a:cubicBezTo>
                    <a:pt x="1922" y="0"/>
                    <a:pt x="1491" y="93"/>
                    <a:pt x="1054" y="93"/>
                  </a:cubicBezTo>
                  <a:cubicBezTo>
                    <a:pt x="875" y="93"/>
                    <a:pt x="696" y="111"/>
                    <a:pt x="518" y="148"/>
                  </a:cubicBezTo>
                  <a:cubicBezTo>
                    <a:pt x="358" y="179"/>
                    <a:pt x="148" y="216"/>
                    <a:pt x="25" y="327"/>
                  </a:cubicBezTo>
                  <a:cubicBezTo>
                    <a:pt x="1" y="345"/>
                    <a:pt x="19" y="395"/>
                    <a:pt x="50" y="388"/>
                  </a:cubicBezTo>
                  <a:cubicBezTo>
                    <a:pt x="198" y="370"/>
                    <a:pt x="345" y="296"/>
                    <a:pt x="493" y="259"/>
                  </a:cubicBezTo>
                  <a:cubicBezTo>
                    <a:pt x="690" y="210"/>
                    <a:pt x="900" y="179"/>
                    <a:pt x="1103" y="160"/>
                  </a:cubicBezTo>
                  <a:cubicBezTo>
                    <a:pt x="1300" y="148"/>
                    <a:pt x="1491" y="142"/>
                    <a:pt x="1688" y="117"/>
                  </a:cubicBezTo>
                  <a:cubicBezTo>
                    <a:pt x="1904" y="99"/>
                    <a:pt x="2138" y="62"/>
                    <a:pt x="2353" y="68"/>
                  </a:cubicBezTo>
                  <a:cubicBezTo>
                    <a:pt x="2366" y="68"/>
                    <a:pt x="2366" y="50"/>
                    <a:pt x="2353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47"/>
            <p:cNvSpPr/>
            <p:nvPr/>
          </p:nvSpPr>
          <p:spPr>
            <a:xfrm>
              <a:off x="1299950" y="3655100"/>
              <a:ext cx="9275" cy="2625"/>
            </a:xfrm>
            <a:custGeom>
              <a:avLst/>
              <a:gdLst/>
              <a:ahLst/>
              <a:cxnLst/>
              <a:rect l="l" t="t" r="r" b="b"/>
              <a:pathLst>
                <a:path w="371" h="105" extrusionOk="0">
                  <a:moveTo>
                    <a:pt x="25" y="99"/>
                  </a:moveTo>
                  <a:cubicBezTo>
                    <a:pt x="81" y="99"/>
                    <a:pt x="136" y="99"/>
                    <a:pt x="192" y="99"/>
                  </a:cubicBezTo>
                  <a:cubicBezTo>
                    <a:pt x="247" y="99"/>
                    <a:pt x="303" y="105"/>
                    <a:pt x="352" y="93"/>
                  </a:cubicBezTo>
                  <a:cubicBezTo>
                    <a:pt x="370" y="93"/>
                    <a:pt x="370" y="68"/>
                    <a:pt x="358" y="62"/>
                  </a:cubicBezTo>
                  <a:cubicBezTo>
                    <a:pt x="272" y="0"/>
                    <a:pt x="124" y="49"/>
                    <a:pt x="25" y="56"/>
                  </a:cubicBezTo>
                  <a:cubicBezTo>
                    <a:pt x="1" y="62"/>
                    <a:pt x="1" y="93"/>
                    <a:pt x="25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47"/>
            <p:cNvSpPr/>
            <p:nvPr/>
          </p:nvSpPr>
          <p:spPr>
            <a:xfrm>
              <a:off x="1371100" y="3742850"/>
              <a:ext cx="17125" cy="12350"/>
            </a:xfrm>
            <a:custGeom>
              <a:avLst/>
              <a:gdLst/>
              <a:ahLst/>
              <a:cxnLst/>
              <a:rect l="l" t="t" r="r" b="b"/>
              <a:pathLst>
                <a:path w="685" h="494" extrusionOk="0">
                  <a:moveTo>
                    <a:pt x="37" y="481"/>
                  </a:moveTo>
                  <a:cubicBezTo>
                    <a:pt x="228" y="346"/>
                    <a:pt x="561" y="272"/>
                    <a:pt x="672" y="50"/>
                  </a:cubicBezTo>
                  <a:cubicBezTo>
                    <a:pt x="684" y="32"/>
                    <a:pt x="659" y="1"/>
                    <a:pt x="635" y="13"/>
                  </a:cubicBezTo>
                  <a:cubicBezTo>
                    <a:pt x="536" y="75"/>
                    <a:pt x="450" y="167"/>
                    <a:pt x="345" y="235"/>
                  </a:cubicBezTo>
                  <a:cubicBezTo>
                    <a:pt x="234" y="303"/>
                    <a:pt x="124" y="370"/>
                    <a:pt x="19" y="444"/>
                  </a:cubicBezTo>
                  <a:cubicBezTo>
                    <a:pt x="0" y="463"/>
                    <a:pt x="19" y="494"/>
                    <a:pt x="37" y="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47"/>
            <p:cNvSpPr/>
            <p:nvPr/>
          </p:nvSpPr>
          <p:spPr>
            <a:xfrm>
              <a:off x="1356000" y="3755800"/>
              <a:ext cx="9725" cy="4475"/>
            </a:xfrm>
            <a:custGeom>
              <a:avLst/>
              <a:gdLst/>
              <a:ahLst/>
              <a:cxnLst/>
              <a:rect l="l" t="t" r="r" b="b"/>
              <a:pathLst>
                <a:path w="389" h="179" extrusionOk="0">
                  <a:moveTo>
                    <a:pt x="315" y="13"/>
                  </a:moveTo>
                  <a:cubicBezTo>
                    <a:pt x="223" y="43"/>
                    <a:pt x="93" y="50"/>
                    <a:pt x="13" y="111"/>
                  </a:cubicBezTo>
                  <a:cubicBezTo>
                    <a:pt x="1" y="123"/>
                    <a:pt x="7" y="148"/>
                    <a:pt x="25" y="154"/>
                  </a:cubicBezTo>
                  <a:cubicBezTo>
                    <a:pt x="124" y="179"/>
                    <a:pt x="247" y="123"/>
                    <a:pt x="340" y="93"/>
                  </a:cubicBezTo>
                  <a:cubicBezTo>
                    <a:pt x="389" y="74"/>
                    <a:pt x="370" y="0"/>
                    <a:pt x="31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47"/>
            <p:cNvSpPr/>
            <p:nvPr/>
          </p:nvSpPr>
          <p:spPr>
            <a:xfrm>
              <a:off x="1224350" y="3742700"/>
              <a:ext cx="22675" cy="12975"/>
            </a:xfrm>
            <a:custGeom>
              <a:avLst/>
              <a:gdLst/>
              <a:ahLst/>
              <a:cxnLst/>
              <a:rect l="l" t="t" r="r" b="b"/>
              <a:pathLst>
                <a:path w="907" h="519" extrusionOk="0">
                  <a:moveTo>
                    <a:pt x="25" y="62"/>
                  </a:moveTo>
                  <a:cubicBezTo>
                    <a:pt x="216" y="290"/>
                    <a:pt x="567" y="500"/>
                    <a:pt x="869" y="518"/>
                  </a:cubicBezTo>
                  <a:cubicBezTo>
                    <a:pt x="894" y="518"/>
                    <a:pt x="906" y="487"/>
                    <a:pt x="888" y="475"/>
                  </a:cubicBezTo>
                  <a:cubicBezTo>
                    <a:pt x="783" y="389"/>
                    <a:pt x="647" y="352"/>
                    <a:pt x="524" y="303"/>
                  </a:cubicBezTo>
                  <a:cubicBezTo>
                    <a:pt x="358" y="229"/>
                    <a:pt x="198" y="149"/>
                    <a:pt x="62" y="25"/>
                  </a:cubicBezTo>
                  <a:cubicBezTo>
                    <a:pt x="38" y="1"/>
                    <a:pt x="1" y="38"/>
                    <a:pt x="25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47"/>
            <p:cNvSpPr/>
            <p:nvPr/>
          </p:nvSpPr>
          <p:spPr>
            <a:xfrm>
              <a:off x="1249300" y="3755175"/>
              <a:ext cx="8025" cy="3575"/>
            </a:xfrm>
            <a:custGeom>
              <a:avLst/>
              <a:gdLst/>
              <a:ahLst/>
              <a:cxnLst/>
              <a:rect l="l" t="t" r="r" b="b"/>
              <a:pathLst>
                <a:path w="321" h="143" extrusionOk="0">
                  <a:moveTo>
                    <a:pt x="50" y="93"/>
                  </a:moveTo>
                  <a:cubicBezTo>
                    <a:pt x="124" y="130"/>
                    <a:pt x="204" y="142"/>
                    <a:pt x="284" y="136"/>
                  </a:cubicBezTo>
                  <a:cubicBezTo>
                    <a:pt x="308" y="130"/>
                    <a:pt x="321" y="99"/>
                    <a:pt x="296" y="93"/>
                  </a:cubicBezTo>
                  <a:cubicBezTo>
                    <a:pt x="228" y="62"/>
                    <a:pt x="154" y="56"/>
                    <a:pt x="87" y="25"/>
                  </a:cubicBezTo>
                  <a:cubicBezTo>
                    <a:pt x="44" y="1"/>
                    <a:pt x="0" y="68"/>
                    <a:pt x="50" y="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47"/>
            <p:cNvSpPr/>
            <p:nvPr/>
          </p:nvSpPr>
          <p:spPr>
            <a:xfrm>
              <a:off x="1235275" y="3731300"/>
              <a:ext cx="6800" cy="7125"/>
            </a:xfrm>
            <a:custGeom>
              <a:avLst/>
              <a:gdLst/>
              <a:ahLst/>
              <a:cxnLst/>
              <a:rect l="l" t="t" r="r" b="b"/>
              <a:pathLst>
                <a:path w="272" h="285" extrusionOk="0">
                  <a:moveTo>
                    <a:pt x="210" y="19"/>
                  </a:moveTo>
                  <a:cubicBezTo>
                    <a:pt x="161" y="44"/>
                    <a:pt x="130" y="87"/>
                    <a:pt x="93" y="130"/>
                  </a:cubicBezTo>
                  <a:cubicBezTo>
                    <a:pt x="63" y="161"/>
                    <a:pt x="1" y="210"/>
                    <a:pt x="7" y="260"/>
                  </a:cubicBezTo>
                  <a:cubicBezTo>
                    <a:pt x="7" y="272"/>
                    <a:pt x="19" y="284"/>
                    <a:pt x="32" y="284"/>
                  </a:cubicBezTo>
                  <a:cubicBezTo>
                    <a:pt x="81" y="284"/>
                    <a:pt x="112" y="235"/>
                    <a:pt x="136" y="198"/>
                  </a:cubicBezTo>
                  <a:cubicBezTo>
                    <a:pt x="173" y="155"/>
                    <a:pt x="204" y="106"/>
                    <a:pt x="247" y="63"/>
                  </a:cubicBezTo>
                  <a:cubicBezTo>
                    <a:pt x="272" y="38"/>
                    <a:pt x="241" y="1"/>
                    <a:pt x="21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47"/>
            <p:cNvSpPr/>
            <p:nvPr/>
          </p:nvSpPr>
          <p:spPr>
            <a:xfrm>
              <a:off x="1241750" y="3734700"/>
              <a:ext cx="3275" cy="6650"/>
            </a:xfrm>
            <a:custGeom>
              <a:avLst/>
              <a:gdLst/>
              <a:ahLst/>
              <a:cxnLst/>
              <a:rect l="l" t="t" r="r" b="b"/>
              <a:pathLst>
                <a:path w="131" h="266" extrusionOk="0">
                  <a:moveTo>
                    <a:pt x="93" y="19"/>
                  </a:moveTo>
                  <a:cubicBezTo>
                    <a:pt x="68" y="56"/>
                    <a:pt x="50" y="93"/>
                    <a:pt x="31" y="136"/>
                  </a:cubicBezTo>
                  <a:cubicBezTo>
                    <a:pt x="19" y="167"/>
                    <a:pt x="1" y="210"/>
                    <a:pt x="7" y="247"/>
                  </a:cubicBezTo>
                  <a:cubicBezTo>
                    <a:pt x="7" y="259"/>
                    <a:pt x="25" y="265"/>
                    <a:pt x="31" y="259"/>
                  </a:cubicBezTo>
                  <a:cubicBezTo>
                    <a:pt x="56" y="235"/>
                    <a:pt x="62" y="198"/>
                    <a:pt x="75" y="167"/>
                  </a:cubicBezTo>
                  <a:cubicBezTo>
                    <a:pt x="87" y="117"/>
                    <a:pt x="99" y="74"/>
                    <a:pt x="124" y="37"/>
                  </a:cubicBezTo>
                  <a:cubicBezTo>
                    <a:pt x="130" y="19"/>
                    <a:pt x="105" y="0"/>
                    <a:pt x="9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47"/>
            <p:cNvSpPr/>
            <p:nvPr/>
          </p:nvSpPr>
          <p:spPr>
            <a:xfrm>
              <a:off x="1248375" y="3734400"/>
              <a:ext cx="3725" cy="10950"/>
            </a:xfrm>
            <a:custGeom>
              <a:avLst/>
              <a:gdLst/>
              <a:ahLst/>
              <a:cxnLst/>
              <a:rect l="l" t="t" r="r" b="b"/>
              <a:pathLst>
                <a:path w="149" h="438" extrusionOk="0">
                  <a:moveTo>
                    <a:pt x="111" y="25"/>
                  </a:moveTo>
                  <a:cubicBezTo>
                    <a:pt x="99" y="99"/>
                    <a:pt x="68" y="166"/>
                    <a:pt x="50" y="240"/>
                  </a:cubicBezTo>
                  <a:cubicBezTo>
                    <a:pt x="31" y="302"/>
                    <a:pt x="1" y="370"/>
                    <a:pt x="37" y="431"/>
                  </a:cubicBezTo>
                  <a:cubicBezTo>
                    <a:pt x="44" y="437"/>
                    <a:pt x="56" y="437"/>
                    <a:pt x="62" y="431"/>
                  </a:cubicBezTo>
                  <a:cubicBezTo>
                    <a:pt x="105" y="388"/>
                    <a:pt x="105" y="320"/>
                    <a:pt x="118" y="259"/>
                  </a:cubicBezTo>
                  <a:cubicBezTo>
                    <a:pt x="130" y="185"/>
                    <a:pt x="142" y="105"/>
                    <a:pt x="148" y="31"/>
                  </a:cubicBezTo>
                  <a:cubicBezTo>
                    <a:pt x="148" y="6"/>
                    <a:pt x="111" y="0"/>
                    <a:pt x="11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47"/>
            <p:cNvSpPr/>
            <p:nvPr/>
          </p:nvSpPr>
          <p:spPr>
            <a:xfrm>
              <a:off x="1255300" y="3737775"/>
              <a:ext cx="4350" cy="11575"/>
            </a:xfrm>
            <a:custGeom>
              <a:avLst/>
              <a:gdLst/>
              <a:ahLst/>
              <a:cxnLst/>
              <a:rect l="l" t="t" r="r" b="b"/>
              <a:pathLst>
                <a:path w="174" h="463" extrusionOk="0">
                  <a:moveTo>
                    <a:pt x="118" y="38"/>
                  </a:moveTo>
                  <a:cubicBezTo>
                    <a:pt x="112" y="112"/>
                    <a:pt x="93" y="179"/>
                    <a:pt x="68" y="247"/>
                  </a:cubicBezTo>
                  <a:cubicBezTo>
                    <a:pt x="44" y="315"/>
                    <a:pt x="13" y="370"/>
                    <a:pt x="1" y="438"/>
                  </a:cubicBezTo>
                  <a:cubicBezTo>
                    <a:pt x="1" y="456"/>
                    <a:pt x="25" y="463"/>
                    <a:pt x="38" y="450"/>
                  </a:cubicBezTo>
                  <a:cubicBezTo>
                    <a:pt x="155" y="358"/>
                    <a:pt x="173" y="173"/>
                    <a:pt x="167" y="38"/>
                  </a:cubicBezTo>
                  <a:cubicBezTo>
                    <a:pt x="167" y="1"/>
                    <a:pt x="124" y="7"/>
                    <a:pt x="118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47"/>
            <p:cNvSpPr/>
            <p:nvPr/>
          </p:nvSpPr>
          <p:spPr>
            <a:xfrm>
              <a:off x="1267000" y="3738400"/>
              <a:ext cx="3425" cy="9400"/>
            </a:xfrm>
            <a:custGeom>
              <a:avLst/>
              <a:gdLst/>
              <a:ahLst/>
              <a:cxnLst/>
              <a:rect l="l" t="t" r="r" b="b"/>
              <a:pathLst>
                <a:path w="137" h="376" extrusionOk="0">
                  <a:moveTo>
                    <a:pt x="7" y="43"/>
                  </a:moveTo>
                  <a:cubicBezTo>
                    <a:pt x="1" y="99"/>
                    <a:pt x="7" y="160"/>
                    <a:pt x="7" y="216"/>
                  </a:cubicBezTo>
                  <a:cubicBezTo>
                    <a:pt x="7" y="265"/>
                    <a:pt x="7" y="321"/>
                    <a:pt x="38" y="358"/>
                  </a:cubicBezTo>
                  <a:cubicBezTo>
                    <a:pt x="44" y="376"/>
                    <a:pt x="69" y="376"/>
                    <a:pt x="81" y="358"/>
                  </a:cubicBezTo>
                  <a:cubicBezTo>
                    <a:pt x="136" y="277"/>
                    <a:pt x="105" y="111"/>
                    <a:pt x="62" y="25"/>
                  </a:cubicBezTo>
                  <a:cubicBezTo>
                    <a:pt x="50" y="0"/>
                    <a:pt x="7" y="13"/>
                    <a:pt x="7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47"/>
            <p:cNvSpPr/>
            <p:nvPr/>
          </p:nvSpPr>
          <p:spPr>
            <a:xfrm>
              <a:off x="1276550" y="3737775"/>
              <a:ext cx="2650" cy="10800"/>
            </a:xfrm>
            <a:custGeom>
              <a:avLst/>
              <a:gdLst/>
              <a:ahLst/>
              <a:cxnLst/>
              <a:rect l="l" t="t" r="r" b="b"/>
              <a:pathLst>
                <a:path w="106" h="432" extrusionOk="0">
                  <a:moveTo>
                    <a:pt x="1" y="44"/>
                  </a:moveTo>
                  <a:cubicBezTo>
                    <a:pt x="7" y="112"/>
                    <a:pt x="7" y="173"/>
                    <a:pt x="7" y="241"/>
                  </a:cubicBezTo>
                  <a:cubicBezTo>
                    <a:pt x="7" y="302"/>
                    <a:pt x="7" y="364"/>
                    <a:pt x="50" y="413"/>
                  </a:cubicBezTo>
                  <a:cubicBezTo>
                    <a:pt x="56" y="432"/>
                    <a:pt x="81" y="432"/>
                    <a:pt x="87" y="413"/>
                  </a:cubicBezTo>
                  <a:cubicBezTo>
                    <a:pt x="105" y="352"/>
                    <a:pt x="93" y="296"/>
                    <a:pt x="87" y="241"/>
                  </a:cubicBezTo>
                  <a:cubicBezTo>
                    <a:pt x="81" y="173"/>
                    <a:pt x="75" y="112"/>
                    <a:pt x="68" y="44"/>
                  </a:cubicBezTo>
                  <a:cubicBezTo>
                    <a:pt x="62" y="1"/>
                    <a:pt x="1" y="1"/>
                    <a:pt x="1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47"/>
            <p:cNvSpPr/>
            <p:nvPr/>
          </p:nvSpPr>
          <p:spPr>
            <a:xfrm>
              <a:off x="1285025" y="3739925"/>
              <a:ext cx="3575" cy="10650"/>
            </a:xfrm>
            <a:custGeom>
              <a:avLst/>
              <a:gdLst/>
              <a:ahLst/>
              <a:cxnLst/>
              <a:rect l="l" t="t" r="r" b="b"/>
              <a:pathLst>
                <a:path w="143" h="426" extrusionOk="0">
                  <a:moveTo>
                    <a:pt x="7" y="38"/>
                  </a:moveTo>
                  <a:cubicBezTo>
                    <a:pt x="13" y="112"/>
                    <a:pt x="7" y="180"/>
                    <a:pt x="13" y="253"/>
                  </a:cubicBezTo>
                  <a:cubicBezTo>
                    <a:pt x="19" y="315"/>
                    <a:pt x="25" y="395"/>
                    <a:pt x="87" y="420"/>
                  </a:cubicBezTo>
                  <a:cubicBezTo>
                    <a:pt x="99" y="426"/>
                    <a:pt x="117" y="420"/>
                    <a:pt x="124" y="401"/>
                  </a:cubicBezTo>
                  <a:cubicBezTo>
                    <a:pt x="142" y="352"/>
                    <a:pt x="111" y="297"/>
                    <a:pt x="99" y="247"/>
                  </a:cubicBezTo>
                  <a:cubicBezTo>
                    <a:pt x="87" y="173"/>
                    <a:pt x="74" y="99"/>
                    <a:pt x="56" y="26"/>
                  </a:cubicBezTo>
                  <a:cubicBezTo>
                    <a:pt x="50" y="1"/>
                    <a:pt x="0" y="7"/>
                    <a:pt x="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47"/>
            <p:cNvSpPr/>
            <p:nvPr/>
          </p:nvSpPr>
          <p:spPr>
            <a:xfrm>
              <a:off x="1294425" y="3740550"/>
              <a:ext cx="2325" cy="9100"/>
            </a:xfrm>
            <a:custGeom>
              <a:avLst/>
              <a:gdLst/>
              <a:ahLst/>
              <a:cxnLst/>
              <a:rect l="l" t="t" r="r" b="b"/>
              <a:pathLst>
                <a:path w="93" h="364" extrusionOk="0">
                  <a:moveTo>
                    <a:pt x="6" y="44"/>
                  </a:moveTo>
                  <a:cubicBezTo>
                    <a:pt x="6" y="99"/>
                    <a:pt x="12" y="148"/>
                    <a:pt x="12" y="204"/>
                  </a:cubicBezTo>
                  <a:cubicBezTo>
                    <a:pt x="12" y="253"/>
                    <a:pt x="0" y="302"/>
                    <a:pt x="25" y="352"/>
                  </a:cubicBezTo>
                  <a:cubicBezTo>
                    <a:pt x="37" y="364"/>
                    <a:pt x="62" y="364"/>
                    <a:pt x="68" y="352"/>
                  </a:cubicBezTo>
                  <a:cubicBezTo>
                    <a:pt x="93" y="308"/>
                    <a:pt x="86" y="272"/>
                    <a:pt x="86" y="222"/>
                  </a:cubicBezTo>
                  <a:cubicBezTo>
                    <a:pt x="86" y="161"/>
                    <a:pt x="80" y="105"/>
                    <a:pt x="74" y="44"/>
                  </a:cubicBezTo>
                  <a:cubicBezTo>
                    <a:pt x="68" y="1"/>
                    <a:pt x="0" y="1"/>
                    <a:pt x="6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47"/>
            <p:cNvSpPr/>
            <p:nvPr/>
          </p:nvSpPr>
          <p:spPr>
            <a:xfrm>
              <a:off x="1305200" y="3742250"/>
              <a:ext cx="2950" cy="9100"/>
            </a:xfrm>
            <a:custGeom>
              <a:avLst/>
              <a:gdLst/>
              <a:ahLst/>
              <a:cxnLst/>
              <a:rect l="l" t="t" r="r" b="b"/>
              <a:pathLst>
                <a:path w="118" h="364" extrusionOk="0">
                  <a:moveTo>
                    <a:pt x="6" y="43"/>
                  </a:moveTo>
                  <a:cubicBezTo>
                    <a:pt x="0" y="99"/>
                    <a:pt x="6" y="160"/>
                    <a:pt x="13" y="222"/>
                  </a:cubicBezTo>
                  <a:cubicBezTo>
                    <a:pt x="19" y="271"/>
                    <a:pt x="19" y="321"/>
                    <a:pt x="62" y="351"/>
                  </a:cubicBezTo>
                  <a:cubicBezTo>
                    <a:pt x="74" y="364"/>
                    <a:pt x="86" y="358"/>
                    <a:pt x="93" y="345"/>
                  </a:cubicBezTo>
                  <a:cubicBezTo>
                    <a:pt x="117" y="302"/>
                    <a:pt x="99" y="259"/>
                    <a:pt x="93" y="210"/>
                  </a:cubicBezTo>
                  <a:cubicBezTo>
                    <a:pt x="80" y="154"/>
                    <a:pt x="74" y="93"/>
                    <a:pt x="56" y="31"/>
                  </a:cubicBezTo>
                  <a:cubicBezTo>
                    <a:pt x="50" y="0"/>
                    <a:pt x="6" y="13"/>
                    <a:pt x="6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47"/>
            <p:cNvSpPr/>
            <p:nvPr/>
          </p:nvSpPr>
          <p:spPr>
            <a:xfrm>
              <a:off x="1312900" y="3742100"/>
              <a:ext cx="3100" cy="8025"/>
            </a:xfrm>
            <a:custGeom>
              <a:avLst/>
              <a:gdLst/>
              <a:ahLst/>
              <a:cxnLst/>
              <a:rect l="l" t="t" r="r" b="b"/>
              <a:pathLst>
                <a:path w="124" h="321" extrusionOk="0">
                  <a:moveTo>
                    <a:pt x="6" y="43"/>
                  </a:moveTo>
                  <a:cubicBezTo>
                    <a:pt x="19" y="86"/>
                    <a:pt x="25" y="136"/>
                    <a:pt x="37" y="185"/>
                  </a:cubicBezTo>
                  <a:cubicBezTo>
                    <a:pt x="50" y="228"/>
                    <a:pt x="50" y="277"/>
                    <a:pt x="80" y="308"/>
                  </a:cubicBezTo>
                  <a:cubicBezTo>
                    <a:pt x="93" y="320"/>
                    <a:pt x="105" y="314"/>
                    <a:pt x="111" y="302"/>
                  </a:cubicBezTo>
                  <a:cubicBezTo>
                    <a:pt x="123" y="265"/>
                    <a:pt x="105" y="228"/>
                    <a:pt x="93" y="191"/>
                  </a:cubicBezTo>
                  <a:cubicBezTo>
                    <a:pt x="80" y="136"/>
                    <a:pt x="68" y="80"/>
                    <a:pt x="50" y="31"/>
                  </a:cubicBezTo>
                  <a:cubicBezTo>
                    <a:pt x="43" y="0"/>
                    <a:pt x="0" y="12"/>
                    <a:pt x="6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47"/>
            <p:cNvSpPr/>
            <p:nvPr/>
          </p:nvSpPr>
          <p:spPr>
            <a:xfrm>
              <a:off x="1322125" y="3739775"/>
              <a:ext cx="4950" cy="12650"/>
            </a:xfrm>
            <a:custGeom>
              <a:avLst/>
              <a:gdLst/>
              <a:ahLst/>
              <a:cxnLst/>
              <a:rect l="l" t="t" r="r" b="b"/>
              <a:pathLst>
                <a:path w="198" h="506" extrusionOk="0">
                  <a:moveTo>
                    <a:pt x="7" y="62"/>
                  </a:moveTo>
                  <a:cubicBezTo>
                    <a:pt x="32" y="186"/>
                    <a:pt x="25" y="438"/>
                    <a:pt x="155" y="500"/>
                  </a:cubicBezTo>
                  <a:cubicBezTo>
                    <a:pt x="173" y="506"/>
                    <a:pt x="198" y="500"/>
                    <a:pt x="198" y="475"/>
                  </a:cubicBezTo>
                  <a:cubicBezTo>
                    <a:pt x="198" y="407"/>
                    <a:pt x="155" y="346"/>
                    <a:pt x="136" y="284"/>
                  </a:cubicBezTo>
                  <a:cubicBezTo>
                    <a:pt x="112" y="204"/>
                    <a:pt x="93" y="124"/>
                    <a:pt x="69" y="44"/>
                  </a:cubicBezTo>
                  <a:cubicBezTo>
                    <a:pt x="62" y="1"/>
                    <a:pt x="1" y="19"/>
                    <a:pt x="7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47"/>
            <p:cNvSpPr/>
            <p:nvPr/>
          </p:nvSpPr>
          <p:spPr>
            <a:xfrm>
              <a:off x="1331975" y="3741000"/>
              <a:ext cx="4050" cy="8825"/>
            </a:xfrm>
            <a:custGeom>
              <a:avLst/>
              <a:gdLst/>
              <a:ahLst/>
              <a:cxnLst/>
              <a:rect l="l" t="t" r="r" b="b"/>
              <a:pathLst>
                <a:path w="162" h="353" extrusionOk="0">
                  <a:moveTo>
                    <a:pt x="7" y="44"/>
                  </a:moveTo>
                  <a:cubicBezTo>
                    <a:pt x="7" y="106"/>
                    <a:pt x="19" y="155"/>
                    <a:pt x="38" y="210"/>
                  </a:cubicBezTo>
                  <a:cubicBezTo>
                    <a:pt x="56" y="260"/>
                    <a:pt x="75" y="321"/>
                    <a:pt x="124" y="346"/>
                  </a:cubicBezTo>
                  <a:cubicBezTo>
                    <a:pt x="136" y="352"/>
                    <a:pt x="155" y="346"/>
                    <a:pt x="155" y="334"/>
                  </a:cubicBezTo>
                  <a:cubicBezTo>
                    <a:pt x="161" y="290"/>
                    <a:pt x="149" y="254"/>
                    <a:pt x="130" y="217"/>
                  </a:cubicBezTo>
                  <a:cubicBezTo>
                    <a:pt x="100" y="161"/>
                    <a:pt x="81" y="100"/>
                    <a:pt x="69" y="38"/>
                  </a:cubicBezTo>
                  <a:cubicBezTo>
                    <a:pt x="63" y="1"/>
                    <a:pt x="1" y="13"/>
                    <a:pt x="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47"/>
            <p:cNvSpPr/>
            <p:nvPr/>
          </p:nvSpPr>
          <p:spPr>
            <a:xfrm>
              <a:off x="1345225" y="3741175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37"/>
                  </a:moveTo>
                  <a:cubicBezTo>
                    <a:pt x="13" y="105"/>
                    <a:pt x="19" y="247"/>
                    <a:pt x="99" y="265"/>
                  </a:cubicBezTo>
                  <a:cubicBezTo>
                    <a:pt x="112" y="265"/>
                    <a:pt x="124" y="265"/>
                    <a:pt x="124" y="253"/>
                  </a:cubicBezTo>
                  <a:cubicBezTo>
                    <a:pt x="136" y="216"/>
                    <a:pt x="118" y="185"/>
                    <a:pt x="99" y="154"/>
                  </a:cubicBezTo>
                  <a:cubicBezTo>
                    <a:pt x="75" y="117"/>
                    <a:pt x="62" y="74"/>
                    <a:pt x="56" y="31"/>
                  </a:cubicBezTo>
                  <a:cubicBezTo>
                    <a:pt x="50" y="0"/>
                    <a:pt x="1" y="6"/>
                    <a:pt x="1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47"/>
            <p:cNvSpPr/>
            <p:nvPr/>
          </p:nvSpPr>
          <p:spPr>
            <a:xfrm>
              <a:off x="1351850" y="3737325"/>
              <a:ext cx="6950" cy="9250"/>
            </a:xfrm>
            <a:custGeom>
              <a:avLst/>
              <a:gdLst/>
              <a:ahLst/>
              <a:cxnLst/>
              <a:rect l="l" t="t" r="r" b="b"/>
              <a:pathLst>
                <a:path w="278" h="370" extrusionOk="0">
                  <a:moveTo>
                    <a:pt x="25" y="74"/>
                  </a:moveTo>
                  <a:cubicBezTo>
                    <a:pt x="68" y="130"/>
                    <a:pt x="99" y="191"/>
                    <a:pt x="136" y="247"/>
                  </a:cubicBezTo>
                  <a:cubicBezTo>
                    <a:pt x="161" y="296"/>
                    <a:pt x="191" y="351"/>
                    <a:pt x="247" y="370"/>
                  </a:cubicBezTo>
                  <a:cubicBezTo>
                    <a:pt x="259" y="370"/>
                    <a:pt x="278" y="364"/>
                    <a:pt x="278" y="345"/>
                  </a:cubicBezTo>
                  <a:cubicBezTo>
                    <a:pt x="272" y="290"/>
                    <a:pt x="222" y="240"/>
                    <a:pt x="191" y="191"/>
                  </a:cubicBezTo>
                  <a:cubicBezTo>
                    <a:pt x="154" y="136"/>
                    <a:pt x="118" y="80"/>
                    <a:pt x="74" y="31"/>
                  </a:cubicBezTo>
                  <a:cubicBezTo>
                    <a:pt x="44" y="0"/>
                    <a:pt x="1" y="43"/>
                    <a:pt x="25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47"/>
            <p:cNvSpPr/>
            <p:nvPr/>
          </p:nvSpPr>
          <p:spPr>
            <a:xfrm>
              <a:off x="1362325" y="3735000"/>
              <a:ext cx="6025" cy="7275"/>
            </a:xfrm>
            <a:custGeom>
              <a:avLst/>
              <a:gdLst/>
              <a:ahLst/>
              <a:cxnLst/>
              <a:rect l="l" t="t" r="r" b="b"/>
              <a:pathLst>
                <a:path w="241" h="291" extrusionOk="0">
                  <a:moveTo>
                    <a:pt x="25" y="75"/>
                  </a:moveTo>
                  <a:cubicBezTo>
                    <a:pt x="50" y="118"/>
                    <a:pt x="74" y="161"/>
                    <a:pt x="105" y="204"/>
                  </a:cubicBezTo>
                  <a:cubicBezTo>
                    <a:pt x="130" y="235"/>
                    <a:pt x="167" y="290"/>
                    <a:pt x="216" y="290"/>
                  </a:cubicBezTo>
                  <a:cubicBezTo>
                    <a:pt x="228" y="284"/>
                    <a:pt x="241" y="278"/>
                    <a:pt x="241" y="266"/>
                  </a:cubicBezTo>
                  <a:cubicBezTo>
                    <a:pt x="234" y="223"/>
                    <a:pt x="204" y="198"/>
                    <a:pt x="179" y="173"/>
                  </a:cubicBezTo>
                  <a:cubicBezTo>
                    <a:pt x="142" y="130"/>
                    <a:pt x="111" y="87"/>
                    <a:pt x="87" y="38"/>
                  </a:cubicBezTo>
                  <a:cubicBezTo>
                    <a:pt x="62" y="1"/>
                    <a:pt x="0" y="38"/>
                    <a:pt x="25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47"/>
            <p:cNvSpPr/>
            <p:nvPr/>
          </p:nvSpPr>
          <p:spPr>
            <a:xfrm>
              <a:off x="1315050" y="3726375"/>
              <a:ext cx="44675" cy="7725"/>
            </a:xfrm>
            <a:custGeom>
              <a:avLst/>
              <a:gdLst/>
              <a:ahLst/>
              <a:cxnLst/>
              <a:rect l="l" t="t" r="r" b="b"/>
              <a:pathLst>
                <a:path w="1787" h="309" extrusionOk="0">
                  <a:moveTo>
                    <a:pt x="25" y="247"/>
                  </a:moveTo>
                  <a:cubicBezTo>
                    <a:pt x="302" y="309"/>
                    <a:pt x="579" y="229"/>
                    <a:pt x="857" y="216"/>
                  </a:cubicBezTo>
                  <a:cubicBezTo>
                    <a:pt x="998" y="216"/>
                    <a:pt x="1146" y="198"/>
                    <a:pt x="1288" y="179"/>
                  </a:cubicBezTo>
                  <a:cubicBezTo>
                    <a:pt x="1442" y="155"/>
                    <a:pt x="1626" y="155"/>
                    <a:pt x="1762" y="81"/>
                  </a:cubicBezTo>
                  <a:cubicBezTo>
                    <a:pt x="1787" y="69"/>
                    <a:pt x="1780" y="32"/>
                    <a:pt x="1756" y="26"/>
                  </a:cubicBezTo>
                  <a:cubicBezTo>
                    <a:pt x="1633" y="1"/>
                    <a:pt x="1503" y="38"/>
                    <a:pt x="1374" y="62"/>
                  </a:cubicBezTo>
                  <a:cubicBezTo>
                    <a:pt x="1202" y="87"/>
                    <a:pt x="1029" y="112"/>
                    <a:pt x="857" y="130"/>
                  </a:cubicBezTo>
                  <a:cubicBezTo>
                    <a:pt x="586" y="161"/>
                    <a:pt x="302" y="247"/>
                    <a:pt x="31" y="210"/>
                  </a:cubicBezTo>
                  <a:cubicBezTo>
                    <a:pt x="7" y="204"/>
                    <a:pt x="0" y="241"/>
                    <a:pt x="2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47"/>
            <p:cNvSpPr/>
            <p:nvPr/>
          </p:nvSpPr>
          <p:spPr>
            <a:xfrm>
              <a:off x="1297500" y="3729775"/>
              <a:ext cx="8950" cy="3100"/>
            </a:xfrm>
            <a:custGeom>
              <a:avLst/>
              <a:gdLst/>
              <a:ahLst/>
              <a:cxnLst/>
              <a:rect l="l" t="t" r="r" b="b"/>
              <a:pathLst>
                <a:path w="358" h="124" extrusionOk="0">
                  <a:moveTo>
                    <a:pt x="296" y="0"/>
                  </a:moveTo>
                  <a:cubicBezTo>
                    <a:pt x="241" y="0"/>
                    <a:pt x="191" y="0"/>
                    <a:pt x="136" y="0"/>
                  </a:cubicBezTo>
                  <a:cubicBezTo>
                    <a:pt x="93" y="0"/>
                    <a:pt x="37" y="0"/>
                    <a:pt x="13" y="37"/>
                  </a:cubicBezTo>
                  <a:cubicBezTo>
                    <a:pt x="0" y="50"/>
                    <a:pt x="0" y="68"/>
                    <a:pt x="13" y="87"/>
                  </a:cubicBezTo>
                  <a:cubicBezTo>
                    <a:pt x="43" y="124"/>
                    <a:pt x="93" y="117"/>
                    <a:pt x="136" y="111"/>
                  </a:cubicBezTo>
                  <a:cubicBezTo>
                    <a:pt x="191" y="111"/>
                    <a:pt x="241" y="105"/>
                    <a:pt x="296" y="99"/>
                  </a:cubicBezTo>
                  <a:cubicBezTo>
                    <a:pt x="358" y="93"/>
                    <a:pt x="358" y="7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47"/>
            <p:cNvSpPr/>
            <p:nvPr/>
          </p:nvSpPr>
          <p:spPr>
            <a:xfrm>
              <a:off x="1350300" y="3794450"/>
              <a:ext cx="6975" cy="3400"/>
            </a:xfrm>
            <a:custGeom>
              <a:avLst/>
              <a:gdLst/>
              <a:ahLst/>
              <a:cxnLst/>
              <a:rect l="l" t="t" r="r" b="b"/>
              <a:pathLst>
                <a:path w="279" h="136" extrusionOk="0">
                  <a:moveTo>
                    <a:pt x="198" y="6"/>
                  </a:moveTo>
                  <a:cubicBezTo>
                    <a:pt x="149" y="19"/>
                    <a:pt x="93" y="13"/>
                    <a:pt x="44" y="31"/>
                  </a:cubicBezTo>
                  <a:cubicBezTo>
                    <a:pt x="1" y="43"/>
                    <a:pt x="1" y="105"/>
                    <a:pt x="44" y="117"/>
                  </a:cubicBezTo>
                  <a:cubicBezTo>
                    <a:pt x="99" y="136"/>
                    <a:pt x="167" y="111"/>
                    <a:pt x="223" y="99"/>
                  </a:cubicBezTo>
                  <a:cubicBezTo>
                    <a:pt x="278" y="80"/>
                    <a:pt x="253" y="0"/>
                    <a:pt x="198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47"/>
            <p:cNvSpPr/>
            <p:nvPr/>
          </p:nvSpPr>
          <p:spPr>
            <a:xfrm>
              <a:off x="1360475" y="3784750"/>
              <a:ext cx="59775" cy="11725"/>
            </a:xfrm>
            <a:custGeom>
              <a:avLst/>
              <a:gdLst/>
              <a:ahLst/>
              <a:cxnLst/>
              <a:rect l="l" t="t" r="r" b="b"/>
              <a:pathLst>
                <a:path w="2391" h="469" extrusionOk="0">
                  <a:moveTo>
                    <a:pt x="19" y="431"/>
                  </a:moveTo>
                  <a:cubicBezTo>
                    <a:pt x="425" y="450"/>
                    <a:pt x="813" y="468"/>
                    <a:pt x="1220" y="394"/>
                  </a:cubicBezTo>
                  <a:cubicBezTo>
                    <a:pt x="1411" y="364"/>
                    <a:pt x="1596" y="308"/>
                    <a:pt x="1787" y="253"/>
                  </a:cubicBezTo>
                  <a:cubicBezTo>
                    <a:pt x="1971" y="197"/>
                    <a:pt x="2187" y="173"/>
                    <a:pt x="2353" y="80"/>
                  </a:cubicBezTo>
                  <a:cubicBezTo>
                    <a:pt x="2390" y="62"/>
                    <a:pt x="2372" y="13"/>
                    <a:pt x="2335" y="13"/>
                  </a:cubicBezTo>
                  <a:cubicBezTo>
                    <a:pt x="2162" y="0"/>
                    <a:pt x="1978" y="80"/>
                    <a:pt x="1811" y="130"/>
                  </a:cubicBezTo>
                  <a:cubicBezTo>
                    <a:pt x="1626" y="185"/>
                    <a:pt x="1436" y="240"/>
                    <a:pt x="1245" y="284"/>
                  </a:cubicBezTo>
                  <a:cubicBezTo>
                    <a:pt x="850" y="370"/>
                    <a:pt x="425" y="388"/>
                    <a:pt x="19" y="407"/>
                  </a:cubicBezTo>
                  <a:cubicBezTo>
                    <a:pt x="0" y="407"/>
                    <a:pt x="0" y="431"/>
                    <a:pt x="19" y="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47"/>
            <p:cNvSpPr/>
            <p:nvPr/>
          </p:nvSpPr>
          <p:spPr>
            <a:xfrm>
              <a:off x="1186175" y="3759175"/>
              <a:ext cx="241925" cy="26050"/>
            </a:xfrm>
            <a:custGeom>
              <a:avLst/>
              <a:gdLst/>
              <a:ahLst/>
              <a:cxnLst/>
              <a:rect l="l" t="t" r="r" b="b"/>
              <a:pathLst>
                <a:path w="9677" h="1042" extrusionOk="0">
                  <a:moveTo>
                    <a:pt x="6" y="155"/>
                  </a:moveTo>
                  <a:cubicBezTo>
                    <a:pt x="0" y="99"/>
                    <a:pt x="31" y="56"/>
                    <a:pt x="86" y="50"/>
                  </a:cubicBezTo>
                  <a:cubicBezTo>
                    <a:pt x="136" y="38"/>
                    <a:pt x="185" y="75"/>
                    <a:pt x="191" y="124"/>
                  </a:cubicBezTo>
                  <a:cubicBezTo>
                    <a:pt x="222" y="333"/>
                    <a:pt x="678" y="500"/>
                    <a:pt x="1374" y="623"/>
                  </a:cubicBezTo>
                  <a:cubicBezTo>
                    <a:pt x="2236" y="771"/>
                    <a:pt x="3437" y="845"/>
                    <a:pt x="4663" y="851"/>
                  </a:cubicBezTo>
                  <a:cubicBezTo>
                    <a:pt x="5691" y="857"/>
                    <a:pt x="6732" y="814"/>
                    <a:pt x="7588" y="721"/>
                  </a:cubicBezTo>
                  <a:cubicBezTo>
                    <a:pt x="8161" y="660"/>
                    <a:pt x="8654" y="574"/>
                    <a:pt x="8999" y="457"/>
                  </a:cubicBezTo>
                  <a:cubicBezTo>
                    <a:pt x="9307" y="358"/>
                    <a:pt x="9492" y="241"/>
                    <a:pt x="9492" y="118"/>
                  </a:cubicBezTo>
                  <a:cubicBezTo>
                    <a:pt x="9492" y="118"/>
                    <a:pt x="9492" y="112"/>
                    <a:pt x="9492" y="105"/>
                  </a:cubicBezTo>
                  <a:cubicBezTo>
                    <a:pt x="9485" y="56"/>
                    <a:pt x="9522" y="7"/>
                    <a:pt x="9572" y="1"/>
                  </a:cubicBezTo>
                  <a:cubicBezTo>
                    <a:pt x="9621" y="1"/>
                    <a:pt x="9664" y="32"/>
                    <a:pt x="9670" y="87"/>
                  </a:cubicBezTo>
                  <a:cubicBezTo>
                    <a:pt x="9676" y="93"/>
                    <a:pt x="9676" y="105"/>
                    <a:pt x="9676" y="118"/>
                  </a:cubicBezTo>
                  <a:cubicBezTo>
                    <a:pt x="9670" y="340"/>
                    <a:pt x="9442" y="506"/>
                    <a:pt x="9054" y="635"/>
                  </a:cubicBezTo>
                  <a:cubicBezTo>
                    <a:pt x="8697" y="752"/>
                    <a:pt x="8198" y="838"/>
                    <a:pt x="7613" y="906"/>
                  </a:cubicBezTo>
                  <a:cubicBezTo>
                    <a:pt x="6751" y="999"/>
                    <a:pt x="5697" y="1042"/>
                    <a:pt x="4663" y="1036"/>
                  </a:cubicBezTo>
                  <a:cubicBezTo>
                    <a:pt x="3425" y="1029"/>
                    <a:pt x="2211" y="955"/>
                    <a:pt x="1337" y="801"/>
                  </a:cubicBezTo>
                  <a:cubicBezTo>
                    <a:pt x="567" y="666"/>
                    <a:pt x="49" y="457"/>
                    <a:pt x="6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47"/>
            <p:cNvSpPr/>
            <p:nvPr/>
          </p:nvSpPr>
          <p:spPr>
            <a:xfrm>
              <a:off x="1191100" y="3786275"/>
              <a:ext cx="48375" cy="11725"/>
            </a:xfrm>
            <a:custGeom>
              <a:avLst/>
              <a:gdLst/>
              <a:ahLst/>
              <a:cxnLst/>
              <a:rect l="l" t="t" r="r" b="b"/>
              <a:pathLst>
                <a:path w="1935" h="469" extrusionOk="0">
                  <a:moveTo>
                    <a:pt x="13" y="19"/>
                  </a:moveTo>
                  <a:cubicBezTo>
                    <a:pt x="314" y="106"/>
                    <a:pt x="585" y="272"/>
                    <a:pt x="900" y="333"/>
                  </a:cubicBezTo>
                  <a:cubicBezTo>
                    <a:pt x="1214" y="401"/>
                    <a:pt x="1577" y="469"/>
                    <a:pt x="1897" y="438"/>
                  </a:cubicBezTo>
                  <a:cubicBezTo>
                    <a:pt x="1928" y="438"/>
                    <a:pt x="1934" y="395"/>
                    <a:pt x="1903" y="389"/>
                  </a:cubicBezTo>
                  <a:cubicBezTo>
                    <a:pt x="1608" y="266"/>
                    <a:pt x="1244" y="284"/>
                    <a:pt x="930" y="235"/>
                  </a:cubicBezTo>
                  <a:cubicBezTo>
                    <a:pt x="616" y="179"/>
                    <a:pt x="327" y="50"/>
                    <a:pt x="19" y="1"/>
                  </a:cubicBezTo>
                  <a:cubicBezTo>
                    <a:pt x="0" y="1"/>
                    <a:pt x="0" y="19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47"/>
            <p:cNvSpPr/>
            <p:nvPr/>
          </p:nvSpPr>
          <p:spPr>
            <a:xfrm>
              <a:off x="1303200" y="3904550"/>
              <a:ext cx="13875" cy="14175"/>
            </a:xfrm>
            <a:custGeom>
              <a:avLst/>
              <a:gdLst/>
              <a:ahLst/>
              <a:cxnLst/>
              <a:rect l="l" t="t" r="r" b="b"/>
              <a:pathLst>
                <a:path w="555" h="567" extrusionOk="0">
                  <a:moveTo>
                    <a:pt x="43" y="554"/>
                  </a:moveTo>
                  <a:cubicBezTo>
                    <a:pt x="117" y="480"/>
                    <a:pt x="160" y="376"/>
                    <a:pt x="228" y="302"/>
                  </a:cubicBezTo>
                  <a:cubicBezTo>
                    <a:pt x="271" y="253"/>
                    <a:pt x="320" y="216"/>
                    <a:pt x="382" y="191"/>
                  </a:cubicBezTo>
                  <a:cubicBezTo>
                    <a:pt x="431" y="173"/>
                    <a:pt x="487" y="185"/>
                    <a:pt x="530" y="154"/>
                  </a:cubicBezTo>
                  <a:cubicBezTo>
                    <a:pt x="548" y="142"/>
                    <a:pt x="555" y="117"/>
                    <a:pt x="542" y="99"/>
                  </a:cubicBezTo>
                  <a:cubicBezTo>
                    <a:pt x="450" y="0"/>
                    <a:pt x="284" y="105"/>
                    <a:pt x="203" y="166"/>
                  </a:cubicBezTo>
                  <a:cubicBezTo>
                    <a:pt x="105" y="246"/>
                    <a:pt x="0" y="407"/>
                    <a:pt x="0" y="536"/>
                  </a:cubicBezTo>
                  <a:cubicBezTo>
                    <a:pt x="0" y="561"/>
                    <a:pt x="25" y="567"/>
                    <a:pt x="43" y="5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47"/>
            <p:cNvSpPr/>
            <p:nvPr/>
          </p:nvSpPr>
          <p:spPr>
            <a:xfrm>
              <a:off x="1336150" y="390855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6"/>
                  </a:moveTo>
                  <a:cubicBezTo>
                    <a:pt x="6" y="6"/>
                    <a:pt x="6" y="0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47"/>
            <p:cNvSpPr/>
            <p:nvPr/>
          </p:nvSpPr>
          <p:spPr>
            <a:xfrm>
              <a:off x="1335075" y="3908400"/>
              <a:ext cx="15100" cy="12325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31" y="6"/>
                  </a:moveTo>
                  <a:cubicBezTo>
                    <a:pt x="0" y="136"/>
                    <a:pt x="123" y="240"/>
                    <a:pt x="216" y="302"/>
                  </a:cubicBezTo>
                  <a:cubicBezTo>
                    <a:pt x="290" y="351"/>
                    <a:pt x="511" y="493"/>
                    <a:pt x="591" y="407"/>
                  </a:cubicBezTo>
                  <a:cubicBezTo>
                    <a:pt x="604" y="394"/>
                    <a:pt x="604" y="382"/>
                    <a:pt x="598" y="363"/>
                  </a:cubicBezTo>
                  <a:cubicBezTo>
                    <a:pt x="579" y="333"/>
                    <a:pt x="548" y="320"/>
                    <a:pt x="511" y="314"/>
                  </a:cubicBezTo>
                  <a:cubicBezTo>
                    <a:pt x="444" y="296"/>
                    <a:pt x="382" y="265"/>
                    <a:pt x="320" y="234"/>
                  </a:cubicBezTo>
                  <a:cubicBezTo>
                    <a:pt x="216" y="179"/>
                    <a:pt x="123" y="99"/>
                    <a:pt x="56" y="6"/>
                  </a:cubicBezTo>
                  <a:cubicBezTo>
                    <a:pt x="49" y="0"/>
                    <a:pt x="37" y="0"/>
                    <a:pt x="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47"/>
            <p:cNvSpPr/>
            <p:nvPr/>
          </p:nvSpPr>
          <p:spPr>
            <a:xfrm>
              <a:off x="1363700" y="3904225"/>
              <a:ext cx="14500" cy="12500"/>
            </a:xfrm>
            <a:custGeom>
              <a:avLst/>
              <a:gdLst/>
              <a:ahLst/>
              <a:cxnLst/>
              <a:rect l="l" t="t" r="r" b="b"/>
              <a:pathLst>
                <a:path w="580" h="500" extrusionOk="0">
                  <a:moveTo>
                    <a:pt x="69" y="469"/>
                  </a:moveTo>
                  <a:cubicBezTo>
                    <a:pt x="149" y="364"/>
                    <a:pt x="210" y="284"/>
                    <a:pt x="327" y="216"/>
                  </a:cubicBezTo>
                  <a:cubicBezTo>
                    <a:pt x="401" y="179"/>
                    <a:pt x="530" y="149"/>
                    <a:pt x="567" y="62"/>
                  </a:cubicBezTo>
                  <a:cubicBezTo>
                    <a:pt x="580" y="50"/>
                    <a:pt x="574" y="19"/>
                    <a:pt x="549" y="19"/>
                  </a:cubicBezTo>
                  <a:cubicBezTo>
                    <a:pt x="444" y="1"/>
                    <a:pt x="315" y="99"/>
                    <a:pt x="229" y="155"/>
                  </a:cubicBezTo>
                  <a:cubicBezTo>
                    <a:pt x="130" y="222"/>
                    <a:pt x="38" y="321"/>
                    <a:pt x="13" y="444"/>
                  </a:cubicBezTo>
                  <a:cubicBezTo>
                    <a:pt x="1" y="481"/>
                    <a:pt x="50" y="500"/>
                    <a:pt x="69" y="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47"/>
            <p:cNvSpPr/>
            <p:nvPr/>
          </p:nvSpPr>
          <p:spPr>
            <a:xfrm>
              <a:off x="1273325" y="3907000"/>
              <a:ext cx="10950" cy="14050"/>
            </a:xfrm>
            <a:custGeom>
              <a:avLst/>
              <a:gdLst/>
              <a:ahLst/>
              <a:cxnLst/>
              <a:rect l="l" t="t" r="r" b="b"/>
              <a:pathLst>
                <a:path w="438" h="562" extrusionOk="0">
                  <a:moveTo>
                    <a:pt x="37" y="38"/>
                  </a:moveTo>
                  <a:cubicBezTo>
                    <a:pt x="0" y="148"/>
                    <a:pt x="31" y="259"/>
                    <a:pt x="99" y="352"/>
                  </a:cubicBezTo>
                  <a:cubicBezTo>
                    <a:pt x="148" y="432"/>
                    <a:pt x="277" y="561"/>
                    <a:pt x="382" y="536"/>
                  </a:cubicBezTo>
                  <a:cubicBezTo>
                    <a:pt x="407" y="530"/>
                    <a:pt x="438" y="493"/>
                    <a:pt x="425" y="469"/>
                  </a:cubicBezTo>
                  <a:cubicBezTo>
                    <a:pt x="401" y="426"/>
                    <a:pt x="351" y="426"/>
                    <a:pt x="308" y="407"/>
                  </a:cubicBezTo>
                  <a:cubicBezTo>
                    <a:pt x="197" y="352"/>
                    <a:pt x="68" y="185"/>
                    <a:pt x="93" y="56"/>
                  </a:cubicBezTo>
                  <a:cubicBezTo>
                    <a:pt x="105" y="13"/>
                    <a:pt x="50" y="1"/>
                    <a:pt x="3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47"/>
            <p:cNvSpPr/>
            <p:nvPr/>
          </p:nvSpPr>
          <p:spPr>
            <a:xfrm>
              <a:off x="1249000" y="3907475"/>
              <a:ext cx="11250" cy="9875"/>
            </a:xfrm>
            <a:custGeom>
              <a:avLst/>
              <a:gdLst/>
              <a:ahLst/>
              <a:cxnLst/>
              <a:rect l="l" t="t" r="r" b="b"/>
              <a:pathLst>
                <a:path w="450" h="395" extrusionOk="0">
                  <a:moveTo>
                    <a:pt x="37" y="382"/>
                  </a:moveTo>
                  <a:cubicBezTo>
                    <a:pt x="56" y="308"/>
                    <a:pt x="148" y="253"/>
                    <a:pt x="210" y="216"/>
                  </a:cubicBezTo>
                  <a:cubicBezTo>
                    <a:pt x="277" y="173"/>
                    <a:pt x="351" y="142"/>
                    <a:pt x="425" y="99"/>
                  </a:cubicBezTo>
                  <a:cubicBezTo>
                    <a:pt x="437" y="92"/>
                    <a:pt x="450" y="74"/>
                    <a:pt x="450" y="56"/>
                  </a:cubicBezTo>
                  <a:cubicBezTo>
                    <a:pt x="450" y="37"/>
                    <a:pt x="444" y="25"/>
                    <a:pt x="431" y="19"/>
                  </a:cubicBezTo>
                  <a:cubicBezTo>
                    <a:pt x="413" y="0"/>
                    <a:pt x="394" y="0"/>
                    <a:pt x="370" y="12"/>
                  </a:cubicBezTo>
                  <a:cubicBezTo>
                    <a:pt x="283" y="49"/>
                    <a:pt x="197" y="105"/>
                    <a:pt x="123" y="173"/>
                  </a:cubicBezTo>
                  <a:cubicBezTo>
                    <a:pt x="62" y="222"/>
                    <a:pt x="0" y="290"/>
                    <a:pt x="12" y="376"/>
                  </a:cubicBezTo>
                  <a:cubicBezTo>
                    <a:pt x="12" y="388"/>
                    <a:pt x="37" y="394"/>
                    <a:pt x="3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47"/>
            <p:cNvSpPr/>
            <p:nvPr/>
          </p:nvSpPr>
          <p:spPr>
            <a:xfrm>
              <a:off x="1251000" y="3946575"/>
              <a:ext cx="17100" cy="14500"/>
            </a:xfrm>
            <a:custGeom>
              <a:avLst/>
              <a:gdLst/>
              <a:ahLst/>
              <a:cxnLst/>
              <a:rect l="l" t="t" r="r" b="b"/>
              <a:pathLst>
                <a:path w="684" h="580" extrusionOk="0">
                  <a:moveTo>
                    <a:pt x="665" y="13"/>
                  </a:moveTo>
                  <a:cubicBezTo>
                    <a:pt x="518" y="1"/>
                    <a:pt x="419" y="56"/>
                    <a:pt x="314" y="148"/>
                  </a:cubicBezTo>
                  <a:cubicBezTo>
                    <a:pt x="210" y="241"/>
                    <a:pt x="74" y="382"/>
                    <a:pt x="13" y="512"/>
                  </a:cubicBezTo>
                  <a:cubicBezTo>
                    <a:pt x="0" y="543"/>
                    <a:pt x="31" y="579"/>
                    <a:pt x="62" y="561"/>
                  </a:cubicBezTo>
                  <a:cubicBezTo>
                    <a:pt x="154" y="499"/>
                    <a:pt x="216" y="382"/>
                    <a:pt x="284" y="302"/>
                  </a:cubicBezTo>
                  <a:cubicBezTo>
                    <a:pt x="382" y="191"/>
                    <a:pt x="511" y="62"/>
                    <a:pt x="665" y="44"/>
                  </a:cubicBezTo>
                  <a:cubicBezTo>
                    <a:pt x="684" y="44"/>
                    <a:pt x="684" y="19"/>
                    <a:pt x="66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47"/>
            <p:cNvSpPr/>
            <p:nvPr/>
          </p:nvSpPr>
          <p:spPr>
            <a:xfrm>
              <a:off x="1260225" y="3948275"/>
              <a:ext cx="12050" cy="14175"/>
            </a:xfrm>
            <a:custGeom>
              <a:avLst/>
              <a:gdLst/>
              <a:ahLst/>
              <a:cxnLst/>
              <a:rect l="l" t="t" r="r" b="b"/>
              <a:pathLst>
                <a:path w="482" h="567" extrusionOk="0">
                  <a:moveTo>
                    <a:pt x="444" y="6"/>
                  </a:moveTo>
                  <a:cubicBezTo>
                    <a:pt x="216" y="43"/>
                    <a:pt x="69" y="321"/>
                    <a:pt x="7" y="518"/>
                  </a:cubicBezTo>
                  <a:cubicBezTo>
                    <a:pt x="1" y="530"/>
                    <a:pt x="7" y="548"/>
                    <a:pt x="13" y="555"/>
                  </a:cubicBezTo>
                  <a:cubicBezTo>
                    <a:pt x="25" y="567"/>
                    <a:pt x="32" y="567"/>
                    <a:pt x="44" y="567"/>
                  </a:cubicBezTo>
                  <a:cubicBezTo>
                    <a:pt x="62" y="567"/>
                    <a:pt x="69" y="555"/>
                    <a:pt x="75" y="542"/>
                  </a:cubicBezTo>
                  <a:cubicBezTo>
                    <a:pt x="149" y="358"/>
                    <a:pt x="259" y="123"/>
                    <a:pt x="457" y="50"/>
                  </a:cubicBezTo>
                  <a:cubicBezTo>
                    <a:pt x="481" y="37"/>
                    <a:pt x="469" y="0"/>
                    <a:pt x="44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47"/>
            <p:cNvSpPr/>
            <p:nvPr/>
          </p:nvSpPr>
          <p:spPr>
            <a:xfrm>
              <a:off x="1268400" y="3949350"/>
              <a:ext cx="8325" cy="14800"/>
            </a:xfrm>
            <a:custGeom>
              <a:avLst/>
              <a:gdLst/>
              <a:ahLst/>
              <a:cxnLst/>
              <a:rect l="l" t="t" r="r" b="b"/>
              <a:pathLst>
                <a:path w="333" h="592" extrusionOk="0">
                  <a:moveTo>
                    <a:pt x="277" y="19"/>
                  </a:moveTo>
                  <a:cubicBezTo>
                    <a:pt x="130" y="154"/>
                    <a:pt x="93" y="351"/>
                    <a:pt x="19" y="530"/>
                  </a:cubicBezTo>
                  <a:cubicBezTo>
                    <a:pt x="0" y="567"/>
                    <a:pt x="68" y="592"/>
                    <a:pt x="86" y="561"/>
                  </a:cubicBezTo>
                  <a:cubicBezTo>
                    <a:pt x="185" y="401"/>
                    <a:pt x="185" y="197"/>
                    <a:pt x="314" y="56"/>
                  </a:cubicBezTo>
                  <a:cubicBezTo>
                    <a:pt x="333" y="31"/>
                    <a:pt x="302" y="0"/>
                    <a:pt x="27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47"/>
            <p:cNvSpPr/>
            <p:nvPr/>
          </p:nvSpPr>
          <p:spPr>
            <a:xfrm>
              <a:off x="1276400" y="3949650"/>
              <a:ext cx="7250" cy="16825"/>
            </a:xfrm>
            <a:custGeom>
              <a:avLst/>
              <a:gdLst/>
              <a:ahLst/>
              <a:cxnLst/>
              <a:rect l="l" t="t" r="r" b="b"/>
              <a:pathLst>
                <a:path w="290" h="673" extrusionOk="0">
                  <a:moveTo>
                    <a:pt x="272" y="19"/>
                  </a:moveTo>
                  <a:cubicBezTo>
                    <a:pt x="161" y="1"/>
                    <a:pt x="111" y="192"/>
                    <a:pt x="93" y="272"/>
                  </a:cubicBezTo>
                  <a:cubicBezTo>
                    <a:pt x="74" y="346"/>
                    <a:pt x="0" y="617"/>
                    <a:pt x="87" y="666"/>
                  </a:cubicBezTo>
                  <a:cubicBezTo>
                    <a:pt x="93" y="666"/>
                    <a:pt x="99" y="672"/>
                    <a:pt x="105" y="666"/>
                  </a:cubicBezTo>
                  <a:cubicBezTo>
                    <a:pt x="161" y="623"/>
                    <a:pt x="142" y="444"/>
                    <a:pt x="154" y="376"/>
                  </a:cubicBezTo>
                  <a:cubicBezTo>
                    <a:pt x="161" y="309"/>
                    <a:pt x="179" y="235"/>
                    <a:pt x="210" y="173"/>
                  </a:cubicBezTo>
                  <a:cubicBezTo>
                    <a:pt x="228" y="124"/>
                    <a:pt x="272" y="87"/>
                    <a:pt x="290" y="44"/>
                  </a:cubicBezTo>
                  <a:cubicBezTo>
                    <a:pt x="290" y="32"/>
                    <a:pt x="284" y="19"/>
                    <a:pt x="27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47"/>
            <p:cNvSpPr/>
            <p:nvPr/>
          </p:nvSpPr>
          <p:spPr>
            <a:xfrm>
              <a:off x="1285950" y="3951200"/>
              <a:ext cx="3575" cy="14175"/>
            </a:xfrm>
            <a:custGeom>
              <a:avLst/>
              <a:gdLst/>
              <a:ahLst/>
              <a:cxnLst/>
              <a:rect l="l" t="t" r="r" b="b"/>
              <a:pathLst>
                <a:path w="143" h="567" extrusionOk="0">
                  <a:moveTo>
                    <a:pt x="99" y="19"/>
                  </a:moveTo>
                  <a:cubicBezTo>
                    <a:pt x="68" y="87"/>
                    <a:pt x="37" y="160"/>
                    <a:pt x="31" y="234"/>
                  </a:cubicBezTo>
                  <a:cubicBezTo>
                    <a:pt x="19" y="333"/>
                    <a:pt x="0" y="450"/>
                    <a:pt x="31" y="536"/>
                  </a:cubicBezTo>
                  <a:cubicBezTo>
                    <a:pt x="43" y="567"/>
                    <a:pt x="80" y="567"/>
                    <a:pt x="87" y="536"/>
                  </a:cubicBezTo>
                  <a:cubicBezTo>
                    <a:pt x="117" y="468"/>
                    <a:pt x="99" y="382"/>
                    <a:pt x="99" y="308"/>
                  </a:cubicBezTo>
                  <a:cubicBezTo>
                    <a:pt x="99" y="216"/>
                    <a:pt x="105" y="123"/>
                    <a:pt x="136" y="37"/>
                  </a:cubicBezTo>
                  <a:cubicBezTo>
                    <a:pt x="142" y="13"/>
                    <a:pt x="111" y="0"/>
                    <a:pt x="9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47"/>
            <p:cNvSpPr/>
            <p:nvPr/>
          </p:nvSpPr>
          <p:spPr>
            <a:xfrm>
              <a:off x="1294575" y="3950725"/>
              <a:ext cx="3100" cy="15750"/>
            </a:xfrm>
            <a:custGeom>
              <a:avLst/>
              <a:gdLst/>
              <a:ahLst/>
              <a:cxnLst/>
              <a:rect l="l" t="t" r="r" b="b"/>
              <a:pathLst>
                <a:path w="124" h="630" extrusionOk="0">
                  <a:moveTo>
                    <a:pt x="74" y="25"/>
                  </a:moveTo>
                  <a:cubicBezTo>
                    <a:pt x="37" y="112"/>
                    <a:pt x="31" y="204"/>
                    <a:pt x="25" y="296"/>
                  </a:cubicBezTo>
                  <a:cubicBezTo>
                    <a:pt x="13" y="395"/>
                    <a:pt x="0" y="500"/>
                    <a:pt x="19" y="598"/>
                  </a:cubicBezTo>
                  <a:cubicBezTo>
                    <a:pt x="19" y="629"/>
                    <a:pt x="62" y="623"/>
                    <a:pt x="68" y="598"/>
                  </a:cubicBezTo>
                  <a:cubicBezTo>
                    <a:pt x="99" y="518"/>
                    <a:pt x="99" y="426"/>
                    <a:pt x="99" y="340"/>
                  </a:cubicBezTo>
                  <a:cubicBezTo>
                    <a:pt x="105" y="235"/>
                    <a:pt x="123" y="136"/>
                    <a:pt x="123" y="38"/>
                  </a:cubicBezTo>
                  <a:cubicBezTo>
                    <a:pt x="123" y="13"/>
                    <a:pt x="87" y="1"/>
                    <a:pt x="7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47"/>
            <p:cNvSpPr/>
            <p:nvPr/>
          </p:nvSpPr>
          <p:spPr>
            <a:xfrm>
              <a:off x="1303200" y="3952575"/>
              <a:ext cx="3725" cy="11875"/>
            </a:xfrm>
            <a:custGeom>
              <a:avLst/>
              <a:gdLst/>
              <a:ahLst/>
              <a:cxnLst/>
              <a:rect l="l" t="t" r="r" b="b"/>
              <a:pathLst>
                <a:path w="149" h="475" extrusionOk="0">
                  <a:moveTo>
                    <a:pt x="74" y="19"/>
                  </a:moveTo>
                  <a:cubicBezTo>
                    <a:pt x="62" y="142"/>
                    <a:pt x="0" y="346"/>
                    <a:pt x="93" y="450"/>
                  </a:cubicBezTo>
                  <a:cubicBezTo>
                    <a:pt x="111" y="475"/>
                    <a:pt x="136" y="457"/>
                    <a:pt x="142" y="432"/>
                  </a:cubicBezTo>
                  <a:cubicBezTo>
                    <a:pt x="148" y="370"/>
                    <a:pt x="123" y="303"/>
                    <a:pt x="117" y="241"/>
                  </a:cubicBezTo>
                  <a:cubicBezTo>
                    <a:pt x="111" y="167"/>
                    <a:pt x="111" y="93"/>
                    <a:pt x="105" y="19"/>
                  </a:cubicBezTo>
                  <a:cubicBezTo>
                    <a:pt x="105" y="1"/>
                    <a:pt x="74" y="1"/>
                    <a:pt x="7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47"/>
            <p:cNvSpPr/>
            <p:nvPr/>
          </p:nvSpPr>
          <p:spPr>
            <a:xfrm>
              <a:off x="1309500" y="3949500"/>
              <a:ext cx="7575" cy="15425"/>
            </a:xfrm>
            <a:custGeom>
              <a:avLst/>
              <a:gdLst/>
              <a:ahLst/>
              <a:cxnLst/>
              <a:rect l="l" t="t" r="r" b="b"/>
              <a:pathLst>
                <a:path w="303" h="617" extrusionOk="0">
                  <a:moveTo>
                    <a:pt x="13" y="56"/>
                  </a:moveTo>
                  <a:cubicBezTo>
                    <a:pt x="93" y="222"/>
                    <a:pt x="130" y="432"/>
                    <a:pt x="235" y="586"/>
                  </a:cubicBezTo>
                  <a:cubicBezTo>
                    <a:pt x="253" y="616"/>
                    <a:pt x="303" y="598"/>
                    <a:pt x="296" y="555"/>
                  </a:cubicBezTo>
                  <a:cubicBezTo>
                    <a:pt x="259" y="376"/>
                    <a:pt x="142" y="191"/>
                    <a:pt x="56" y="31"/>
                  </a:cubicBezTo>
                  <a:cubicBezTo>
                    <a:pt x="38" y="1"/>
                    <a:pt x="1" y="25"/>
                    <a:pt x="13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47"/>
            <p:cNvSpPr/>
            <p:nvPr/>
          </p:nvSpPr>
          <p:spPr>
            <a:xfrm>
              <a:off x="1315675" y="3950875"/>
              <a:ext cx="10950" cy="13125"/>
            </a:xfrm>
            <a:custGeom>
              <a:avLst/>
              <a:gdLst/>
              <a:ahLst/>
              <a:cxnLst/>
              <a:rect l="l" t="t" r="r" b="b"/>
              <a:pathLst>
                <a:path w="438" h="525" extrusionOk="0">
                  <a:moveTo>
                    <a:pt x="19" y="50"/>
                  </a:moveTo>
                  <a:cubicBezTo>
                    <a:pt x="105" y="124"/>
                    <a:pt x="179" y="192"/>
                    <a:pt x="234" y="284"/>
                  </a:cubicBezTo>
                  <a:cubicBezTo>
                    <a:pt x="265" y="327"/>
                    <a:pt x="290" y="377"/>
                    <a:pt x="308" y="426"/>
                  </a:cubicBezTo>
                  <a:cubicBezTo>
                    <a:pt x="327" y="463"/>
                    <a:pt x="333" y="494"/>
                    <a:pt x="370" y="512"/>
                  </a:cubicBezTo>
                  <a:cubicBezTo>
                    <a:pt x="388" y="525"/>
                    <a:pt x="407" y="518"/>
                    <a:pt x="413" y="500"/>
                  </a:cubicBezTo>
                  <a:cubicBezTo>
                    <a:pt x="437" y="414"/>
                    <a:pt x="339" y="290"/>
                    <a:pt x="296" y="223"/>
                  </a:cubicBezTo>
                  <a:cubicBezTo>
                    <a:pt x="234" y="130"/>
                    <a:pt x="148" y="38"/>
                    <a:pt x="43" y="7"/>
                  </a:cubicBezTo>
                  <a:cubicBezTo>
                    <a:pt x="19" y="1"/>
                    <a:pt x="0" y="32"/>
                    <a:pt x="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47"/>
            <p:cNvSpPr/>
            <p:nvPr/>
          </p:nvSpPr>
          <p:spPr>
            <a:xfrm>
              <a:off x="1324450" y="3949050"/>
              <a:ext cx="12175" cy="14800"/>
            </a:xfrm>
            <a:custGeom>
              <a:avLst/>
              <a:gdLst/>
              <a:ahLst/>
              <a:cxnLst/>
              <a:rect l="l" t="t" r="r" b="b"/>
              <a:pathLst>
                <a:path w="487" h="592" extrusionOk="0">
                  <a:moveTo>
                    <a:pt x="31" y="62"/>
                  </a:moveTo>
                  <a:cubicBezTo>
                    <a:pt x="210" y="179"/>
                    <a:pt x="308" y="351"/>
                    <a:pt x="388" y="542"/>
                  </a:cubicBezTo>
                  <a:cubicBezTo>
                    <a:pt x="413" y="591"/>
                    <a:pt x="487" y="548"/>
                    <a:pt x="462" y="499"/>
                  </a:cubicBezTo>
                  <a:cubicBezTo>
                    <a:pt x="376" y="290"/>
                    <a:pt x="259" y="123"/>
                    <a:pt x="62" y="19"/>
                  </a:cubicBezTo>
                  <a:cubicBezTo>
                    <a:pt x="25" y="0"/>
                    <a:pt x="0" y="43"/>
                    <a:pt x="31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47"/>
            <p:cNvSpPr/>
            <p:nvPr/>
          </p:nvSpPr>
          <p:spPr>
            <a:xfrm>
              <a:off x="1334750" y="3949800"/>
              <a:ext cx="10975" cy="12825"/>
            </a:xfrm>
            <a:custGeom>
              <a:avLst/>
              <a:gdLst/>
              <a:ahLst/>
              <a:cxnLst/>
              <a:rect l="l" t="t" r="r" b="b"/>
              <a:pathLst>
                <a:path w="439" h="513" extrusionOk="0">
                  <a:moveTo>
                    <a:pt x="19" y="44"/>
                  </a:moveTo>
                  <a:cubicBezTo>
                    <a:pt x="155" y="167"/>
                    <a:pt x="192" y="358"/>
                    <a:pt x="340" y="475"/>
                  </a:cubicBezTo>
                  <a:cubicBezTo>
                    <a:pt x="383" y="512"/>
                    <a:pt x="438" y="444"/>
                    <a:pt x="389" y="407"/>
                  </a:cubicBezTo>
                  <a:cubicBezTo>
                    <a:pt x="247" y="303"/>
                    <a:pt x="192" y="118"/>
                    <a:pt x="44" y="13"/>
                  </a:cubicBezTo>
                  <a:cubicBezTo>
                    <a:pt x="25" y="1"/>
                    <a:pt x="1" y="32"/>
                    <a:pt x="19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47"/>
            <p:cNvSpPr/>
            <p:nvPr/>
          </p:nvSpPr>
          <p:spPr>
            <a:xfrm>
              <a:off x="1340150" y="3948575"/>
              <a:ext cx="11725" cy="12350"/>
            </a:xfrm>
            <a:custGeom>
              <a:avLst/>
              <a:gdLst/>
              <a:ahLst/>
              <a:cxnLst/>
              <a:rect l="l" t="t" r="r" b="b"/>
              <a:pathLst>
                <a:path w="469" h="494" extrusionOk="0">
                  <a:moveTo>
                    <a:pt x="31" y="50"/>
                  </a:moveTo>
                  <a:cubicBezTo>
                    <a:pt x="148" y="68"/>
                    <a:pt x="216" y="155"/>
                    <a:pt x="271" y="253"/>
                  </a:cubicBezTo>
                  <a:cubicBezTo>
                    <a:pt x="308" y="315"/>
                    <a:pt x="345" y="463"/>
                    <a:pt x="419" y="487"/>
                  </a:cubicBezTo>
                  <a:cubicBezTo>
                    <a:pt x="444" y="493"/>
                    <a:pt x="462" y="475"/>
                    <a:pt x="462" y="450"/>
                  </a:cubicBezTo>
                  <a:cubicBezTo>
                    <a:pt x="469" y="401"/>
                    <a:pt x="425" y="358"/>
                    <a:pt x="401" y="321"/>
                  </a:cubicBezTo>
                  <a:cubicBezTo>
                    <a:pt x="370" y="265"/>
                    <a:pt x="333" y="216"/>
                    <a:pt x="296" y="161"/>
                  </a:cubicBezTo>
                  <a:cubicBezTo>
                    <a:pt x="234" y="75"/>
                    <a:pt x="154" y="7"/>
                    <a:pt x="37" y="1"/>
                  </a:cubicBezTo>
                  <a:cubicBezTo>
                    <a:pt x="7" y="1"/>
                    <a:pt x="0" y="50"/>
                    <a:pt x="31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47"/>
            <p:cNvSpPr/>
            <p:nvPr/>
          </p:nvSpPr>
          <p:spPr>
            <a:xfrm>
              <a:off x="1345075" y="3946275"/>
              <a:ext cx="17125" cy="12800"/>
            </a:xfrm>
            <a:custGeom>
              <a:avLst/>
              <a:gdLst/>
              <a:ahLst/>
              <a:cxnLst/>
              <a:rect l="l" t="t" r="r" b="b"/>
              <a:pathLst>
                <a:path w="685" h="512" extrusionOk="0">
                  <a:moveTo>
                    <a:pt x="31" y="68"/>
                  </a:moveTo>
                  <a:cubicBezTo>
                    <a:pt x="142" y="136"/>
                    <a:pt x="241" y="210"/>
                    <a:pt x="339" y="296"/>
                  </a:cubicBezTo>
                  <a:cubicBezTo>
                    <a:pt x="425" y="370"/>
                    <a:pt x="512" y="456"/>
                    <a:pt x="610" y="493"/>
                  </a:cubicBezTo>
                  <a:cubicBezTo>
                    <a:pt x="653" y="511"/>
                    <a:pt x="684" y="456"/>
                    <a:pt x="653" y="425"/>
                  </a:cubicBezTo>
                  <a:cubicBezTo>
                    <a:pt x="555" y="345"/>
                    <a:pt x="444" y="271"/>
                    <a:pt x="345" y="185"/>
                  </a:cubicBezTo>
                  <a:cubicBezTo>
                    <a:pt x="259" y="117"/>
                    <a:pt x="167" y="49"/>
                    <a:pt x="56" y="13"/>
                  </a:cubicBezTo>
                  <a:cubicBezTo>
                    <a:pt x="19" y="0"/>
                    <a:pt x="1" y="49"/>
                    <a:pt x="31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47"/>
            <p:cNvSpPr/>
            <p:nvPr/>
          </p:nvSpPr>
          <p:spPr>
            <a:xfrm>
              <a:off x="1289800" y="3935175"/>
              <a:ext cx="80850" cy="9125"/>
            </a:xfrm>
            <a:custGeom>
              <a:avLst/>
              <a:gdLst/>
              <a:ahLst/>
              <a:cxnLst/>
              <a:rect l="l" t="t" r="r" b="b"/>
              <a:pathLst>
                <a:path w="3234" h="365" extrusionOk="0">
                  <a:moveTo>
                    <a:pt x="19" y="340"/>
                  </a:moveTo>
                  <a:cubicBezTo>
                    <a:pt x="302" y="333"/>
                    <a:pt x="579" y="364"/>
                    <a:pt x="863" y="352"/>
                  </a:cubicBezTo>
                  <a:cubicBezTo>
                    <a:pt x="1152" y="346"/>
                    <a:pt x="1435" y="327"/>
                    <a:pt x="1719" y="321"/>
                  </a:cubicBezTo>
                  <a:cubicBezTo>
                    <a:pt x="1984" y="315"/>
                    <a:pt x="2248" y="309"/>
                    <a:pt x="2507" y="272"/>
                  </a:cubicBezTo>
                  <a:cubicBezTo>
                    <a:pt x="2649" y="247"/>
                    <a:pt x="2784" y="222"/>
                    <a:pt x="2920" y="192"/>
                  </a:cubicBezTo>
                  <a:cubicBezTo>
                    <a:pt x="3012" y="167"/>
                    <a:pt x="3142" y="142"/>
                    <a:pt x="3209" y="69"/>
                  </a:cubicBezTo>
                  <a:cubicBezTo>
                    <a:pt x="3234" y="38"/>
                    <a:pt x="3209" y="1"/>
                    <a:pt x="3172" y="7"/>
                  </a:cubicBezTo>
                  <a:cubicBezTo>
                    <a:pt x="2926" y="50"/>
                    <a:pt x="2686" y="136"/>
                    <a:pt x="2433" y="167"/>
                  </a:cubicBezTo>
                  <a:cubicBezTo>
                    <a:pt x="2175" y="198"/>
                    <a:pt x="1916" y="204"/>
                    <a:pt x="1657" y="210"/>
                  </a:cubicBezTo>
                  <a:cubicBezTo>
                    <a:pt x="1109" y="222"/>
                    <a:pt x="561" y="278"/>
                    <a:pt x="19" y="309"/>
                  </a:cubicBezTo>
                  <a:cubicBezTo>
                    <a:pt x="0" y="309"/>
                    <a:pt x="0" y="340"/>
                    <a:pt x="19" y="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47"/>
            <p:cNvSpPr/>
            <p:nvPr/>
          </p:nvSpPr>
          <p:spPr>
            <a:xfrm>
              <a:off x="1272250" y="3941800"/>
              <a:ext cx="9575" cy="2500"/>
            </a:xfrm>
            <a:custGeom>
              <a:avLst/>
              <a:gdLst/>
              <a:ahLst/>
              <a:cxnLst/>
              <a:rect l="l" t="t" r="r" b="b"/>
              <a:pathLst>
                <a:path w="383" h="100" extrusionOk="0">
                  <a:moveTo>
                    <a:pt x="345" y="19"/>
                  </a:moveTo>
                  <a:cubicBezTo>
                    <a:pt x="284" y="13"/>
                    <a:pt x="222" y="19"/>
                    <a:pt x="160" y="19"/>
                  </a:cubicBezTo>
                  <a:cubicBezTo>
                    <a:pt x="111" y="19"/>
                    <a:pt x="56" y="1"/>
                    <a:pt x="13" y="31"/>
                  </a:cubicBezTo>
                  <a:cubicBezTo>
                    <a:pt x="0" y="38"/>
                    <a:pt x="0" y="50"/>
                    <a:pt x="6" y="62"/>
                  </a:cubicBezTo>
                  <a:cubicBezTo>
                    <a:pt x="43" y="99"/>
                    <a:pt x="93" y="93"/>
                    <a:pt x="136" y="93"/>
                  </a:cubicBezTo>
                  <a:cubicBezTo>
                    <a:pt x="210" y="87"/>
                    <a:pt x="277" y="68"/>
                    <a:pt x="345" y="75"/>
                  </a:cubicBezTo>
                  <a:cubicBezTo>
                    <a:pt x="382" y="75"/>
                    <a:pt x="382" y="25"/>
                    <a:pt x="34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47"/>
            <p:cNvSpPr/>
            <p:nvPr/>
          </p:nvSpPr>
          <p:spPr>
            <a:xfrm>
              <a:off x="1311350" y="3793200"/>
              <a:ext cx="29600" cy="37300"/>
            </a:xfrm>
            <a:custGeom>
              <a:avLst/>
              <a:gdLst/>
              <a:ahLst/>
              <a:cxnLst/>
              <a:rect l="l" t="t" r="r" b="b"/>
              <a:pathLst>
                <a:path w="1184" h="1492" extrusionOk="0">
                  <a:moveTo>
                    <a:pt x="370" y="1485"/>
                  </a:moveTo>
                  <a:cubicBezTo>
                    <a:pt x="309" y="1491"/>
                    <a:pt x="253" y="1479"/>
                    <a:pt x="222" y="1455"/>
                  </a:cubicBezTo>
                  <a:cubicBezTo>
                    <a:pt x="216" y="1455"/>
                    <a:pt x="216" y="1448"/>
                    <a:pt x="216" y="1448"/>
                  </a:cubicBezTo>
                  <a:cubicBezTo>
                    <a:pt x="1" y="1220"/>
                    <a:pt x="118" y="1036"/>
                    <a:pt x="216" y="888"/>
                  </a:cubicBezTo>
                  <a:cubicBezTo>
                    <a:pt x="253" y="826"/>
                    <a:pt x="284" y="771"/>
                    <a:pt x="284" y="734"/>
                  </a:cubicBezTo>
                  <a:cubicBezTo>
                    <a:pt x="302" y="321"/>
                    <a:pt x="487" y="290"/>
                    <a:pt x="666" y="260"/>
                  </a:cubicBezTo>
                  <a:cubicBezTo>
                    <a:pt x="783" y="241"/>
                    <a:pt x="894" y="223"/>
                    <a:pt x="931" y="44"/>
                  </a:cubicBezTo>
                  <a:cubicBezTo>
                    <a:pt x="937" y="32"/>
                    <a:pt x="943" y="19"/>
                    <a:pt x="955" y="13"/>
                  </a:cubicBezTo>
                  <a:cubicBezTo>
                    <a:pt x="980" y="1"/>
                    <a:pt x="1005" y="7"/>
                    <a:pt x="1017" y="32"/>
                  </a:cubicBezTo>
                  <a:cubicBezTo>
                    <a:pt x="1183" y="327"/>
                    <a:pt x="1103" y="420"/>
                    <a:pt x="1005" y="531"/>
                  </a:cubicBezTo>
                  <a:cubicBezTo>
                    <a:pt x="937" y="611"/>
                    <a:pt x="857" y="697"/>
                    <a:pt x="881" y="937"/>
                  </a:cubicBezTo>
                  <a:lnTo>
                    <a:pt x="881" y="937"/>
                  </a:lnTo>
                  <a:cubicBezTo>
                    <a:pt x="894" y="1079"/>
                    <a:pt x="851" y="1190"/>
                    <a:pt x="777" y="1276"/>
                  </a:cubicBezTo>
                  <a:cubicBezTo>
                    <a:pt x="721" y="1344"/>
                    <a:pt x="654" y="1393"/>
                    <a:pt x="580" y="1430"/>
                  </a:cubicBezTo>
                  <a:cubicBezTo>
                    <a:pt x="506" y="1461"/>
                    <a:pt x="432" y="1479"/>
                    <a:pt x="370" y="1485"/>
                  </a:cubicBezTo>
                  <a:close/>
                  <a:moveTo>
                    <a:pt x="278" y="1381"/>
                  </a:moveTo>
                  <a:cubicBezTo>
                    <a:pt x="290" y="1393"/>
                    <a:pt x="321" y="1399"/>
                    <a:pt x="364" y="1393"/>
                  </a:cubicBezTo>
                  <a:cubicBezTo>
                    <a:pt x="413" y="1393"/>
                    <a:pt x="481" y="1374"/>
                    <a:pt x="543" y="1344"/>
                  </a:cubicBezTo>
                  <a:cubicBezTo>
                    <a:pt x="604" y="1319"/>
                    <a:pt x="660" y="1276"/>
                    <a:pt x="709" y="1220"/>
                  </a:cubicBezTo>
                  <a:cubicBezTo>
                    <a:pt x="764" y="1153"/>
                    <a:pt x="795" y="1060"/>
                    <a:pt x="789" y="943"/>
                  </a:cubicBezTo>
                  <a:cubicBezTo>
                    <a:pt x="758" y="672"/>
                    <a:pt x="857" y="561"/>
                    <a:pt x="937" y="469"/>
                  </a:cubicBezTo>
                  <a:cubicBezTo>
                    <a:pt x="998" y="395"/>
                    <a:pt x="1054" y="340"/>
                    <a:pt x="986" y="173"/>
                  </a:cubicBezTo>
                  <a:cubicBezTo>
                    <a:pt x="918" y="315"/>
                    <a:pt x="801" y="334"/>
                    <a:pt x="684" y="352"/>
                  </a:cubicBezTo>
                  <a:cubicBezTo>
                    <a:pt x="536" y="377"/>
                    <a:pt x="395" y="395"/>
                    <a:pt x="376" y="740"/>
                  </a:cubicBezTo>
                  <a:cubicBezTo>
                    <a:pt x="376" y="802"/>
                    <a:pt x="333" y="863"/>
                    <a:pt x="290" y="937"/>
                  </a:cubicBezTo>
                  <a:cubicBezTo>
                    <a:pt x="216" y="1060"/>
                    <a:pt x="118" y="1208"/>
                    <a:pt x="278" y="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47"/>
            <p:cNvSpPr/>
            <p:nvPr/>
          </p:nvSpPr>
          <p:spPr>
            <a:xfrm>
              <a:off x="1317350" y="3797525"/>
              <a:ext cx="19600" cy="31125"/>
            </a:xfrm>
            <a:custGeom>
              <a:avLst/>
              <a:gdLst/>
              <a:ahLst/>
              <a:cxnLst/>
              <a:rect l="l" t="t" r="r" b="b"/>
              <a:pathLst>
                <a:path w="784" h="1245" extrusionOk="0">
                  <a:moveTo>
                    <a:pt x="746" y="7"/>
                  </a:moveTo>
                  <a:cubicBezTo>
                    <a:pt x="783" y="136"/>
                    <a:pt x="666" y="216"/>
                    <a:pt x="574" y="290"/>
                  </a:cubicBezTo>
                  <a:cubicBezTo>
                    <a:pt x="444" y="395"/>
                    <a:pt x="290" y="530"/>
                    <a:pt x="247" y="696"/>
                  </a:cubicBezTo>
                  <a:cubicBezTo>
                    <a:pt x="223" y="820"/>
                    <a:pt x="216" y="943"/>
                    <a:pt x="179" y="1066"/>
                  </a:cubicBezTo>
                  <a:cubicBezTo>
                    <a:pt x="155" y="1121"/>
                    <a:pt x="99" y="1245"/>
                    <a:pt x="19" y="1226"/>
                  </a:cubicBezTo>
                  <a:cubicBezTo>
                    <a:pt x="1" y="1220"/>
                    <a:pt x="1" y="1189"/>
                    <a:pt x="19" y="1183"/>
                  </a:cubicBezTo>
                  <a:cubicBezTo>
                    <a:pt x="112" y="1158"/>
                    <a:pt x="136" y="1029"/>
                    <a:pt x="155" y="949"/>
                  </a:cubicBezTo>
                  <a:cubicBezTo>
                    <a:pt x="179" y="844"/>
                    <a:pt x="198" y="746"/>
                    <a:pt x="223" y="641"/>
                  </a:cubicBezTo>
                  <a:cubicBezTo>
                    <a:pt x="260" y="524"/>
                    <a:pt x="364" y="432"/>
                    <a:pt x="457" y="351"/>
                  </a:cubicBezTo>
                  <a:cubicBezTo>
                    <a:pt x="549" y="271"/>
                    <a:pt x="752" y="161"/>
                    <a:pt x="728" y="13"/>
                  </a:cubicBezTo>
                  <a:cubicBezTo>
                    <a:pt x="728" y="0"/>
                    <a:pt x="740" y="0"/>
                    <a:pt x="74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47"/>
            <p:cNvSpPr/>
            <p:nvPr/>
          </p:nvSpPr>
          <p:spPr>
            <a:xfrm>
              <a:off x="1320125" y="3812300"/>
              <a:ext cx="12050" cy="12975"/>
            </a:xfrm>
            <a:custGeom>
              <a:avLst/>
              <a:gdLst/>
              <a:ahLst/>
              <a:cxnLst/>
              <a:rect l="l" t="t" r="r" b="b"/>
              <a:pathLst>
                <a:path w="482" h="519" extrusionOk="0">
                  <a:moveTo>
                    <a:pt x="475" y="19"/>
                  </a:moveTo>
                  <a:cubicBezTo>
                    <a:pt x="438" y="105"/>
                    <a:pt x="376" y="161"/>
                    <a:pt x="284" y="198"/>
                  </a:cubicBezTo>
                  <a:cubicBezTo>
                    <a:pt x="204" y="235"/>
                    <a:pt x="136" y="259"/>
                    <a:pt x="93" y="346"/>
                  </a:cubicBezTo>
                  <a:cubicBezTo>
                    <a:pt x="62" y="395"/>
                    <a:pt x="56" y="456"/>
                    <a:pt x="19" y="506"/>
                  </a:cubicBezTo>
                  <a:cubicBezTo>
                    <a:pt x="13" y="518"/>
                    <a:pt x="1" y="506"/>
                    <a:pt x="1" y="493"/>
                  </a:cubicBezTo>
                  <a:cubicBezTo>
                    <a:pt x="19" y="395"/>
                    <a:pt x="75" y="284"/>
                    <a:pt x="155" y="229"/>
                  </a:cubicBezTo>
                  <a:cubicBezTo>
                    <a:pt x="198" y="192"/>
                    <a:pt x="259" y="179"/>
                    <a:pt x="309" y="155"/>
                  </a:cubicBezTo>
                  <a:cubicBezTo>
                    <a:pt x="383" y="124"/>
                    <a:pt x="426" y="81"/>
                    <a:pt x="463" y="7"/>
                  </a:cubicBezTo>
                  <a:cubicBezTo>
                    <a:pt x="463" y="1"/>
                    <a:pt x="481" y="7"/>
                    <a:pt x="47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47"/>
            <p:cNvSpPr/>
            <p:nvPr/>
          </p:nvSpPr>
          <p:spPr>
            <a:xfrm>
              <a:off x="1323200" y="3801675"/>
              <a:ext cx="3875" cy="11875"/>
            </a:xfrm>
            <a:custGeom>
              <a:avLst/>
              <a:gdLst/>
              <a:ahLst/>
              <a:cxnLst/>
              <a:rect l="l" t="t" r="r" b="b"/>
              <a:pathLst>
                <a:path w="155" h="475" extrusionOk="0">
                  <a:moveTo>
                    <a:pt x="149" y="13"/>
                  </a:moveTo>
                  <a:cubicBezTo>
                    <a:pt x="75" y="87"/>
                    <a:pt x="56" y="173"/>
                    <a:pt x="50" y="272"/>
                  </a:cubicBezTo>
                  <a:cubicBezTo>
                    <a:pt x="44" y="333"/>
                    <a:pt x="50" y="407"/>
                    <a:pt x="19" y="463"/>
                  </a:cubicBezTo>
                  <a:cubicBezTo>
                    <a:pt x="13" y="475"/>
                    <a:pt x="7" y="469"/>
                    <a:pt x="7" y="463"/>
                  </a:cubicBezTo>
                  <a:cubicBezTo>
                    <a:pt x="1" y="383"/>
                    <a:pt x="13" y="284"/>
                    <a:pt x="26" y="204"/>
                  </a:cubicBezTo>
                  <a:cubicBezTo>
                    <a:pt x="38" y="118"/>
                    <a:pt x="69" y="56"/>
                    <a:pt x="136" y="7"/>
                  </a:cubicBezTo>
                  <a:cubicBezTo>
                    <a:pt x="143" y="1"/>
                    <a:pt x="155" y="7"/>
                    <a:pt x="14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47"/>
            <p:cNvSpPr/>
            <p:nvPr/>
          </p:nvSpPr>
          <p:spPr>
            <a:xfrm>
              <a:off x="1396800" y="3793375"/>
              <a:ext cx="25600" cy="39425"/>
            </a:xfrm>
            <a:custGeom>
              <a:avLst/>
              <a:gdLst/>
              <a:ahLst/>
              <a:cxnLst/>
              <a:rect l="l" t="t" r="r" b="b"/>
              <a:pathLst>
                <a:path w="1024" h="1577" extrusionOk="0">
                  <a:moveTo>
                    <a:pt x="876" y="1491"/>
                  </a:moveTo>
                  <a:cubicBezTo>
                    <a:pt x="839" y="1540"/>
                    <a:pt x="789" y="1571"/>
                    <a:pt x="752" y="1577"/>
                  </a:cubicBezTo>
                  <a:lnTo>
                    <a:pt x="752" y="1577"/>
                  </a:lnTo>
                  <a:cubicBezTo>
                    <a:pt x="746" y="1577"/>
                    <a:pt x="746" y="1577"/>
                    <a:pt x="746" y="1577"/>
                  </a:cubicBezTo>
                  <a:cubicBezTo>
                    <a:pt x="432" y="1571"/>
                    <a:pt x="383" y="1355"/>
                    <a:pt x="340" y="1183"/>
                  </a:cubicBezTo>
                  <a:cubicBezTo>
                    <a:pt x="327" y="1115"/>
                    <a:pt x="309" y="1053"/>
                    <a:pt x="284" y="1023"/>
                  </a:cubicBezTo>
                  <a:cubicBezTo>
                    <a:pt x="1" y="721"/>
                    <a:pt x="106" y="567"/>
                    <a:pt x="210" y="419"/>
                  </a:cubicBezTo>
                  <a:cubicBezTo>
                    <a:pt x="278" y="327"/>
                    <a:pt x="346" y="228"/>
                    <a:pt x="241" y="80"/>
                  </a:cubicBezTo>
                  <a:cubicBezTo>
                    <a:pt x="235" y="68"/>
                    <a:pt x="235" y="56"/>
                    <a:pt x="235" y="43"/>
                  </a:cubicBezTo>
                  <a:cubicBezTo>
                    <a:pt x="241" y="19"/>
                    <a:pt x="272" y="0"/>
                    <a:pt x="290" y="6"/>
                  </a:cubicBezTo>
                  <a:cubicBezTo>
                    <a:pt x="623" y="99"/>
                    <a:pt x="629" y="222"/>
                    <a:pt x="642" y="370"/>
                  </a:cubicBezTo>
                  <a:cubicBezTo>
                    <a:pt x="648" y="474"/>
                    <a:pt x="654" y="591"/>
                    <a:pt x="845" y="739"/>
                  </a:cubicBezTo>
                  <a:lnTo>
                    <a:pt x="845" y="739"/>
                  </a:lnTo>
                  <a:cubicBezTo>
                    <a:pt x="956" y="832"/>
                    <a:pt x="1005" y="942"/>
                    <a:pt x="1017" y="1053"/>
                  </a:cubicBezTo>
                  <a:cubicBezTo>
                    <a:pt x="1023" y="1140"/>
                    <a:pt x="1011" y="1226"/>
                    <a:pt x="986" y="1300"/>
                  </a:cubicBezTo>
                  <a:cubicBezTo>
                    <a:pt x="956" y="1374"/>
                    <a:pt x="919" y="1441"/>
                    <a:pt x="876" y="1491"/>
                  </a:cubicBezTo>
                  <a:close/>
                  <a:moveTo>
                    <a:pt x="740" y="1484"/>
                  </a:moveTo>
                  <a:cubicBezTo>
                    <a:pt x="759" y="1478"/>
                    <a:pt x="783" y="1460"/>
                    <a:pt x="808" y="1429"/>
                  </a:cubicBezTo>
                  <a:cubicBezTo>
                    <a:pt x="845" y="1392"/>
                    <a:pt x="876" y="1337"/>
                    <a:pt x="900" y="1269"/>
                  </a:cubicBezTo>
                  <a:cubicBezTo>
                    <a:pt x="919" y="1207"/>
                    <a:pt x="931" y="1133"/>
                    <a:pt x="925" y="1060"/>
                  </a:cubicBezTo>
                  <a:cubicBezTo>
                    <a:pt x="913" y="973"/>
                    <a:pt x="876" y="887"/>
                    <a:pt x="783" y="813"/>
                  </a:cubicBezTo>
                  <a:cubicBezTo>
                    <a:pt x="568" y="641"/>
                    <a:pt x="555" y="499"/>
                    <a:pt x="549" y="376"/>
                  </a:cubicBezTo>
                  <a:cubicBezTo>
                    <a:pt x="543" y="277"/>
                    <a:pt x="537" y="197"/>
                    <a:pt x="377" y="136"/>
                  </a:cubicBezTo>
                  <a:cubicBezTo>
                    <a:pt x="426" y="277"/>
                    <a:pt x="358" y="376"/>
                    <a:pt x="284" y="474"/>
                  </a:cubicBezTo>
                  <a:cubicBezTo>
                    <a:pt x="204" y="591"/>
                    <a:pt x="118" y="715"/>
                    <a:pt x="352" y="961"/>
                  </a:cubicBezTo>
                  <a:cubicBezTo>
                    <a:pt x="395" y="1010"/>
                    <a:pt x="414" y="1078"/>
                    <a:pt x="432" y="1158"/>
                  </a:cubicBezTo>
                  <a:cubicBezTo>
                    <a:pt x="463" y="1306"/>
                    <a:pt x="506" y="1478"/>
                    <a:pt x="740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47"/>
            <p:cNvSpPr/>
            <p:nvPr/>
          </p:nvSpPr>
          <p:spPr>
            <a:xfrm>
              <a:off x="1405750" y="3796750"/>
              <a:ext cx="11250" cy="34525"/>
            </a:xfrm>
            <a:custGeom>
              <a:avLst/>
              <a:gdLst/>
              <a:ahLst/>
              <a:cxnLst/>
              <a:rect l="l" t="t" r="r" b="b"/>
              <a:pathLst>
                <a:path w="450" h="1381" extrusionOk="0">
                  <a:moveTo>
                    <a:pt x="19" y="1"/>
                  </a:moveTo>
                  <a:cubicBezTo>
                    <a:pt x="136" y="68"/>
                    <a:pt x="111" y="210"/>
                    <a:pt x="99" y="321"/>
                  </a:cubicBezTo>
                  <a:cubicBezTo>
                    <a:pt x="86" y="487"/>
                    <a:pt x="68" y="690"/>
                    <a:pt x="167" y="838"/>
                  </a:cubicBezTo>
                  <a:cubicBezTo>
                    <a:pt x="234" y="943"/>
                    <a:pt x="321" y="1035"/>
                    <a:pt x="376" y="1146"/>
                  </a:cubicBezTo>
                  <a:cubicBezTo>
                    <a:pt x="407" y="1202"/>
                    <a:pt x="450" y="1331"/>
                    <a:pt x="376" y="1374"/>
                  </a:cubicBezTo>
                  <a:cubicBezTo>
                    <a:pt x="364" y="1380"/>
                    <a:pt x="339" y="1362"/>
                    <a:pt x="351" y="1343"/>
                  </a:cubicBezTo>
                  <a:cubicBezTo>
                    <a:pt x="401" y="1257"/>
                    <a:pt x="327" y="1152"/>
                    <a:pt x="277" y="1085"/>
                  </a:cubicBezTo>
                  <a:cubicBezTo>
                    <a:pt x="222" y="992"/>
                    <a:pt x="160" y="912"/>
                    <a:pt x="111" y="820"/>
                  </a:cubicBezTo>
                  <a:cubicBezTo>
                    <a:pt x="50" y="709"/>
                    <a:pt x="56" y="567"/>
                    <a:pt x="62" y="450"/>
                  </a:cubicBezTo>
                  <a:cubicBezTo>
                    <a:pt x="68" y="327"/>
                    <a:pt x="136" y="105"/>
                    <a:pt x="13" y="19"/>
                  </a:cubicBezTo>
                  <a:cubicBezTo>
                    <a:pt x="0" y="13"/>
                    <a:pt x="6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47"/>
            <p:cNvSpPr/>
            <p:nvPr/>
          </p:nvSpPr>
          <p:spPr>
            <a:xfrm>
              <a:off x="1411900" y="3809850"/>
              <a:ext cx="3250" cy="17425"/>
            </a:xfrm>
            <a:custGeom>
              <a:avLst/>
              <a:gdLst/>
              <a:ahLst/>
              <a:cxnLst/>
              <a:rect l="l" t="t" r="r" b="b"/>
              <a:pathLst>
                <a:path w="130" h="697" extrusionOk="0">
                  <a:moveTo>
                    <a:pt x="93" y="12"/>
                  </a:moveTo>
                  <a:cubicBezTo>
                    <a:pt x="130" y="105"/>
                    <a:pt x="124" y="179"/>
                    <a:pt x="87" y="271"/>
                  </a:cubicBezTo>
                  <a:cubicBezTo>
                    <a:pt x="56" y="357"/>
                    <a:pt x="31" y="425"/>
                    <a:pt x="56" y="511"/>
                  </a:cubicBezTo>
                  <a:cubicBezTo>
                    <a:pt x="75" y="573"/>
                    <a:pt x="111" y="622"/>
                    <a:pt x="118" y="684"/>
                  </a:cubicBezTo>
                  <a:cubicBezTo>
                    <a:pt x="124" y="690"/>
                    <a:pt x="105" y="696"/>
                    <a:pt x="99" y="684"/>
                  </a:cubicBezTo>
                  <a:cubicBezTo>
                    <a:pt x="44" y="604"/>
                    <a:pt x="1" y="487"/>
                    <a:pt x="13" y="388"/>
                  </a:cubicBezTo>
                  <a:cubicBezTo>
                    <a:pt x="25" y="333"/>
                    <a:pt x="56" y="277"/>
                    <a:pt x="75" y="228"/>
                  </a:cubicBezTo>
                  <a:cubicBezTo>
                    <a:pt x="105" y="154"/>
                    <a:pt x="99" y="86"/>
                    <a:pt x="75" y="19"/>
                  </a:cubicBezTo>
                  <a:cubicBezTo>
                    <a:pt x="75" y="6"/>
                    <a:pt x="87" y="0"/>
                    <a:pt x="93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47"/>
            <p:cNvSpPr/>
            <p:nvPr/>
          </p:nvSpPr>
          <p:spPr>
            <a:xfrm>
              <a:off x="1402350" y="3806000"/>
              <a:ext cx="6500" cy="10800"/>
            </a:xfrm>
            <a:custGeom>
              <a:avLst/>
              <a:gdLst/>
              <a:ahLst/>
              <a:cxnLst/>
              <a:rect l="l" t="t" r="r" b="b"/>
              <a:pathLst>
                <a:path w="260" h="432" extrusionOk="0">
                  <a:moveTo>
                    <a:pt x="25" y="12"/>
                  </a:moveTo>
                  <a:cubicBezTo>
                    <a:pt x="19" y="117"/>
                    <a:pt x="75" y="191"/>
                    <a:pt x="136" y="265"/>
                  </a:cubicBezTo>
                  <a:cubicBezTo>
                    <a:pt x="179" y="314"/>
                    <a:pt x="235" y="357"/>
                    <a:pt x="253" y="419"/>
                  </a:cubicBezTo>
                  <a:cubicBezTo>
                    <a:pt x="259" y="425"/>
                    <a:pt x="247" y="431"/>
                    <a:pt x="241" y="425"/>
                  </a:cubicBezTo>
                  <a:cubicBezTo>
                    <a:pt x="179" y="376"/>
                    <a:pt x="118" y="296"/>
                    <a:pt x="68" y="234"/>
                  </a:cubicBezTo>
                  <a:cubicBezTo>
                    <a:pt x="19" y="160"/>
                    <a:pt x="1" y="99"/>
                    <a:pt x="7" y="12"/>
                  </a:cubicBezTo>
                  <a:cubicBezTo>
                    <a:pt x="13" y="6"/>
                    <a:pt x="25" y="0"/>
                    <a:pt x="2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47"/>
            <p:cNvSpPr/>
            <p:nvPr/>
          </p:nvSpPr>
          <p:spPr>
            <a:xfrm>
              <a:off x="1191400" y="3795825"/>
              <a:ext cx="25750" cy="39450"/>
            </a:xfrm>
            <a:custGeom>
              <a:avLst/>
              <a:gdLst/>
              <a:ahLst/>
              <a:cxnLst/>
              <a:rect l="l" t="t" r="r" b="b"/>
              <a:pathLst>
                <a:path w="1030" h="1578" extrusionOk="0">
                  <a:moveTo>
                    <a:pt x="216" y="1430"/>
                  </a:moveTo>
                  <a:cubicBezTo>
                    <a:pt x="247" y="1460"/>
                    <a:pt x="272" y="1479"/>
                    <a:pt x="284" y="1485"/>
                  </a:cubicBezTo>
                  <a:cubicBezTo>
                    <a:pt x="524" y="1473"/>
                    <a:pt x="561" y="1300"/>
                    <a:pt x="598" y="1159"/>
                  </a:cubicBezTo>
                  <a:cubicBezTo>
                    <a:pt x="617" y="1079"/>
                    <a:pt x="629" y="1011"/>
                    <a:pt x="678" y="962"/>
                  </a:cubicBezTo>
                  <a:cubicBezTo>
                    <a:pt x="912" y="715"/>
                    <a:pt x="826" y="592"/>
                    <a:pt x="740" y="475"/>
                  </a:cubicBezTo>
                  <a:cubicBezTo>
                    <a:pt x="672" y="376"/>
                    <a:pt x="604" y="278"/>
                    <a:pt x="653" y="136"/>
                  </a:cubicBezTo>
                  <a:cubicBezTo>
                    <a:pt x="493" y="198"/>
                    <a:pt x="487" y="278"/>
                    <a:pt x="481" y="376"/>
                  </a:cubicBezTo>
                  <a:cubicBezTo>
                    <a:pt x="469" y="500"/>
                    <a:pt x="463" y="641"/>
                    <a:pt x="241" y="808"/>
                  </a:cubicBezTo>
                  <a:cubicBezTo>
                    <a:pt x="155" y="888"/>
                    <a:pt x="111" y="974"/>
                    <a:pt x="105" y="1060"/>
                  </a:cubicBezTo>
                  <a:cubicBezTo>
                    <a:pt x="93" y="1134"/>
                    <a:pt x="105" y="1208"/>
                    <a:pt x="130" y="1269"/>
                  </a:cubicBezTo>
                  <a:cubicBezTo>
                    <a:pt x="148" y="1337"/>
                    <a:pt x="185" y="1393"/>
                    <a:pt x="216" y="1430"/>
                  </a:cubicBezTo>
                  <a:close/>
                  <a:moveTo>
                    <a:pt x="278" y="1577"/>
                  </a:moveTo>
                  <a:cubicBezTo>
                    <a:pt x="235" y="1571"/>
                    <a:pt x="192" y="1540"/>
                    <a:pt x="148" y="1491"/>
                  </a:cubicBezTo>
                  <a:cubicBezTo>
                    <a:pt x="105" y="1442"/>
                    <a:pt x="68" y="1374"/>
                    <a:pt x="44" y="1300"/>
                  </a:cubicBezTo>
                  <a:cubicBezTo>
                    <a:pt x="13" y="1226"/>
                    <a:pt x="1" y="1140"/>
                    <a:pt x="13" y="1054"/>
                  </a:cubicBezTo>
                  <a:cubicBezTo>
                    <a:pt x="25" y="943"/>
                    <a:pt x="75" y="832"/>
                    <a:pt x="179" y="740"/>
                  </a:cubicBezTo>
                  <a:lnTo>
                    <a:pt x="185" y="740"/>
                  </a:lnTo>
                  <a:cubicBezTo>
                    <a:pt x="370" y="592"/>
                    <a:pt x="376" y="469"/>
                    <a:pt x="389" y="370"/>
                  </a:cubicBezTo>
                  <a:cubicBezTo>
                    <a:pt x="395" y="216"/>
                    <a:pt x="407" y="99"/>
                    <a:pt x="734" y="7"/>
                  </a:cubicBezTo>
                  <a:cubicBezTo>
                    <a:pt x="758" y="1"/>
                    <a:pt x="783" y="19"/>
                    <a:pt x="789" y="44"/>
                  </a:cubicBezTo>
                  <a:cubicBezTo>
                    <a:pt x="795" y="56"/>
                    <a:pt x="789" y="68"/>
                    <a:pt x="783" y="81"/>
                  </a:cubicBezTo>
                  <a:lnTo>
                    <a:pt x="783" y="81"/>
                  </a:lnTo>
                  <a:cubicBezTo>
                    <a:pt x="684" y="229"/>
                    <a:pt x="746" y="321"/>
                    <a:pt x="814" y="419"/>
                  </a:cubicBezTo>
                  <a:cubicBezTo>
                    <a:pt x="918" y="567"/>
                    <a:pt x="1029" y="721"/>
                    <a:pt x="746" y="1023"/>
                  </a:cubicBezTo>
                  <a:cubicBezTo>
                    <a:pt x="715" y="1054"/>
                    <a:pt x="703" y="1115"/>
                    <a:pt x="684" y="1183"/>
                  </a:cubicBezTo>
                  <a:cubicBezTo>
                    <a:pt x="647" y="1356"/>
                    <a:pt x="598" y="1565"/>
                    <a:pt x="284" y="1577"/>
                  </a:cubicBezTo>
                  <a:cubicBezTo>
                    <a:pt x="284" y="1577"/>
                    <a:pt x="278" y="1577"/>
                    <a:pt x="278" y="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47"/>
            <p:cNvSpPr/>
            <p:nvPr/>
          </p:nvSpPr>
          <p:spPr>
            <a:xfrm>
              <a:off x="1196800" y="3799075"/>
              <a:ext cx="11250" cy="34650"/>
            </a:xfrm>
            <a:custGeom>
              <a:avLst/>
              <a:gdLst/>
              <a:ahLst/>
              <a:cxnLst/>
              <a:rect l="l" t="t" r="r" b="b"/>
              <a:pathLst>
                <a:path w="450" h="1386" extrusionOk="0">
                  <a:moveTo>
                    <a:pt x="431" y="6"/>
                  </a:moveTo>
                  <a:cubicBezTo>
                    <a:pt x="314" y="74"/>
                    <a:pt x="339" y="209"/>
                    <a:pt x="351" y="326"/>
                  </a:cubicBezTo>
                  <a:cubicBezTo>
                    <a:pt x="370" y="493"/>
                    <a:pt x="382" y="696"/>
                    <a:pt x="290" y="844"/>
                  </a:cubicBezTo>
                  <a:cubicBezTo>
                    <a:pt x="222" y="949"/>
                    <a:pt x="136" y="1041"/>
                    <a:pt x="74" y="1152"/>
                  </a:cubicBezTo>
                  <a:cubicBezTo>
                    <a:pt x="49" y="1207"/>
                    <a:pt x="0" y="1337"/>
                    <a:pt x="74" y="1380"/>
                  </a:cubicBezTo>
                  <a:cubicBezTo>
                    <a:pt x="93" y="1386"/>
                    <a:pt x="111" y="1367"/>
                    <a:pt x="105" y="1349"/>
                  </a:cubicBezTo>
                  <a:cubicBezTo>
                    <a:pt x="56" y="1263"/>
                    <a:pt x="130" y="1158"/>
                    <a:pt x="173" y="1084"/>
                  </a:cubicBezTo>
                  <a:cubicBezTo>
                    <a:pt x="228" y="998"/>
                    <a:pt x="296" y="918"/>
                    <a:pt x="345" y="825"/>
                  </a:cubicBezTo>
                  <a:cubicBezTo>
                    <a:pt x="407" y="714"/>
                    <a:pt x="394" y="573"/>
                    <a:pt x="394" y="456"/>
                  </a:cubicBezTo>
                  <a:cubicBezTo>
                    <a:pt x="382" y="333"/>
                    <a:pt x="320" y="111"/>
                    <a:pt x="444" y="25"/>
                  </a:cubicBezTo>
                  <a:cubicBezTo>
                    <a:pt x="450" y="18"/>
                    <a:pt x="444" y="0"/>
                    <a:pt x="43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47"/>
            <p:cNvSpPr/>
            <p:nvPr/>
          </p:nvSpPr>
          <p:spPr>
            <a:xfrm>
              <a:off x="1198800" y="3812300"/>
              <a:ext cx="3100" cy="17425"/>
            </a:xfrm>
            <a:custGeom>
              <a:avLst/>
              <a:gdLst/>
              <a:ahLst/>
              <a:cxnLst/>
              <a:rect l="l" t="t" r="r" b="b"/>
              <a:pathLst>
                <a:path w="124" h="697" extrusionOk="0">
                  <a:moveTo>
                    <a:pt x="37" y="13"/>
                  </a:moveTo>
                  <a:cubicBezTo>
                    <a:pt x="0" y="105"/>
                    <a:pt x="0" y="179"/>
                    <a:pt x="37" y="272"/>
                  </a:cubicBezTo>
                  <a:cubicBezTo>
                    <a:pt x="74" y="358"/>
                    <a:pt x="99" y="426"/>
                    <a:pt x="68" y="512"/>
                  </a:cubicBezTo>
                  <a:cubicBezTo>
                    <a:pt x="56" y="567"/>
                    <a:pt x="13" y="623"/>
                    <a:pt x="6" y="678"/>
                  </a:cubicBezTo>
                  <a:cubicBezTo>
                    <a:pt x="6" y="691"/>
                    <a:pt x="19" y="697"/>
                    <a:pt x="25" y="684"/>
                  </a:cubicBezTo>
                  <a:cubicBezTo>
                    <a:pt x="86" y="604"/>
                    <a:pt x="123" y="487"/>
                    <a:pt x="111" y="389"/>
                  </a:cubicBezTo>
                  <a:cubicBezTo>
                    <a:pt x="105" y="333"/>
                    <a:pt x="68" y="278"/>
                    <a:pt x="50" y="229"/>
                  </a:cubicBezTo>
                  <a:cubicBezTo>
                    <a:pt x="25" y="155"/>
                    <a:pt x="25" y="87"/>
                    <a:pt x="50" y="19"/>
                  </a:cubicBezTo>
                  <a:cubicBezTo>
                    <a:pt x="56" y="7"/>
                    <a:pt x="43" y="1"/>
                    <a:pt x="3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47"/>
            <p:cNvSpPr/>
            <p:nvPr/>
          </p:nvSpPr>
          <p:spPr>
            <a:xfrm>
              <a:off x="1205100" y="3808450"/>
              <a:ext cx="6500" cy="10800"/>
            </a:xfrm>
            <a:custGeom>
              <a:avLst/>
              <a:gdLst/>
              <a:ahLst/>
              <a:cxnLst/>
              <a:rect l="l" t="t" r="r" b="b"/>
              <a:pathLst>
                <a:path w="260" h="432" extrusionOk="0">
                  <a:moveTo>
                    <a:pt x="235" y="13"/>
                  </a:moveTo>
                  <a:cubicBezTo>
                    <a:pt x="235" y="118"/>
                    <a:pt x="186" y="192"/>
                    <a:pt x="118" y="266"/>
                  </a:cubicBezTo>
                  <a:cubicBezTo>
                    <a:pt x="75" y="315"/>
                    <a:pt x="19" y="358"/>
                    <a:pt x="1" y="420"/>
                  </a:cubicBezTo>
                  <a:cubicBezTo>
                    <a:pt x="1" y="426"/>
                    <a:pt x="7" y="432"/>
                    <a:pt x="13" y="426"/>
                  </a:cubicBezTo>
                  <a:cubicBezTo>
                    <a:pt x="75" y="376"/>
                    <a:pt x="136" y="296"/>
                    <a:pt x="186" y="235"/>
                  </a:cubicBezTo>
                  <a:cubicBezTo>
                    <a:pt x="235" y="161"/>
                    <a:pt x="259" y="99"/>
                    <a:pt x="247" y="13"/>
                  </a:cubicBezTo>
                  <a:cubicBezTo>
                    <a:pt x="247" y="1"/>
                    <a:pt x="235" y="1"/>
                    <a:pt x="23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47"/>
            <p:cNvSpPr/>
            <p:nvPr/>
          </p:nvSpPr>
          <p:spPr>
            <a:xfrm>
              <a:off x="1200325" y="3796600"/>
              <a:ext cx="79325" cy="109500"/>
            </a:xfrm>
            <a:custGeom>
              <a:avLst/>
              <a:gdLst/>
              <a:ahLst/>
              <a:cxnLst/>
              <a:rect l="l" t="t" r="r" b="b"/>
              <a:pathLst>
                <a:path w="3173" h="4380" extrusionOk="0">
                  <a:moveTo>
                    <a:pt x="1504" y="1140"/>
                  </a:moveTo>
                  <a:cubicBezTo>
                    <a:pt x="1504" y="1140"/>
                    <a:pt x="1590" y="1048"/>
                    <a:pt x="1621" y="1072"/>
                  </a:cubicBezTo>
                  <a:cubicBezTo>
                    <a:pt x="1645" y="1097"/>
                    <a:pt x="1664" y="900"/>
                    <a:pt x="1664" y="900"/>
                  </a:cubicBezTo>
                  <a:cubicBezTo>
                    <a:pt x="1664" y="900"/>
                    <a:pt x="1793" y="894"/>
                    <a:pt x="1750" y="838"/>
                  </a:cubicBezTo>
                  <a:cubicBezTo>
                    <a:pt x="1707" y="783"/>
                    <a:pt x="1645" y="703"/>
                    <a:pt x="1645" y="635"/>
                  </a:cubicBezTo>
                  <a:cubicBezTo>
                    <a:pt x="1639" y="567"/>
                    <a:pt x="1676" y="524"/>
                    <a:pt x="1781" y="425"/>
                  </a:cubicBezTo>
                  <a:cubicBezTo>
                    <a:pt x="1879" y="321"/>
                    <a:pt x="1029" y="0"/>
                    <a:pt x="986" y="493"/>
                  </a:cubicBezTo>
                  <a:cubicBezTo>
                    <a:pt x="986" y="715"/>
                    <a:pt x="1103" y="826"/>
                    <a:pt x="1103" y="826"/>
                  </a:cubicBezTo>
                  <a:cubicBezTo>
                    <a:pt x="1122" y="900"/>
                    <a:pt x="1134" y="974"/>
                    <a:pt x="1153" y="1048"/>
                  </a:cubicBezTo>
                  <a:cubicBezTo>
                    <a:pt x="1153" y="1048"/>
                    <a:pt x="992" y="1146"/>
                    <a:pt x="814" y="1294"/>
                  </a:cubicBezTo>
                  <a:cubicBezTo>
                    <a:pt x="580" y="1405"/>
                    <a:pt x="1" y="2064"/>
                    <a:pt x="752" y="2218"/>
                  </a:cubicBezTo>
                  <a:cubicBezTo>
                    <a:pt x="919" y="2593"/>
                    <a:pt x="968" y="2932"/>
                    <a:pt x="851" y="3333"/>
                  </a:cubicBezTo>
                  <a:cubicBezTo>
                    <a:pt x="820" y="3431"/>
                    <a:pt x="463" y="3881"/>
                    <a:pt x="463" y="3881"/>
                  </a:cubicBezTo>
                  <a:cubicBezTo>
                    <a:pt x="494" y="3998"/>
                    <a:pt x="592" y="4022"/>
                    <a:pt x="623" y="4139"/>
                  </a:cubicBezTo>
                  <a:cubicBezTo>
                    <a:pt x="740" y="4164"/>
                    <a:pt x="851" y="4183"/>
                    <a:pt x="968" y="4201"/>
                  </a:cubicBezTo>
                  <a:cubicBezTo>
                    <a:pt x="968" y="4201"/>
                    <a:pt x="771" y="4041"/>
                    <a:pt x="752" y="3936"/>
                  </a:cubicBezTo>
                  <a:cubicBezTo>
                    <a:pt x="845" y="3733"/>
                    <a:pt x="1183" y="3597"/>
                    <a:pt x="1257" y="3468"/>
                  </a:cubicBezTo>
                  <a:cubicBezTo>
                    <a:pt x="1337" y="3345"/>
                    <a:pt x="1516" y="2914"/>
                    <a:pt x="1516" y="2914"/>
                  </a:cubicBezTo>
                  <a:cubicBezTo>
                    <a:pt x="1516" y="2914"/>
                    <a:pt x="1824" y="3314"/>
                    <a:pt x="1910" y="3407"/>
                  </a:cubicBezTo>
                  <a:cubicBezTo>
                    <a:pt x="1990" y="3505"/>
                    <a:pt x="2323" y="4035"/>
                    <a:pt x="2323" y="4078"/>
                  </a:cubicBezTo>
                  <a:cubicBezTo>
                    <a:pt x="2329" y="4127"/>
                    <a:pt x="2243" y="4263"/>
                    <a:pt x="2267" y="4324"/>
                  </a:cubicBezTo>
                  <a:cubicBezTo>
                    <a:pt x="2286" y="4380"/>
                    <a:pt x="2859" y="4355"/>
                    <a:pt x="2859" y="4355"/>
                  </a:cubicBezTo>
                  <a:cubicBezTo>
                    <a:pt x="2859" y="4355"/>
                    <a:pt x="2803" y="4220"/>
                    <a:pt x="2686" y="4176"/>
                  </a:cubicBezTo>
                  <a:cubicBezTo>
                    <a:pt x="2452" y="4133"/>
                    <a:pt x="2421" y="3610"/>
                    <a:pt x="2323" y="3296"/>
                  </a:cubicBezTo>
                  <a:cubicBezTo>
                    <a:pt x="2298" y="3209"/>
                    <a:pt x="1879" y="2532"/>
                    <a:pt x="1879" y="2532"/>
                  </a:cubicBezTo>
                  <a:cubicBezTo>
                    <a:pt x="1842" y="2242"/>
                    <a:pt x="1904" y="2021"/>
                    <a:pt x="1898" y="1700"/>
                  </a:cubicBezTo>
                  <a:cubicBezTo>
                    <a:pt x="2064" y="1780"/>
                    <a:pt x="2224" y="1861"/>
                    <a:pt x="2391" y="1934"/>
                  </a:cubicBezTo>
                  <a:cubicBezTo>
                    <a:pt x="2569" y="1811"/>
                    <a:pt x="2748" y="1682"/>
                    <a:pt x="2926" y="1553"/>
                  </a:cubicBezTo>
                  <a:cubicBezTo>
                    <a:pt x="2976" y="1522"/>
                    <a:pt x="3173" y="1436"/>
                    <a:pt x="3136" y="1306"/>
                  </a:cubicBezTo>
                  <a:cubicBezTo>
                    <a:pt x="3099" y="1177"/>
                    <a:pt x="2939" y="1115"/>
                    <a:pt x="2877" y="1158"/>
                  </a:cubicBezTo>
                  <a:cubicBezTo>
                    <a:pt x="2853" y="1171"/>
                    <a:pt x="2828" y="1245"/>
                    <a:pt x="2803" y="1269"/>
                  </a:cubicBezTo>
                  <a:cubicBezTo>
                    <a:pt x="2723" y="1374"/>
                    <a:pt x="2384" y="1651"/>
                    <a:pt x="2384" y="1651"/>
                  </a:cubicBezTo>
                  <a:cubicBezTo>
                    <a:pt x="2384" y="1651"/>
                    <a:pt x="1898" y="1226"/>
                    <a:pt x="1769" y="1202"/>
                  </a:cubicBezTo>
                  <a:cubicBezTo>
                    <a:pt x="1639" y="1183"/>
                    <a:pt x="1504" y="1140"/>
                    <a:pt x="1504" y="1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47"/>
            <p:cNvSpPr/>
            <p:nvPr/>
          </p:nvSpPr>
          <p:spPr>
            <a:xfrm>
              <a:off x="1208500" y="3800750"/>
              <a:ext cx="72400" cy="106575"/>
            </a:xfrm>
            <a:custGeom>
              <a:avLst/>
              <a:gdLst/>
              <a:ahLst/>
              <a:cxnLst/>
              <a:rect l="l" t="t" r="r" b="b"/>
              <a:pathLst>
                <a:path w="2896" h="4263" extrusionOk="0">
                  <a:moveTo>
                    <a:pt x="1374" y="777"/>
                  </a:moveTo>
                  <a:cubicBezTo>
                    <a:pt x="1368" y="838"/>
                    <a:pt x="1343" y="955"/>
                    <a:pt x="1294" y="955"/>
                  </a:cubicBezTo>
                  <a:cubicBezTo>
                    <a:pt x="1337" y="968"/>
                    <a:pt x="1398" y="980"/>
                    <a:pt x="1448" y="992"/>
                  </a:cubicBezTo>
                  <a:cubicBezTo>
                    <a:pt x="1571" y="1011"/>
                    <a:pt x="1947" y="1331"/>
                    <a:pt x="2057" y="1424"/>
                  </a:cubicBezTo>
                  <a:cubicBezTo>
                    <a:pt x="2144" y="1356"/>
                    <a:pt x="2378" y="1159"/>
                    <a:pt x="2439" y="1079"/>
                  </a:cubicBezTo>
                  <a:cubicBezTo>
                    <a:pt x="2445" y="1066"/>
                    <a:pt x="2458" y="1048"/>
                    <a:pt x="2464" y="1036"/>
                  </a:cubicBezTo>
                  <a:cubicBezTo>
                    <a:pt x="2482" y="999"/>
                    <a:pt x="2501" y="968"/>
                    <a:pt x="2519" y="949"/>
                  </a:cubicBezTo>
                  <a:cubicBezTo>
                    <a:pt x="2532" y="943"/>
                    <a:pt x="2544" y="937"/>
                    <a:pt x="2556" y="937"/>
                  </a:cubicBezTo>
                  <a:cubicBezTo>
                    <a:pt x="2593" y="925"/>
                    <a:pt x="2649" y="931"/>
                    <a:pt x="2698" y="955"/>
                  </a:cubicBezTo>
                  <a:cubicBezTo>
                    <a:pt x="2741" y="974"/>
                    <a:pt x="2790" y="1011"/>
                    <a:pt x="2821" y="1060"/>
                  </a:cubicBezTo>
                  <a:cubicBezTo>
                    <a:pt x="2834" y="1079"/>
                    <a:pt x="2846" y="1097"/>
                    <a:pt x="2852" y="1122"/>
                  </a:cubicBezTo>
                  <a:lnTo>
                    <a:pt x="2852" y="1128"/>
                  </a:lnTo>
                  <a:cubicBezTo>
                    <a:pt x="2895" y="1270"/>
                    <a:pt x="2741" y="1356"/>
                    <a:pt x="2661" y="1405"/>
                  </a:cubicBezTo>
                  <a:lnTo>
                    <a:pt x="2661" y="1405"/>
                  </a:lnTo>
                  <a:cubicBezTo>
                    <a:pt x="2643" y="1411"/>
                    <a:pt x="2630" y="1417"/>
                    <a:pt x="2624" y="1424"/>
                  </a:cubicBezTo>
                  <a:lnTo>
                    <a:pt x="2094" y="1805"/>
                  </a:lnTo>
                  <a:cubicBezTo>
                    <a:pt x="2082" y="1818"/>
                    <a:pt x="2057" y="1818"/>
                    <a:pt x="2045" y="1812"/>
                  </a:cubicBezTo>
                  <a:lnTo>
                    <a:pt x="1620" y="1608"/>
                  </a:lnTo>
                  <a:cubicBezTo>
                    <a:pt x="1620" y="1713"/>
                    <a:pt x="1608" y="1805"/>
                    <a:pt x="1602" y="1898"/>
                  </a:cubicBezTo>
                  <a:cubicBezTo>
                    <a:pt x="1589" y="2052"/>
                    <a:pt x="1577" y="2187"/>
                    <a:pt x="1596" y="2347"/>
                  </a:cubicBezTo>
                  <a:cubicBezTo>
                    <a:pt x="1645" y="2427"/>
                    <a:pt x="2014" y="3025"/>
                    <a:pt x="2045" y="3111"/>
                  </a:cubicBezTo>
                  <a:cubicBezTo>
                    <a:pt x="2070" y="3204"/>
                    <a:pt x="2094" y="3302"/>
                    <a:pt x="2113" y="3407"/>
                  </a:cubicBezTo>
                  <a:cubicBezTo>
                    <a:pt x="2168" y="3665"/>
                    <a:pt x="2230" y="3936"/>
                    <a:pt x="2365" y="3967"/>
                  </a:cubicBezTo>
                  <a:cubicBezTo>
                    <a:pt x="2365" y="3967"/>
                    <a:pt x="2372" y="3967"/>
                    <a:pt x="2372" y="3967"/>
                  </a:cubicBezTo>
                  <a:cubicBezTo>
                    <a:pt x="2513" y="4017"/>
                    <a:pt x="2575" y="4177"/>
                    <a:pt x="2575" y="4177"/>
                  </a:cubicBezTo>
                  <a:lnTo>
                    <a:pt x="2575" y="4177"/>
                  </a:lnTo>
                  <a:cubicBezTo>
                    <a:pt x="2575" y="4177"/>
                    <a:pt x="2575" y="4183"/>
                    <a:pt x="2575" y="4189"/>
                  </a:cubicBezTo>
                  <a:cubicBezTo>
                    <a:pt x="2581" y="4214"/>
                    <a:pt x="2556" y="4238"/>
                    <a:pt x="2532" y="4238"/>
                  </a:cubicBezTo>
                  <a:cubicBezTo>
                    <a:pt x="2532" y="4238"/>
                    <a:pt x="1928" y="4263"/>
                    <a:pt x="1897" y="4171"/>
                  </a:cubicBezTo>
                  <a:cubicBezTo>
                    <a:pt x="1879" y="4121"/>
                    <a:pt x="1903" y="4047"/>
                    <a:pt x="1928" y="3986"/>
                  </a:cubicBezTo>
                  <a:lnTo>
                    <a:pt x="1928" y="3986"/>
                  </a:lnTo>
                  <a:cubicBezTo>
                    <a:pt x="1940" y="3955"/>
                    <a:pt x="1953" y="3924"/>
                    <a:pt x="1953" y="3918"/>
                  </a:cubicBezTo>
                  <a:cubicBezTo>
                    <a:pt x="1953" y="3900"/>
                    <a:pt x="1873" y="3770"/>
                    <a:pt x="1780" y="3622"/>
                  </a:cubicBezTo>
                  <a:cubicBezTo>
                    <a:pt x="1688" y="3475"/>
                    <a:pt x="1589" y="3321"/>
                    <a:pt x="1546" y="3271"/>
                  </a:cubicBezTo>
                  <a:cubicBezTo>
                    <a:pt x="1485" y="3197"/>
                    <a:pt x="1294" y="2957"/>
                    <a:pt x="1201" y="2840"/>
                  </a:cubicBezTo>
                  <a:cubicBezTo>
                    <a:pt x="1146" y="2970"/>
                    <a:pt x="1035" y="3234"/>
                    <a:pt x="973" y="3327"/>
                  </a:cubicBezTo>
                  <a:cubicBezTo>
                    <a:pt x="936" y="3388"/>
                    <a:pt x="856" y="3444"/>
                    <a:pt x="764" y="3505"/>
                  </a:cubicBezTo>
                  <a:cubicBezTo>
                    <a:pt x="653" y="3585"/>
                    <a:pt x="530" y="3672"/>
                    <a:pt x="475" y="3776"/>
                  </a:cubicBezTo>
                  <a:cubicBezTo>
                    <a:pt x="505" y="3856"/>
                    <a:pt x="653" y="3986"/>
                    <a:pt x="672" y="3998"/>
                  </a:cubicBezTo>
                  <a:cubicBezTo>
                    <a:pt x="684" y="4010"/>
                    <a:pt x="690" y="4023"/>
                    <a:pt x="684" y="4041"/>
                  </a:cubicBezTo>
                  <a:cubicBezTo>
                    <a:pt x="684" y="4066"/>
                    <a:pt x="659" y="4084"/>
                    <a:pt x="635" y="4078"/>
                  </a:cubicBezTo>
                  <a:lnTo>
                    <a:pt x="290" y="4023"/>
                  </a:lnTo>
                  <a:cubicBezTo>
                    <a:pt x="271" y="4017"/>
                    <a:pt x="259" y="4004"/>
                    <a:pt x="253" y="3986"/>
                  </a:cubicBezTo>
                  <a:cubicBezTo>
                    <a:pt x="240" y="3936"/>
                    <a:pt x="210" y="3906"/>
                    <a:pt x="185" y="3875"/>
                  </a:cubicBezTo>
                  <a:cubicBezTo>
                    <a:pt x="148" y="3838"/>
                    <a:pt x="111" y="3795"/>
                    <a:pt x="93" y="3727"/>
                  </a:cubicBezTo>
                  <a:lnTo>
                    <a:pt x="93" y="3727"/>
                  </a:lnTo>
                  <a:cubicBezTo>
                    <a:pt x="93" y="3715"/>
                    <a:pt x="93" y="3696"/>
                    <a:pt x="105" y="3684"/>
                  </a:cubicBezTo>
                  <a:cubicBezTo>
                    <a:pt x="105" y="3684"/>
                    <a:pt x="450" y="3247"/>
                    <a:pt x="481" y="3154"/>
                  </a:cubicBezTo>
                  <a:cubicBezTo>
                    <a:pt x="536" y="2957"/>
                    <a:pt x="548" y="2779"/>
                    <a:pt x="530" y="2606"/>
                  </a:cubicBezTo>
                  <a:cubicBezTo>
                    <a:pt x="518" y="2440"/>
                    <a:pt x="468" y="2267"/>
                    <a:pt x="394" y="2095"/>
                  </a:cubicBezTo>
                  <a:cubicBezTo>
                    <a:pt x="253" y="2064"/>
                    <a:pt x="154" y="2009"/>
                    <a:pt x="93" y="1947"/>
                  </a:cubicBezTo>
                  <a:cubicBezTo>
                    <a:pt x="25" y="1879"/>
                    <a:pt x="0" y="1793"/>
                    <a:pt x="6" y="1701"/>
                  </a:cubicBezTo>
                  <a:cubicBezTo>
                    <a:pt x="13" y="1614"/>
                    <a:pt x="50" y="1528"/>
                    <a:pt x="99" y="1448"/>
                  </a:cubicBezTo>
                  <a:cubicBezTo>
                    <a:pt x="197" y="1282"/>
                    <a:pt x="358" y="1134"/>
                    <a:pt x="462" y="1085"/>
                  </a:cubicBezTo>
                  <a:cubicBezTo>
                    <a:pt x="598" y="974"/>
                    <a:pt x="721" y="894"/>
                    <a:pt x="776" y="857"/>
                  </a:cubicBezTo>
                  <a:lnTo>
                    <a:pt x="733" y="684"/>
                  </a:lnTo>
                  <a:cubicBezTo>
                    <a:pt x="702" y="647"/>
                    <a:pt x="610" y="530"/>
                    <a:pt x="610" y="321"/>
                  </a:cubicBezTo>
                  <a:lnTo>
                    <a:pt x="610" y="321"/>
                  </a:lnTo>
                  <a:cubicBezTo>
                    <a:pt x="635" y="62"/>
                    <a:pt x="844" y="1"/>
                    <a:pt x="1054" y="13"/>
                  </a:cubicBezTo>
                  <a:cubicBezTo>
                    <a:pt x="1140" y="25"/>
                    <a:pt x="1226" y="44"/>
                    <a:pt x="1300" y="75"/>
                  </a:cubicBezTo>
                  <a:cubicBezTo>
                    <a:pt x="1374" y="99"/>
                    <a:pt x="1435" y="136"/>
                    <a:pt x="1472" y="167"/>
                  </a:cubicBezTo>
                  <a:lnTo>
                    <a:pt x="1472" y="167"/>
                  </a:lnTo>
                  <a:cubicBezTo>
                    <a:pt x="1509" y="210"/>
                    <a:pt x="1522" y="253"/>
                    <a:pt x="1485" y="290"/>
                  </a:cubicBezTo>
                  <a:lnTo>
                    <a:pt x="1485" y="290"/>
                  </a:lnTo>
                  <a:cubicBezTo>
                    <a:pt x="1435" y="340"/>
                    <a:pt x="1405" y="376"/>
                    <a:pt x="1386" y="401"/>
                  </a:cubicBezTo>
                  <a:cubicBezTo>
                    <a:pt x="1368" y="426"/>
                    <a:pt x="1361" y="444"/>
                    <a:pt x="1361" y="469"/>
                  </a:cubicBezTo>
                  <a:cubicBezTo>
                    <a:pt x="1368" y="494"/>
                    <a:pt x="1380" y="518"/>
                    <a:pt x="1392" y="549"/>
                  </a:cubicBezTo>
                  <a:lnTo>
                    <a:pt x="1398" y="549"/>
                  </a:lnTo>
                  <a:cubicBezTo>
                    <a:pt x="1417" y="586"/>
                    <a:pt x="1442" y="617"/>
                    <a:pt x="1460" y="647"/>
                  </a:cubicBezTo>
                  <a:cubicBezTo>
                    <a:pt x="1534" y="740"/>
                    <a:pt x="1435" y="765"/>
                    <a:pt x="1374" y="777"/>
                  </a:cubicBezTo>
                  <a:close/>
                  <a:moveTo>
                    <a:pt x="1263" y="943"/>
                  </a:moveTo>
                  <a:lnTo>
                    <a:pt x="1263" y="943"/>
                  </a:lnTo>
                  <a:cubicBezTo>
                    <a:pt x="1269" y="949"/>
                    <a:pt x="1269" y="949"/>
                    <a:pt x="1275" y="955"/>
                  </a:cubicBezTo>
                  <a:lnTo>
                    <a:pt x="1251" y="943"/>
                  </a:lnTo>
                  <a:cubicBezTo>
                    <a:pt x="1257" y="943"/>
                    <a:pt x="1257" y="943"/>
                    <a:pt x="1263" y="943"/>
                  </a:cubicBezTo>
                  <a:close/>
                  <a:moveTo>
                    <a:pt x="1146" y="937"/>
                  </a:moveTo>
                  <a:cubicBezTo>
                    <a:pt x="1146" y="937"/>
                    <a:pt x="1263" y="820"/>
                    <a:pt x="1325" y="875"/>
                  </a:cubicBezTo>
                  <a:lnTo>
                    <a:pt x="1325" y="875"/>
                  </a:lnTo>
                  <a:cubicBezTo>
                    <a:pt x="1368" y="912"/>
                    <a:pt x="1288" y="734"/>
                    <a:pt x="1288" y="734"/>
                  </a:cubicBezTo>
                  <a:cubicBezTo>
                    <a:pt x="1288" y="709"/>
                    <a:pt x="1312" y="684"/>
                    <a:pt x="1337" y="691"/>
                  </a:cubicBezTo>
                  <a:cubicBezTo>
                    <a:pt x="1349" y="691"/>
                    <a:pt x="1355" y="697"/>
                    <a:pt x="1368" y="703"/>
                  </a:cubicBezTo>
                  <a:cubicBezTo>
                    <a:pt x="1380" y="709"/>
                    <a:pt x="1392" y="709"/>
                    <a:pt x="1386" y="703"/>
                  </a:cubicBezTo>
                  <a:cubicBezTo>
                    <a:pt x="1368" y="672"/>
                    <a:pt x="1337" y="635"/>
                    <a:pt x="1318" y="598"/>
                  </a:cubicBezTo>
                  <a:lnTo>
                    <a:pt x="1312" y="592"/>
                  </a:lnTo>
                  <a:cubicBezTo>
                    <a:pt x="1294" y="555"/>
                    <a:pt x="1275" y="512"/>
                    <a:pt x="1269" y="469"/>
                  </a:cubicBezTo>
                  <a:cubicBezTo>
                    <a:pt x="1269" y="426"/>
                    <a:pt x="1281" y="395"/>
                    <a:pt x="1306" y="352"/>
                  </a:cubicBezTo>
                  <a:cubicBezTo>
                    <a:pt x="1331" y="315"/>
                    <a:pt x="1368" y="278"/>
                    <a:pt x="1417" y="229"/>
                  </a:cubicBezTo>
                  <a:lnTo>
                    <a:pt x="1417" y="222"/>
                  </a:lnTo>
                  <a:cubicBezTo>
                    <a:pt x="1423" y="222"/>
                    <a:pt x="1405" y="235"/>
                    <a:pt x="1405" y="235"/>
                  </a:cubicBezTo>
                  <a:lnTo>
                    <a:pt x="1405" y="235"/>
                  </a:lnTo>
                  <a:cubicBezTo>
                    <a:pt x="1380" y="210"/>
                    <a:pt x="1331" y="179"/>
                    <a:pt x="1269" y="161"/>
                  </a:cubicBezTo>
                  <a:cubicBezTo>
                    <a:pt x="1201" y="136"/>
                    <a:pt x="1121" y="118"/>
                    <a:pt x="1047" y="105"/>
                  </a:cubicBezTo>
                  <a:cubicBezTo>
                    <a:pt x="881" y="93"/>
                    <a:pt x="721" y="142"/>
                    <a:pt x="702" y="327"/>
                  </a:cubicBezTo>
                  <a:cubicBezTo>
                    <a:pt x="702" y="530"/>
                    <a:pt x="807" y="629"/>
                    <a:pt x="807" y="629"/>
                  </a:cubicBezTo>
                  <a:cubicBezTo>
                    <a:pt x="813" y="635"/>
                    <a:pt x="819" y="641"/>
                    <a:pt x="819" y="654"/>
                  </a:cubicBezTo>
                  <a:lnTo>
                    <a:pt x="869" y="869"/>
                  </a:lnTo>
                  <a:cubicBezTo>
                    <a:pt x="875" y="894"/>
                    <a:pt x="869" y="912"/>
                    <a:pt x="850" y="918"/>
                  </a:cubicBezTo>
                  <a:cubicBezTo>
                    <a:pt x="832" y="931"/>
                    <a:pt x="684" y="1023"/>
                    <a:pt x="512" y="1159"/>
                  </a:cubicBezTo>
                  <a:cubicBezTo>
                    <a:pt x="512" y="1165"/>
                    <a:pt x="505" y="1165"/>
                    <a:pt x="505" y="1165"/>
                  </a:cubicBezTo>
                  <a:cubicBezTo>
                    <a:pt x="413" y="1208"/>
                    <a:pt x="271" y="1343"/>
                    <a:pt x="179" y="1491"/>
                  </a:cubicBezTo>
                  <a:cubicBezTo>
                    <a:pt x="136" y="1565"/>
                    <a:pt x="105" y="1639"/>
                    <a:pt x="99" y="1707"/>
                  </a:cubicBezTo>
                  <a:cubicBezTo>
                    <a:pt x="93" y="1775"/>
                    <a:pt x="111" y="1836"/>
                    <a:pt x="160" y="1885"/>
                  </a:cubicBezTo>
                  <a:cubicBezTo>
                    <a:pt x="216" y="1935"/>
                    <a:pt x="302" y="1978"/>
                    <a:pt x="438" y="2009"/>
                  </a:cubicBezTo>
                  <a:cubicBezTo>
                    <a:pt x="450" y="2009"/>
                    <a:pt x="462" y="2021"/>
                    <a:pt x="468" y="2033"/>
                  </a:cubicBezTo>
                  <a:lnTo>
                    <a:pt x="468" y="2033"/>
                  </a:lnTo>
                  <a:cubicBezTo>
                    <a:pt x="555" y="2224"/>
                    <a:pt x="604" y="2409"/>
                    <a:pt x="622" y="2594"/>
                  </a:cubicBezTo>
                  <a:cubicBezTo>
                    <a:pt x="641" y="2785"/>
                    <a:pt x="629" y="2976"/>
                    <a:pt x="567" y="3179"/>
                  </a:cubicBezTo>
                  <a:cubicBezTo>
                    <a:pt x="536" y="3271"/>
                    <a:pt x="259" y="3635"/>
                    <a:pt x="191" y="3721"/>
                  </a:cubicBezTo>
                  <a:cubicBezTo>
                    <a:pt x="204" y="3758"/>
                    <a:pt x="228" y="3789"/>
                    <a:pt x="253" y="3813"/>
                  </a:cubicBezTo>
                  <a:cubicBezTo>
                    <a:pt x="284" y="3850"/>
                    <a:pt x="314" y="3881"/>
                    <a:pt x="333" y="3936"/>
                  </a:cubicBezTo>
                  <a:lnTo>
                    <a:pt x="499" y="3961"/>
                  </a:lnTo>
                  <a:cubicBezTo>
                    <a:pt x="444" y="3906"/>
                    <a:pt x="394" y="3838"/>
                    <a:pt x="382" y="3776"/>
                  </a:cubicBezTo>
                  <a:cubicBezTo>
                    <a:pt x="382" y="3770"/>
                    <a:pt x="382" y="3758"/>
                    <a:pt x="382" y="3752"/>
                  </a:cubicBezTo>
                  <a:lnTo>
                    <a:pt x="382" y="3752"/>
                  </a:lnTo>
                  <a:cubicBezTo>
                    <a:pt x="444" y="3622"/>
                    <a:pt x="585" y="3518"/>
                    <a:pt x="715" y="3431"/>
                  </a:cubicBezTo>
                  <a:cubicBezTo>
                    <a:pt x="795" y="3376"/>
                    <a:pt x="869" y="3321"/>
                    <a:pt x="893" y="3277"/>
                  </a:cubicBezTo>
                  <a:cubicBezTo>
                    <a:pt x="967" y="3160"/>
                    <a:pt x="1146" y="2729"/>
                    <a:pt x="1146" y="2729"/>
                  </a:cubicBezTo>
                  <a:cubicBezTo>
                    <a:pt x="1158" y="2705"/>
                    <a:pt x="1183" y="2698"/>
                    <a:pt x="1207" y="2705"/>
                  </a:cubicBezTo>
                  <a:cubicBezTo>
                    <a:pt x="1214" y="2711"/>
                    <a:pt x="1226" y="2717"/>
                    <a:pt x="1226" y="2723"/>
                  </a:cubicBezTo>
                  <a:cubicBezTo>
                    <a:pt x="1251" y="2748"/>
                    <a:pt x="1540" y="3123"/>
                    <a:pt x="1614" y="3210"/>
                  </a:cubicBezTo>
                  <a:cubicBezTo>
                    <a:pt x="1657" y="3259"/>
                    <a:pt x="1768" y="3419"/>
                    <a:pt x="1860" y="3573"/>
                  </a:cubicBezTo>
                  <a:cubicBezTo>
                    <a:pt x="1959" y="3727"/>
                    <a:pt x="2045" y="3881"/>
                    <a:pt x="2045" y="3912"/>
                  </a:cubicBezTo>
                  <a:cubicBezTo>
                    <a:pt x="2045" y="3936"/>
                    <a:pt x="2033" y="3973"/>
                    <a:pt x="2014" y="4017"/>
                  </a:cubicBezTo>
                  <a:lnTo>
                    <a:pt x="2014" y="4017"/>
                  </a:lnTo>
                  <a:cubicBezTo>
                    <a:pt x="1996" y="4066"/>
                    <a:pt x="1977" y="4121"/>
                    <a:pt x="1984" y="4140"/>
                  </a:cubicBezTo>
                  <a:cubicBezTo>
                    <a:pt x="1990" y="4164"/>
                    <a:pt x="2310" y="4152"/>
                    <a:pt x="2458" y="4146"/>
                  </a:cubicBezTo>
                  <a:cubicBezTo>
                    <a:pt x="2433" y="4115"/>
                    <a:pt x="2396" y="4072"/>
                    <a:pt x="2341" y="4054"/>
                  </a:cubicBezTo>
                  <a:cubicBezTo>
                    <a:pt x="2150" y="4010"/>
                    <a:pt x="2088" y="3709"/>
                    <a:pt x="2021" y="3425"/>
                  </a:cubicBezTo>
                  <a:cubicBezTo>
                    <a:pt x="2002" y="3321"/>
                    <a:pt x="1977" y="3222"/>
                    <a:pt x="1953" y="3142"/>
                  </a:cubicBezTo>
                  <a:cubicBezTo>
                    <a:pt x="1928" y="3062"/>
                    <a:pt x="1515" y="2391"/>
                    <a:pt x="1509" y="2391"/>
                  </a:cubicBezTo>
                  <a:cubicBezTo>
                    <a:pt x="1509" y="2384"/>
                    <a:pt x="1503" y="2372"/>
                    <a:pt x="1503" y="2366"/>
                  </a:cubicBezTo>
                  <a:cubicBezTo>
                    <a:pt x="1485" y="2200"/>
                    <a:pt x="1497" y="2052"/>
                    <a:pt x="1509" y="1892"/>
                  </a:cubicBezTo>
                  <a:cubicBezTo>
                    <a:pt x="1522" y="1781"/>
                    <a:pt x="1528" y="1664"/>
                    <a:pt x="1528" y="1534"/>
                  </a:cubicBezTo>
                  <a:cubicBezTo>
                    <a:pt x="1528" y="1510"/>
                    <a:pt x="1546" y="1485"/>
                    <a:pt x="1571" y="1485"/>
                  </a:cubicBezTo>
                  <a:cubicBezTo>
                    <a:pt x="1583" y="1485"/>
                    <a:pt x="1589" y="1491"/>
                    <a:pt x="1596" y="1491"/>
                  </a:cubicBezTo>
                  <a:lnTo>
                    <a:pt x="2057" y="1719"/>
                  </a:lnTo>
                  <a:cubicBezTo>
                    <a:pt x="2230" y="1596"/>
                    <a:pt x="2402" y="1467"/>
                    <a:pt x="2575" y="1350"/>
                  </a:cubicBezTo>
                  <a:cubicBezTo>
                    <a:pt x="2581" y="1343"/>
                    <a:pt x="2593" y="1331"/>
                    <a:pt x="2612" y="1325"/>
                  </a:cubicBezTo>
                  <a:lnTo>
                    <a:pt x="2612" y="1325"/>
                  </a:lnTo>
                  <a:cubicBezTo>
                    <a:pt x="2673" y="1288"/>
                    <a:pt x="2784" y="1226"/>
                    <a:pt x="2766" y="1153"/>
                  </a:cubicBezTo>
                  <a:lnTo>
                    <a:pt x="2766" y="1146"/>
                  </a:lnTo>
                  <a:cubicBezTo>
                    <a:pt x="2760" y="1134"/>
                    <a:pt x="2753" y="1122"/>
                    <a:pt x="2747" y="1109"/>
                  </a:cubicBezTo>
                  <a:cubicBezTo>
                    <a:pt x="2723" y="1079"/>
                    <a:pt x="2692" y="1054"/>
                    <a:pt x="2661" y="1036"/>
                  </a:cubicBezTo>
                  <a:cubicBezTo>
                    <a:pt x="2630" y="1023"/>
                    <a:pt x="2599" y="1017"/>
                    <a:pt x="2581" y="1023"/>
                  </a:cubicBezTo>
                  <a:cubicBezTo>
                    <a:pt x="2575" y="1023"/>
                    <a:pt x="2575" y="1029"/>
                    <a:pt x="2575" y="1029"/>
                  </a:cubicBezTo>
                  <a:cubicBezTo>
                    <a:pt x="2569" y="1029"/>
                    <a:pt x="2563" y="1054"/>
                    <a:pt x="2550" y="1072"/>
                  </a:cubicBezTo>
                  <a:cubicBezTo>
                    <a:pt x="2538" y="1097"/>
                    <a:pt x="2526" y="1116"/>
                    <a:pt x="2513" y="1134"/>
                  </a:cubicBezTo>
                  <a:cubicBezTo>
                    <a:pt x="2427" y="1245"/>
                    <a:pt x="2088" y="1522"/>
                    <a:pt x="2088" y="1522"/>
                  </a:cubicBezTo>
                  <a:cubicBezTo>
                    <a:pt x="2070" y="1534"/>
                    <a:pt x="2039" y="1534"/>
                    <a:pt x="2027" y="1516"/>
                  </a:cubicBezTo>
                  <a:cubicBezTo>
                    <a:pt x="1990" y="1485"/>
                    <a:pt x="1546" y="1103"/>
                    <a:pt x="1435" y="1085"/>
                  </a:cubicBezTo>
                  <a:cubicBezTo>
                    <a:pt x="1306" y="1060"/>
                    <a:pt x="1164" y="1017"/>
                    <a:pt x="1164" y="1017"/>
                  </a:cubicBezTo>
                  <a:cubicBezTo>
                    <a:pt x="1140" y="1011"/>
                    <a:pt x="1127" y="980"/>
                    <a:pt x="1134" y="955"/>
                  </a:cubicBezTo>
                  <a:cubicBezTo>
                    <a:pt x="1140" y="949"/>
                    <a:pt x="1140" y="943"/>
                    <a:pt x="1146" y="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47"/>
            <p:cNvSpPr/>
            <p:nvPr/>
          </p:nvSpPr>
          <p:spPr>
            <a:xfrm>
              <a:off x="1254375" y="3794125"/>
              <a:ext cx="49150" cy="103050"/>
            </a:xfrm>
            <a:custGeom>
              <a:avLst/>
              <a:gdLst/>
              <a:ahLst/>
              <a:cxnLst/>
              <a:rect l="l" t="t" r="r" b="b"/>
              <a:pathLst>
                <a:path w="1966" h="4122" extrusionOk="0">
                  <a:moveTo>
                    <a:pt x="1824" y="4121"/>
                  </a:moveTo>
                  <a:lnTo>
                    <a:pt x="241" y="635"/>
                  </a:lnTo>
                  <a:lnTo>
                    <a:pt x="50" y="568"/>
                  </a:lnTo>
                  <a:lnTo>
                    <a:pt x="1" y="1"/>
                  </a:lnTo>
                  <a:lnTo>
                    <a:pt x="401" y="358"/>
                  </a:lnTo>
                  <a:lnTo>
                    <a:pt x="358" y="555"/>
                  </a:lnTo>
                  <a:lnTo>
                    <a:pt x="1966" y="40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47"/>
            <p:cNvSpPr/>
            <p:nvPr/>
          </p:nvSpPr>
          <p:spPr>
            <a:xfrm>
              <a:off x="1253150" y="3792900"/>
              <a:ext cx="51750" cy="105500"/>
            </a:xfrm>
            <a:custGeom>
              <a:avLst/>
              <a:gdLst/>
              <a:ahLst/>
              <a:cxnLst/>
              <a:rect l="l" t="t" r="r" b="b"/>
              <a:pathLst>
                <a:path w="2070" h="4220" extrusionOk="0">
                  <a:moveTo>
                    <a:pt x="327" y="666"/>
                  </a:moveTo>
                  <a:lnTo>
                    <a:pt x="1897" y="4115"/>
                  </a:lnTo>
                  <a:lnTo>
                    <a:pt x="1953" y="4097"/>
                  </a:lnTo>
                  <a:lnTo>
                    <a:pt x="370" y="623"/>
                  </a:lnTo>
                  <a:cubicBezTo>
                    <a:pt x="364" y="617"/>
                    <a:pt x="358" y="604"/>
                    <a:pt x="364" y="592"/>
                  </a:cubicBezTo>
                  <a:lnTo>
                    <a:pt x="401" y="426"/>
                  </a:lnTo>
                  <a:lnTo>
                    <a:pt x="105" y="161"/>
                  </a:lnTo>
                  <a:lnTo>
                    <a:pt x="142" y="580"/>
                  </a:lnTo>
                  <a:lnTo>
                    <a:pt x="302" y="641"/>
                  </a:lnTo>
                  <a:cubicBezTo>
                    <a:pt x="315" y="641"/>
                    <a:pt x="327" y="654"/>
                    <a:pt x="327" y="666"/>
                  </a:cubicBezTo>
                  <a:close/>
                  <a:moveTo>
                    <a:pt x="1836" y="4189"/>
                  </a:moveTo>
                  <a:lnTo>
                    <a:pt x="253" y="721"/>
                  </a:lnTo>
                  <a:lnTo>
                    <a:pt x="81" y="660"/>
                  </a:lnTo>
                  <a:cubicBezTo>
                    <a:pt x="62" y="654"/>
                    <a:pt x="50" y="635"/>
                    <a:pt x="50" y="617"/>
                  </a:cubicBezTo>
                  <a:lnTo>
                    <a:pt x="0" y="56"/>
                  </a:lnTo>
                  <a:cubicBezTo>
                    <a:pt x="0" y="31"/>
                    <a:pt x="19" y="7"/>
                    <a:pt x="44" y="7"/>
                  </a:cubicBezTo>
                  <a:cubicBezTo>
                    <a:pt x="56" y="1"/>
                    <a:pt x="68" y="7"/>
                    <a:pt x="81" y="13"/>
                  </a:cubicBezTo>
                  <a:lnTo>
                    <a:pt x="481" y="370"/>
                  </a:lnTo>
                  <a:cubicBezTo>
                    <a:pt x="493" y="383"/>
                    <a:pt x="499" y="401"/>
                    <a:pt x="493" y="419"/>
                  </a:cubicBezTo>
                  <a:lnTo>
                    <a:pt x="456" y="598"/>
                  </a:lnTo>
                  <a:lnTo>
                    <a:pt x="2058" y="4103"/>
                  </a:lnTo>
                  <a:cubicBezTo>
                    <a:pt x="2070" y="4127"/>
                    <a:pt x="2058" y="4158"/>
                    <a:pt x="2033" y="4164"/>
                  </a:cubicBezTo>
                  <a:cubicBezTo>
                    <a:pt x="2033" y="4164"/>
                    <a:pt x="2033" y="4170"/>
                    <a:pt x="2027" y="4170"/>
                  </a:cubicBezTo>
                  <a:lnTo>
                    <a:pt x="1891" y="4214"/>
                  </a:lnTo>
                  <a:cubicBezTo>
                    <a:pt x="1867" y="4220"/>
                    <a:pt x="1842" y="4214"/>
                    <a:pt x="1836" y="4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47"/>
            <p:cNvSpPr/>
            <p:nvPr/>
          </p:nvSpPr>
          <p:spPr>
            <a:xfrm>
              <a:off x="1216500" y="3821550"/>
              <a:ext cx="37450" cy="48225"/>
            </a:xfrm>
            <a:custGeom>
              <a:avLst/>
              <a:gdLst/>
              <a:ahLst/>
              <a:cxnLst/>
              <a:rect l="l" t="t" r="r" b="b"/>
              <a:pathLst>
                <a:path w="1498" h="1929" extrusionOk="0">
                  <a:moveTo>
                    <a:pt x="746" y="1928"/>
                  </a:moveTo>
                  <a:cubicBezTo>
                    <a:pt x="333" y="1928"/>
                    <a:pt x="1" y="1497"/>
                    <a:pt x="1" y="961"/>
                  </a:cubicBezTo>
                  <a:cubicBezTo>
                    <a:pt x="1" y="431"/>
                    <a:pt x="333" y="0"/>
                    <a:pt x="746" y="0"/>
                  </a:cubicBezTo>
                  <a:cubicBezTo>
                    <a:pt x="1158" y="0"/>
                    <a:pt x="1497" y="431"/>
                    <a:pt x="1497" y="961"/>
                  </a:cubicBezTo>
                  <a:cubicBezTo>
                    <a:pt x="1497" y="1497"/>
                    <a:pt x="1158" y="1928"/>
                    <a:pt x="746" y="19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47"/>
            <p:cNvSpPr/>
            <p:nvPr/>
          </p:nvSpPr>
          <p:spPr>
            <a:xfrm>
              <a:off x="1215275" y="3820300"/>
              <a:ext cx="39900" cy="50700"/>
            </a:xfrm>
            <a:custGeom>
              <a:avLst/>
              <a:gdLst/>
              <a:ahLst/>
              <a:cxnLst/>
              <a:rect l="l" t="t" r="r" b="b"/>
              <a:pathLst>
                <a:path w="1596" h="2028" extrusionOk="0">
                  <a:moveTo>
                    <a:pt x="302" y="1664"/>
                  </a:moveTo>
                  <a:cubicBezTo>
                    <a:pt x="431" y="1830"/>
                    <a:pt x="604" y="1935"/>
                    <a:pt x="795" y="1935"/>
                  </a:cubicBezTo>
                  <a:cubicBezTo>
                    <a:pt x="986" y="1935"/>
                    <a:pt x="1164" y="1830"/>
                    <a:pt x="1294" y="1664"/>
                  </a:cubicBezTo>
                  <a:cubicBezTo>
                    <a:pt x="1423" y="1498"/>
                    <a:pt x="1503" y="1270"/>
                    <a:pt x="1503" y="1011"/>
                  </a:cubicBezTo>
                  <a:cubicBezTo>
                    <a:pt x="1503" y="759"/>
                    <a:pt x="1423" y="525"/>
                    <a:pt x="1294" y="358"/>
                  </a:cubicBezTo>
                  <a:cubicBezTo>
                    <a:pt x="1164" y="198"/>
                    <a:pt x="986" y="93"/>
                    <a:pt x="795" y="93"/>
                  </a:cubicBezTo>
                  <a:cubicBezTo>
                    <a:pt x="604" y="93"/>
                    <a:pt x="431" y="198"/>
                    <a:pt x="302" y="358"/>
                  </a:cubicBezTo>
                  <a:cubicBezTo>
                    <a:pt x="173" y="525"/>
                    <a:pt x="93" y="759"/>
                    <a:pt x="93" y="1011"/>
                  </a:cubicBezTo>
                  <a:cubicBezTo>
                    <a:pt x="93" y="1270"/>
                    <a:pt x="173" y="1498"/>
                    <a:pt x="302" y="1664"/>
                  </a:cubicBezTo>
                  <a:close/>
                  <a:moveTo>
                    <a:pt x="795" y="2027"/>
                  </a:moveTo>
                  <a:cubicBezTo>
                    <a:pt x="573" y="2027"/>
                    <a:pt x="376" y="1910"/>
                    <a:pt x="228" y="1726"/>
                  </a:cubicBezTo>
                  <a:cubicBezTo>
                    <a:pt x="87" y="1541"/>
                    <a:pt x="0" y="1288"/>
                    <a:pt x="0" y="1011"/>
                  </a:cubicBezTo>
                  <a:cubicBezTo>
                    <a:pt x="0" y="734"/>
                    <a:pt x="87" y="488"/>
                    <a:pt x="228" y="303"/>
                  </a:cubicBezTo>
                  <a:cubicBezTo>
                    <a:pt x="376" y="118"/>
                    <a:pt x="573" y="1"/>
                    <a:pt x="795" y="1"/>
                  </a:cubicBezTo>
                  <a:cubicBezTo>
                    <a:pt x="1017" y="1"/>
                    <a:pt x="1220" y="118"/>
                    <a:pt x="1361" y="303"/>
                  </a:cubicBezTo>
                  <a:cubicBezTo>
                    <a:pt x="1503" y="488"/>
                    <a:pt x="1596" y="734"/>
                    <a:pt x="1596" y="1011"/>
                  </a:cubicBezTo>
                  <a:cubicBezTo>
                    <a:pt x="1596" y="1288"/>
                    <a:pt x="1503" y="1541"/>
                    <a:pt x="1361" y="1726"/>
                  </a:cubicBezTo>
                  <a:cubicBezTo>
                    <a:pt x="1220" y="1910"/>
                    <a:pt x="1017" y="2027"/>
                    <a:pt x="795" y="20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47"/>
            <p:cNvSpPr/>
            <p:nvPr/>
          </p:nvSpPr>
          <p:spPr>
            <a:xfrm>
              <a:off x="1226675" y="3808300"/>
              <a:ext cx="15400" cy="11575"/>
            </a:xfrm>
            <a:custGeom>
              <a:avLst/>
              <a:gdLst/>
              <a:ahLst/>
              <a:cxnLst/>
              <a:rect l="l" t="t" r="r" b="b"/>
              <a:pathLst>
                <a:path w="616" h="463" extrusionOk="0">
                  <a:moveTo>
                    <a:pt x="573" y="192"/>
                  </a:moveTo>
                  <a:cubicBezTo>
                    <a:pt x="561" y="167"/>
                    <a:pt x="554" y="142"/>
                    <a:pt x="542" y="124"/>
                  </a:cubicBezTo>
                  <a:cubicBezTo>
                    <a:pt x="524" y="87"/>
                    <a:pt x="474" y="68"/>
                    <a:pt x="437" y="56"/>
                  </a:cubicBezTo>
                  <a:cubicBezTo>
                    <a:pt x="363" y="31"/>
                    <a:pt x="290" y="38"/>
                    <a:pt x="222" y="68"/>
                  </a:cubicBezTo>
                  <a:cubicBezTo>
                    <a:pt x="68" y="136"/>
                    <a:pt x="80" y="302"/>
                    <a:pt x="99" y="438"/>
                  </a:cubicBezTo>
                  <a:cubicBezTo>
                    <a:pt x="99" y="456"/>
                    <a:pt x="74" y="463"/>
                    <a:pt x="68" y="450"/>
                  </a:cubicBezTo>
                  <a:cubicBezTo>
                    <a:pt x="0" y="302"/>
                    <a:pt x="68" y="87"/>
                    <a:pt x="222" y="31"/>
                  </a:cubicBezTo>
                  <a:cubicBezTo>
                    <a:pt x="308" y="1"/>
                    <a:pt x="400" y="1"/>
                    <a:pt x="474" y="38"/>
                  </a:cubicBezTo>
                  <a:cubicBezTo>
                    <a:pt x="530" y="62"/>
                    <a:pt x="616" y="124"/>
                    <a:pt x="579" y="192"/>
                  </a:cubicBezTo>
                  <a:cubicBezTo>
                    <a:pt x="573" y="192"/>
                    <a:pt x="573" y="192"/>
                    <a:pt x="573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47"/>
            <p:cNvSpPr/>
            <p:nvPr/>
          </p:nvSpPr>
          <p:spPr>
            <a:xfrm>
              <a:off x="1235750" y="3814775"/>
              <a:ext cx="5575" cy="6950"/>
            </a:xfrm>
            <a:custGeom>
              <a:avLst/>
              <a:gdLst/>
              <a:ahLst/>
              <a:cxnLst/>
              <a:rect l="l" t="t" r="r" b="b"/>
              <a:pathLst>
                <a:path w="223" h="278" extrusionOk="0">
                  <a:moveTo>
                    <a:pt x="204" y="204"/>
                  </a:moveTo>
                  <a:cubicBezTo>
                    <a:pt x="204" y="148"/>
                    <a:pt x="198" y="111"/>
                    <a:pt x="148" y="80"/>
                  </a:cubicBezTo>
                  <a:cubicBezTo>
                    <a:pt x="111" y="56"/>
                    <a:pt x="68" y="37"/>
                    <a:pt x="25" y="19"/>
                  </a:cubicBezTo>
                  <a:cubicBezTo>
                    <a:pt x="31" y="13"/>
                    <a:pt x="37" y="13"/>
                    <a:pt x="37" y="13"/>
                  </a:cubicBezTo>
                  <a:cubicBezTo>
                    <a:pt x="31" y="37"/>
                    <a:pt x="25" y="68"/>
                    <a:pt x="31" y="93"/>
                  </a:cubicBezTo>
                  <a:cubicBezTo>
                    <a:pt x="37" y="130"/>
                    <a:pt x="74" y="148"/>
                    <a:pt x="99" y="167"/>
                  </a:cubicBezTo>
                  <a:cubicBezTo>
                    <a:pt x="130" y="197"/>
                    <a:pt x="117" y="234"/>
                    <a:pt x="111" y="271"/>
                  </a:cubicBezTo>
                  <a:cubicBezTo>
                    <a:pt x="111" y="277"/>
                    <a:pt x="93" y="277"/>
                    <a:pt x="93" y="265"/>
                  </a:cubicBezTo>
                  <a:cubicBezTo>
                    <a:pt x="93" y="228"/>
                    <a:pt x="99" y="191"/>
                    <a:pt x="68" y="167"/>
                  </a:cubicBezTo>
                  <a:cubicBezTo>
                    <a:pt x="50" y="154"/>
                    <a:pt x="37" y="142"/>
                    <a:pt x="25" y="123"/>
                  </a:cubicBezTo>
                  <a:cubicBezTo>
                    <a:pt x="0" y="86"/>
                    <a:pt x="13" y="43"/>
                    <a:pt x="19" y="6"/>
                  </a:cubicBezTo>
                  <a:cubicBezTo>
                    <a:pt x="25" y="0"/>
                    <a:pt x="31" y="0"/>
                    <a:pt x="37" y="0"/>
                  </a:cubicBezTo>
                  <a:cubicBezTo>
                    <a:pt x="87" y="31"/>
                    <a:pt x="154" y="50"/>
                    <a:pt x="198" y="93"/>
                  </a:cubicBezTo>
                  <a:cubicBezTo>
                    <a:pt x="222" y="123"/>
                    <a:pt x="222" y="167"/>
                    <a:pt x="216" y="204"/>
                  </a:cubicBezTo>
                  <a:cubicBezTo>
                    <a:pt x="216" y="210"/>
                    <a:pt x="210" y="210"/>
                    <a:pt x="204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47"/>
            <p:cNvSpPr/>
            <p:nvPr/>
          </p:nvSpPr>
          <p:spPr>
            <a:xfrm>
              <a:off x="1229750" y="3810300"/>
              <a:ext cx="5250" cy="5425"/>
            </a:xfrm>
            <a:custGeom>
              <a:avLst/>
              <a:gdLst/>
              <a:ahLst/>
              <a:cxnLst/>
              <a:rect l="l" t="t" r="r" b="b"/>
              <a:pathLst>
                <a:path w="210" h="217" extrusionOk="0">
                  <a:moveTo>
                    <a:pt x="204" y="25"/>
                  </a:moveTo>
                  <a:cubicBezTo>
                    <a:pt x="142" y="7"/>
                    <a:pt x="99" y="50"/>
                    <a:pt x="74" y="99"/>
                  </a:cubicBezTo>
                  <a:cubicBezTo>
                    <a:pt x="62" y="118"/>
                    <a:pt x="50" y="142"/>
                    <a:pt x="43" y="161"/>
                  </a:cubicBezTo>
                  <a:cubicBezTo>
                    <a:pt x="37" y="179"/>
                    <a:pt x="37" y="198"/>
                    <a:pt x="25" y="210"/>
                  </a:cubicBezTo>
                  <a:cubicBezTo>
                    <a:pt x="19" y="216"/>
                    <a:pt x="13" y="216"/>
                    <a:pt x="13" y="210"/>
                  </a:cubicBezTo>
                  <a:cubicBezTo>
                    <a:pt x="0" y="167"/>
                    <a:pt x="43" y="99"/>
                    <a:pt x="68" y="68"/>
                  </a:cubicBezTo>
                  <a:cubicBezTo>
                    <a:pt x="105" y="31"/>
                    <a:pt x="148" y="1"/>
                    <a:pt x="204" y="19"/>
                  </a:cubicBezTo>
                  <a:cubicBezTo>
                    <a:pt x="210" y="19"/>
                    <a:pt x="204" y="25"/>
                    <a:pt x="20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47"/>
            <p:cNvSpPr/>
            <p:nvPr/>
          </p:nvSpPr>
          <p:spPr>
            <a:xfrm>
              <a:off x="1238975" y="3804925"/>
              <a:ext cx="3725" cy="4775"/>
            </a:xfrm>
            <a:custGeom>
              <a:avLst/>
              <a:gdLst/>
              <a:ahLst/>
              <a:cxnLst/>
              <a:rect l="l" t="t" r="r" b="b"/>
              <a:pathLst>
                <a:path w="149" h="191" extrusionOk="0">
                  <a:moveTo>
                    <a:pt x="142" y="6"/>
                  </a:moveTo>
                  <a:cubicBezTo>
                    <a:pt x="112" y="25"/>
                    <a:pt x="87" y="55"/>
                    <a:pt x="69" y="86"/>
                  </a:cubicBezTo>
                  <a:cubicBezTo>
                    <a:pt x="44" y="117"/>
                    <a:pt x="38" y="160"/>
                    <a:pt x="19" y="185"/>
                  </a:cubicBezTo>
                  <a:cubicBezTo>
                    <a:pt x="13" y="191"/>
                    <a:pt x="1" y="191"/>
                    <a:pt x="7" y="179"/>
                  </a:cubicBezTo>
                  <a:cubicBezTo>
                    <a:pt x="13" y="142"/>
                    <a:pt x="38" y="105"/>
                    <a:pt x="56" y="74"/>
                  </a:cubicBezTo>
                  <a:cubicBezTo>
                    <a:pt x="81" y="43"/>
                    <a:pt x="106" y="19"/>
                    <a:pt x="142" y="0"/>
                  </a:cubicBezTo>
                  <a:cubicBezTo>
                    <a:pt x="149" y="0"/>
                    <a:pt x="149" y="6"/>
                    <a:pt x="14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47"/>
            <p:cNvSpPr/>
            <p:nvPr/>
          </p:nvSpPr>
          <p:spPr>
            <a:xfrm>
              <a:off x="1236825" y="3804000"/>
              <a:ext cx="2325" cy="5250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93" y="6"/>
                  </a:moveTo>
                  <a:cubicBezTo>
                    <a:pt x="68" y="37"/>
                    <a:pt x="50" y="74"/>
                    <a:pt x="44" y="117"/>
                  </a:cubicBezTo>
                  <a:cubicBezTo>
                    <a:pt x="31" y="142"/>
                    <a:pt x="31" y="185"/>
                    <a:pt x="13" y="203"/>
                  </a:cubicBezTo>
                  <a:cubicBezTo>
                    <a:pt x="7" y="210"/>
                    <a:pt x="1" y="203"/>
                    <a:pt x="1" y="197"/>
                  </a:cubicBezTo>
                  <a:cubicBezTo>
                    <a:pt x="1" y="166"/>
                    <a:pt x="19" y="123"/>
                    <a:pt x="31" y="92"/>
                  </a:cubicBezTo>
                  <a:cubicBezTo>
                    <a:pt x="38" y="56"/>
                    <a:pt x="56" y="25"/>
                    <a:pt x="93" y="0"/>
                  </a:cubicBezTo>
                  <a:cubicBezTo>
                    <a:pt x="93" y="0"/>
                    <a:pt x="93" y="6"/>
                    <a:pt x="9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47"/>
            <p:cNvSpPr/>
            <p:nvPr/>
          </p:nvSpPr>
          <p:spPr>
            <a:xfrm>
              <a:off x="1234200" y="3803375"/>
              <a:ext cx="1100" cy="5875"/>
            </a:xfrm>
            <a:custGeom>
              <a:avLst/>
              <a:gdLst/>
              <a:ahLst/>
              <a:cxnLst/>
              <a:rect l="l" t="t" r="r" b="b"/>
              <a:pathLst>
                <a:path w="44" h="235" extrusionOk="0">
                  <a:moveTo>
                    <a:pt x="44" y="7"/>
                  </a:moveTo>
                  <a:cubicBezTo>
                    <a:pt x="44" y="74"/>
                    <a:pt x="7" y="148"/>
                    <a:pt x="32" y="210"/>
                  </a:cubicBezTo>
                  <a:cubicBezTo>
                    <a:pt x="38" y="228"/>
                    <a:pt x="13" y="235"/>
                    <a:pt x="13" y="216"/>
                  </a:cubicBezTo>
                  <a:cubicBezTo>
                    <a:pt x="1" y="142"/>
                    <a:pt x="26" y="81"/>
                    <a:pt x="38" y="7"/>
                  </a:cubicBezTo>
                  <a:cubicBezTo>
                    <a:pt x="38" y="0"/>
                    <a:pt x="44" y="7"/>
                    <a:pt x="4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47"/>
            <p:cNvSpPr/>
            <p:nvPr/>
          </p:nvSpPr>
          <p:spPr>
            <a:xfrm>
              <a:off x="1230525" y="3803225"/>
              <a:ext cx="2025" cy="6475"/>
            </a:xfrm>
            <a:custGeom>
              <a:avLst/>
              <a:gdLst/>
              <a:ahLst/>
              <a:cxnLst/>
              <a:rect l="l" t="t" r="r" b="b"/>
              <a:pathLst>
                <a:path w="81" h="259" extrusionOk="0">
                  <a:moveTo>
                    <a:pt x="19" y="13"/>
                  </a:moveTo>
                  <a:cubicBezTo>
                    <a:pt x="31" y="50"/>
                    <a:pt x="25" y="87"/>
                    <a:pt x="31" y="123"/>
                  </a:cubicBezTo>
                  <a:cubicBezTo>
                    <a:pt x="37" y="160"/>
                    <a:pt x="55" y="204"/>
                    <a:pt x="74" y="241"/>
                  </a:cubicBezTo>
                  <a:cubicBezTo>
                    <a:pt x="80" y="253"/>
                    <a:pt x="62" y="259"/>
                    <a:pt x="49" y="247"/>
                  </a:cubicBezTo>
                  <a:cubicBezTo>
                    <a:pt x="12" y="173"/>
                    <a:pt x="12" y="93"/>
                    <a:pt x="6" y="13"/>
                  </a:cubicBezTo>
                  <a:cubicBezTo>
                    <a:pt x="0" y="6"/>
                    <a:pt x="19" y="0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47"/>
            <p:cNvSpPr/>
            <p:nvPr/>
          </p:nvSpPr>
          <p:spPr>
            <a:xfrm>
              <a:off x="1226200" y="3805525"/>
              <a:ext cx="4500" cy="5725"/>
            </a:xfrm>
            <a:custGeom>
              <a:avLst/>
              <a:gdLst/>
              <a:ahLst/>
              <a:cxnLst/>
              <a:rect l="l" t="t" r="r" b="b"/>
              <a:pathLst>
                <a:path w="180" h="229" extrusionOk="0">
                  <a:moveTo>
                    <a:pt x="13" y="7"/>
                  </a:moveTo>
                  <a:cubicBezTo>
                    <a:pt x="44" y="81"/>
                    <a:pt x="93" y="155"/>
                    <a:pt x="167" y="198"/>
                  </a:cubicBezTo>
                  <a:cubicBezTo>
                    <a:pt x="179" y="204"/>
                    <a:pt x="167" y="229"/>
                    <a:pt x="148" y="216"/>
                  </a:cubicBezTo>
                  <a:cubicBezTo>
                    <a:pt x="75" y="173"/>
                    <a:pt x="25" y="93"/>
                    <a:pt x="1" y="13"/>
                  </a:cubicBezTo>
                  <a:cubicBezTo>
                    <a:pt x="1" y="1"/>
                    <a:pt x="13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47"/>
            <p:cNvSpPr/>
            <p:nvPr/>
          </p:nvSpPr>
          <p:spPr>
            <a:xfrm>
              <a:off x="1225900" y="3810600"/>
              <a:ext cx="2625" cy="2500"/>
            </a:xfrm>
            <a:custGeom>
              <a:avLst/>
              <a:gdLst/>
              <a:ahLst/>
              <a:cxnLst/>
              <a:rect l="l" t="t" r="r" b="b"/>
              <a:pathLst>
                <a:path w="105" h="100" extrusionOk="0">
                  <a:moveTo>
                    <a:pt x="0" y="7"/>
                  </a:moveTo>
                  <a:cubicBezTo>
                    <a:pt x="13" y="26"/>
                    <a:pt x="37" y="38"/>
                    <a:pt x="56" y="56"/>
                  </a:cubicBezTo>
                  <a:cubicBezTo>
                    <a:pt x="68" y="63"/>
                    <a:pt x="105" y="75"/>
                    <a:pt x="105" y="93"/>
                  </a:cubicBezTo>
                  <a:cubicBezTo>
                    <a:pt x="105" y="93"/>
                    <a:pt x="105" y="100"/>
                    <a:pt x="99" y="100"/>
                  </a:cubicBezTo>
                  <a:cubicBezTo>
                    <a:pt x="87" y="100"/>
                    <a:pt x="80" y="93"/>
                    <a:pt x="74" y="87"/>
                  </a:cubicBezTo>
                  <a:cubicBezTo>
                    <a:pt x="62" y="81"/>
                    <a:pt x="50" y="75"/>
                    <a:pt x="43" y="69"/>
                  </a:cubicBezTo>
                  <a:cubicBezTo>
                    <a:pt x="19" y="50"/>
                    <a:pt x="6" y="32"/>
                    <a:pt x="0" y="7"/>
                  </a:cubicBezTo>
                  <a:cubicBezTo>
                    <a:pt x="0" y="7"/>
                    <a:pt x="0" y="1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47"/>
            <p:cNvSpPr/>
            <p:nvPr/>
          </p:nvSpPr>
          <p:spPr>
            <a:xfrm>
              <a:off x="1258850" y="3806150"/>
              <a:ext cx="4800" cy="4175"/>
            </a:xfrm>
            <a:custGeom>
              <a:avLst/>
              <a:gdLst/>
              <a:ahLst/>
              <a:cxnLst/>
              <a:rect l="l" t="t" r="r" b="b"/>
              <a:pathLst>
                <a:path w="192" h="167" extrusionOk="0">
                  <a:moveTo>
                    <a:pt x="185" y="13"/>
                  </a:moveTo>
                  <a:cubicBezTo>
                    <a:pt x="191" y="56"/>
                    <a:pt x="154" y="93"/>
                    <a:pt x="124" y="117"/>
                  </a:cubicBezTo>
                  <a:cubicBezTo>
                    <a:pt x="93" y="136"/>
                    <a:pt x="31" y="167"/>
                    <a:pt x="7" y="130"/>
                  </a:cubicBezTo>
                  <a:cubicBezTo>
                    <a:pt x="0" y="124"/>
                    <a:pt x="7" y="117"/>
                    <a:pt x="13" y="117"/>
                  </a:cubicBezTo>
                  <a:cubicBezTo>
                    <a:pt x="25" y="117"/>
                    <a:pt x="37" y="117"/>
                    <a:pt x="50" y="117"/>
                  </a:cubicBezTo>
                  <a:cubicBezTo>
                    <a:pt x="68" y="117"/>
                    <a:pt x="87" y="111"/>
                    <a:pt x="99" y="99"/>
                  </a:cubicBezTo>
                  <a:cubicBezTo>
                    <a:pt x="136" y="80"/>
                    <a:pt x="160" y="43"/>
                    <a:pt x="173" y="6"/>
                  </a:cubicBezTo>
                  <a:cubicBezTo>
                    <a:pt x="173" y="0"/>
                    <a:pt x="185" y="0"/>
                    <a:pt x="18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47"/>
            <p:cNvSpPr/>
            <p:nvPr/>
          </p:nvSpPr>
          <p:spPr>
            <a:xfrm>
              <a:off x="1255150" y="3795675"/>
              <a:ext cx="6800" cy="13575"/>
            </a:xfrm>
            <a:custGeom>
              <a:avLst/>
              <a:gdLst/>
              <a:ahLst/>
              <a:cxnLst/>
              <a:rect l="l" t="t" r="r" b="b"/>
              <a:pathLst>
                <a:path w="272" h="543" extrusionOk="0">
                  <a:moveTo>
                    <a:pt x="253" y="530"/>
                  </a:moveTo>
                  <a:cubicBezTo>
                    <a:pt x="216" y="438"/>
                    <a:pt x="161" y="358"/>
                    <a:pt x="118" y="272"/>
                  </a:cubicBezTo>
                  <a:cubicBezTo>
                    <a:pt x="105" y="235"/>
                    <a:pt x="87" y="191"/>
                    <a:pt x="74" y="154"/>
                  </a:cubicBezTo>
                  <a:cubicBezTo>
                    <a:pt x="56" y="105"/>
                    <a:pt x="19" y="62"/>
                    <a:pt x="1" y="13"/>
                  </a:cubicBezTo>
                  <a:cubicBezTo>
                    <a:pt x="1" y="7"/>
                    <a:pt x="7" y="1"/>
                    <a:pt x="13" y="7"/>
                  </a:cubicBezTo>
                  <a:cubicBezTo>
                    <a:pt x="74" y="62"/>
                    <a:pt x="99" y="167"/>
                    <a:pt x="130" y="241"/>
                  </a:cubicBezTo>
                  <a:cubicBezTo>
                    <a:pt x="167" y="339"/>
                    <a:pt x="235" y="425"/>
                    <a:pt x="272" y="524"/>
                  </a:cubicBezTo>
                  <a:cubicBezTo>
                    <a:pt x="272" y="530"/>
                    <a:pt x="259" y="543"/>
                    <a:pt x="253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47"/>
            <p:cNvSpPr/>
            <p:nvPr/>
          </p:nvSpPr>
          <p:spPr>
            <a:xfrm>
              <a:off x="1258700" y="3803225"/>
              <a:ext cx="5250" cy="800"/>
            </a:xfrm>
            <a:custGeom>
              <a:avLst/>
              <a:gdLst/>
              <a:ahLst/>
              <a:cxnLst/>
              <a:rect l="l" t="t" r="r" b="b"/>
              <a:pathLst>
                <a:path w="210" h="32" extrusionOk="0">
                  <a:moveTo>
                    <a:pt x="203" y="19"/>
                  </a:moveTo>
                  <a:cubicBezTo>
                    <a:pt x="142" y="31"/>
                    <a:pt x="74" y="25"/>
                    <a:pt x="13" y="25"/>
                  </a:cubicBezTo>
                  <a:cubicBezTo>
                    <a:pt x="0" y="25"/>
                    <a:pt x="0" y="6"/>
                    <a:pt x="13" y="6"/>
                  </a:cubicBezTo>
                  <a:cubicBezTo>
                    <a:pt x="74" y="0"/>
                    <a:pt x="142" y="0"/>
                    <a:pt x="203" y="6"/>
                  </a:cubicBezTo>
                  <a:cubicBezTo>
                    <a:pt x="210" y="6"/>
                    <a:pt x="210" y="19"/>
                    <a:pt x="20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47"/>
            <p:cNvSpPr/>
            <p:nvPr/>
          </p:nvSpPr>
          <p:spPr>
            <a:xfrm>
              <a:off x="1255775" y="3803225"/>
              <a:ext cx="3400" cy="4650"/>
            </a:xfrm>
            <a:custGeom>
              <a:avLst/>
              <a:gdLst/>
              <a:ahLst/>
              <a:cxnLst/>
              <a:rect l="l" t="t" r="r" b="b"/>
              <a:pathLst>
                <a:path w="136" h="186" extrusionOk="0">
                  <a:moveTo>
                    <a:pt x="130" y="6"/>
                  </a:moveTo>
                  <a:cubicBezTo>
                    <a:pt x="136" y="43"/>
                    <a:pt x="117" y="80"/>
                    <a:pt x="93" y="105"/>
                  </a:cubicBezTo>
                  <a:cubicBezTo>
                    <a:pt x="74" y="136"/>
                    <a:pt x="49" y="173"/>
                    <a:pt x="12" y="185"/>
                  </a:cubicBezTo>
                  <a:cubicBezTo>
                    <a:pt x="6" y="185"/>
                    <a:pt x="0" y="179"/>
                    <a:pt x="6" y="173"/>
                  </a:cubicBezTo>
                  <a:cubicBezTo>
                    <a:pt x="19" y="148"/>
                    <a:pt x="43" y="130"/>
                    <a:pt x="62" y="111"/>
                  </a:cubicBezTo>
                  <a:cubicBezTo>
                    <a:pt x="93" y="80"/>
                    <a:pt x="111" y="50"/>
                    <a:pt x="117" y="6"/>
                  </a:cubicBezTo>
                  <a:cubicBezTo>
                    <a:pt x="117" y="0"/>
                    <a:pt x="130" y="0"/>
                    <a:pt x="13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47"/>
            <p:cNvSpPr/>
            <p:nvPr/>
          </p:nvSpPr>
          <p:spPr>
            <a:xfrm>
              <a:off x="1217425" y="3885150"/>
              <a:ext cx="10950" cy="2625"/>
            </a:xfrm>
            <a:custGeom>
              <a:avLst/>
              <a:gdLst/>
              <a:ahLst/>
              <a:cxnLst/>
              <a:rect l="l" t="t" r="r" b="b"/>
              <a:pathLst>
                <a:path w="438" h="105" extrusionOk="0">
                  <a:moveTo>
                    <a:pt x="432" y="55"/>
                  </a:moveTo>
                  <a:cubicBezTo>
                    <a:pt x="290" y="105"/>
                    <a:pt x="148" y="99"/>
                    <a:pt x="13" y="18"/>
                  </a:cubicBezTo>
                  <a:cubicBezTo>
                    <a:pt x="1" y="12"/>
                    <a:pt x="7" y="0"/>
                    <a:pt x="19" y="0"/>
                  </a:cubicBezTo>
                  <a:cubicBezTo>
                    <a:pt x="74" y="25"/>
                    <a:pt x="130" y="49"/>
                    <a:pt x="191" y="62"/>
                  </a:cubicBezTo>
                  <a:cubicBezTo>
                    <a:pt x="265" y="74"/>
                    <a:pt x="352" y="68"/>
                    <a:pt x="432" y="49"/>
                  </a:cubicBezTo>
                  <a:cubicBezTo>
                    <a:pt x="432" y="49"/>
                    <a:pt x="438" y="55"/>
                    <a:pt x="432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47"/>
            <p:cNvSpPr/>
            <p:nvPr/>
          </p:nvSpPr>
          <p:spPr>
            <a:xfrm>
              <a:off x="1216800" y="3886225"/>
              <a:ext cx="8650" cy="2475"/>
            </a:xfrm>
            <a:custGeom>
              <a:avLst/>
              <a:gdLst/>
              <a:ahLst/>
              <a:cxnLst/>
              <a:rect l="l" t="t" r="r" b="b"/>
              <a:pathLst>
                <a:path w="346" h="99" extrusionOk="0">
                  <a:moveTo>
                    <a:pt x="340" y="80"/>
                  </a:moveTo>
                  <a:cubicBezTo>
                    <a:pt x="235" y="99"/>
                    <a:pt x="81" y="99"/>
                    <a:pt x="7" y="12"/>
                  </a:cubicBezTo>
                  <a:cubicBezTo>
                    <a:pt x="1" y="6"/>
                    <a:pt x="7" y="0"/>
                    <a:pt x="13" y="0"/>
                  </a:cubicBezTo>
                  <a:cubicBezTo>
                    <a:pt x="62" y="19"/>
                    <a:pt x="99" y="49"/>
                    <a:pt x="155" y="62"/>
                  </a:cubicBezTo>
                  <a:cubicBezTo>
                    <a:pt x="216" y="74"/>
                    <a:pt x="278" y="68"/>
                    <a:pt x="340" y="68"/>
                  </a:cubicBezTo>
                  <a:cubicBezTo>
                    <a:pt x="346" y="68"/>
                    <a:pt x="346" y="80"/>
                    <a:pt x="340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47"/>
            <p:cNvSpPr/>
            <p:nvPr/>
          </p:nvSpPr>
          <p:spPr>
            <a:xfrm>
              <a:off x="1254375" y="3884975"/>
              <a:ext cx="5425" cy="7125"/>
            </a:xfrm>
            <a:custGeom>
              <a:avLst/>
              <a:gdLst/>
              <a:ahLst/>
              <a:cxnLst/>
              <a:rect l="l" t="t" r="r" b="b"/>
              <a:pathLst>
                <a:path w="217" h="285" extrusionOk="0">
                  <a:moveTo>
                    <a:pt x="204" y="7"/>
                  </a:moveTo>
                  <a:cubicBezTo>
                    <a:pt x="216" y="118"/>
                    <a:pt x="130" y="247"/>
                    <a:pt x="25" y="278"/>
                  </a:cubicBezTo>
                  <a:cubicBezTo>
                    <a:pt x="7" y="284"/>
                    <a:pt x="1" y="260"/>
                    <a:pt x="19" y="253"/>
                  </a:cubicBezTo>
                  <a:cubicBezTo>
                    <a:pt x="112" y="223"/>
                    <a:pt x="192" y="106"/>
                    <a:pt x="192" y="7"/>
                  </a:cubicBezTo>
                  <a:cubicBezTo>
                    <a:pt x="192" y="1"/>
                    <a:pt x="204" y="1"/>
                    <a:pt x="20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47"/>
            <p:cNvSpPr/>
            <p:nvPr/>
          </p:nvSpPr>
          <p:spPr>
            <a:xfrm>
              <a:off x="1255000" y="3888375"/>
              <a:ext cx="4800" cy="4950"/>
            </a:xfrm>
            <a:custGeom>
              <a:avLst/>
              <a:gdLst/>
              <a:ahLst/>
              <a:cxnLst/>
              <a:rect l="l" t="t" r="r" b="b"/>
              <a:pathLst>
                <a:path w="192" h="198" extrusionOk="0">
                  <a:moveTo>
                    <a:pt x="191" y="7"/>
                  </a:moveTo>
                  <a:cubicBezTo>
                    <a:pt x="173" y="50"/>
                    <a:pt x="154" y="87"/>
                    <a:pt x="124" y="124"/>
                  </a:cubicBezTo>
                  <a:cubicBezTo>
                    <a:pt x="99" y="154"/>
                    <a:pt x="56" y="197"/>
                    <a:pt x="13" y="191"/>
                  </a:cubicBezTo>
                  <a:cubicBezTo>
                    <a:pt x="0" y="191"/>
                    <a:pt x="0" y="179"/>
                    <a:pt x="13" y="173"/>
                  </a:cubicBezTo>
                  <a:cubicBezTo>
                    <a:pt x="50" y="160"/>
                    <a:pt x="80" y="142"/>
                    <a:pt x="111" y="111"/>
                  </a:cubicBezTo>
                  <a:cubicBezTo>
                    <a:pt x="142" y="74"/>
                    <a:pt x="167" y="37"/>
                    <a:pt x="185" y="0"/>
                  </a:cubicBezTo>
                  <a:cubicBezTo>
                    <a:pt x="185" y="0"/>
                    <a:pt x="191" y="0"/>
                    <a:pt x="19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47"/>
            <p:cNvSpPr/>
            <p:nvPr/>
          </p:nvSpPr>
          <p:spPr>
            <a:xfrm>
              <a:off x="1258375" y="3895150"/>
              <a:ext cx="4350" cy="4175"/>
            </a:xfrm>
            <a:custGeom>
              <a:avLst/>
              <a:gdLst/>
              <a:ahLst/>
              <a:cxnLst/>
              <a:rect l="l" t="t" r="r" b="b"/>
              <a:pathLst>
                <a:path w="174" h="167" extrusionOk="0">
                  <a:moveTo>
                    <a:pt x="161" y="7"/>
                  </a:moveTo>
                  <a:cubicBezTo>
                    <a:pt x="173" y="74"/>
                    <a:pt x="87" y="167"/>
                    <a:pt x="13" y="154"/>
                  </a:cubicBezTo>
                  <a:cubicBezTo>
                    <a:pt x="1" y="148"/>
                    <a:pt x="7" y="130"/>
                    <a:pt x="19" y="130"/>
                  </a:cubicBezTo>
                  <a:cubicBezTo>
                    <a:pt x="75" y="124"/>
                    <a:pt x="149" y="74"/>
                    <a:pt x="149" y="7"/>
                  </a:cubicBezTo>
                  <a:cubicBezTo>
                    <a:pt x="149" y="7"/>
                    <a:pt x="161" y="0"/>
                    <a:pt x="16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47"/>
            <p:cNvSpPr/>
            <p:nvPr/>
          </p:nvSpPr>
          <p:spPr>
            <a:xfrm>
              <a:off x="1257300" y="3900700"/>
              <a:ext cx="3725" cy="4475"/>
            </a:xfrm>
            <a:custGeom>
              <a:avLst/>
              <a:gdLst/>
              <a:ahLst/>
              <a:cxnLst/>
              <a:rect l="l" t="t" r="r" b="b"/>
              <a:pathLst>
                <a:path w="149" h="179" extrusionOk="0">
                  <a:moveTo>
                    <a:pt x="13" y="0"/>
                  </a:moveTo>
                  <a:cubicBezTo>
                    <a:pt x="50" y="12"/>
                    <a:pt x="81" y="37"/>
                    <a:pt x="105" y="68"/>
                  </a:cubicBezTo>
                  <a:cubicBezTo>
                    <a:pt x="124" y="92"/>
                    <a:pt x="149" y="148"/>
                    <a:pt x="130" y="173"/>
                  </a:cubicBezTo>
                  <a:cubicBezTo>
                    <a:pt x="124" y="179"/>
                    <a:pt x="118" y="179"/>
                    <a:pt x="118" y="173"/>
                  </a:cubicBezTo>
                  <a:cubicBezTo>
                    <a:pt x="112" y="160"/>
                    <a:pt x="112" y="154"/>
                    <a:pt x="112" y="142"/>
                  </a:cubicBezTo>
                  <a:cubicBezTo>
                    <a:pt x="112" y="123"/>
                    <a:pt x="105" y="105"/>
                    <a:pt x="93" y="86"/>
                  </a:cubicBezTo>
                  <a:cubicBezTo>
                    <a:pt x="75" y="56"/>
                    <a:pt x="44" y="31"/>
                    <a:pt x="7" y="12"/>
                  </a:cubicBezTo>
                  <a:cubicBezTo>
                    <a:pt x="1" y="12"/>
                    <a:pt x="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47"/>
            <p:cNvSpPr/>
            <p:nvPr/>
          </p:nvSpPr>
          <p:spPr>
            <a:xfrm>
              <a:off x="1213425" y="3890525"/>
              <a:ext cx="2475" cy="6025"/>
            </a:xfrm>
            <a:custGeom>
              <a:avLst/>
              <a:gdLst/>
              <a:ahLst/>
              <a:cxnLst/>
              <a:rect l="l" t="t" r="r" b="b"/>
              <a:pathLst>
                <a:path w="99" h="241" extrusionOk="0">
                  <a:moveTo>
                    <a:pt x="56" y="1"/>
                  </a:moveTo>
                  <a:cubicBezTo>
                    <a:pt x="99" y="31"/>
                    <a:pt x="99" y="74"/>
                    <a:pt x="93" y="124"/>
                  </a:cubicBezTo>
                  <a:cubicBezTo>
                    <a:pt x="87" y="161"/>
                    <a:pt x="56" y="241"/>
                    <a:pt x="7" y="228"/>
                  </a:cubicBezTo>
                  <a:cubicBezTo>
                    <a:pt x="0" y="228"/>
                    <a:pt x="0" y="222"/>
                    <a:pt x="7" y="222"/>
                  </a:cubicBezTo>
                  <a:cubicBezTo>
                    <a:pt x="13" y="210"/>
                    <a:pt x="19" y="204"/>
                    <a:pt x="31" y="198"/>
                  </a:cubicBezTo>
                  <a:cubicBezTo>
                    <a:pt x="50" y="185"/>
                    <a:pt x="56" y="161"/>
                    <a:pt x="68" y="136"/>
                  </a:cubicBezTo>
                  <a:cubicBezTo>
                    <a:pt x="80" y="99"/>
                    <a:pt x="87" y="38"/>
                    <a:pt x="50" y="7"/>
                  </a:cubicBezTo>
                  <a:cubicBezTo>
                    <a:pt x="50" y="1"/>
                    <a:pt x="56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47"/>
            <p:cNvSpPr/>
            <p:nvPr/>
          </p:nvSpPr>
          <p:spPr>
            <a:xfrm>
              <a:off x="1219275" y="3824325"/>
              <a:ext cx="18200" cy="25275"/>
            </a:xfrm>
            <a:custGeom>
              <a:avLst/>
              <a:gdLst/>
              <a:ahLst/>
              <a:cxnLst/>
              <a:rect l="l" t="t" r="r" b="b"/>
              <a:pathLst>
                <a:path w="728" h="1011" extrusionOk="0">
                  <a:moveTo>
                    <a:pt x="721" y="37"/>
                  </a:moveTo>
                  <a:cubicBezTo>
                    <a:pt x="536" y="19"/>
                    <a:pt x="364" y="166"/>
                    <a:pt x="265" y="308"/>
                  </a:cubicBezTo>
                  <a:cubicBezTo>
                    <a:pt x="198" y="400"/>
                    <a:pt x="148" y="505"/>
                    <a:pt x="111" y="610"/>
                  </a:cubicBezTo>
                  <a:cubicBezTo>
                    <a:pt x="74" y="739"/>
                    <a:pt x="74" y="862"/>
                    <a:pt x="68" y="998"/>
                  </a:cubicBezTo>
                  <a:cubicBezTo>
                    <a:pt x="68" y="1010"/>
                    <a:pt x="50" y="1010"/>
                    <a:pt x="44" y="998"/>
                  </a:cubicBezTo>
                  <a:cubicBezTo>
                    <a:pt x="0" y="758"/>
                    <a:pt x="99" y="462"/>
                    <a:pt x="247" y="271"/>
                  </a:cubicBezTo>
                  <a:cubicBezTo>
                    <a:pt x="364" y="123"/>
                    <a:pt x="530" y="0"/>
                    <a:pt x="721" y="31"/>
                  </a:cubicBezTo>
                  <a:cubicBezTo>
                    <a:pt x="727" y="31"/>
                    <a:pt x="727" y="43"/>
                    <a:pt x="721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47"/>
            <p:cNvSpPr/>
            <p:nvPr/>
          </p:nvSpPr>
          <p:spPr>
            <a:xfrm>
              <a:off x="1236675" y="3846800"/>
              <a:ext cx="13725" cy="18800"/>
            </a:xfrm>
            <a:custGeom>
              <a:avLst/>
              <a:gdLst/>
              <a:ahLst/>
              <a:cxnLst/>
              <a:rect l="l" t="t" r="r" b="b"/>
              <a:pathLst>
                <a:path w="549" h="752" extrusionOk="0">
                  <a:moveTo>
                    <a:pt x="549" y="7"/>
                  </a:moveTo>
                  <a:cubicBezTo>
                    <a:pt x="549" y="179"/>
                    <a:pt x="499" y="333"/>
                    <a:pt x="401" y="468"/>
                  </a:cubicBezTo>
                  <a:cubicBezTo>
                    <a:pt x="315" y="592"/>
                    <a:pt x="167" y="727"/>
                    <a:pt x="19" y="746"/>
                  </a:cubicBezTo>
                  <a:cubicBezTo>
                    <a:pt x="7" y="752"/>
                    <a:pt x="0" y="739"/>
                    <a:pt x="13" y="733"/>
                  </a:cubicBezTo>
                  <a:cubicBezTo>
                    <a:pt x="74" y="696"/>
                    <a:pt x="136" y="672"/>
                    <a:pt x="198" y="629"/>
                  </a:cubicBezTo>
                  <a:cubicBezTo>
                    <a:pt x="259" y="585"/>
                    <a:pt x="315" y="530"/>
                    <a:pt x="364" y="468"/>
                  </a:cubicBezTo>
                  <a:cubicBezTo>
                    <a:pt x="469" y="339"/>
                    <a:pt x="530" y="173"/>
                    <a:pt x="542" y="7"/>
                  </a:cubicBezTo>
                  <a:cubicBezTo>
                    <a:pt x="542" y="0"/>
                    <a:pt x="549" y="0"/>
                    <a:pt x="54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47"/>
            <p:cNvSpPr/>
            <p:nvPr/>
          </p:nvSpPr>
          <p:spPr>
            <a:xfrm>
              <a:off x="1238675" y="3844650"/>
              <a:ext cx="6800" cy="3400"/>
            </a:xfrm>
            <a:custGeom>
              <a:avLst/>
              <a:gdLst/>
              <a:ahLst/>
              <a:cxnLst/>
              <a:rect l="l" t="t" r="r" b="b"/>
              <a:pathLst>
                <a:path w="272" h="136" extrusionOk="0">
                  <a:moveTo>
                    <a:pt x="265" y="37"/>
                  </a:moveTo>
                  <a:cubicBezTo>
                    <a:pt x="216" y="25"/>
                    <a:pt x="167" y="37"/>
                    <a:pt x="118" y="62"/>
                  </a:cubicBezTo>
                  <a:cubicBezTo>
                    <a:pt x="74" y="80"/>
                    <a:pt x="50" y="111"/>
                    <a:pt x="7" y="136"/>
                  </a:cubicBezTo>
                  <a:cubicBezTo>
                    <a:pt x="7" y="136"/>
                    <a:pt x="0" y="129"/>
                    <a:pt x="0" y="129"/>
                  </a:cubicBezTo>
                  <a:cubicBezTo>
                    <a:pt x="56" y="49"/>
                    <a:pt x="179" y="0"/>
                    <a:pt x="271" y="31"/>
                  </a:cubicBezTo>
                  <a:cubicBezTo>
                    <a:pt x="271" y="37"/>
                    <a:pt x="271" y="43"/>
                    <a:pt x="26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47"/>
            <p:cNvSpPr/>
            <p:nvPr/>
          </p:nvSpPr>
          <p:spPr>
            <a:xfrm>
              <a:off x="1229600" y="3831700"/>
              <a:ext cx="12175" cy="16200"/>
            </a:xfrm>
            <a:custGeom>
              <a:avLst/>
              <a:gdLst/>
              <a:ahLst/>
              <a:cxnLst/>
              <a:rect l="l" t="t" r="r" b="b"/>
              <a:pathLst>
                <a:path w="487" h="648" extrusionOk="0">
                  <a:moveTo>
                    <a:pt x="376" y="635"/>
                  </a:moveTo>
                  <a:cubicBezTo>
                    <a:pt x="487" y="475"/>
                    <a:pt x="314" y="333"/>
                    <a:pt x="191" y="253"/>
                  </a:cubicBezTo>
                  <a:cubicBezTo>
                    <a:pt x="105" y="198"/>
                    <a:pt x="31" y="118"/>
                    <a:pt x="0" y="19"/>
                  </a:cubicBezTo>
                  <a:cubicBezTo>
                    <a:pt x="0" y="7"/>
                    <a:pt x="12" y="1"/>
                    <a:pt x="19" y="7"/>
                  </a:cubicBezTo>
                  <a:cubicBezTo>
                    <a:pt x="74" y="87"/>
                    <a:pt x="105" y="161"/>
                    <a:pt x="185" y="222"/>
                  </a:cubicBezTo>
                  <a:cubicBezTo>
                    <a:pt x="246" y="266"/>
                    <a:pt x="302" y="296"/>
                    <a:pt x="351" y="352"/>
                  </a:cubicBezTo>
                  <a:cubicBezTo>
                    <a:pt x="431" y="432"/>
                    <a:pt x="462" y="549"/>
                    <a:pt x="388" y="641"/>
                  </a:cubicBezTo>
                  <a:cubicBezTo>
                    <a:pt x="382" y="647"/>
                    <a:pt x="370" y="641"/>
                    <a:pt x="376" y="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47"/>
            <p:cNvSpPr/>
            <p:nvPr/>
          </p:nvSpPr>
          <p:spPr>
            <a:xfrm>
              <a:off x="1226500" y="3832025"/>
              <a:ext cx="3875" cy="8175"/>
            </a:xfrm>
            <a:custGeom>
              <a:avLst/>
              <a:gdLst/>
              <a:ahLst/>
              <a:cxnLst/>
              <a:rect l="l" t="t" r="r" b="b"/>
              <a:pathLst>
                <a:path w="155" h="327" extrusionOk="0">
                  <a:moveTo>
                    <a:pt x="149" y="19"/>
                  </a:moveTo>
                  <a:cubicBezTo>
                    <a:pt x="124" y="62"/>
                    <a:pt x="99" y="105"/>
                    <a:pt x="81" y="154"/>
                  </a:cubicBezTo>
                  <a:cubicBezTo>
                    <a:pt x="56" y="216"/>
                    <a:pt x="81" y="259"/>
                    <a:pt x="93" y="320"/>
                  </a:cubicBezTo>
                  <a:cubicBezTo>
                    <a:pt x="93" y="327"/>
                    <a:pt x="87" y="327"/>
                    <a:pt x="87" y="327"/>
                  </a:cubicBezTo>
                  <a:cubicBezTo>
                    <a:pt x="1" y="234"/>
                    <a:pt x="75" y="92"/>
                    <a:pt x="136" y="6"/>
                  </a:cubicBezTo>
                  <a:cubicBezTo>
                    <a:pt x="143" y="0"/>
                    <a:pt x="155" y="6"/>
                    <a:pt x="14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47"/>
            <p:cNvSpPr/>
            <p:nvPr/>
          </p:nvSpPr>
          <p:spPr>
            <a:xfrm>
              <a:off x="1227275" y="3838950"/>
              <a:ext cx="2175" cy="4325"/>
            </a:xfrm>
            <a:custGeom>
              <a:avLst/>
              <a:gdLst/>
              <a:ahLst/>
              <a:cxnLst/>
              <a:rect l="l" t="t" r="r" b="b"/>
              <a:pathLst>
                <a:path w="87" h="173" extrusionOk="0">
                  <a:moveTo>
                    <a:pt x="50" y="43"/>
                  </a:moveTo>
                  <a:cubicBezTo>
                    <a:pt x="25" y="31"/>
                    <a:pt x="19" y="62"/>
                    <a:pt x="25" y="80"/>
                  </a:cubicBezTo>
                  <a:cubicBezTo>
                    <a:pt x="25" y="93"/>
                    <a:pt x="38" y="105"/>
                    <a:pt x="50" y="117"/>
                  </a:cubicBezTo>
                  <a:cubicBezTo>
                    <a:pt x="62" y="130"/>
                    <a:pt x="87" y="148"/>
                    <a:pt x="81" y="167"/>
                  </a:cubicBezTo>
                  <a:cubicBezTo>
                    <a:pt x="81" y="173"/>
                    <a:pt x="81" y="173"/>
                    <a:pt x="75" y="173"/>
                  </a:cubicBezTo>
                  <a:cubicBezTo>
                    <a:pt x="62" y="167"/>
                    <a:pt x="44" y="142"/>
                    <a:pt x="32" y="130"/>
                  </a:cubicBezTo>
                  <a:cubicBezTo>
                    <a:pt x="19" y="117"/>
                    <a:pt x="7" y="99"/>
                    <a:pt x="1" y="80"/>
                  </a:cubicBezTo>
                  <a:cubicBezTo>
                    <a:pt x="1" y="43"/>
                    <a:pt x="25" y="0"/>
                    <a:pt x="62" y="37"/>
                  </a:cubicBezTo>
                  <a:cubicBezTo>
                    <a:pt x="68" y="37"/>
                    <a:pt x="56" y="50"/>
                    <a:pt x="5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47"/>
            <p:cNvSpPr/>
            <p:nvPr/>
          </p:nvSpPr>
          <p:spPr>
            <a:xfrm>
              <a:off x="1226675" y="3842475"/>
              <a:ext cx="5400" cy="5875"/>
            </a:xfrm>
            <a:custGeom>
              <a:avLst/>
              <a:gdLst/>
              <a:ahLst/>
              <a:cxnLst/>
              <a:rect l="l" t="t" r="r" b="b"/>
              <a:pathLst>
                <a:path w="216" h="235" extrusionOk="0">
                  <a:moveTo>
                    <a:pt x="74" y="13"/>
                  </a:moveTo>
                  <a:cubicBezTo>
                    <a:pt x="43" y="13"/>
                    <a:pt x="12" y="19"/>
                    <a:pt x="31" y="56"/>
                  </a:cubicBezTo>
                  <a:cubicBezTo>
                    <a:pt x="43" y="87"/>
                    <a:pt x="68" y="106"/>
                    <a:pt x="92" y="130"/>
                  </a:cubicBezTo>
                  <a:cubicBezTo>
                    <a:pt x="129" y="161"/>
                    <a:pt x="173" y="192"/>
                    <a:pt x="209" y="229"/>
                  </a:cubicBezTo>
                  <a:cubicBezTo>
                    <a:pt x="216" y="235"/>
                    <a:pt x="209" y="235"/>
                    <a:pt x="203" y="235"/>
                  </a:cubicBezTo>
                  <a:cubicBezTo>
                    <a:pt x="179" y="229"/>
                    <a:pt x="160" y="210"/>
                    <a:pt x="142" y="198"/>
                  </a:cubicBezTo>
                  <a:cubicBezTo>
                    <a:pt x="105" y="167"/>
                    <a:pt x="74" y="136"/>
                    <a:pt x="43" y="106"/>
                  </a:cubicBezTo>
                  <a:cubicBezTo>
                    <a:pt x="25" y="87"/>
                    <a:pt x="0" y="56"/>
                    <a:pt x="6" y="32"/>
                  </a:cubicBezTo>
                  <a:cubicBezTo>
                    <a:pt x="19" y="1"/>
                    <a:pt x="49" y="1"/>
                    <a:pt x="74" y="1"/>
                  </a:cubicBezTo>
                  <a:cubicBezTo>
                    <a:pt x="80" y="1"/>
                    <a:pt x="80" y="13"/>
                    <a:pt x="7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47"/>
            <p:cNvSpPr/>
            <p:nvPr/>
          </p:nvSpPr>
          <p:spPr>
            <a:xfrm>
              <a:off x="1223275" y="3848500"/>
              <a:ext cx="8950" cy="7725"/>
            </a:xfrm>
            <a:custGeom>
              <a:avLst/>
              <a:gdLst/>
              <a:ahLst/>
              <a:cxnLst/>
              <a:rect l="l" t="t" r="r" b="b"/>
              <a:pathLst>
                <a:path w="358" h="309" extrusionOk="0">
                  <a:moveTo>
                    <a:pt x="352" y="6"/>
                  </a:moveTo>
                  <a:cubicBezTo>
                    <a:pt x="253" y="12"/>
                    <a:pt x="204" y="117"/>
                    <a:pt x="155" y="191"/>
                  </a:cubicBezTo>
                  <a:cubicBezTo>
                    <a:pt x="124" y="234"/>
                    <a:pt x="62" y="308"/>
                    <a:pt x="7" y="283"/>
                  </a:cubicBezTo>
                  <a:cubicBezTo>
                    <a:pt x="1" y="283"/>
                    <a:pt x="1" y="277"/>
                    <a:pt x="7" y="271"/>
                  </a:cubicBezTo>
                  <a:cubicBezTo>
                    <a:pt x="38" y="246"/>
                    <a:pt x="74" y="240"/>
                    <a:pt x="111" y="210"/>
                  </a:cubicBezTo>
                  <a:cubicBezTo>
                    <a:pt x="142" y="179"/>
                    <a:pt x="161" y="136"/>
                    <a:pt x="192" y="99"/>
                  </a:cubicBezTo>
                  <a:cubicBezTo>
                    <a:pt x="228" y="43"/>
                    <a:pt x="278" y="0"/>
                    <a:pt x="352" y="6"/>
                  </a:cubicBezTo>
                  <a:cubicBezTo>
                    <a:pt x="358" y="6"/>
                    <a:pt x="358" y="6"/>
                    <a:pt x="35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47"/>
            <p:cNvSpPr/>
            <p:nvPr/>
          </p:nvSpPr>
          <p:spPr>
            <a:xfrm>
              <a:off x="1245000" y="3846500"/>
              <a:ext cx="1100" cy="2175"/>
            </a:xfrm>
            <a:custGeom>
              <a:avLst/>
              <a:gdLst/>
              <a:ahLst/>
              <a:cxnLst/>
              <a:rect l="l" t="t" r="r" b="b"/>
              <a:pathLst>
                <a:path w="44" h="87" extrusionOk="0">
                  <a:moveTo>
                    <a:pt x="37" y="0"/>
                  </a:moveTo>
                  <a:cubicBezTo>
                    <a:pt x="43" y="31"/>
                    <a:pt x="43" y="55"/>
                    <a:pt x="25" y="80"/>
                  </a:cubicBezTo>
                  <a:cubicBezTo>
                    <a:pt x="12" y="86"/>
                    <a:pt x="0" y="74"/>
                    <a:pt x="12" y="68"/>
                  </a:cubicBezTo>
                  <a:cubicBezTo>
                    <a:pt x="25" y="49"/>
                    <a:pt x="31" y="25"/>
                    <a:pt x="31" y="6"/>
                  </a:cubicBezTo>
                  <a:cubicBezTo>
                    <a:pt x="25" y="0"/>
                    <a:pt x="31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47"/>
            <p:cNvSpPr/>
            <p:nvPr/>
          </p:nvSpPr>
          <p:spPr>
            <a:xfrm>
              <a:off x="1245000" y="3848500"/>
              <a:ext cx="1850" cy="2625"/>
            </a:xfrm>
            <a:custGeom>
              <a:avLst/>
              <a:gdLst/>
              <a:ahLst/>
              <a:cxnLst/>
              <a:rect l="l" t="t" r="r" b="b"/>
              <a:pathLst>
                <a:path w="74" h="105" extrusionOk="0">
                  <a:moveTo>
                    <a:pt x="25" y="0"/>
                  </a:moveTo>
                  <a:cubicBezTo>
                    <a:pt x="55" y="19"/>
                    <a:pt x="74" y="56"/>
                    <a:pt x="74" y="93"/>
                  </a:cubicBezTo>
                  <a:cubicBezTo>
                    <a:pt x="74" y="99"/>
                    <a:pt x="62" y="105"/>
                    <a:pt x="55" y="99"/>
                  </a:cubicBezTo>
                  <a:cubicBezTo>
                    <a:pt x="49" y="80"/>
                    <a:pt x="43" y="74"/>
                    <a:pt x="31" y="62"/>
                  </a:cubicBezTo>
                  <a:cubicBezTo>
                    <a:pt x="18" y="56"/>
                    <a:pt x="6" y="49"/>
                    <a:pt x="0" y="37"/>
                  </a:cubicBezTo>
                  <a:cubicBezTo>
                    <a:pt x="0" y="37"/>
                    <a:pt x="0" y="31"/>
                    <a:pt x="6" y="31"/>
                  </a:cubicBezTo>
                  <a:cubicBezTo>
                    <a:pt x="31" y="31"/>
                    <a:pt x="62" y="62"/>
                    <a:pt x="74" y="86"/>
                  </a:cubicBezTo>
                  <a:cubicBezTo>
                    <a:pt x="68" y="86"/>
                    <a:pt x="62" y="93"/>
                    <a:pt x="55" y="93"/>
                  </a:cubicBezTo>
                  <a:cubicBezTo>
                    <a:pt x="55" y="62"/>
                    <a:pt x="43" y="31"/>
                    <a:pt x="18" y="6"/>
                  </a:cubicBezTo>
                  <a:cubicBezTo>
                    <a:pt x="12" y="6"/>
                    <a:pt x="18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47"/>
            <p:cNvSpPr/>
            <p:nvPr/>
          </p:nvSpPr>
          <p:spPr>
            <a:xfrm>
              <a:off x="1230525" y="3849250"/>
              <a:ext cx="14650" cy="6975"/>
            </a:xfrm>
            <a:custGeom>
              <a:avLst/>
              <a:gdLst/>
              <a:ahLst/>
              <a:cxnLst/>
              <a:rect l="l" t="t" r="r" b="b"/>
              <a:pathLst>
                <a:path w="586" h="279" extrusionOk="0">
                  <a:moveTo>
                    <a:pt x="579" y="13"/>
                  </a:moveTo>
                  <a:cubicBezTo>
                    <a:pt x="530" y="63"/>
                    <a:pt x="493" y="124"/>
                    <a:pt x="450" y="173"/>
                  </a:cubicBezTo>
                  <a:cubicBezTo>
                    <a:pt x="407" y="216"/>
                    <a:pt x="351" y="241"/>
                    <a:pt x="296" y="253"/>
                  </a:cubicBezTo>
                  <a:cubicBezTo>
                    <a:pt x="197" y="278"/>
                    <a:pt x="62" y="253"/>
                    <a:pt x="6" y="161"/>
                  </a:cubicBezTo>
                  <a:cubicBezTo>
                    <a:pt x="0" y="149"/>
                    <a:pt x="12" y="143"/>
                    <a:pt x="19" y="149"/>
                  </a:cubicBezTo>
                  <a:cubicBezTo>
                    <a:pt x="117" y="229"/>
                    <a:pt x="209" y="253"/>
                    <a:pt x="326" y="216"/>
                  </a:cubicBezTo>
                  <a:cubicBezTo>
                    <a:pt x="444" y="180"/>
                    <a:pt x="487" y="75"/>
                    <a:pt x="573" y="7"/>
                  </a:cubicBezTo>
                  <a:cubicBezTo>
                    <a:pt x="579" y="1"/>
                    <a:pt x="585" y="7"/>
                    <a:pt x="57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47"/>
            <p:cNvSpPr/>
            <p:nvPr/>
          </p:nvSpPr>
          <p:spPr>
            <a:xfrm>
              <a:off x="1229425" y="3852500"/>
              <a:ext cx="2350" cy="4800"/>
            </a:xfrm>
            <a:custGeom>
              <a:avLst/>
              <a:gdLst/>
              <a:ahLst/>
              <a:cxnLst/>
              <a:rect l="l" t="t" r="r" b="b"/>
              <a:pathLst>
                <a:path w="94" h="192" extrusionOk="0">
                  <a:moveTo>
                    <a:pt x="87" y="13"/>
                  </a:moveTo>
                  <a:cubicBezTo>
                    <a:pt x="69" y="43"/>
                    <a:pt x="56" y="68"/>
                    <a:pt x="44" y="105"/>
                  </a:cubicBezTo>
                  <a:cubicBezTo>
                    <a:pt x="38" y="130"/>
                    <a:pt x="38" y="167"/>
                    <a:pt x="19" y="185"/>
                  </a:cubicBezTo>
                  <a:cubicBezTo>
                    <a:pt x="13" y="191"/>
                    <a:pt x="7" y="191"/>
                    <a:pt x="7" y="185"/>
                  </a:cubicBezTo>
                  <a:cubicBezTo>
                    <a:pt x="1" y="154"/>
                    <a:pt x="19" y="117"/>
                    <a:pt x="26" y="86"/>
                  </a:cubicBezTo>
                  <a:cubicBezTo>
                    <a:pt x="38" y="56"/>
                    <a:pt x="50" y="25"/>
                    <a:pt x="81" y="6"/>
                  </a:cubicBezTo>
                  <a:cubicBezTo>
                    <a:pt x="87" y="0"/>
                    <a:pt x="93" y="6"/>
                    <a:pt x="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47"/>
            <p:cNvSpPr/>
            <p:nvPr/>
          </p:nvSpPr>
          <p:spPr>
            <a:xfrm>
              <a:off x="1228975" y="3853725"/>
              <a:ext cx="800" cy="3100"/>
            </a:xfrm>
            <a:custGeom>
              <a:avLst/>
              <a:gdLst/>
              <a:ahLst/>
              <a:cxnLst/>
              <a:rect l="l" t="t" r="r" b="b"/>
              <a:pathLst>
                <a:path w="32" h="124" extrusionOk="0">
                  <a:moveTo>
                    <a:pt x="13" y="1"/>
                  </a:moveTo>
                  <a:cubicBezTo>
                    <a:pt x="13" y="25"/>
                    <a:pt x="13" y="50"/>
                    <a:pt x="19" y="68"/>
                  </a:cubicBezTo>
                  <a:cubicBezTo>
                    <a:pt x="25" y="87"/>
                    <a:pt x="31" y="105"/>
                    <a:pt x="31" y="124"/>
                  </a:cubicBezTo>
                  <a:cubicBezTo>
                    <a:pt x="31" y="124"/>
                    <a:pt x="25" y="124"/>
                    <a:pt x="25" y="124"/>
                  </a:cubicBezTo>
                  <a:cubicBezTo>
                    <a:pt x="0" y="93"/>
                    <a:pt x="0" y="44"/>
                    <a:pt x="7" y="1"/>
                  </a:cubicBezTo>
                  <a:cubicBezTo>
                    <a:pt x="7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47"/>
            <p:cNvSpPr/>
            <p:nvPr/>
          </p:nvSpPr>
          <p:spPr>
            <a:xfrm>
              <a:off x="1224200" y="3853875"/>
              <a:ext cx="5250" cy="2175"/>
            </a:xfrm>
            <a:custGeom>
              <a:avLst/>
              <a:gdLst/>
              <a:ahLst/>
              <a:cxnLst/>
              <a:rect l="l" t="t" r="r" b="b"/>
              <a:pathLst>
                <a:path w="210" h="87" extrusionOk="0">
                  <a:moveTo>
                    <a:pt x="204" y="19"/>
                  </a:moveTo>
                  <a:cubicBezTo>
                    <a:pt x="155" y="56"/>
                    <a:pt x="68" y="87"/>
                    <a:pt x="7" y="56"/>
                  </a:cubicBezTo>
                  <a:cubicBezTo>
                    <a:pt x="1" y="50"/>
                    <a:pt x="7" y="44"/>
                    <a:pt x="7" y="44"/>
                  </a:cubicBezTo>
                  <a:cubicBezTo>
                    <a:pt x="31" y="38"/>
                    <a:pt x="62" y="38"/>
                    <a:pt x="93" y="38"/>
                  </a:cubicBezTo>
                  <a:cubicBezTo>
                    <a:pt x="130" y="31"/>
                    <a:pt x="161" y="19"/>
                    <a:pt x="198" y="7"/>
                  </a:cubicBezTo>
                  <a:cubicBezTo>
                    <a:pt x="204" y="1"/>
                    <a:pt x="210" y="13"/>
                    <a:pt x="204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47"/>
            <p:cNvSpPr/>
            <p:nvPr/>
          </p:nvSpPr>
          <p:spPr>
            <a:xfrm>
              <a:off x="1236050" y="3845100"/>
              <a:ext cx="4350" cy="5725"/>
            </a:xfrm>
            <a:custGeom>
              <a:avLst/>
              <a:gdLst/>
              <a:ahLst/>
              <a:cxnLst/>
              <a:rect l="l" t="t" r="r" b="b"/>
              <a:pathLst>
                <a:path w="174" h="229" extrusionOk="0">
                  <a:moveTo>
                    <a:pt x="7" y="216"/>
                  </a:moveTo>
                  <a:cubicBezTo>
                    <a:pt x="105" y="192"/>
                    <a:pt x="118" y="87"/>
                    <a:pt x="155" y="7"/>
                  </a:cubicBezTo>
                  <a:cubicBezTo>
                    <a:pt x="161" y="1"/>
                    <a:pt x="167" y="7"/>
                    <a:pt x="167" y="13"/>
                  </a:cubicBezTo>
                  <a:cubicBezTo>
                    <a:pt x="173" y="56"/>
                    <a:pt x="142" y="111"/>
                    <a:pt x="118" y="148"/>
                  </a:cubicBezTo>
                  <a:cubicBezTo>
                    <a:pt x="93" y="192"/>
                    <a:pt x="56" y="229"/>
                    <a:pt x="7" y="229"/>
                  </a:cubicBezTo>
                  <a:cubicBezTo>
                    <a:pt x="1" y="229"/>
                    <a:pt x="1" y="216"/>
                    <a:pt x="7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47"/>
            <p:cNvSpPr/>
            <p:nvPr/>
          </p:nvSpPr>
          <p:spPr>
            <a:xfrm>
              <a:off x="1230525" y="3835700"/>
              <a:ext cx="6800" cy="8350"/>
            </a:xfrm>
            <a:custGeom>
              <a:avLst/>
              <a:gdLst/>
              <a:ahLst/>
              <a:cxnLst/>
              <a:rect l="l" t="t" r="r" b="b"/>
              <a:pathLst>
                <a:path w="272" h="334" extrusionOk="0">
                  <a:moveTo>
                    <a:pt x="12" y="7"/>
                  </a:moveTo>
                  <a:cubicBezTo>
                    <a:pt x="43" y="75"/>
                    <a:pt x="86" y="136"/>
                    <a:pt x="136" y="186"/>
                  </a:cubicBezTo>
                  <a:cubicBezTo>
                    <a:pt x="179" y="229"/>
                    <a:pt x="234" y="272"/>
                    <a:pt x="265" y="321"/>
                  </a:cubicBezTo>
                  <a:cubicBezTo>
                    <a:pt x="271" y="327"/>
                    <a:pt x="265" y="334"/>
                    <a:pt x="259" y="327"/>
                  </a:cubicBezTo>
                  <a:cubicBezTo>
                    <a:pt x="148" y="266"/>
                    <a:pt x="49" y="124"/>
                    <a:pt x="0" y="7"/>
                  </a:cubicBezTo>
                  <a:cubicBezTo>
                    <a:pt x="0" y="7"/>
                    <a:pt x="6" y="1"/>
                    <a:pt x="1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47"/>
            <p:cNvSpPr/>
            <p:nvPr/>
          </p:nvSpPr>
          <p:spPr>
            <a:xfrm>
              <a:off x="1236375" y="3844025"/>
              <a:ext cx="1550" cy="2950"/>
            </a:xfrm>
            <a:custGeom>
              <a:avLst/>
              <a:gdLst/>
              <a:ahLst/>
              <a:cxnLst/>
              <a:rect l="l" t="t" r="r" b="b"/>
              <a:pathLst>
                <a:path w="62" h="118" extrusionOk="0">
                  <a:moveTo>
                    <a:pt x="43" y="19"/>
                  </a:moveTo>
                  <a:cubicBezTo>
                    <a:pt x="25" y="37"/>
                    <a:pt x="25" y="68"/>
                    <a:pt x="37" y="87"/>
                  </a:cubicBezTo>
                  <a:cubicBezTo>
                    <a:pt x="43" y="99"/>
                    <a:pt x="62" y="118"/>
                    <a:pt x="43" y="118"/>
                  </a:cubicBezTo>
                  <a:cubicBezTo>
                    <a:pt x="43" y="118"/>
                    <a:pt x="37" y="118"/>
                    <a:pt x="37" y="118"/>
                  </a:cubicBezTo>
                  <a:cubicBezTo>
                    <a:pt x="6" y="87"/>
                    <a:pt x="0" y="31"/>
                    <a:pt x="37" y="7"/>
                  </a:cubicBezTo>
                  <a:cubicBezTo>
                    <a:pt x="49" y="1"/>
                    <a:pt x="49" y="13"/>
                    <a:pt x="4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47"/>
            <p:cNvSpPr/>
            <p:nvPr/>
          </p:nvSpPr>
          <p:spPr>
            <a:xfrm>
              <a:off x="1235125" y="3846025"/>
              <a:ext cx="2200" cy="3875"/>
            </a:xfrm>
            <a:custGeom>
              <a:avLst/>
              <a:gdLst/>
              <a:ahLst/>
              <a:cxnLst/>
              <a:rect l="l" t="t" r="r" b="b"/>
              <a:pathLst>
                <a:path w="88" h="155" extrusionOk="0">
                  <a:moveTo>
                    <a:pt x="81" y="38"/>
                  </a:moveTo>
                  <a:cubicBezTo>
                    <a:pt x="44" y="25"/>
                    <a:pt x="38" y="56"/>
                    <a:pt x="38" y="87"/>
                  </a:cubicBezTo>
                  <a:cubicBezTo>
                    <a:pt x="38" y="99"/>
                    <a:pt x="44" y="111"/>
                    <a:pt x="50" y="124"/>
                  </a:cubicBezTo>
                  <a:cubicBezTo>
                    <a:pt x="50" y="130"/>
                    <a:pt x="56" y="142"/>
                    <a:pt x="56" y="148"/>
                  </a:cubicBezTo>
                  <a:cubicBezTo>
                    <a:pt x="56" y="148"/>
                    <a:pt x="50" y="148"/>
                    <a:pt x="50" y="148"/>
                  </a:cubicBezTo>
                  <a:cubicBezTo>
                    <a:pt x="25" y="155"/>
                    <a:pt x="1" y="1"/>
                    <a:pt x="81" y="31"/>
                  </a:cubicBezTo>
                  <a:cubicBezTo>
                    <a:pt x="87" y="31"/>
                    <a:pt x="87" y="38"/>
                    <a:pt x="81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47"/>
            <p:cNvSpPr/>
            <p:nvPr/>
          </p:nvSpPr>
          <p:spPr>
            <a:xfrm>
              <a:off x="1230200" y="384002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" y="0"/>
                  </a:moveTo>
                  <a:cubicBezTo>
                    <a:pt x="38" y="50"/>
                    <a:pt x="68" y="93"/>
                    <a:pt x="105" y="142"/>
                  </a:cubicBezTo>
                  <a:cubicBezTo>
                    <a:pt x="136" y="185"/>
                    <a:pt x="186" y="216"/>
                    <a:pt x="216" y="253"/>
                  </a:cubicBezTo>
                  <a:cubicBezTo>
                    <a:pt x="222" y="259"/>
                    <a:pt x="216" y="265"/>
                    <a:pt x="216" y="265"/>
                  </a:cubicBezTo>
                  <a:cubicBezTo>
                    <a:pt x="161" y="247"/>
                    <a:pt x="124" y="197"/>
                    <a:pt x="87" y="154"/>
                  </a:cubicBezTo>
                  <a:cubicBezTo>
                    <a:pt x="50" y="111"/>
                    <a:pt x="25" y="5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47"/>
            <p:cNvSpPr/>
            <p:nvPr/>
          </p:nvSpPr>
          <p:spPr>
            <a:xfrm>
              <a:off x="1231125" y="3844950"/>
              <a:ext cx="2500" cy="2325"/>
            </a:xfrm>
            <a:custGeom>
              <a:avLst/>
              <a:gdLst/>
              <a:ahLst/>
              <a:cxnLst/>
              <a:rect l="l" t="t" r="r" b="b"/>
              <a:pathLst>
                <a:path w="100" h="93" extrusionOk="0">
                  <a:moveTo>
                    <a:pt x="13" y="7"/>
                  </a:moveTo>
                  <a:cubicBezTo>
                    <a:pt x="38" y="37"/>
                    <a:pt x="75" y="56"/>
                    <a:pt x="99" y="93"/>
                  </a:cubicBezTo>
                  <a:cubicBezTo>
                    <a:pt x="99" y="93"/>
                    <a:pt x="93" y="93"/>
                    <a:pt x="93" y="93"/>
                  </a:cubicBezTo>
                  <a:cubicBezTo>
                    <a:pt x="62" y="68"/>
                    <a:pt x="31" y="44"/>
                    <a:pt x="7" y="13"/>
                  </a:cubicBezTo>
                  <a:cubicBezTo>
                    <a:pt x="1" y="7"/>
                    <a:pt x="7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47"/>
            <p:cNvSpPr/>
            <p:nvPr/>
          </p:nvSpPr>
          <p:spPr>
            <a:xfrm>
              <a:off x="1244825" y="3844325"/>
              <a:ext cx="2650" cy="2350"/>
            </a:xfrm>
            <a:custGeom>
              <a:avLst/>
              <a:gdLst/>
              <a:ahLst/>
              <a:cxnLst/>
              <a:rect l="l" t="t" r="r" b="b"/>
              <a:pathLst>
                <a:path w="106" h="94" extrusionOk="0">
                  <a:moveTo>
                    <a:pt x="50" y="81"/>
                  </a:moveTo>
                  <a:cubicBezTo>
                    <a:pt x="69" y="81"/>
                    <a:pt x="81" y="81"/>
                    <a:pt x="93" y="69"/>
                  </a:cubicBezTo>
                  <a:cubicBezTo>
                    <a:pt x="93" y="69"/>
                    <a:pt x="99" y="75"/>
                    <a:pt x="99" y="75"/>
                  </a:cubicBezTo>
                  <a:cubicBezTo>
                    <a:pt x="81" y="81"/>
                    <a:pt x="69" y="75"/>
                    <a:pt x="50" y="81"/>
                  </a:cubicBezTo>
                  <a:cubicBezTo>
                    <a:pt x="44" y="81"/>
                    <a:pt x="38" y="75"/>
                    <a:pt x="44" y="69"/>
                  </a:cubicBezTo>
                  <a:cubicBezTo>
                    <a:pt x="62" y="50"/>
                    <a:pt x="69" y="32"/>
                    <a:pt x="69" y="7"/>
                  </a:cubicBezTo>
                  <a:cubicBezTo>
                    <a:pt x="69" y="13"/>
                    <a:pt x="75" y="13"/>
                    <a:pt x="75" y="13"/>
                  </a:cubicBezTo>
                  <a:cubicBezTo>
                    <a:pt x="75" y="13"/>
                    <a:pt x="75" y="13"/>
                    <a:pt x="69" y="13"/>
                  </a:cubicBezTo>
                  <a:cubicBezTo>
                    <a:pt x="75" y="13"/>
                    <a:pt x="75" y="13"/>
                    <a:pt x="81" y="13"/>
                  </a:cubicBezTo>
                  <a:cubicBezTo>
                    <a:pt x="69" y="25"/>
                    <a:pt x="62" y="38"/>
                    <a:pt x="44" y="50"/>
                  </a:cubicBezTo>
                  <a:cubicBezTo>
                    <a:pt x="38" y="56"/>
                    <a:pt x="13" y="69"/>
                    <a:pt x="7" y="56"/>
                  </a:cubicBezTo>
                  <a:cubicBezTo>
                    <a:pt x="1" y="56"/>
                    <a:pt x="1" y="50"/>
                    <a:pt x="1" y="50"/>
                  </a:cubicBezTo>
                  <a:cubicBezTo>
                    <a:pt x="7" y="44"/>
                    <a:pt x="7" y="44"/>
                    <a:pt x="13" y="44"/>
                  </a:cubicBezTo>
                  <a:cubicBezTo>
                    <a:pt x="25" y="38"/>
                    <a:pt x="38" y="38"/>
                    <a:pt x="44" y="32"/>
                  </a:cubicBezTo>
                  <a:cubicBezTo>
                    <a:pt x="56" y="25"/>
                    <a:pt x="62" y="13"/>
                    <a:pt x="69" y="7"/>
                  </a:cubicBezTo>
                  <a:cubicBezTo>
                    <a:pt x="69" y="1"/>
                    <a:pt x="75" y="1"/>
                    <a:pt x="75" y="1"/>
                  </a:cubicBezTo>
                  <a:cubicBezTo>
                    <a:pt x="81" y="1"/>
                    <a:pt x="81" y="7"/>
                    <a:pt x="81" y="7"/>
                  </a:cubicBezTo>
                  <a:cubicBezTo>
                    <a:pt x="81" y="32"/>
                    <a:pt x="75" y="62"/>
                    <a:pt x="56" y="75"/>
                  </a:cubicBezTo>
                  <a:cubicBezTo>
                    <a:pt x="50" y="75"/>
                    <a:pt x="50" y="69"/>
                    <a:pt x="50" y="62"/>
                  </a:cubicBezTo>
                  <a:cubicBezTo>
                    <a:pt x="62" y="62"/>
                    <a:pt x="81" y="69"/>
                    <a:pt x="99" y="69"/>
                  </a:cubicBezTo>
                  <a:cubicBezTo>
                    <a:pt x="99" y="62"/>
                    <a:pt x="106" y="69"/>
                    <a:pt x="99" y="75"/>
                  </a:cubicBezTo>
                  <a:cubicBezTo>
                    <a:pt x="87" y="93"/>
                    <a:pt x="75" y="93"/>
                    <a:pt x="50" y="93"/>
                  </a:cubicBezTo>
                  <a:cubicBezTo>
                    <a:pt x="50" y="93"/>
                    <a:pt x="50" y="81"/>
                    <a:pt x="50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47"/>
            <p:cNvSpPr/>
            <p:nvPr/>
          </p:nvSpPr>
          <p:spPr>
            <a:xfrm>
              <a:off x="1237450" y="3830175"/>
              <a:ext cx="6025" cy="15875"/>
            </a:xfrm>
            <a:custGeom>
              <a:avLst/>
              <a:gdLst/>
              <a:ahLst/>
              <a:cxnLst/>
              <a:rect l="l" t="t" r="r" b="b"/>
              <a:pathLst>
                <a:path w="241" h="635" extrusionOk="0">
                  <a:moveTo>
                    <a:pt x="148" y="628"/>
                  </a:moveTo>
                  <a:cubicBezTo>
                    <a:pt x="240" y="561"/>
                    <a:pt x="105" y="370"/>
                    <a:pt x="74" y="302"/>
                  </a:cubicBezTo>
                  <a:cubicBezTo>
                    <a:pt x="37" y="216"/>
                    <a:pt x="0" y="111"/>
                    <a:pt x="19" y="12"/>
                  </a:cubicBezTo>
                  <a:cubicBezTo>
                    <a:pt x="25" y="0"/>
                    <a:pt x="37" y="6"/>
                    <a:pt x="37" y="19"/>
                  </a:cubicBezTo>
                  <a:cubicBezTo>
                    <a:pt x="49" y="99"/>
                    <a:pt x="56" y="166"/>
                    <a:pt x="86" y="247"/>
                  </a:cubicBezTo>
                  <a:cubicBezTo>
                    <a:pt x="111" y="308"/>
                    <a:pt x="148" y="370"/>
                    <a:pt x="173" y="431"/>
                  </a:cubicBezTo>
                  <a:cubicBezTo>
                    <a:pt x="197" y="493"/>
                    <a:pt x="228" y="598"/>
                    <a:pt x="154" y="635"/>
                  </a:cubicBezTo>
                  <a:cubicBezTo>
                    <a:pt x="148" y="635"/>
                    <a:pt x="142" y="628"/>
                    <a:pt x="148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47"/>
            <p:cNvSpPr/>
            <p:nvPr/>
          </p:nvSpPr>
          <p:spPr>
            <a:xfrm>
              <a:off x="1236050" y="3830925"/>
              <a:ext cx="1875" cy="4350"/>
            </a:xfrm>
            <a:custGeom>
              <a:avLst/>
              <a:gdLst/>
              <a:ahLst/>
              <a:cxnLst/>
              <a:rect l="l" t="t" r="r" b="b"/>
              <a:pathLst>
                <a:path w="75" h="174" extrusionOk="0">
                  <a:moveTo>
                    <a:pt x="75" y="7"/>
                  </a:moveTo>
                  <a:cubicBezTo>
                    <a:pt x="56" y="32"/>
                    <a:pt x="44" y="56"/>
                    <a:pt x="32" y="87"/>
                  </a:cubicBezTo>
                  <a:cubicBezTo>
                    <a:pt x="25" y="112"/>
                    <a:pt x="25" y="143"/>
                    <a:pt x="13" y="167"/>
                  </a:cubicBezTo>
                  <a:cubicBezTo>
                    <a:pt x="13" y="173"/>
                    <a:pt x="7" y="173"/>
                    <a:pt x="7" y="167"/>
                  </a:cubicBezTo>
                  <a:cubicBezTo>
                    <a:pt x="1" y="143"/>
                    <a:pt x="13" y="106"/>
                    <a:pt x="19" y="81"/>
                  </a:cubicBezTo>
                  <a:cubicBezTo>
                    <a:pt x="32" y="50"/>
                    <a:pt x="50" y="26"/>
                    <a:pt x="69" y="1"/>
                  </a:cubicBezTo>
                  <a:cubicBezTo>
                    <a:pt x="69" y="1"/>
                    <a:pt x="75" y="1"/>
                    <a:pt x="7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47"/>
            <p:cNvSpPr/>
            <p:nvPr/>
          </p:nvSpPr>
          <p:spPr>
            <a:xfrm>
              <a:off x="1234525" y="3832775"/>
              <a:ext cx="2325" cy="5575"/>
            </a:xfrm>
            <a:custGeom>
              <a:avLst/>
              <a:gdLst/>
              <a:ahLst/>
              <a:cxnLst/>
              <a:rect l="l" t="t" r="r" b="b"/>
              <a:pathLst>
                <a:path w="93" h="223" extrusionOk="0">
                  <a:moveTo>
                    <a:pt x="86" y="7"/>
                  </a:moveTo>
                  <a:cubicBezTo>
                    <a:pt x="56" y="32"/>
                    <a:pt x="37" y="69"/>
                    <a:pt x="31" y="106"/>
                  </a:cubicBezTo>
                  <a:cubicBezTo>
                    <a:pt x="25" y="124"/>
                    <a:pt x="25" y="143"/>
                    <a:pt x="25" y="161"/>
                  </a:cubicBezTo>
                  <a:cubicBezTo>
                    <a:pt x="25" y="179"/>
                    <a:pt x="37" y="198"/>
                    <a:pt x="37" y="216"/>
                  </a:cubicBezTo>
                  <a:cubicBezTo>
                    <a:pt x="37" y="216"/>
                    <a:pt x="37" y="223"/>
                    <a:pt x="31" y="216"/>
                  </a:cubicBezTo>
                  <a:cubicBezTo>
                    <a:pt x="0" y="198"/>
                    <a:pt x="6" y="130"/>
                    <a:pt x="13" y="99"/>
                  </a:cubicBezTo>
                  <a:cubicBezTo>
                    <a:pt x="19" y="62"/>
                    <a:pt x="43" y="13"/>
                    <a:pt x="86" y="1"/>
                  </a:cubicBezTo>
                  <a:cubicBezTo>
                    <a:pt x="93" y="1"/>
                    <a:pt x="93" y="7"/>
                    <a:pt x="8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47"/>
            <p:cNvSpPr/>
            <p:nvPr/>
          </p:nvSpPr>
          <p:spPr>
            <a:xfrm>
              <a:off x="1238525" y="3838800"/>
              <a:ext cx="800" cy="950"/>
            </a:xfrm>
            <a:custGeom>
              <a:avLst/>
              <a:gdLst/>
              <a:ahLst/>
              <a:cxnLst/>
              <a:rect l="l" t="t" r="r" b="b"/>
              <a:pathLst>
                <a:path w="32" h="38" extrusionOk="0">
                  <a:moveTo>
                    <a:pt x="6" y="6"/>
                  </a:moveTo>
                  <a:cubicBezTo>
                    <a:pt x="13" y="12"/>
                    <a:pt x="19" y="19"/>
                    <a:pt x="25" y="31"/>
                  </a:cubicBezTo>
                  <a:cubicBezTo>
                    <a:pt x="31" y="31"/>
                    <a:pt x="25" y="37"/>
                    <a:pt x="25" y="31"/>
                  </a:cubicBezTo>
                  <a:cubicBezTo>
                    <a:pt x="13" y="25"/>
                    <a:pt x="6" y="19"/>
                    <a:pt x="0" y="12"/>
                  </a:cubicBezTo>
                  <a:cubicBezTo>
                    <a:pt x="0" y="6"/>
                    <a:pt x="6" y="0"/>
                    <a:pt x="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47"/>
            <p:cNvSpPr/>
            <p:nvPr/>
          </p:nvSpPr>
          <p:spPr>
            <a:xfrm>
              <a:off x="1244525" y="38472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1" y="7"/>
                    <a:pt x="7" y="1"/>
                    <a:pt x="7" y="1"/>
                  </a:cubicBezTo>
                  <a:cubicBezTo>
                    <a:pt x="7" y="1"/>
                    <a:pt x="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9" y="1"/>
                    <a:pt x="19" y="1"/>
                  </a:cubicBezTo>
                  <a:cubicBezTo>
                    <a:pt x="19" y="1"/>
                    <a:pt x="19" y="7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9"/>
                    <a:pt x="7" y="19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47"/>
            <p:cNvSpPr/>
            <p:nvPr/>
          </p:nvSpPr>
          <p:spPr>
            <a:xfrm>
              <a:off x="1259150" y="3836475"/>
              <a:ext cx="2025" cy="6025"/>
            </a:xfrm>
            <a:custGeom>
              <a:avLst/>
              <a:gdLst/>
              <a:ahLst/>
              <a:cxnLst/>
              <a:rect l="l" t="t" r="r" b="b"/>
              <a:pathLst>
                <a:path w="81" h="241" extrusionOk="0">
                  <a:moveTo>
                    <a:pt x="25" y="235"/>
                  </a:moveTo>
                  <a:cubicBezTo>
                    <a:pt x="7" y="173"/>
                    <a:pt x="1" y="44"/>
                    <a:pt x="62" y="1"/>
                  </a:cubicBezTo>
                  <a:cubicBezTo>
                    <a:pt x="68" y="1"/>
                    <a:pt x="81" y="7"/>
                    <a:pt x="75" y="13"/>
                  </a:cubicBezTo>
                  <a:cubicBezTo>
                    <a:pt x="68" y="50"/>
                    <a:pt x="44" y="81"/>
                    <a:pt x="44" y="124"/>
                  </a:cubicBezTo>
                  <a:cubicBezTo>
                    <a:pt x="38" y="161"/>
                    <a:pt x="44" y="198"/>
                    <a:pt x="31" y="235"/>
                  </a:cubicBezTo>
                  <a:cubicBezTo>
                    <a:pt x="31" y="241"/>
                    <a:pt x="25" y="241"/>
                    <a:pt x="25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47"/>
            <p:cNvSpPr/>
            <p:nvPr/>
          </p:nvSpPr>
          <p:spPr>
            <a:xfrm>
              <a:off x="1266550" y="3831400"/>
              <a:ext cx="2950" cy="7425"/>
            </a:xfrm>
            <a:custGeom>
              <a:avLst/>
              <a:gdLst/>
              <a:ahLst/>
              <a:cxnLst/>
              <a:rect l="l" t="t" r="r" b="b"/>
              <a:pathLst>
                <a:path w="118" h="297" extrusionOk="0">
                  <a:moveTo>
                    <a:pt x="43" y="7"/>
                  </a:moveTo>
                  <a:cubicBezTo>
                    <a:pt x="19" y="105"/>
                    <a:pt x="50" y="198"/>
                    <a:pt x="111" y="271"/>
                  </a:cubicBezTo>
                  <a:cubicBezTo>
                    <a:pt x="117" y="284"/>
                    <a:pt x="105" y="296"/>
                    <a:pt x="93" y="284"/>
                  </a:cubicBezTo>
                  <a:cubicBezTo>
                    <a:pt x="13" y="222"/>
                    <a:pt x="0" y="99"/>
                    <a:pt x="31" y="7"/>
                  </a:cubicBezTo>
                  <a:cubicBezTo>
                    <a:pt x="31" y="0"/>
                    <a:pt x="43" y="0"/>
                    <a:pt x="4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47"/>
            <p:cNvSpPr/>
            <p:nvPr/>
          </p:nvSpPr>
          <p:spPr>
            <a:xfrm>
              <a:off x="1265925" y="3833250"/>
              <a:ext cx="2800" cy="6325"/>
            </a:xfrm>
            <a:custGeom>
              <a:avLst/>
              <a:gdLst/>
              <a:ahLst/>
              <a:cxnLst/>
              <a:rect l="l" t="t" r="r" b="b"/>
              <a:pathLst>
                <a:path w="112" h="253" extrusionOk="0">
                  <a:moveTo>
                    <a:pt x="31" y="13"/>
                  </a:moveTo>
                  <a:cubicBezTo>
                    <a:pt x="31" y="50"/>
                    <a:pt x="31" y="93"/>
                    <a:pt x="44" y="130"/>
                  </a:cubicBezTo>
                  <a:cubicBezTo>
                    <a:pt x="44" y="148"/>
                    <a:pt x="50" y="167"/>
                    <a:pt x="62" y="185"/>
                  </a:cubicBezTo>
                  <a:cubicBezTo>
                    <a:pt x="75" y="210"/>
                    <a:pt x="93" y="222"/>
                    <a:pt x="112" y="234"/>
                  </a:cubicBezTo>
                  <a:cubicBezTo>
                    <a:pt x="112" y="241"/>
                    <a:pt x="112" y="253"/>
                    <a:pt x="99" y="253"/>
                  </a:cubicBezTo>
                  <a:cubicBezTo>
                    <a:pt x="1" y="247"/>
                    <a:pt x="13" y="80"/>
                    <a:pt x="13" y="13"/>
                  </a:cubicBezTo>
                  <a:cubicBezTo>
                    <a:pt x="13" y="0"/>
                    <a:pt x="31" y="0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47"/>
            <p:cNvSpPr/>
            <p:nvPr/>
          </p:nvSpPr>
          <p:spPr>
            <a:xfrm>
              <a:off x="1212950" y="3842800"/>
              <a:ext cx="4350" cy="1550"/>
            </a:xfrm>
            <a:custGeom>
              <a:avLst/>
              <a:gdLst/>
              <a:ahLst/>
              <a:cxnLst/>
              <a:rect l="l" t="t" r="r" b="b"/>
              <a:pathLst>
                <a:path w="174" h="62" extrusionOk="0">
                  <a:moveTo>
                    <a:pt x="7" y="37"/>
                  </a:moveTo>
                  <a:cubicBezTo>
                    <a:pt x="50" y="19"/>
                    <a:pt x="124" y="0"/>
                    <a:pt x="167" y="37"/>
                  </a:cubicBezTo>
                  <a:cubicBezTo>
                    <a:pt x="173" y="50"/>
                    <a:pt x="167" y="62"/>
                    <a:pt x="155" y="56"/>
                  </a:cubicBezTo>
                  <a:cubicBezTo>
                    <a:pt x="130" y="56"/>
                    <a:pt x="112" y="43"/>
                    <a:pt x="87" y="43"/>
                  </a:cubicBezTo>
                  <a:cubicBezTo>
                    <a:pt x="62" y="37"/>
                    <a:pt x="32" y="43"/>
                    <a:pt x="7" y="50"/>
                  </a:cubicBezTo>
                  <a:cubicBezTo>
                    <a:pt x="1" y="50"/>
                    <a:pt x="1" y="37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47"/>
            <p:cNvSpPr/>
            <p:nvPr/>
          </p:nvSpPr>
          <p:spPr>
            <a:xfrm>
              <a:off x="1267925" y="3824000"/>
              <a:ext cx="2950" cy="3100"/>
            </a:xfrm>
            <a:custGeom>
              <a:avLst/>
              <a:gdLst/>
              <a:ahLst/>
              <a:cxnLst/>
              <a:rect l="l" t="t" r="r" b="b"/>
              <a:pathLst>
                <a:path w="118" h="124" extrusionOk="0">
                  <a:moveTo>
                    <a:pt x="112" y="13"/>
                  </a:moveTo>
                  <a:cubicBezTo>
                    <a:pt x="118" y="38"/>
                    <a:pt x="93" y="62"/>
                    <a:pt x="81" y="81"/>
                  </a:cubicBezTo>
                  <a:cubicBezTo>
                    <a:pt x="62" y="99"/>
                    <a:pt x="32" y="124"/>
                    <a:pt x="7" y="124"/>
                  </a:cubicBezTo>
                  <a:cubicBezTo>
                    <a:pt x="1" y="124"/>
                    <a:pt x="1" y="118"/>
                    <a:pt x="1" y="118"/>
                  </a:cubicBezTo>
                  <a:cubicBezTo>
                    <a:pt x="13" y="99"/>
                    <a:pt x="38" y="87"/>
                    <a:pt x="56" y="69"/>
                  </a:cubicBezTo>
                  <a:cubicBezTo>
                    <a:pt x="75" y="56"/>
                    <a:pt x="87" y="38"/>
                    <a:pt x="93" y="13"/>
                  </a:cubicBezTo>
                  <a:cubicBezTo>
                    <a:pt x="93" y="7"/>
                    <a:pt x="105" y="1"/>
                    <a:pt x="11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47"/>
            <p:cNvSpPr/>
            <p:nvPr/>
          </p:nvSpPr>
          <p:spPr>
            <a:xfrm>
              <a:off x="1267475" y="3823075"/>
              <a:ext cx="2325" cy="2950"/>
            </a:xfrm>
            <a:custGeom>
              <a:avLst/>
              <a:gdLst/>
              <a:ahLst/>
              <a:cxnLst/>
              <a:rect l="l" t="t" r="r" b="b"/>
              <a:pathLst>
                <a:path w="93" h="118" extrusionOk="0">
                  <a:moveTo>
                    <a:pt x="93" y="13"/>
                  </a:moveTo>
                  <a:cubicBezTo>
                    <a:pt x="86" y="38"/>
                    <a:pt x="74" y="56"/>
                    <a:pt x="62" y="75"/>
                  </a:cubicBezTo>
                  <a:cubicBezTo>
                    <a:pt x="50" y="87"/>
                    <a:pt x="31" y="112"/>
                    <a:pt x="6" y="118"/>
                  </a:cubicBezTo>
                  <a:cubicBezTo>
                    <a:pt x="0" y="118"/>
                    <a:pt x="0" y="112"/>
                    <a:pt x="0" y="106"/>
                  </a:cubicBezTo>
                  <a:cubicBezTo>
                    <a:pt x="13" y="93"/>
                    <a:pt x="25" y="81"/>
                    <a:pt x="37" y="69"/>
                  </a:cubicBezTo>
                  <a:cubicBezTo>
                    <a:pt x="56" y="56"/>
                    <a:pt x="74" y="32"/>
                    <a:pt x="80" y="7"/>
                  </a:cubicBezTo>
                  <a:cubicBezTo>
                    <a:pt x="80" y="1"/>
                    <a:pt x="93" y="7"/>
                    <a:pt x="9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47"/>
            <p:cNvSpPr/>
            <p:nvPr/>
          </p:nvSpPr>
          <p:spPr>
            <a:xfrm>
              <a:off x="1267000" y="3821225"/>
              <a:ext cx="2200" cy="3125"/>
            </a:xfrm>
            <a:custGeom>
              <a:avLst/>
              <a:gdLst/>
              <a:ahLst/>
              <a:cxnLst/>
              <a:rect l="l" t="t" r="r" b="b"/>
              <a:pathLst>
                <a:path w="88" h="125" extrusionOk="0">
                  <a:moveTo>
                    <a:pt x="87" y="19"/>
                  </a:moveTo>
                  <a:cubicBezTo>
                    <a:pt x="81" y="44"/>
                    <a:pt x="75" y="63"/>
                    <a:pt x="56" y="81"/>
                  </a:cubicBezTo>
                  <a:cubicBezTo>
                    <a:pt x="50" y="99"/>
                    <a:pt x="32" y="124"/>
                    <a:pt x="7" y="124"/>
                  </a:cubicBezTo>
                  <a:cubicBezTo>
                    <a:pt x="1" y="124"/>
                    <a:pt x="1" y="118"/>
                    <a:pt x="1" y="112"/>
                  </a:cubicBezTo>
                  <a:cubicBezTo>
                    <a:pt x="13" y="99"/>
                    <a:pt x="25" y="87"/>
                    <a:pt x="38" y="75"/>
                  </a:cubicBezTo>
                  <a:cubicBezTo>
                    <a:pt x="56" y="56"/>
                    <a:pt x="62" y="38"/>
                    <a:pt x="69" y="13"/>
                  </a:cubicBezTo>
                  <a:cubicBezTo>
                    <a:pt x="75" y="1"/>
                    <a:pt x="87" y="7"/>
                    <a:pt x="8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47"/>
            <p:cNvSpPr/>
            <p:nvPr/>
          </p:nvSpPr>
          <p:spPr>
            <a:xfrm>
              <a:off x="1266850" y="3820475"/>
              <a:ext cx="1250" cy="1400"/>
            </a:xfrm>
            <a:custGeom>
              <a:avLst/>
              <a:gdLst/>
              <a:ahLst/>
              <a:cxnLst/>
              <a:rect l="l" t="t" r="r" b="b"/>
              <a:pathLst>
                <a:path w="50" h="56" extrusionOk="0">
                  <a:moveTo>
                    <a:pt x="50" y="6"/>
                  </a:moveTo>
                  <a:cubicBezTo>
                    <a:pt x="38" y="25"/>
                    <a:pt x="25" y="43"/>
                    <a:pt x="7" y="56"/>
                  </a:cubicBezTo>
                  <a:cubicBezTo>
                    <a:pt x="1" y="56"/>
                    <a:pt x="1" y="49"/>
                    <a:pt x="1" y="49"/>
                  </a:cubicBezTo>
                  <a:cubicBezTo>
                    <a:pt x="19" y="31"/>
                    <a:pt x="31" y="19"/>
                    <a:pt x="44" y="0"/>
                  </a:cubicBezTo>
                  <a:cubicBezTo>
                    <a:pt x="44" y="0"/>
                    <a:pt x="50" y="0"/>
                    <a:pt x="5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47"/>
            <p:cNvSpPr/>
            <p:nvPr/>
          </p:nvSpPr>
          <p:spPr>
            <a:xfrm>
              <a:off x="1291175" y="3873900"/>
              <a:ext cx="2650" cy="3100"/>
            </a:xfrm>
            <a:custGeom>
              <a:avLst/>
              <a:gdLst/>
              <a:ahLst/>
              <a:cxnLst/>
              <a:rect l="l" t="t" r="r" b="b"/>
              <a:pathLst>
                <a:path w="106" h="124" extrusionOk="0">
                  <a:moveTo>
                    <a:pt x="105" y="13"/>
                  </a:moveTo>
                  <a:cubicBezTo>
                    <a:pt x="93" y="37"/>
                    <a:pt x="81" y="62"/>
                    <a:pt x="62" y="80"/>
                  </a:cubicBezTo>
                  <a:cubicBezTo>
                    <a:pt x="50" y="99"/>
                    <a:pt x="25" y="124"/>
                    <a:pt x="7" y="117"/>
                  </a:cubicBezTo>
                  <a:cubicBezTo>
                    <a:pt x="1" y="117"/>
                    <a:pt x="1" y="111"/>
                    <a:pt x="1" y="111"/>
                  </a:cubicBezTo>
                  <a:cubicBezTo>
                    <a:pt x="7" y="93"/>
                    <a:pt x="32" y="80"/>
                    <a:pt x="44" y="68"/>
                  </a:cubicBezTo>
                  <a:cubicBezTo>
                    <a:pt x="62" y="50"/>
                    <a:pt x="75" y="31"/>
                    <a:pt x="87" y="7"/>
                  </a:cubicBezTo>
                  <a:cubicBezTo>
                    <a:pt x="93" y="0"/>
                    <a:pt x="105" y="7"/>
                    <a:pt x="10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47"/>
            <p:cNvSpPr/>
            <p:nvPr/>
          </p:nvSpPr>
          <p:spPr>
            <a:xfrm>
              <a:off x="1290400" y="3872825"/>
              <a:ext cx="2350" cy="2950"/>
            </a:xfrm>
            <a:custGeom>
              <a:avLst/>
              <a:gdLst/>
              <a:ahLst/>
              <a:cxnLst/>
              <a:rect l="l" t="t" r="r" b="b"/>
              <a:pathLst>
                <a:path w="94" h="118" extrusionOk="0">
                  <a:moveTo>
                    <a:pt x="87" y="13"/>
                  </a:moveTo>
                  <a:cubicBezTo>
                    <a:pt x="87" y="37"/>
                    <a:pt x="75" y="56"/>
                    <a:pt x="63" y="80"/>
                  </a:cubicBezTo>
                  <a:cubicBezTo>
                    <a:pt x="50" y="93"/>
                    <a:pt x="32" y="117"/>
                    <a:pt x="13" y="117"/>
                  </a:cubicBezTo>
                  <a:cubicBezTo>
                    <a:pt x="7" y="117"/>
                    <a:pt x="1" y="111"/>
                    <a:pt x="7" y="105"/>
                  </a:cubicBezTo>
                  <a:cubicBezTo>
                    <a:pt x="13" y="93"/>
                    <a:pt x="32" y="80"/>
                    <a:pt x="44" y="68"/>
                  </a:cubicBezTo>
                  <a:cubicBezTo>
                    <a:pt x="56" y="50"/>
                    <a:pt x="69" y="31"/>
                    <a:pt x="75" y="6"/>
                  </a:cubicBezTo>
                  <a:cubicBezTo>
                    <a:pt x="75" y="0"/>
                    <a:pt x="93" y="0"/>
                    <a:pt x="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47"/>
            <p:cNvSpPr/>
            <p:nvPr/>
          </p:nvSpPr>
          <p:spPr>
            <a:xfrm>
              <a:off x="1288875" y="3870200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117" y="19"/>
                  </a:moveTo>
                  <a:cubicBezTo>
                    <a:pt x="105" y="44"/>
                    <a:pt x="93" y="68"/>
                    <a:pt x="74" y="87"/>
                  </a:cubicBezTo>
                  <a:cubicBezTo>
                    <a:pt x="56" y="105"/>
                    <a:pt x="31" y="124"/>
                    <a:pt x="7" y="118"/>
                  </a:cubicBezTo>
                  <a:cubicBezTo>
                    <a:pt x="0" y="111"/>
                    <a:pt x="0" y="111"/>
                    <a:pt x="7" y="105"/>
                  </a:cubicBezTo>
                  <a:cubicBezTo>
                    <a:pt x="19" y="87"/>
                    <a:pt x="44" y="81"/>
                    <a:pt x="62" y="68"/>
                  </a:cubicBezTo>
                  <a:cubicBezTo>
                    <a:pt x="80" y="50"/>
                    <a:pt x="93" y="31"/>
                    <a:pt x="105" y="13"/>
                  </a:cubicBezTo>
                  <a:cubicBezTo>
                    <a:pt x="111" y="1"/>
                    <a:pt x="124" y="7"/>
                    <a:pt x="11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47"/>
            <p:cNvSpPr/>
            <p:nvPr/>
          </p:nvSpPr>
          <p:spPr>
            <a:xfrm>
              <a:off x="1288100" y="3868825"/>
              <a:ext cx="1725" cy="1550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62" y="12"/>
                  </a:moveTo>
                  <a:cubicBezTo>
                    <a:pt x="50" y="31"/>
                    <a:pt x="31" y="56"/>
                    <a:pt x="13" y="62"/>
                  </a:cubicBezTo>
                  <a:cubicBezTo>
                    <a:pt x="7" y="62"/>
                    <a:pt x="1" y="56"/>
                    <a:pt x="7" y="49"/>
                  </a:cubicBezTo>
                  <a:cubicBezTo>
                    <a:pt x="13" y="43"/>
                    <a:pt x="19" y="37"/>
                    <a:pt x="31" y="31"/>
                  </a:cubicBezTo>
                  <a:cubicBezTo>
                    <a:pt x="38" y="25"/>
                    <a:pt x="44" y="12"/>
                    <a:pt x="56" y="6"/>
                  </a:cubicBezTo>
                  <a:cubicBezTo>
                    <a:pt x="62" y="0"/>
                    <a:pt x="68" y="6"/>
                    <a:pt x="62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47"/>
            <p:cNvSpPr/>
            <p:nvPr/>
          </p:nvSpPr>
          <p:spPr>
            <a:xfrm>
              <a:off x="1287025" y="3865275"/>
              <a:ext cx="2500" cy="3100"/>
            </a:xfrm>
            <a:custGeom>
              <a:avLst/>
              <a:gdLst/>
              <a:ahLst/>
              <a:cxnLst/>
              <a:rect l="l" t="t" r="r" b="b"/>
              <a:pathLst>
                <a:path w="100" h="124" extrusionOk="0">
                  <a:moveTo>
                    <a:pt x="99" y="19"/>
                  </a:moveTo>
                  <a:cubicBezTo>
                    <a:pt x="74" y="62"/>
                    <a:pt x="50" y="105"/>
                    <a:pt x="7" y="124"/>
                  </a:cubicBezTo>
                  <a:cubicBezTo>
                    <a:pt x="0" y="124"/>
                    <a:pt x="0" y="117"/>
                    <a:pt x="0" y="111"/>
                  </a:cubicBezTo>
                  <a:cubicBezTo>
                    <a:pt x="13" y="99"/>
                    <a:pt x="31" y="87"/>
                    <a:pt x="44" y="68"/>
                  </a:cubicBezTo>
                  <a:cubicBezTo>
                    <a:pt x="56" y="50"/>
                    <a:pt x="68" y="31"/>
                    <a:pt x="81" y="13"/>
                  </a:cubicBezTo>
                  <a:cubicBezTo>
                    <a:pt x="87" y="0"/>
                    <a:pt x="99" y="13"/>
                    <a:pt x="9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47"/>
            <p:cNvSpPr/>
            <p:nvPr/>
          </p:nvSpPr>
          <p:spPr>
            <a:xfrm>
              <a:off x="1247000" y="3880200"/>
              <a:ext cx="7875" cy="1875"/>
            </a:xfrm>
            <a:custGeom>
              <a:avLst/>
              <a:gdLst/>
              <a:ahLst/>
              <a:cxnLst/>
              <a:rect l="l" t="t" r="r" b="b"/>
              <a:pathLst>
                <a:path w="315" h="75" extrusionOk="0">
                  <a:moveTo>
                    <a:pt x="308" y="44"/>
                  </a:moveTo>
                  <a:cubicBezTo>
                    <a:pt x="210" y="56"/>
                    <a:pt x="92" y="75"/>
                    <a:pt x="6" y="13"/>
                  </a:cubicBezTo>
                  <a:cubicBezTo>
                    <a:pt x="0" y="13"/>
                    <a:pt x="0" y="1"/>
                    <a:pt x="12" y="1"/>
                  </a:cubicBezTo>
                  <a:cubicBezTo>
                    <a:pt x="68" y="13"/>
                    <a:pt x="111" y="32"/>
                    <a:pt x="166" y="38"/>
                  </a:cubicBezTo>
                  <a:cubicBezTo>
                    <a:pt x="216" y="38"/>
                    <a:pt x="265" y="38"/>
                    <a:pt x="308" y="38"/>
                  </a:cubicBezTo>
                  <a:cubicBezTo>
                    <a:pt x="314" y="32"/>
                    <a:pt x="314" y="44"/>
                    <a:pt x="30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47"/>
            <p:cNvSpPr/>
            <p:nvPr/>
          </p:nvSpPr>
          <p:spPr>
            <a:xfrm>
              <a:off x="1214800" y="3890525"/>
              <a:ext cx="5125" cy="2025"/>
            </a:xfrm>
            <a:custGeom>
              <a:avLst/>
              <a:gdLst/>
              <a:ahLst/>
              <a:cxnLst/>
              <a:rect l="l" t="t" r="r" b="b"/>
              <a:pathLst>
                <a:path w="205" h="81" extrusionOk="0">
                  <a:moveTo>
                    <a:pt x="198" y="68"/>
                  </a:moveTo>
                  <a:cubicBezTo>
                    <a:pt x="161" y="81"/>
                    <a:pt x="130" y="81"/>
                    <a:pt x="93" y="68"/>
                  </a:cubicBezTo>
                  <a:cubicBezTo>
                    <a:pt x="62" y="56"/>
                    <a:pt x="19" y="38"/>
                    <a:pt x="1" y="7"/>
                  </a:cubicBezTo>
                  <a:cubicBezTo>
                    <a:pt x="1" y="7"/>
                    <a:pt x="7" y="1"/>
                    <a:pt x="13" y="1"/>
                  </a:cubicBezTo>
                  <a:cubicBezTo>
                    <a:pt x="38" y="7"/>
                    <a:pt x="56" y="25"/>
                    <a:pt x="81" y="38"/>
                  </a:cubicBezTo>
                  <a:cubicBezTo>
                    <a:pt x="112" y="56"/>
                    <a:pt x="161" y="68"/>
                    <a:pt x="198" y="62"/>
                  </a:cubicBezTo>
                  <a:cubicBezTo>
                    <a:pt x="204" y="62"/>
                    <a:pt x="204" y="68"/>
                    <a:pt x="198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47"/>
            <p:cNvSpPr/>
            <p:nvPr/>
          </p:nvSpPr>
          <p:spPr>
            <a:xfrm>
              <a:off x="1334150" y="3796600"/>
              <a:ext cx="79325" cy="109500"/>
            </a:xfrm>
            <a:custGeom>
              <a:avLst/>
              <a:gdLst/>
              <a:ahLst/>
              <a:cxnLst/>
              <a:rect l="l" t="t" r="r" b="b"/>
              <a:pathLst>
                <a:path w="3173" h="4380" extrusionOk="0">
                  <a:moveTo>
                    <a:pt x="1669" y="1140"/>
                  </a:moveTo>
                  <a:cubicBezTo>
                    <a:pt x="1669" y="1140"/>
                    <a:pt x="1583" y="1048"/>
                    <a:pt x="1552" y="1072"/>
                  </a:cubicBezTo>
                  <a:cubicBezTo>
                    <a:pt x="1528" y="1097"/>
                    <a:pt x="1509" y="900"/>
                    <a:pt x="1509" y="900"/>
                  </a:cubicBezTo>
                  <a:cubicBezTo>
                    <a:pt x="1509" y="900"/>
                    <a:pt x="1374" y="894"/>
                    <a:pt x="1423" y="838"/>
                  </a:cubicBezTo>
                  <a:cubicBezTo>
                    <a:pt x="1466" y="783"/>
                    <a:pt x="1522" y="703"/>
                    <a:pt x="1528" y="635"/>
                  </a:cubicBezTo>
                  <a:cubicBezTo>
                    <a:pt x="1528" y="567"/>
                    <a:pt x="1497" y="524"/>
                    <a:pt x="1392" y="425"/>
                  </a:cubicBezTo>
                  <a:cubicBezTo>
                    <a:pt x="1294" y="321"/>
                    <a:pt x="2144" y="0"/>
                    <a:pt x="2187" y="493"/>
                  </a:cubicBezTo>
                  <a:cubicBezTo>
                    <a:pt x="2187" y="715"/>
                    <a:pt x="2070" y="826"/>
                    <a:pt x="2070" y="826"/>
                  </a:cubicBezTo>
                  <a:cubicBezTo>
                    <a:pt x="2051" y="900"/>
                    <a:pt x="2033" y="974"/>
                    <a:pt x="2020" y="1048"/>
                  </a:cubicBezTo>
                  <a:cubicBezTo>
                    <a:pt x="2020" y="1048"/>
                    <a:pt x="2181" y="1146"/>
                    <a:pt x="2359" y="1294"/>
                  </a:cubicBezTo>
                  <a:cubicBezTo>
                    <a:pt x="2593" y="1405"/>
                    <a:pt x="3172" y="2064"/>
                    <a:pt x="2421" y="2218"/>
                  </a:cubicBezTo>
                  <a:cubicBezTo>
                    <a:pt x="2254" y="2593"/>
                    <a:pt x="2205" y="2932"/>
                    <a:pt x="2322" y="3333"/>
                  </a:cubicBezTo>
                  <a:cubicBezTo>
                    <a:pt x="2353" y="3431"/>
                    <a:pt x="2704" y="3881"/>
                    <a:pt x="2704" y="3881"/>
                  </a:cubicBezTo>
                  <a:cubicBezTo>
                    <a:pt x="2679" y="3998"/>
                    <a:pt x="2581" y="4022"/>
                    <a:pt x="2550" y="4139"/>
                  </a:cubicBezTo>
                  <a:cubicBezTo>
                    <a:pt x="2433" y="4164"/>
                    <a:pt x="2322" y="4183"/>
                    <a:pt x="2205" y="4201"/>
                  </a:cubicBezTo>
                  <a:cubicBezTo>
                    <a:pt x="2205" y="4201"/>
                    <a:pt x="2402" y="4041"/>
                    <a:pt x="2421" y="3936"/>
                  </a:cubicBezTo>
                  <a:cubicBezTo>
                    <a:pt x="2328" y="3733"/>
                    <a:pt x="1990" y="3597"/>
                    <a:pt x="1910" y="3468"/>
                  </a:cubicBezTo>
                  <a:cubicBezTo>
                    <a:pt x="1836" y="3345"/>
                    <a:pt x="1657" y="2914"/>
                    <a:pt x="1657" y="2914"/>
                  </a:cubicBezTo>
                  <a:cubicBezTo>
                    <a:pt x="1657" y="2914"/>
                    <a:pt x="1349" y="3314"/>
                    <a:pt x="1263" y="3407"/>
                  </a:cubicBezTo>
                  <a:cubicBezTo>
                    <a:pt x="1183" y="3505"/>
                    <a:pt x="850" y="4035"/>
                    <a:pt x="844" y="4078"/>
                  </a:cubicBezTo>
                  <a:cubicBezTo>
                    <a:pt x="844" y="4127"/>
                    <a:pt x="924" y="4263"/>
                    <a:pt x="906" y="4324"/>
                  </a:cubicBezTo>
                  <a:cubicBezTo>
                    <a:pt x="887" y="4380"/>
                    <a:pt x="314" y="4355"/>
                    <a:pt x="314" y="4355"/>
                  </a:cubicBezTo>
                  <a:cubicBezTo>
                    <a:pt x="314" y="4355"/>
                    <a:pt x="370" y="4220"/>
                    <a:pt x="487" y="4176"/>
                  </a:cubicBezTo>
                  <a:cubicBezTo>
                    <a:pt x="715" y="4133"/>
                    <a:pt x="752" y="3610"/>
                    <a:pt x="844" y="3296"/>
                  </a:cubicBezTo>
                  <a:cubicBezTo>
                    <a:pt x="875" y="3209"/>
                    <a:pt x="1294" y="2532"/>
                    <a:pt x="1294" y="2532"/>
                  </a:cubicBezTo>
                  <a:cubicBezTo>
                    <a:pt x="1324" y="2242"/>
                    <a:pt x="1269" y="2021"/>
                    <a:pt x="1269" y="1700"/>
                  </a:cubicBezTo>
                  <a:cubicBezTo>
                    <a:pt x="1109" y="1780"/>
                    <a:pt x="943" y="1861"/>
                    <a:pt x="782" y="1934"/>
                  </a:cubicBezTo>
                  <a:cubicBezTo>
                    <a:pt x="604" y="1811"/>
                    <a:pt x="425" y="1682"/>
                    <a:pt x="247" y="1553"/>
                  </a:cubicBezTo>
                  <a:cubicBezTo>
                    <a:pt x="197" y="1522"/>
                    <a:pt x="0" y="1436"/>
                    <a:pt x="37" y="1306"/>
                  </a:cubicBezTo>
                  <a:cubicBezTo>
                    <a:pt x="68" y="1177"/>
                    <a:pt x="234" y="1115"/>
                    <a:pt x="296" y="1158"/>
                  </a:cubicBezTo>
                  <a:cubicBezTo>
                    <a:pt x="320" y="1171"/>
                    <a:pt x="345" y="1245"/>
                    <a:pt x="370" y="1269"/>
                  </a:cubicBezTo>
                  <a:cubicBezTo>
                    <a:pt x="450" y="1374"/>
                    <a:pt x="789" y="1651"/>
                    <a:pt x="789" y="1651"/>
                  </a:cubicBezTo>
                  <a:cubicBezTo>
                    <a:pt x="789" y="1651"/>
                    <a:pt x="1275" y="1226"/>
                    <a:pt x="1404" y="1202"/>
                  </a:cubicBezTo>
                  <a:cubicBezTo>
                    <a:pt x="1528" y="1183"/>
                    <a:pt x="1669" y="1140"/>
                    <a:pt x="1669" y="1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47"/>
            <p:cNvSpPr/>
            <p:nvPr/>
          </p:nvSpPr>
          <p:spPr>
            <a:xfrm>
              <a:off x="1332900" y="3800750"/>
              <a:ext cx="72400" cy="106575"/>
            </a:xfrm>
            <a:custGeom>
              <a:avLst/>
              <a:gdLst/>
              <a:ahLst/>
              <a:cxnLst/>
              <a:rect l="l" t="t" r="r" b="b"/>
              <a:pathLst>
                <a:path w="2896" h="4263" extrusionOk="0">
                  <a:moveTo>
                    <a:pt x="1522" y="777"/>
                  </a:moveTo>
                  <a:cubicBezTo>
                    <a:pt x="1528" y="838"/>
                    <a:pt x="1553" y="955"/>
                    <a:pt x="1602" y="955"/>
                  </a:cubicBezTo>
                  <a:cubicBezTo>
                    <a:pt x="1553" y="968"/>
                    <a:pt x="1498" y="980"/>
                    <a:pt x="1448" y="992"/>
                  </a:cubicBezTo>
                  <a:cubicBezTo>
                    <a:pt x="1325" y="1011"/>
                    <a:pt x="943" y="1331"/>
                    <a:pt x="839" y="1424"/>
                  </a:cubicBezTo>
                  <a:cubicBezTo>
                    <a:pt x="752" y="1356"/>
                    <a:pt x="518" y="1159"/>
                    <a:pt x="451" y="1079"/>
                  </a:cubicBezTo>
                  <a:cubicBezTo>
                    <a:pt x="444" y="1066"/>
                    <a:pt x="438" y="1048"/>
                    <a:pt x="432" y="1036"/>
                  </a:cubicBezTo>
                  <a:cubicBezTo>
                    <a:pt x="414" y="999"/>
                    <a:pt x="395" y="968"/>
                    <a:pt x="370" y="949"/>
                  </a:cubicBezTo>
                  <a:cubicBezTo>
                    <a:pt x="364" y="943"/>
                    <a:pt x="352" y="937"/>
                    <a:pt x="340" y="937"/>
                  </a:cubicBezTo>
                  <a:cubicBezTo>
                    <a:pt x="297" y="925"/>
                    <a:pt x="247" y="931"/>
                    <a:pt x="198" y="955"/>
                  </a:cubicBezTo>
                  <a:cubicBezTo>
                    <a:pt x="149" y="974"/>
                    <a:pt x="106" y="1011"/>
                    <a:pt x="75" y="1060"/>
                  </a:cubicBezTo>
                  <a:cubicBezTo>
                    <a:pt x="63" y="1079"/>
                    <a:pt x="50" y="1097"/>
                    <a:pt x="44" y="1122"/>
                  </a:cubicBezTo>
                  <a:lnTo>
                    <a:pt x="44" y="1128"/>
                  </a:lnTo>
                  <a:cubicBezTo>
                    <a:pt x="1" y="1270"/>
                    <a:pt x="155" y="1356"/>
                    <a:pt x="235" y="1405"/>
                  </a:cubicBezTo>
                  <a:lnTo>
                    <a:pt x="235" y="1405"/>
                  </a:lnTo>
                  <a:cubicBezTo>
                    <a:pt x="253" y="1411"/>
                    <a:pt x="260" y="1417"/>
                    <a:pt x="272" y="1424"/>
                  </a:cubicBezTo>
                  <a:lnTo>
                    <a:pt x="802" y="1805"/>
                  </a:lnTo>
                  <a:cubicBezTo>
                    <a:pt x="814" y="1818"/>
                    <a:pt x="832" y="1818"/>
                    <a:pt x="851" y="1812"/>
                  </a:cubicBezTo>
                  <a:lnTo>
                    <a:pt x="1276" y="1608"/>
                  </a:lnTo>
                  <a:cubicBezTo>
                    <a:pt x="1276" y="1713"/>
                    <a:pt x="1288" y="1805"/>
                    <a:pt x="1294" y="1898"/>
                  </a:cubicBezTo>
                  <a:cubicBezTo>
                    <a:pt x="1307" y="2052"/>
                    <a:pt x="1319" y="2187"/>
                    <a:pt x="1301" y="2347"/>
                  </a:cubicBezTo>
                  <a:cubicBezTo>
                    <a:pt x="1251" y="2427"/>
                    <a:pt x="882" y="3025"/>
                    <a:pt x="851" y="3111"/>
                  </a:cubicBezTo>
                  <a:cubicBezTo>
                    <a:pt x="826" y="3204"/>
                    <a:pt x="802" y="3302"/>
                    <a:pt x="783" y="3407"/>
                  </a:cubicBezTo>
                  <a:cubicBezTo>
                    <a:pt x="728" y="3665"/>
                    <a:pt x="666" y="3936"/>
                    <a:pt x="531" y="3967"/>
                  </a:cubicBezTo>
                  <a:cubicBezTo>
                    <a:pt x="531" y="3967"/>
                    <a:pt x="524" y="3967"/>
                    <a:pt x="524" y="3967"/>
                  </a:cubicBezTo>
                  <a:cubicBezTo>
                    <a:pt x="383" y="4017"/>
                    <a:pt x="321" y="4177"/>
                    <a:pt x="321" y="4177"/>
                  </a:cubicBezTo>
                  <a:lnTo>
                    <a:pt x="321" y="4177"/>
                  </a:lnTo>
                  <a:cubicBezTo>
                    <a:pt x="321" y="4177"/>
                    <a:pt x="315" y="4183"/>
                    <a:pt x="315" y="4189"/>
                  </a:cubicBezTo>
                  <a:cubicBezTo>
                    <a:pt x="315" y="4214"/>
                    <a:pt x="334" y="4238"/>
                    <a:pt x="364" y="4238"/>
                  </a:cubicBezTo>
                  <a:cubicBezTo>
                    <a:pt x="364" y="4238"/>
                    <a:pt x="968" y="4263"/>
                    <a:pt x="999" y="4171"/>
                  </a:cubicBezTo>
                  <a:cubicBezTo>
                    <a:pt x="1017" y="4121"/>
                    <a:pt x="993" y="4047"/>
                    <a:pt x="968" y="3986"/>
                  </a:cubicBezTo>
                  <a:lnTo>
                    <a:pt x="968" y="3986"/>
                  </a:lnTo>
                  <a:cubicBezTo>
                    <a:pt x="956" y="3955"/>
                    <a:pt x="943" y="3924"/>
                    <a:pt x="943" y="3918"/>
                  </a:cubicBezTo>
                  <a:cubicBezTo>
                    <a:pt x="943" y="3900"/>
                    <a:pt x="1023" y="3770"/>
                    <a:pt x="1116" y="3622"/>
                  </a:cubicBezTo>
                  <a:cubicBezTo>
                    <a:pt x="1208" y="3475"/>
                    <a:pt x="1307" y="3321"/>
                    <a:pt x="1350" y="3271"/>
                  </a:cubicBezTo>
                  <a:cubicBezTo>
                    <a:pt x="1411" y="3197"/>
                    <a:pt x="1602" y="2957"/>
                    <a:pt x="1695" y="2840"/>
                  </a:cubicBezTo>
                  <a:cubicBezTo>
                    <a:pt x="1750" y="2970"/>
                    <a:pt x="1861" y="3234"/>
                    <a:pt x="1923" y="3327"/>
                  </a:cubicBezTo>
                  <a:cubicBezTo>
                    <a:pt x="1960" y="3388"/>
                    <a:pt x="2040" y="3444"/>
                    <a:pt x="2132" y="3505"/>
                  </a:cubicBezTo>
                  <a:cubicBezTo>
                    <a:pt x="2243" y="3585"/>
                    <a:pt x="2366" y="3672"/>
                    <a:pt x="2421" y="3776"/>
                  </a:cubicBezTo>
                  <a:cubicBezTo>
                    <a:pt x="2391" y="3856"/>
                    <a:pt x="2243" y="3986"/>
                    <a:pt x="2224" y="3998"/>
                  </a:cubicBezTo>
                  <a:cubicBezTo>
                    <a:pt x="2212" y="4010"/>
                    <a:pt x="2206" y="4023"/>
                    <a:pt x="2212" y="4041"/>
                  </a:cubicBezTo>
                  <a:cubicBezTo>
                    <a:pt x="2212" y="4066"/>
                    <a:pt x="2237" y="4084"/>
                    <a:pt x="2261" y="4078"/>
                  </a:cubicBezTo>
                  <a:lnTo>
                    <a:pt x="2606" y="4023"/>
                  </a:lnTo>
                  <a:cubicBezTo>
                    <a:pt x="2625" y="4017"/>
                    <a:pt x="2637" y="4004"/>
                    <a:pt x="2643" y="3986"/>
                  </a:cubicBezTo>
                  <a:cubicBezTo>
                    <a:pt x="2656" y="3936"/>
                    <a:pt x="2686" y="3906"/>
                    <a:pt x="2711" y="3875"/>
                  </a:cubicBezTo>
                  <a:cubicBezTo>
                    <a:pt x="2748" y="3838"/>
                    <a:pt x="2785" y="3795"/>
                    <a:pt x="2803" y="3727"/>
                  </a:cubicBezTo>
                  <a:lnTo>
                    <a:pt x="2803" y="3727"/>
                  </a:lnTo>
                  <a:cubicBezTo>
                    <a:pt x="2803" y="3715"/>
                    <a:pt x="2803" y="3696"/>
                    <a:pt x="2791" y="3684"/>
                  </a:cubicBezTo>
                  <a:cubicBezTo>
                    <a:pt x="2791" y="3684"/>
                    <a:pt x="2446" y="3247"/>
                    <a:pt x="2415" y="3154"/>
                  </a:cubicBezTo>
                  <a:cubicBezTo>
                    <a:pt x="2360" y="2957"/>
                    <a:pt x="2348" y="2779"/>
                    <a:pt x="2360" y="2606"/>
                  </a:cubicBezTo>
                  <a:cubicBezTo>
                    <a:pt x="2378" y="2440"/>
                    <a:pt x="2428" y="2267"/>
                    <a:pt x="2502" y="2095"/>
                  </a:cubicBezTo>
                  <a:cubicBezTo>
                    <a:pt x="2643" y="2064"/>
                    <a:pt x="2736" y="2009"/>
                    <a:pt x="2797" y="1947"/>
                  </a:cubicBezTo>
                  <a:cubicBezTo>
                    <a:pt x="2871" y="1879"/>
                    <a:pt x="2896" y="1793"/>
                    <a:pt x="2890" y="1701"/>
                  </a:cubicBezTo>
                  <a:cubicBezTo>
                    <a:pt x="2883" y="1614"/>
                    <a:pt x="2846" y="1528"/>
                    <a:pt x="2797" y="1448"/>
                  </a:cubicBezTo>
                  <a:cubicBezTo>
                    <a:pt x="2699" y="1282"/>
                    <a:pt x="2539" y="1134"/>
                    <a:pt x="2434" y="1085"/>
                  </a:cubicBezTo>
                  <a:cubicBezTo>
                    <a:pt x="2298" y="974"/>
                    <a:pt x="2175" y="894"/>
                    <a:pt x="2120" y="857"/>
                  </a:cubicBezTo>
                  <a:lnTo>
                    <a:pt x="2163" y="684"/>
                  </a:lnTo>
                  <a:cubicBezTo>
                    <a:pt x="2194" y="647"/>
                    <a:pt x="2286" y="530"/>
                    <a:pt x="2286" y="321"/>
                  </a:cubicBezTo>
                  <a:lnTo>
                    <a:pt x="2286" y="321"/>
                  </a:lnTo>
                  <a:cubicBezTo>
                    <a:pt x="2261" y="62"/>
                    <a:pt x="2052" y="1"/>
                    <a:pt x="1843" y="13"/>
                  </a:cubicBezTo>
                  <a:cubicBezTo>
                    <a:pt x="1756" y="25"/>
                    <a:pt x="1670" y="44"/>
                    <a:pt x="1596" y="75"/>
                  </a:cubicBezTo>
                  <a:cubicBezTo>
                    <a:pt x="1522" y="99"/>
                    <a:pt x="1461" y="136"/>
                    <a:pt x="1424" y="167"/>
                  </a:cubicBezTo>
                  <a:lnTo>
                    <a:pt x="1424" y="167"/>
                  </a:lnTo>
                  <a:cubicBezTo>
                    <a:pt x="1387" y="210"/>
                    <a:pt x="1374" y="253"/>
                    <a:pt x="1405" y="290"/>
                  </a:cubicBezTo>
                  <a:lnTo>
                    <a:pt x="1411" y="290"/>
                  </a:lnTo>
                  <a:cubicBezTo>
                    <a:pt x="1461" y="340"/>
                    <a:pt x="1491" y="376"/>
                    <a:pt x="1510" y="401"/>
                  </a:cubicBezTo>
                  <a:cubicBezTo>
                    <a:pt x="1528" y="426"/>
                    <a:pt x="1535" y="444"/>
                    <a:pt x="1528" y="469"/>
                  </a:cubicBezTo>
                  <a:cubicBezTo>
                    <a:pt x="1528" y="494"/>
                    <a:pt x="1516" y="518"/>
                    <a:pt x="1504" y="549"/>
                  </a:cubicBezTo>
                  <a:lnTo>
                    <a:pt x="1498" y="549"/>
                  </a:lnTo>
                  <a:cubicBezTo>
                    <a:pt x="1479" y="586"/>
                    <a:pt x="1454" y="617"/>
                    <a:pt x="1436" y="647"/>
                  </a:cubicBezTo>
                  <a:cubicBezTo>
                    <a:pt x="1362" y="740"/>
                    <a:pt x="1461" y="765"/>
                    <a:pt x="1522" y="777"/>
                  </a:cubicBezTo>
                  <a:close/>
                  <a:moveTo>
                    <a:pt x="1633" y="943"/>
                  </a:moveTo>
                  <a:lnTo>
                    <a:pt x="1633" y="943"/>
                  </a:lnTo>
                  <a:cubicBezTo>
                    <a:pt x="1627" y="949"/>
                    <a:pt x="1621" y="949"/>
                    <a:pt x="1621" y="955"/>
                  </a:cubicBezTo>
                  <a:lnTo>
                    <a:pt x="1645" y="943"/>
                  </a:lnTo>
                  <a:cubicBezTo>
                    <a:pt x="1639" y="943"/>
                    <a:pt x="1639" y="943"/>
                    <a:pt x="1633" y="943"/>
                  </a:cubicBezTo>
                  <a:close/>
                  <a:moveTo>
                    <a:pt x="1750" y="937"/>
                  </a:moveTo>
                  <a:cubicBezTo>
                    <a:pt x="1750" y="937"/>
                    <a:pt x="1633" y="820"/>
                    <a:pt x="1572" y="875"/>
                  </a:cubicBezTo>
                  <a:cubicBezTo>
                    <a:pt x="1528" y="912"/>
                    <a:pt x="1608" y="734"/>
                    <a:pt x="1608" y="734"/>
                  </a:cubicBezTo>
                  <a:cubicBezTo>
                    <a:pt x="1602" y="709"/>
                    <a:pt x="1584" y="684"/>
                    <a:pt x="1559" y="691"/>
                  </a:cubicBezTo>
                  <a:cubicBezTo>
                    <a:pt x="1547" y="691"/>
                    <a:pt x="1535" y="697"/>
                    <a:pt x="1528" y="703"/>
                  </a:cubicBezTo>
                  <a:cubicBezTo>
                    <a:pt x="1516" y="709"/>
                    <a:pt x="1504" y="709"/>
                    <a:pt x="1510" y="703"/>
                  </a:cubicBezTo>
                  <a:cubicBezTo>
                    <a:pt x="1528" y="672"/>
                    <a:pt x="1559" y="635"/>
                    <a:pt x="1578" y="598"/>
                  </a:cubicBezTo>
                  <a:lnTo>
                    <a:pt x="1584" y="592"/>
                  </a:lnTo>
                  <a:cubicBezTo>
                    <a:pt x="1602" y="555"/>
                    <a:pt x="1621" y="512"/>
                    <a:pt x="1621" y="469"/>
                  </a:cubicBezTo>
                  <a:cubicBezTo>
                    <a:pt x="1627" y="426"/>
                    <a:pt x="1615" y="395"/>
                    <a:pt x="1590" y="352"/>
                  </a:cubicBezTo>
                  <a:cubicBezTo>
                    <a:pt x="1565" y="315"/>
                    <a:pt x="1528" y="278"/>
                    <a:pt x="1479" y="229"/>
                  </a:cubicBezTo>
                  <a:lnTo>
                    <a:pt x="1473" y="222"/>
                  </a:lnTo>
                  <a:cubicBezTo>
                    <a:pt x="1473" y="222"/>
                    <a:pt x="1491" y="235"/>
                    <a:pt x="1491" y="235"/>
                  </a:cubicBezTo>
                  <a:lnTo>
                    <a:pt x="1491" y="235"/>
                  </a:lnTo>
                  <a:cubicBezTo>
                    <a:pt x="1516" y="210"/>
                    <a:pt x="1565" y="179"/>
                    <a:pt x="1627" y="161"/>
                  </a:cubicBezTo>
                  <a:cubicBezTo>
                    <a:pt x="1695" y="136"/>
                    <a:pt x="1769" y="118"/>
                    <a:pt x="1849" y="105"/>
                  </a:cubicBezTo>
                  <a:cubicBezTo>
                    <a:pt x="2015" y="93"/>
                    <a:pt x="2175" y="142"/>
                    <a:pt x="2194" y="327"/>
                  </a:cubicBezTo>
                  <a:cubicBezTo>
                    <a:pt x="2187" y="530"/>
                    <a:pt x="2089" y="629"/>
                    <a:pt x="2089" y="629"/>
                  </a:cubicBezTo>
                  <a:cubicBezTo>
                    <a:pt x="2083" y="635"/>
                    <a:pt x="2077" y="641"/>
                    <a:pt x="2077" y="654"/>
                  </a:cubicBezTo>
                  <a:lnTo>
                    <a:pt x="2021" y="869"/>
                  </a:lnTo>
                  <a:cubicBezTo>
                    <a:pt x="2021" y="894"/>
                    <a:pt x="2027" y="912"/>
                    <a:pt x="2046" y="918"/>
                  </a:cubicBezTo>
                  <a:cubicBezTo>
                    <a:pt x="2064" y="931"/>
                    <a:pt x="2212" y="1023"/>
                    <a:pt x="2385" y="1159"/>
                  </a:cubicBezTo>
                  <a:cubicBezTo>
                    <a:pt x="2385" y="1165"/>
                    <a:pt x="2391" y="1165"/>
                    <a:pt x="2391" y="1165"/>
                  </a:cubicBezTo>
                  <a:cubicBezTo>
                    <a:pt x="2483" y="1208"/>
                    <a:pt x="2625" y="1343"/>
                    <a:pt x="2717" y="1491"/>
                  </a:cubicBezTo>
                  <a:cubicBezTo>
                    <a:pt x="2760" y="1565"/>
                    <a:pt x="2791" y="1639"/>
                    <a:pt x="2797" y="1707"/>
                  </a:cubicBezTo>
                  <a:cubicBezTo>
                    <a:pt x="2803" y="1775"/>
                    <a:pt x="2785" y="1836"/>
                    <a:pt x="2736" y="1885"/>
                  </a:cubicBezTo>
                  <a:cubicBezTo>
                    <a:pt x="2680" y="1935"/>
                    <a:pt x="2594" y="1978"/>
                    <a:pt x="2458" y="2009"/>
                  </a:cubicBezTo>
                  <a:cubicBezTo>
                    <a:pt x="2446" y="2009"/>
                    <a:pt x="2434" y="2021"/>
                    <a:pt x="2428" y="2033"/>
                  </a:cubicBezTo>
                  <a:lnTo>
                    <a:pt x="2428" y="2033"/>
                  </a:lnTo>
                  <a:cubicBezTo>
                    <a:pt x="2341" y="2224"/>
                    <a:pt x="2286" y="2409"/>
                    <a:pt x="2268" y="2594"/>
                  </a:cubicBezTo>
                  <a:cubicBezTo>
                    <a:pt x="2249" y="2785"/>
                    <a:pt x="2268" y="2976"/>
                    <a:pt x="2329" y="3179"/>
                  </a:cubicBezTo>
                  <a:cubicBezTo>
                    <a:pt x="2360" y="3271"/>
                    <a:pt x="2637" y="3635"/>
                    <a:pt x="2705" y="3721"/>
                  </a:cubicBezTo>
                  <a:cubicBezTo>
                    <a:pt x="2692" y="3758"/>
                    <a:pt x="2668" y="3789"/>
                    <a:pt x="2643" y="3813"/>
                  </a:cubicBezTo>
                  <a:cubicBezTo>
                    <a:pt x="2612" y="3850"/>
                    <a:pt x="2582" y="3881"/>
                    <a:pt x="2563" y="3936"/>
                  </a:cubicBezTo>
                  <a:lnTo>
                    <a:pt x="2397" y="3961"/>
                  </a:lnTo>
                  <a:cubicBezTo>
                    <a:pt x="2446" y="3906"/>
                    <a:pt x="2502" y="3838"/>
                    <a:pt x="2514" y="3776"/>
                  </a:cubicBezTo>
                  <a:cubicBezTo>
                    <a:pt x="2514" y="3770"/>
                    <a:pt x="2514" y="3758"/>
                    <a:pt x="2508" y="3752"/>
                  </a:cubicBezTo>
                  <a:lnTo>
                    <a:pt x="2508" y="3752"/>
                  </a:lnTo>
                  <a:cubicBezTo>
                    <a:pt x="2452" y="3622"/>
                    <a:pt x="2311" y="3518"/>
                    <a:pt x="2181" y="3431"/>
                  </a:cubicBezTo>
                  <a:cubicBezTo>
                    <a:pt x="2101" y="3376"/>
                    <a:pt x="2027" y="3321"/>
                    <a:pt x="2003" y="3277"/>
                  </a:cubicBezTo>
                  <a:cubicBezTo>
                    <a:pt x="1923" y="3160"/>
                    <a:pt x="1750" y="2729"/>
                    <a:pt x="1750" y="2729"/>
                  </a:cubicBezTo>
                  <a:cubicBezTo>
                    <a:pt x="1738" y="2705"/>
                    <a:pt x="1713" y="2698"/>
                    <a:pt x="1689" y="2705"/>
                  </a:cubicBezTo>
                  <a:cubicBezTo>
                    <a:pt x="1676" y="2711"/>
                    <a:pt x="1670" y="2717"/>
                    <a:pt x="1670" y="2723"/>
                  </a:cubicBezTo>
                  <a:cubicBezTo>
                    <a:pt x="1645" y="2748"/>
                    <a:pt x="1356" y="3123"/>
                    <a:pt x="1282" y="3210"/>
                  </a:cubicBezTo>
                  <a:cubicBezTo>
                    <a:pt x="1233" y="3259"/>
                    <a:pt x="1128" y="3419"/>
                    <a:pt x="1036" y="3573"/>
                  </a:cubicBezTo>
                  <a:cubicBezTo>
                    <a:pt x="937" y="3727"/>
                    <a:pt x="851" y="3881"/>
                    <a:pt x="851" y="3912"/>
                  </a:cubicBezTo>
                  <a:cubicBezTo>
                    <a:pt x="851" y="3936"/>
                    <a:pt x="863" y="3973"/>
                    <a:pt x="882" y="4017"/>
                  </a:cubicBezTo>
                  <a:lnTo>
                    <a:pt x="882" y="4017"/>
                  </a:lnTo>
                  <a:cubicBezTo>
                    <a:pt x="900" y="4066"/>
                    <a:pt x="919" y="4121"/>
                    <a:pt x="912" y="4140"/>
                  </a:cubicBezTo>
                  <a:cubicBezTo>
                    <a:pt x="906" y="4164"/>
                    <a:pt x="586" y="4152"/>
                    <a:pt x="438" y="4146"/>
                  </a:cubicBezTo>
                  <a:cubicBezTo>
                    <a:pt x="463" y="4115"/>
                    <a:pt x="500" y="4072"/>
                    <a:pt x="549" y="4054"/>
                  </a:cubicBezTo>
                  <a:cubicBezTo>
                    <a:pt x="746" y="4010"/>
                    <a:pt x="808" y="3709"/>
                    <a:pt x="869" y="3425"/>
                  </a:cubicBezTo>
                  <a:cubicBezTo>
                    <a:pt x="894" y="3321"/>
                    <a:pt x="912" y="3222"/>
                    <a:pt x="943" y="3142"/>
                  </a:cubicBezTo>
                  <a:cubicBezTo>
                    <a:pt x="968" y="3062"/>
                    <a:pt x="1381" y="2391"/>
                    <a:pt x="1387" y="2391"/>
                  </a:cubicBezTo>
                  <a:cubicBezTo>
                    <a:pt x="1387" y="2384"/>
                    <a:pt x="1393" y="2372"/>
                    <a:pt x="1393" y="2366"/>
                  </a:cubicBezTo>
                  <a:cubicBezTo>
                    <a:pt x="1411" y="2200"/>
                    <a:pt x="1399" y="2052"/>
                    <a:pt x="1387" y="1892"/>
                  </a:cubicBezTo>
                  <a:cubicBezTo>
                    <a:pt x="1374" y="1781"/>
                    <a:pt x="1368" y="1664"/>
                    <a:pt x="1368" y="1534"/>
                  </a:cubicBezTo>
                  <a:cubicBezTo>
                    <a:pt x="1368" y="1510"/>
                    <a:pt x="1350" y="1485"/>
                    <a:pt x="1319" y="1485"/>
                  </a:cubicBezTo>
                  <a:cubicBezTo>
                    <a:pt x="1313" y="1485"/>
                    <a:pt x="1307" y="1491"/>
                    <a:pt x="1301" y="1491"/>
                  </a:cubicBezTo>
                  <a:lnTo>
                    <a:pt x="839" y="1719"/>
                  </a:lnTo>
                  <a:cubicBezTo>
                    <a:pt x="666" y="1596"/>
                    <a:pt x="494" y="1467"/>
                    <a:pt x="321" y="1350"/>
                  </a:cubicBezTo>
                  <a:cubicBezTo>
                    <a:pt x="315" y="1343"/>
                    <a:pt x="297" y="1331"/>
                    <a:pt x="284" y="1325"/>
                  </a:cubicBezTo>
                  <a:lnTo>
                    <a:pt x="284" y="1325"/>
                  </a:lnTo>
                  <a:cubicBezTo>
                    <a:pt x="223" y="1288"/>
                    <a:pt x="112" y="1226"/>
                    <a:pt x="130" y="1153"/>
                  </a:cubicBezTo>
                  <a:lnTo>
                    <a:pt x="130" y="1146"/>
                  </a:lnTo>
                  <a:cubicBezTo>
                    <a:pt x="136" y="1134"/>
                    <a:pt x="143" y="1122"/>
                    <a:pt x="149" y="1109"/>
                  </a:cubicBezTo>
                  <a:cubicBezTo>
                    <a:pt x="173" y="1079"/>
                    <a:pt x="204" y="1054"/>
                    <a:pt x="235" y="1036"/>
                  </a:cubicBezTo>
                  <a:cubicBezTo>
                    <a:pt x="266" y="1023"/>
                    <a:pt x="297" y="1017"/>
                    <a:pt x="315" y="1023"/>
                  </a:cubicBezTo>
                  <a:cubicBezTo>
                    <a:pt x="315" y="1023"/>
                    <a:pt x="321" y="1029"/>
                    <a:pt x="321" y="1029"/>
                  </a:cubicBezTo>
                  <a:cubicBezTo>
                    <a:pt x="327" y="1029"/>
                    <a:pt x="334" y="1054"/>
                    <a:pt x="346" y="1072"/>
                  </a:cubicBezTo>
                  <a:cubicBezTo>
                    <a:pt x="358" y="1097"/>
                    <a:pt x="370" y="1116"/>
                    <a:pt x="383" y="1134"/>
                  </a:cubicBezTo>
                  <a:cubicBezTo>
                    <a:pt x="469" y="1245"/>
                    <a:pt x="808" y="1522"/>
                    <a:pt x="808" y="1522"/>
                  </a:cubicBezTo>
                  <a:cubicBezTo>
                    <a:pt x="826" y="1534"/>
                    <a:pt x="851" y="1534"/>
                    <a:pt x="869" y="1516"/>
                  </a:cubicBezTo>
                  <a:cubicBezTo>
                    <a:pt x="906" y="1485"/>
                    <a:pt x="1350" y="1103"/>
                    <a:pt x="1461" y="1085"/>
                  </a:cubicBezTo>
                  <a:cubicBezTo>
                    <a:pt x="1590" y="1060"/>
                    <a:pt x="1732" y="1017"/>
                    <a:pt x="1732" y="1017"/>
                  </a:cubicBezTo>
                  <a:cubicBezTo>
                    <a:pt x="1756" y="1011"/>
                    <a:pt x="1769" y="980"/>
                    <a:pt x="1762" y="955"/>
                  </a:cubicBezTo>
                  <a:cubicBezTo>
                    <a:pt x="1756" y="949"/>
                    <a:pt x="1756" y="943"/>
                    <a:pt x="1750" y="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47"/>
            <p:cNvSpPr/>
            <p:nvPr/>
          </p:nvSpPr>
          <p:spPr>
            <a:xfrm>
              <a:off x="1310275" y="3794125"/>
              <a:ext cx="49150" cy="103050"/>
            </a:xfrm>
            <a:custGeom>
              <a:avLst/>
              <a:gdLst/>
              <a:ahLst/>
              <a:cxnLst/>
              <a:rect l="l" t="t" r="r" b="b"/>
              <a:pathLst>
                <a:path w="1966" h="4122" extrusionOk="0">
                  <a:moveTo>
                    <a:pt x="136" y="4121"/>
                  </a:moveTo>
                  <a:lnTo>
                    <a:pt x="1725" y="635"/>
                  </a:lnTo>
                  <a:lnTo>
                    <a:pt x="1916" y="568"/>
                  </a:lnTo>
                  <a:lnTo>
                    <a:pt x="1965" y="1"/>
                  </a:lnTo>
                  <a:lnTo>
                    <a:pt x="1565" y="358"/>
                  </a:lnTo>
                  <a:lnTo>
                    <a:pt x="1608" y="555"/>
                  </a:lnTo>
                  <a:lnTo>
                    <a:pt x="1" y="40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47"/>
            <p:cNvSpPr/>
            <p:nvPr/>
          </p:nvSpPr>
          <p:spPr>
            <a:xfrm>
              <a:off x="1308900" y="3792900"/>
              <a:ext cx="51750" cy="105500"/>
            </a:xfrm>
            <a:custGeom>
              <a:avLst/>
              <a:gdLst/>
              <a:ahLst/>
              <a:cxnLst/>
              <a:rect l="l" t="t" r="r" b="b"/>
              <a:pathLst>
                <a:path w="2070" h="4220" extrusionOk="0">
                  <a:moveTo>
                    <a:pt x="1737" y="666"/>
                  </a:moveTo>
                  <a:lnTo>
                    <a:pt x="166" y="4115"/>
                  </a:lnTo>
                  <a:lnTo>
                    <a:pt x="117" y="4097"/>
                  </a:lnTo>
                  <a:lnTo>
                    <a:pt x="1700" y="623"/>
                  </a:lnTo>
                  <a:cubicBezTo>
                    <a:pt x="1706" y="617"/>
                    <a:pt x="1706" y="604"/>
                    <a:pt x="1706" y="592"/>
                  </a:cubicBezTo>
                  <a:lnTo>
                    <a:pt x="1669" y="426"/>
                  </a:lnTo>
                  <a:lnTo>
                    <a:pt x="1965" y="161"/>
                  </a:lnTo>
                  <a:lnTo>
                    <a:pt x="1928" y="580"/>
                  </a:lnTo>
                  <a:lnTo>
                    <a:pt x="1768" y="641"/>
                  </a:lnTo>
                  <a:cubicBezTo>
                    <a:pt x="1755" y="641"/>
                    <a:pt x="1743" y="654"/>
                    <a:pt x="1737" y="666"/>
                  </a:cubicBezTo>
                  <a:close/>
                  <a:moveTo>
                    <a:pt x="234" y="4189"/>
                  </a:moveTo>
                  <a:lnTo>
                    <a:pt x="1817" y="721"/>
                  </a:lnTo>
                  <a:lnTo>
                    <a:pt x="1990" y="660"/>
                  </a:lnTo>
                  <a:cubicBezTo>
                    <a:pt x="2008" y="654"/>
                    <a:pt x="2014" y="635"/>
                    <a:pt x="2020" y="617"/>
                  </a:cubicBezTo>
                  <a:lnTo>
                    <a:pt x="2070" y="56"/>
                  </a:lnTo>
                  <a:cubicBezTo>
                    <a:pt x="2070" y="31"/>
                    <a:pt x="2051" y="7"/>
                    <a:pt x="2026" y="7"/>
                  </a:cubicBezTo>
                  <a:cubicBezTo>
                    <a:pt x="2014" y="1"/>
                    <a:pt x="2002" y="7"/>
                    <a:pt x="1990" y="13"/>
                  </a:cubicBezTo>
                  <a:lnTo>
                    <a:pt x="1589" y="370"/>
                  </a:lnTo>
                  <a:cubicBezTo>
                    <a:pt x="1577" y="383"/>
                    <a:pt x="1571" y="401"/>
                    <a:pt x="1577" y="419"/>
                  </a:cubicBezTo>
                  <a:lnTo>
                    <a:pt x="1614" y="598"/>
                  </a:lnTo>
                  <a:lnTo>
                    <a:pt x="12" y="4103"/>
                  </a:lnTo>
                  <a:cubicBezTo>
                    <a:pt x="0" y="4127"/>
                    <a:pt x="12" y="4158"/>
                    <a:pt x="37" y="4164"/>
                  </a:cubicBezTo>
                  <a:cubicBezTo>
                    <a:pt x="37" y="4164"/>
                    <a:pt x="37" y="4170"/>
                    <a:pt x="43" y="4170"/>
                  </a:cubicBezTo>
                  <a:lnTo>
                    <a:pt x="179" y="4214"/>
                  </a:lnTo>
                  <a:cubicBezTo>
                    <a:pt x="203" y="4220"/>
                    <a:pt x="228" y="4214"/>
                    <a:pt x="234" y="4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47"/>
            <p:cNvSpPr/>
            <p:nvPr/>
          </p:nvSpPr>
          <p:spPr>
            <a:xfrm>
              <a:off x="1359850" y="3821550"/>
              <a:ext cx="37450" cy="48225"/>
            </a:xfrm>
            <a:custGeom>
              <a:avLst/>
              <a:gdLst/>
              <a:ahLst/>
              <a:cxnLst/>
              <a:rect l="l" t="t" r="r" b="b"/>
              <a:pathLst>
                <a:path w="1498" h="1929" extrusionOk="0">
                  <a:moveTo>
                    <a:pt x="746" y="1928"/>
                  </a:moveTo>
                  <a:cubicBezTo>
                    <a:pt x="1165" y="1928"/>
                    <a:pt x="1497" y="1497"/>
                    <a:pt x="1497" y="961"/>
                  </a:cubicBezTo>
                  <a:cubicBezTo>
                    <a:pt x="1497" y="431"/>
                    <a:pt x="1165" y="0"/>
                    <a:pt x="746" y="0"/>
                  </a:cubicBezTo>
                  <a:cubicBezTo>
                    <a:pt x="333" y="0"/>
                    <a:pt x="1" y="431"/>
                    <a:pt x="1" y="961"/>
                  </a:cubicBezTo>
                  <a:cubicBezTo>
                    <a:pt x="1" y="1497"/>
                    <a:pt x="333" y="1928"/>
                    <a:pt x="746" y="19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47"/>
            <p:cNvSpPr/>
            <p:nvPr/>
          </p:nvSpPr>
          <p:spPr>
            <a:xfrm>
              <a:off x="1358625" y="3820300"/>
              <a:ext cx="39900" cy="50700"/>
            </a:xfrm>
            <a:custGeom>
              <a:avLst/>
              <a:gdLst/>
              <a:ahLst/>
              <a:cxnLst/>
              <a:rect l="l" t="t" r="r" b="b"/>
              <a:pathLst>
                <a:path w="1596" h="2028" extrusionOk="0">
                  <a:moveTo>
                    <a:pt x="1294" y="1664"/>
                  </a:moveTo>
                  <a:cubicBezTo>
                    <a:pt x="1165" y="1830"/>
                    <a:pt x="992" y="1935"/>
                    <a:pt x="795" y="1935"/>
                  </a:cubicBezTo>
                  <a:cubicBezTo>
                    <a:pt x="604" y="1935"/>
                    <a:pt x="432" y="1830"/>
                    <a:pt x="302" y="1664"/>
                  </a:cubicBezTo>
                  <a:cubicBezTo>
                    <a:pt x="173" y="1498"/>
                    <a:pt x="93" y="1270"/>
                    <a:pt x="93" y="1011"/>
                  </a:cubicBezTo>
                  <a:cubicBezTo>
                    <a:pt x="93" y="759"/>
                    <a:pt x="173" y="525"/>
                    <a:pt x="302" y="358"/>
                  </a:cubicBezTo>
                  <a:cubicBezTo>
                    <a:pt x="432" y="198"/>
                    <a:pt x="604" y="93"/>
                    <a:pt x="795" y="93"/>
                  </a:cubicBezTo>
                  <a:cubicBezTo>
                    <a:pt x="992" y="93"/>
                    <a:pt x="1165" y="198"/>
                    <a:pt x="1294" y="358"/>
                  </a:cubicBezTo>
                  <a:cubicBezTo>
                    <a:pt x="1423" y="525"/>
                    <a:pt x="1503" y="759"/>
                    <a:pt x="1503" y="1011"/>
                  </a:cubicBezTo>
                  <a:cubicBezTo>
                    <a:pt x="1503" y="1270"/>
                    <a:pt x="1423" y="1498"/>
                    <a:pt x="1294" y="1664"/>
                  </a:cubicBezTo>
                  <a:close/>
                  <a:moveTo>
                    <a:pt x="795" y="2027"/>
                  </a:moveTo>
                  <a:cubicBezTo>
                    <a:pt x="1017" y="2027"/>
                    <a:pt x="1220" y="1910"/>
                    <a:pt x="1362" y="1726"/>
                  </a:cubicBezTo>
                  <a:cubicBezTo>
                    <a:pt x="1510" y="1541"/>
                    <a:pt x="1596" y="1288"/>
                    <a:pt x="1596" y="1011"/>
                  </a:cubicBezTo>
                  <a:cubicBezTo>
                    <a:pt x="1596" y="734"/>
                    <a:pt x="1510" y="488"/>
                    <a:pt x="1362" y="303"/>
                  </a:cubicBezTo>
                  <a:cubicBezTo>
                    <a:pt x="1220" y="118"/>
                    <a:pt x="1017" y="1"/>
                    <a:pt x="795" y="1"/>
                  </a:cubicBezTo>
                  <a:cubicBezTo>
                    <a:pt x="573" y="1"/>
                    <a:pt x="376" y="118"/>
                    <a:pt x="235" y="303"/>
                  </a:cubicBezTo>
                  <a:cubicBezTo>
                    <a:pt x="87" y="488"/>
                    <a:pt x="1" y="734"/>
                    <a:pt x="1" y="1011"/>
                  </a:cubicBezTo>
                  <a:cubicBezTo>
                    <a:pt x="1" y="1288"/>
                    <a:pt x="87" y="1541"/>
                    <a:pt x="235" y="1726"/>
                  </a:cubicBezTo>
                  <a:cubicBezTo>
                    <a:pt x="376" y="1910"/>
                    <a:pt x="573" y="2027"/>
                    <a:pt x="795" y="20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47"/>
            <p:cNvSpPr/>
            <p:nvPr/>
          </p:nvSpPr>
          <p:spPr>
            <a:xfrm>
              <a:off x="1371725" y="3808300"/>
              <a:ext cx="15250" cy="11575"/>
            </a:xfrm>
            <a:custGeom>
              <a:avLst/>
              <a:gdLst/>
              <a:ahLst/>
              <a:cxnLst/>
              <a:rect l="l" t="t" r="r" b="b"/>
              <a:pathLst>
                <a:path w="610" h="463" extrusionOk="0">
                  <a:moveTo>
                    <a:pt x="43" y="192"/>
                  </a:moveTo>
                  <a:cubicBezTo>
                    <a:pt x="55" y="167"/>
                    <a:pt x="62" y="142"/>
                    <a:pt x="74" y="124"/>
                  </a:cubicBezTo>
                  <a:cubicBezTo>
                    <a:pt x="92" y="87"/>
                    <a:pt x="142" y="68"/>
                    <a:pt x="179" y="56"/>
                  </a:cubicBezTo>
                  <a:cubicBezTo>
                    <a:pt x="253" y="31"/>
                    <a:pt x="326" y="38"/>
                    <a:pt x="394" y="68"/>
                  </a:cubicBezTo>
                  <a:cubicBezTo>
                    <a:pt x="548" y="136"/>
                    <a:pt x="536" y="302"/>
                    <a:pt x="517" y="438"/>
                  </a:cubicBezTo>
                  <a:cubicBezTo>
                    <a:pt x="517" y="456"/>
                    <a:pt x="542" y="463"/>
                    <a:pt x="548" y="450"/>
                  </a:cubicBezTo>
                  <a:cubicBezTo>
                    <a:pt x="610" y="302"/>
                    <a:pt x="548" y="87"/>
                    <a:pt x="388" y="31"/>
                  </a:cubicBezTo>
                  <a:cubicBezTo>
                    <a:pt x="308" y="1"/>
                    <a:pt x="216" y="1"/>
                    <a:pt x="136" y="38"/>
                  </a:cubicBezTo>
                  <a:cubicBezTo>
                    <a:pt x="86" y="62"/>
                    <a:pt x="0" y="124"/>
                    <a:pt x="37" y="192"/>
                  </a:cubicBezTo>
                  <a:cubicBezTo>
                    <a:pt x="43" y="192"/>
                    <a:pt x="43" y="192"/>
                    <a:pt x="43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47"/>
            <p:cNvSpPr/>
            <p:nvPr/>
          </p:nvSpPr>
          <p:spPr>
            <a:xfrm>
              <a:off x="1372325" y="3814775"/>
              <a:ext cx="5725" cy="6950"/>
            </a:xfrm>
            <a:custGeom>
              <a:avLst/>
              <a:gdLst/>
              <a:ahLst/>
              <a:cxnLst/>
              <a:rect l="l" t="t" r="r" b="b"/>
              <a:pathLst>
                <a:path w="229" h="278" extrusionOk="0">
                  <a:moveTo>
                    <a:pt x="19" y="204"/>
                  </a:moveTo>
                  <a:cubicBezTo>
                    <a:pt x="25" y="148"/>
                    <a:pt x="31" y="111"/>
                    <a:pt x="75" y="80"/>
                  </a:cubicBezTo>
                  <a:cubicBezTo>
                    <a:pt x="118" y="56"/>
                    <a:pt x="161" y="37"/>
                    <a:pt x="204" y="19"/>
                  </a:cubicBezTo>
                  <a:cubicBezTo>
                    <a:pt x="198" y="13"/>
                    <a:pt x="192" y="13"/>
                    <a:pt x="192" y="13"/>
                  </a:cubicBezTo>
                  <a:cubicBezTo>
                    <a:pt x="198" y="37"/>
                    <a:pt x="198" y="68"/>
                    <a:pt x="198" y="93"/>
                  </a:cubicBezTo>
                  <a:cubicBezTo>
                    <a:pt x="192" y="130"/>
                    <a:pt x="155" y="148"/>
                    <a:pt x="130" y="167"/>
                  </a:cubicBezTo>
                  <a:cubicBezTo>
                    <a:pt x="99" y="197"/>
                    <a:pt x="112" y="234"/>
                    <a:pt x="118" y="271"/>
                  </a:cubicBezTo>
                  <a:cubicBezTo>
                    <a:pt x="118" y="277"/>
                    <a:pt x="136" y="277"/>
                    <a:pt x="136" y="265"/>
                  </a:cubicBezTo>
                  <a:cubicBezTo>
                    <a:pt x="130" y="228"/>
                    <a:pt x="124" y="191"/>
                    <a:pt x="161" y="167"/>
                  </a:cubicBezTo>
                  <a:cubicBezTo>
                    <a:pt x="179" y="154"/>
                    <a:pt x="192" y="142"/>
                    <a:pt x="204" y="123"/>
                  </a:cubicBezTo>
                  <a:cubicBezTo>
                    <a:pt x="229" y="86"/>
                    <a:pt x="216" y="43"/>
                    <a:pt x="204" y="6"/>
                  </a:cubicBezTo>
                  <a:cubicBezTo>
                    <a:pt x="204" y="0"/>
                    <a:pt x="198" y="0"/>
                    <a:pt x="192" y="0"/>
                  </a:cubicBezTo>
                  <a:cubicBezTo>
                    <a:pt x="142" y="31"/>
                    <a:pt x="75" y="50"/>
                    <a:pt x="31" y="93"/>
                  </a:cubicBezTo>
                  <a:cubicBezTo>
                    <a:pt x="1" y="123"/>
                    <a:pt x="7" y="167"/>
                    <a:pt x="7" y="204"/>
                  </a:cubicBezTo>
                  <a:cubicBezTo>
                    <a:pt x="13" y="210"/>
                    <a:pt x="19" y="210"/>
                    <a:pt x="19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47"/>
            <p:cNvSpPr/>
            <p:nvPr/>
          </p:nvSpPr>
          <p:spPr>
            <a:xfrm>
              <a:off x="1378800" y="3810300"/>
              <a:ext cx="5250" cy="5425"/>
            </a:xfrm>
            <a:custGeom>
              <a:avLst/>
              <a:gdLst/>
              <a:ahLst/>
              <a:cxnLst/>
              <a:rect l="l" t="t" r="r" b="b"/>
              <a:pathLst>
                <a:path w="210" h="217" extrusionOk="0">
                  <a:moveTo>
                    <a:pt x="7" y="25"/>
                  </a:moveTo>
                  <a:cubicBezTo>
                    <a:pt x="68" y="7"/>
                    <a:pt x="105" y="50"/>
                    <a:pt x="136" y="99"/>
                  </a:cubicBezTo>
                  <a:cubicBezTo>
                    <a:pt x="148" y="118"/>
                    <a:pt x="161" y="142"/>
                    <a:pt x="167" y="161"/>
                  </a:cubicBezTo>
                  <a:cubicBezTo>
                    <a:pt x="173" y="179"/>
                    <a:pt x="173" y="198"/>
                    <a:pt x="185" y="210"/>
                  </a:cubicBezTo>
                  <a:cubicBezTo>
                    <a:pt x="185" y="216"/>
                    <a:pt x="197" y="216"/>
                    <a:pt x="197" y="210"/>
                  </a:cubicBezTo>
                  <a:cubicBezTo>
                    <a:pt x="210" y="167"/>
                    <a:pt x="167" y="99"/>
                    <a:pt x="142" y="68"/>
                  </a:cubicBezTo>
                  <a:cubicBezTo>
                    <a:pt x="105" y="31"/>
                    <a:pt x="62" y="1"/>
                    <a:pt x="7" y="19"/>
                  </a:cubicBezTo>
                  <a:cubicBezTo>
                    <a:pt x="0" y="19"/>
                    <a:pt x="7" y="25"/>
                    <a:pt x="7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47"/>
            <p:cNvSpPr/>
            <p:nvPr/>
          </p:nvSpPr>
          <p:spPr>
            <a:xfrm>
              <a:off x="1371100" y="3804925"/>
              <a:ext cx="3725" cy="4775"/>
            </a:xfrm>
            <a:custGeom>
              <a:avLst/>
              <a:gdLst/>
              <a:ahLst/>
              <a:cxnLst/>
              <a:rect l="l" t="t" r="r" b="b"/>
              <a:pathLst>
                <a:path w="149" h="191" extrusionOk="0">
                  <a:moveTo>
                    <a:pt x="0" y="6"/>
                  </a:moveTo>
                  <a:cubicBezTo>
                    <a:pt x="37" y="25"/>
                    <a:pt x="62" y="55"/>
                    <a:pt x="80" y="86"/>
                  </a:cubicBezTo>
                  <a:cubicBezTo>
                    <a:pt x="99" y="117"/>
                    <a:pt x="111" y="160"/>
                    <a:pt x="130" y="185"/>
                  </a:cubicBezTo>
                  <a:cubicBezTo>
                    <a:pt x="136" y="191"/>
                    <a:pt x="148" y="191"/>
                    <a:pt x="142" y="179"/>
                  </a:cubicBezTo>
                  <a:cubicBezTo>
                    <a:pt x="136" y="142"/>
                    <a:pt x="111" y="105"/>
                    <a:pt x="87" y="74"/>
                  </a:cubicBezTo>
                  <a:cubicBezTo>
                    <a:pt x="68" y="43"/>
                    <a:pt x="37" y="19"/>
                    <a:pt x="7" y="0"/>
                  </a:cubicBezTo>
                  <a:cubicBezTo>
                    <a:pt x="0" y="0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47"/>
            <p:cNvSpPr/>
            <p:nvPr/>
          </p:nvSpPr>
          <p:spPr>
            <a:xfrm>
              <a:off x="1374650" y="3804000"/>
              <a:ext cx="2325" cy="5250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0" y="6"/>
                  </a:moveTo>
                  <a:cubicBezTo>
                    <a:pt x="25" y="37"/>
                    <a:pt x="43" y="74"/>
                    <a:pt x="49" y="117"/>
                  </a:cubicBezTo>
                  <a:cubicBezTo>
                    <a:pt x="56" y="142"/>
                    <a:pt x="56" y="185"/>
                    <a:pt x="80" y="203"/>
                  </a:cubicBezTo>
                  <a:cubicBezTo>
                    <a:pt x="86" y="210"/>
                    <a:pt x="92" y="203"/>
                    <a:pt x="92" y="197"/>
                  </a:cubicBezTo>
                  <a:cubicBezTo>
                    <a:pt x="92" y="166"/>
                    <a:pt x="74" y="123"/>
                    <a:pt x="62" y="92"/>
                  </a:cubicBezTo>
                  <a:cubicBezTo>
                    <a:pt x="49" y="56"/>
                    <a:pt x="37" y="25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47"/>
            <p:cNvSpPr/>
            <p:nvPr/>
          </p:nvSpPr>
          <p:spPr>
            <a:xfrm>
              <a:off x="1378500" y="3803375"/>
              <a:ext cx="1100" cy="5875"/>
            </a:xfrm>
            <a:custGeom>
              <a:avLst/>
              <a:gdLst/>
              <a:ahLst/>
              <a:cxnLst/>
              <a:rect l="l" t="t" r="r" b="b"/>
              <a:pathLst>
                <a:path w="44" h="235" extrusionOk="0">
                  <a:moveTo>
                    <a:pt x="0" y="7"/>
                  </a:moveTo>
                  <a:cubicBezTo>
                    <a:pt x="0" y="74"/>
                    <a:pt x="37" y="148"/>
                    <a:pt x="12" y="210"/>
                  </a:cubicBezTo>
                  <a:cubicBezTo>
                    <a:pt x="6" y="228"/>
                    <a:pt x="31" y="235"/>
                    <a:pt x="31" y="216"/>
                  </a:cubicBezTo>
                  <a:cubicBezTo>
                    <a:pt x="43" y="142"/>
                    <a:pt x="19" y="81"/>
                    <a:pt x="6" y="7"/>
                  </a:cubicBezTo>
                  <a:cubicBezTo>
                    <a:pt x="6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47"/>
            <p:cNvSpPr/>
            <p:nvPr/>
          </p:nvSpPr>
          <p:spPr>
            <a:xfrm>
              <a:off x="1381250" y="3803225"/>
              <a:ext cx="1875" cy="6475"/>
            </a:xfrm>
            <a:custGeom>
              <a:avLst/>
              <a:gdLst/>
              <a:ahLst/>
              <a:cxnLst/>
              <a:rect l="l" t="t" r="r" b="b"/>
              <a:pathLst>
                <a:path w="75" h="259" extrusionOk="0">
                  <a:moveTo>
                    <a:pt x="63" y="13"/>
                  </a:moveTo>
                  <a:cubicBezTo>
                    <a:pt x="50" y="50"/>
                    <a:pt x="50" y="87"/>
                    <a:pt x="44" y="123"/>
                  </a:cubicBezTo>
                  <a:cubicBezTo>
                    <a:pt x="38" y="160"/>
                    <a:pt x="26" y="204"/>
                    <a:pt x="7" y="241"/>
                  </a:cubicBezTo>
                  <a:cubicBezTo>
                    <a:pt x="1" y="253"/>
                    <a:pt x="19" y="259"/>
                    <a:pt x="26" y="247"/>
                  </a:cubicBezTo>
                  <a:cubicBezTo>
                    <a:pt x="69" y="173"/>
                    <a:pt x="69" y="93"/>
                    <a:pt x="75" y="13"/>
                  </a:cubicBezTo>
                  <a:cubicBezTo>
                    <a:pt x="75" y="6"/>
                    <a:pt x="63" y="0"/>
                    <a:pt x="6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47"/>
            <p:cNvSpPr/>
            <p:nvPr/>
          </p:nvSpPr>
          <p:spPr>
            <a:xfrm>
              <a:off x="1383100" y="3805525"/>
              <a:ext cx="4500" cy="5725"/>
            </a:xfrm>
            <a:custGeom>
              <a:avLst/>
              <a:gdLst/>
              <a:ahLst/>
              <a:cxnLst/>
              <a:rect l="l" t="t" r="r" b="b"/>
              <a:pathLst>
                <a:path w="180" h="229" extrusionOk="0">
                  <a:moveTo>
                    <a:pt x="167" y="7"/>
                  </a:moveTo>
                  <a:cubicBezTo>
                    <a:pt x="136" y="81"/>
                    <a:pt x="87" y="155"/>
                    <a:pt x="13" y="198"/>
                  </a:cubicBezTo>
                  <a:cubicBezTo>
                    <a:pt x="1" y="204"/>
                    <a:pt x="13" y="229"/>
                    <a:pt x="25" y="216"/>
                  </a:cubicBezTo>
                  <a:cubicBezTo>
                    <a:pt x="106" y="173"/>
                    <a:pt x="155" y="93"/>
                    <a:pt x="179" y="13"/>
                  </a:cubicBezTo>
                  <a:cubicBezTo>
                    <a:pt x="179" y="1"/>
                    <a:pt x="167" y="1"/>
                    <a:pt x="16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47"/>
            <p:cNvSpPr/>
            <p:nvPr/>
          </p:nvSpPr>
          <p:spPr>
            <a:xfrm>
              <a:off x="1385275" y="3810600"/>
              <a:ext cx="2625" cy="2500"/>
            </a:xfrm>
            <a:custGeom>
              <a:avLst/>
              <a:gdLst/>
              <a:ahLst/>
              <a:cxnLst/>
              <a:rect l="l" t="t" r="r" b="b"/>
              <a:pathLst>
                <a:path w="105" h="100" extrusionOk="0">
                  <a:moveTo>
                    <a:pt x="99" y="7"/>
                  </a:moveTo>
                  <a:cubicBezTo>
                    <a:pt x="92" y="26"/>
                    <a:pt x="68" y="38"/>
                    <a:pt x="49" y="56"/>
                  </a:cubicBezTo>
                  <a:cubicBezTo>
                    <a:pt x="31" y="63"/>
                    <a:pt x="0" y="75"/>
                    <a:pt x="0" y="93"/>
                  </a:cubicBezTo>
                  <a:cubicBezTo>
                    <a:pt x="0" y="93"/>
                    <a:pt x="0" y="100"/>
                    <a:pt x="6" y="100"/>
                  </a:cubicBezTo>
                  <a:cubicBezTo>
                    <a:pt x="19" y="100"/>
                    <a:pt x="25" y="93"/>
                    <a:pt x="31" y="87"/>
                  </a:cubicBezTo>
                  <a:cubicBezTo>
                    <a:pt x="43" y="81"/>
                    <a:pt x="55" y="75"/>
                    <a:pt x="62" y="69"/>
                  </a:cubicBezTo>
                  <a:cubicBezTo>
                    <a:pt x="80" y="50"/>
                    <a:pt x="92" y="32"/>
                    <a:pt x="105" y="7"/>
                  </a:cubicBezTo>
                  <a:cubicBezTo>
                    <a:pt x="105" y="7"/>
                    <a:pt x="99" y="1"/>
                    <a:pt x="9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47"/>
            <p:cNvSpPr/>
            <p:nvPr/>
          </p:nvSpPr>
          <p:spPr>
            <a:xfrm>
              <a:off x="1350150" y="3806150"/>
              <a:ext cx="4650" cy="4175"/>
            </a:xfrm>
            <a:custGeom>
              <a:avLst/>
              <a:gdLst/>
              <a:ahLst/>
              <a:cxnLst/>
              <a:rect l="l" t="t" r="r" b="b"/>
              <a:pathLst>
                <a:path w="186" h="167" extrusionOk="0">
                  <a:moveTo>
                    <a:pt x="7" y="13"/>
                  </a:moveTo>
                  <a:cubicBezTo>
                    <a:pt x="1" y="56"/>
                    <a:pt x="38" y="93"/>
                    <a:pt x="69" y="117"/>
                  </a:cubicBezTo>
                  <a:cubicBezTo>
                    <a:pt x="99" y="136"/>
                    <a:pt x="161" y="167"/>
                    <a:pt x="186" y="130"/>
                  </a:cubicBezTo>
                  <a:cubicBezTo>
                    <a:pt x="186" y="124"/>
                    <a:pt x="186" y="117"/>
                    <a:pt x="179" y="117"/>
                  </a:cubicBezTo>
                  <a:cubicBezTo>
                    <a:pt x="167" y="117"/>
                    <a:pt x="155" y="117"/>
                    <a:pt x="142" y="117"/>
                  </a:cubicBezTo>
                  <a:cubicBezTo>
                    <a:pt x="124" y="117"/>
                    <a:pt x="105" y="111"/>
                    <a:pt x="93" y="99"/>
                  </a:cubicBezTo>
                  <a:cubicBezTo>
                    <a:pt x="56" y="80"/>
                    <a:pt x="32" y="43"/>
                    <a:pt x="19" y="6"/>
                  </a:cubicBezTo>
                  <a:cubicBezTo>
                    <a:pt x="19" y="0"/>
                    <a:pt x="7" y="0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7"/>
            <p:cNvSpPr/>
            <p:nvPr/>
          </p:nvSpPr>
          <p:spPr>
            <a:xfrm>
              <a:off x="1351700" y="3795675"/>
              <a:ext cx="6950" cy="13575"/>
            </a:xfrm>
            <a:custGeom>
              <a:avLst/>
              <a:gdLst/>
              <a:ahLst/>
              <a:cxnLst/>
              <a:rect l="l" t="t" r="r" b="b"/>
              <a:pathLst>
                <a:path w="278" h="543" extrusionOk="0">
                  <a:moveTo>
                    <a:pt x="25" y="530"/>
                  </a:moveTo>
                  <a:cubicBezTo>
                    <a:pt x="62" y="438"/>
                    <a:pt x="117" y="358"/>
                    <a:pt x="160" y="272"/>
                  </a:cubicBezTo>
                  <a:cubicBezTo>
                    <a:pt x="173" y="235"/>
                    <a:pt x="185" y="191"/>
                    <a:pt x="204" y="154"/>
                  </a:cubicBezTo>
                  <a:cubicBezTo>
                    <a:pt x="222" y="105"/>
                    <a:pt x="253" y="62"/>
                    <a:pt x="278" y="13"/>
                  </a:cubicBezTo>
                  <a:cubicBezTo>
                    <a:pt x="278" y="7"/>
                    <a:pt x="271" y="1"/>
                    <a:pt x="265" y="7"/>
                  </a:cubicBezTo>
                  <a:cubicBezTo>
                    <a:pt x="204" y="62"/>
                    <a:pt x="179" y="167"/>
                    <a:pt x="148" y="241"/>
                  </a:cubicBezTo>
                  <a:cubicBezTo>
                    <a:pt x="111" y="339"/>
                    <a:pt x="43" y="425"/>
                    <a:pt x="7" y="524"/>
                  </a:cubicBezTo>
                  <a:cubicBezTo>
                    <a:pt x="0" y="530"/>
                    <a:pt x="19" y="543"/>
                    <a:pt x="25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47"/>
            <p:cNvSpPr/>
            <p:nvPr/>
          </p:nvSpPr>
          <p:spPr>
            <a:xfrm>
              <a:off x="1349850" y="3803225"/>
              <a:ext cx="5250" cy="800"/>
            </a:xfrm>
            <a:custGeom>
              <a:avLst/>
              <a:gdLst/>
              <a:ahLst/>
              <a:cxnLst/>
              <a:rect l="l" t="t" r="r" b="b"/>
              <a:pathLst>
                <a:path w="210" h="32" extrusionOk="0">
                  <a:moveTo>
                    <a:pt x="7" y="19"/>
                  </a:moveTo>
                  <a:cubicBezTo>
                    <a:pt x="68" y="31"/>
                    <a:pt x="136" y="25"/>
                    <a:pt x="198" y="25"/>
                  </a:cubicBezTo>
                  <a:cubicBezTo>
                    <a:pt x="210" y="25"/>
                    <a:pt x="210" y="6"/>
                    <a:pt x="198" y="6"/>
                  </a:cubicBezTo>
                  <a:cubicBezTo>
                    <a:pt x="136" y="0"/>
                    <a:pt x="68" y="0"/>
                    <a:pt x="7" y="6"/>
                  </a:cubicBezTo>
                  <a:cubicBezTo>
                    <a:pt x="0" y="6"/>
                    <a:pt x="0" y="19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47"/>
            <p:cNvSpPr/>
            <p:nvPr/>
          </p:nvSpPr>
          <p:spPr>
            <a:xfrm>
              <a:off x="1354625" y="3803225"/>
              <a:ext cx="3400" cy="4650"/>
            </a:xfrm>
            <a:custGeom>
              <a:avLst/>
              <a:gdLst/>
              <a:ahLst/>
              <a:cxnLst/>
              <a:rect l="l" t="t" r="r" b="b"/>
              <a:pathLst>
                <a:path w="136" h="186" extrusionOk="0">
                  <a:moveTo>
                    <a:pt x="7" y="6"/>
                  </a:moveTo>
                  <a:cubicBezTo>
                    <a:pt x="0" y="43"/>
                    <a:pt x="19" y="80"/>
                    <a:pt x="37" y="105"/>
                  </a:cubicBezTo>
                  <a:cubicBezTo>
                    <a:pt x="56" y="136"/>
                    <a:pt x="87" y="173"/>
                    <a:pt x="117" y="185"/>
                  </a:cubicBezTo>
                  <a:cubicBezTo>
                    <a:pt x="130" y="185"/>
                    <a:pt x="136" y="179"/>
                    <a:pt x="130" y="173"/>
                  </a:cubicBezTo>
                  <a:cubicBezTo>
                    <a:pt x="117" y="148"/>
                    <a:pt x="87" y="130"/>
                    <a:pt x="74" y="111"/>
                  </a:cubicBezTo>
                  <a:cubicBezTo>
                    <a:pt x="43" y="80"/>
                    <a:pt x="25" y="50"/>
                    <a:pt x="19" y="6"/>
                  </a:cubicBezTo>
                  <a:cubicBezTo>
                    <a:pt x="13" y="0"/>
                    <a:pt x="7" y="0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7"/>
            <p:cNvSpPr/>
            <p:nvPr/>
          </p:nvSpPr>
          <p:spPr>
            <a:xfrm>
              <a:off x="1385425" y="3885150"/>
              <a:ext cx="10800" cy="2625"/>
            </a:xfrm>
            <a:custGeom>
              <a:avLst/>
              <a:gdLst/>
              <a:ahLst/>
              <a:cxnLst/>
              <a:rect l="l" t="t" r="r" b="b"/>
              <a:pathLst>
                <a:path w="432" h="105" extrusionOk="0">
                  <a:moveTo>
                    <a:pt x="6" y="55"/>
                  </a:moveTo>
                  <a:cubicBezTo>
                    <a:pt x="148" y="105"/>
                    <a:pt x="290" y="99"/>
                    <a:pt x="425" y="18"/>
                  </a:cubicBezTo>
                  <a:cubicBezTo>
                    <a:pt x="431" y="12"/>
                    <a:pt x="425" y="0"/>
                    <a:pt x="419" y="0"/>
                  </a:cubicBezTo>
                  <a:cubicBezTo>
                    <a:pt x="357" y="25"/>
                    <a:pt x="308" y="49"/>
                    <a:pt x="247" y="62"/>
                  </a:cubicBezTo>
                  <a:cubicBezTo>
                    <a:pt x="173" y="74"/>
                    <a:pt x="86" y="68"/>
                    <a:pt x="6" y="49"/>
                  </a:cubicBezTo>
                  <a:cubicBezTo>
                    <a:pt x="6" y="49"/>
                    <a:pt x="0" y="55"/>
                    <a:pt x="6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7"/>
            <p:cNvSpPr/>
            <p:nvPr/>
          </p:nvSpPr>
          <p:spPr>
            <a:xfrm>
              <a:off x="1388200" y="3886225"/>
              <a:ext cx="8800" cy="2475"/>
            </a:xfrm>
            <a:custGeom>
              <a:avLst/>
              <a:gdLst/>
              <a:ahLst/>
              <a:cxnLst/>
              <a:rect l="l" t="t" r="r" b="b"/>
              <a:pathLst>
                <a:path w="352" h="99" extrusionOk="0">
                  <a:moveTo>
                    <a:pt x="12" y="80"/>
                  </a:moveTo>
                  <a:cubicBezTo>
                    <a:pt x="117" y="99"/>
                    <a:pt x="271" y="99"/>
                    <a:pt x="345" y="12"/>
                  </a:cubicBezTo>
                  <a:cubicBezTo>
                    <a:pt x="351" y="6"/>
                    <a:pt x="345" y="0"/>
                    <a:pt x="339" y="0"/>
                  </a:cubicBezTo>
                  <a:cubicBezTo>
                    <a:pt x="290" y="19"/>
                    <a:pt x="253" y="49"/>
                    <a:pt x="197" y="62"/>
                  </a:cubicBezTo>
                  <a:cubicBezTo>
                    <a:pt x="136" y="74"/>
                    <a:pt x="74" y="68"/>
                    <a:pt x="12" y="68"/>
                  </a:cubicBezTo>
                  <a:cubicBezTo>
                    <a:pt x="6" y="68"/>
                    <a:pt x="0" y="80"/>
                    <a:pt x="12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7"/>
            <p:cNvSpPr/>
            <p:nvPr/>
          </p:nvSpPr>
          <p:spPr>
            <a:xfrm>
              <a:off x="1354000" y="3884975"/>
              <a:ext cx="5425" cy="7125"/>
            </a:xfrm>
            <a:custGeom>
              <a:avLst/>
              <a:gdLst/>
              <a:ahLst/>
              <a:cxnLst/>
              <a:rect l="l" t="t" r="r" b="b"/>
              <a:pathLst>
                <a:path w="217" h="285" extrusionOk="0">
                  <a:moveTo>
                    <a:pt x="13" y="7"/>
                  </a:moveTo>
                  <a:cubicBezTo>
                    <a:pt x="1" y="118"/>
                    <a:pt x="87" y="247"/>
                    <a:pt x="192" y="278"/>
                  </a:cubicBezTo>
                  <a:cubicBezTo>
                    <a:pt x="210" y="284"/>
                    <a:pt x="216" y="260"/>
                    <a:pt x="198" y="253"/>
                  </a:cubicBezTo>
                  <a:cubicBezTo>
                    <a:pt x="105" y="223"/>
                    <a:pt x="25" y="106"/>
                    <a:pt x="25" y="7"/>
                  </a:cubicBezTo>
                  <a:cubicBezTo>
                    <a:pt x="25" y="1"/>
                    <a:pt x="13" y="1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47"/>
            <p:cNvSpPr/>
            <p:nvPr/>
          </p:nvSpPr>
          <p:spPr>
            <a:xfrm>
              <a:off x="1354000" y="3888375"/>
              <a:ext cx="4800" cy="4950"/>
            </a:xfrm>
            <a:custGeom>
              <a:avLst/>
              <a:gdLst/>
              <a:ahLst/>
              <a:cxnLst/>
              <a:rect l="l" t="t" r="r" b="b"/>
              <a:pathLst>
                <a:path w="192" h="198" extrusionOk="0">
                  <a:moveTo>
                    <a:pt x="1" y="7"/>
                  </a:moveTo>
                  <a:cubicBezTo>
                    <a:pt x="19" y="50"/>
                    <a:pt x="38" y="87"/>
                    <a:pt x="62" y="124"/>
                  </a:cubicBezTo>
                  <a:cubicBezTo>
                    <a:pt x="93" y="154"/>
                    <a:pt x="136" y="197"/>
                    <a:pt x="179" y="191"/>
                  </a:cubicBezTo>
                  <a:cubicBezTo>
                    <a:pt x="192" y="191"/>
                    <a:pt x="192" y="179"/>
                    <a:pt x="179" y="173"/>
                  </a:cubicBezTo>
                  <a:cubicBezTo>
                    <a:pt x="136" y="160"/>
                    <a:pt x="112" y="142"/>
                    <a:pt x="81" y="111"/>
                  </a:cubicBezTo>
                  <a:cubicBezTo>
                    <a:pt x="50" y="74"/>
                    <a:pt x="25" y="37"/>
                    <a:pt x="7" y="0"/>
                  </a:cubicBezTo>
                  <a:cubicBezTo>
                    <a:pt x="7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47"/>
            <p:cNvSpPr/>
            <p:nvPr/>
          </p:nvSpPr>
          <p:spPr>
            <a:xfrm>
              <a:off x="1351075" y="3895150"/>
              <a:ext cx="4350" cy="4175"/>
            </a:xfrm>
            <a:custGeom>
              <a:avLst/>
              <a:gdLst/>
              <a:ahLst/>
              <a:cxnLst/>
              <a:rect l="l" t="t" r="r" b="b"/>
              <a:pathLst>
                <a:path w="174" h="167" extrusionOk="0">
                  <a:moveTo>
                    <a:pt x="13" y="7"/>
                  </a:moveTo>
                  <a:cubicBezTo>
                    <a:pt x="1" y="74"/>
                    <a:pt x="87" y="167"/>
                    <a:pt x="161" y="154"/>
                  </a:cubicBezTo>
                  <a:cubicBezTo>
                    <a:pt x="173" y="148"/>
                    <a:pt x="167" y="130"/>
                    <a:pt x="155" y="130"/>
                  </a:cubicBezTo>
                  <a:cubicBezTo>
                    <a:pt x="99" y="124"/>
                    <a:pt x="25" y="74"/>
                    <a:pt x="19" y="7"/>
                  </a:cubicBezTo>
                  <a:cubicBezTo>
                    <a:pt x="19" y="7"/>
                    <a:pt x="13" y="0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7"/>
            <p:cNvSpPr/>
            <p:nvPr/>
          </p:nvSpPr>
          <p:spPr>
            <a:xfrm>
              <a:off x="1352775" y="3900700"/>
              <a:ext cx="3725" cy="4475"/>
            </a:xfrm>
            <a:custGeom>
              <a:avLst/>
              <a:gdLst/>
              <a:ahLst/>
              <a:cxnLst/>
              <a:rect l="l" t="t" r="r" b="b"/>
              <a:pathLst>
                <a:path w="149" h="179" extrusionOk="0">
                  <a:moveTo>
                    <a:pt x="136" y="0"/>
                  </a:moveTo>
                  <a:cubicBezTo>
                    <a:pt x="93" y="12"/>
                    <a:pt x="62" y="37"/>
                    <a:pt x="37" y="68"/>
                  </a:cubicBezTo>
                  <a:cubicBezTo>
                    <a:pt x="25" y="92"/>
                    <a:pt x="0" y="148"/>
                    <a:pt x="19" y="173"/>
                  </a:cubicBezTo>
                  <a:cubicBezTo>
                    <a:pt x="19" y="179"/>
                    <a:pt x="25" y="179"/>
                    <a:pt x="31" y="173"/>
                  </a:cubicBezTo>
                  <a:cubicBezTo>
                    <a:pt x="37" y="160"/>
                    <a:pt x="37" y="154"/>
                    <a:pt x="37" y="142"/>
                  </a:cubicBezTo>
                  <a:cubicBezTo>
                    <a:pt x="37" y="123"/>
                    <a:pt x="44" y="105"/>
                    <a:pt x="56" y="86"/>
                  </a:cubicBezTo>
                  <a:cubicBezTo>
                    <a:pt x="74" y="56"/>
                    <a:pt x="105" y="31"/>
                    <a:pt x="142" y="12"/>
                  </a:cubicBezTo>
                  <a:cubicBezTo>
                    <a:pt x="148" y="12"/>
                    <a:pt x="14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47"/>
            <p:cNvSpPr/>
            <p:nvPr/>
          </p:nvSpPr>
          <p:spPr>
            <a:xfrm>
              <a:off x="1397900" y="3890525"/>
              <a:ext cx="2475" cy="6025"/>
            </a:xfrm>
            <a:custGeom>
              <a:avLst/>
              <a:gdLst/>
              <a:ahLst/>
              <a:cxnLst/>
              <a:rect l="l" t="t" r="r" b="b"/>
              <a:pathLst>
                <a:path w="99" h="241" extrusionOk="0">
                  <a:moveTo>
                    <a:pt x="43" y="1"/>
                  </a:moveTo>
                  <a:cubicBezTo>
                    <a:pt x="0" y="31"/>
                    <a:pt x="0" y="74"/>
                    <a:pt x="6" y="124"/>
                  </a:cubicBezTo>
                  <a:cubicBezTo>
                    <a:pt x="12" y="161"/>
                    <a:pt x="43" y="241"/>
                    <a:pt x="92" y="228"/>
                  </a:cubicBezTo>
                  <a:cubicBezTo>
                    <a:pt x="92" y="228"/>
                    <a:pt x="99" y="222"/>
                    <a:pt x="92" y="222"/>
                  </a:cubicBezTo>
                  <a:cubicBezTo>
                    <a:pt x="86" y="210"/>
                    <a:pt x="80" y="204"/>
                    <a:pt x="68" y="198"/>
                  </a:cubicBezTo>
                  <a:cubicBezTo>
                    <a:pt x="49" y="185"/>
                    <a:pt x="37" y="161"/>
                    <a:pt x="31" y="136"/>
                  </a:cubicBezTo>
                  <a:cubicBezTo>
                    <a:pt x="19" y="99"/>
                    <a:pt x="12" y="38"/>
                    <a:pt x="43" y="7"/>
                  </a:cubicBezTo>
                  <a:cubicBezTo>
                    <a:pt x="49" y="1"/>
                    <a:pt x="43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47"/>
            <p:cNvSpPr/>
            <p:nvPr/>
          </p:nvSpPr>
          <p:spPr>
            <a:xfrm>
              <a:off x="1376325" y="3824325"/>
              <a:ext cx="18200" cy="25275"/>
            </a:xfrm>
            <a:custGeom>
              <a:avLst/>
              <a:gdLst/>
              <a:ahLst/>
              <a:cxnLst/>
              <a:rect l="l" t="t" r="r" b="b"/>
              <a:pathLst>
                <a:path w="728" h="1011" extrusionOk="0">
                  <a:moveTo>
                    <a:pt x="7" y="37"/>
                  </a:moveTo>
                  <a:cubicBezTo>
                    <a:pt x="192" y="19"/>
                    <a:pt x="358" y="166"/>
                    <a:pt x="463" y="308"/>
                  </a:cubicBezTo>
                  <a:cubicBezTo>
                    <a:pt x="531" y="400"/>
                    <a:pt x="580" y="505"/>
                    <a:pt x="611" y="610"/>
                  </a:cubicBezTo>
                  <a:cubicBezTo>
                    <a:pt x="654" y="739"/>
                    <a:pt x="654" y="862"/>
                    <a:pt x="660" y="998"/>
                  </a:cubicBezTo>
                  <a:cubicBezTo>
                    <a:pt x="660" y="1010"/>
                    <a:pt x="678" y="1010"/>
                    <a:pt x="684" y="998"/>
                  </a:cubicBezTo>
                  <a:cubicBezTo>
                    <a:pt x="728" y="758"/>
                    <a:pt x="629" y="462"/>
                    <a:pt x="481" y="271"/>
                  </a:cubicBezTo>
                  <a:cubicBezTo>
                    <a:pt x="364" y="123"/>
                    <a:pt x="198" y="0"/>
                    <a:pt x="1" y="31"/>
                  </a:cubicBezTo>
                  <a:cubicBezTo>
                    <a:pt x="1" y="31"/>
                    <a:pt x="1" y="43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47"/>
            <p:cNvSpPr/>
            <p:nvPr/>
          </p:nvSpPr>
          <p:spPr>
            <a:xfrm>
              <a:off x="1363250" y="3846800"/>
              <a:ext cx="13725" cy="18800"/>
            </a:xfrm>
            <a:custGeom>
              <a:avLst/>
              <a:gdLst/>
              <a:ahLst/>
              <a:cxnLst/>
              <a:rect l="l" t="t" r="r" b="b"/>
              <a:pathLst>
                <a:path w="549" h="752" extrusionOk="0">
                  <a:moveTo>
                    <a:pt x="6" y="7"/>
                  </a:moveTo>
                  <a:cubicBezTo>
                    <a:pt x="0" y="179"/>
                    <a:pt x="56" y="333"/>
                    <a:pt x="154" y="468"/>
                  </a:cubicBezTo>
                  <a:cubicBezTo>
                    <a:pt x="240" y="592"/>
                    <a:pt x="388" y="727"/>
                    <a:pt x="536" y="746"/>
                  </a:cubicBezTo>
                  <a:cubicBezTo>
                    <a:pt x="542" y="752"/>
                    <a:pt x="548" y="739"/>
                    <a:pt x="542" y="733"/>
                  </a:cubicBezTo>
                  <a:cubicBezTo>
                    <a:pt x="481" y="696"/>
                    <a:pt x="419" y="672"/>
                    <a:pt x="358" y="629"/>
                  </a:cubicBezTo>
                  <a:cubicBezTo>
                    <a:pt x="296" y="585"/>
                    <a:pt x="240" y="530"/>
                    <a:pt x="191" y="468"/>
                  </a:cubicBezTo>
                  <a:cubicBezTo>
                    <a:pt x="87" y="339"/>
                    <a:pt x="25" y="173"/>
                    <a:pt x="13" y="7"/>
                  </a:cubicBezTo>
                  <a:cubicBezTo>
                    <a:pt x="13" y="0"/>
                    <a:pt x="6" y="0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47"/>
            <p:cNvSpPr/>
            <p:nvPr/>
          </p:nvSpPr>
          <p:spPr>
            <a:xfrm>
              <a:off x="1368175" y="3844650"/>
              <a:ext cx="6950" cy="3400"/>
            </a:xfrm>
            <a:custGeom>
              <a:avLst/>
              <a:gdLst/>
              <a:ahLst/>
              <a:cxnLst/>
              <a:rect l="l" t="t" r="r" b="b"/>
              <a:pathLst>
                <a:path w="278" h="136" extrusionOk="0">
                  <a:moveTo>
                    <a:pt x="7" y="37"/>
                  </a:moveTo>
                  <a:cubicBezTo>
                    <a:pt x="62" y="25"/>
                    <a:pt x="111" y="37"/>
                    <a:pt x="161" y="62"/>
                  </a:cubicBezTo>
                  <a:cubicBezTo>
                    <a:pt x="204" y="80"/>
                    <a:pt x="228" y="111"/>
                    <a:pt x="265" y="136"/>
                  </a:cubicBezTo>
                  <a:cubicBezTo>
                    <a:pt x="271" y="136"/>
                    <a:pt x="278" y="129"/>
                    <a:pt x="271" y="129"/>
                  </a:cubicBezTo>
                  <a:cubicBezTo>
                    <a:pt x="222" y="49"/>
                    <a:pt x="93" y="0"/>
                    <a:pt x="7" y="31"/>
                  </a:cubicBezTo>
                  <a:cubicBezTo>
                    <a:pt x="0" y="37"/>
                    <a:pt x="7" y="43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47"/>
            <p:cNvSpPr/>
            <p:nvPr/>
          </p:nvSpPr>
          <p:spPr>
            <a:xfrm>
              <a:off x="1372025" y="3831700"/>
              <a:ext cx="12175" cy="16200"/>
            </a:xfrm>
            <a:custGeom>
              <a:avLst/>
              <a:gdLst/>
              <a:ahLst/>
              <a:cxnLst/>
              <a:rect l="l" t="t" r="r" b="b"/>
              <a:pathLst>
                <a:path w="487" h="648" extrusionOk="0">
                  <a:moveTo>
                    <a:pt x="111" y="635"/>
                  </a:moveTo>
                  <a:cubicBezTo>
                    <a:pt x="0" y="475"/>
                    <a:pt x="167" y="333"/>
                    <a:pt x="296" y="253"/>
                  </a:cubicBezTo>
                  <a:cubicBezTo>
                    <a:pt x="382" y="198"/>
                    <a:pt x="456" y="118"/>
                    <a:pt x="487" y="19"/>
                  </a:cubicBezTo>
                  <a:cubicBezTo>
                    <a:pt x="487" y="7"/>
                    <a:pt x="475" y="1"/>
                    <a:pt x="468" y="7"/>
                  </a:cubicBezTo>
                  <a:cubicBezTo>
                    <a:pt x="413" y="87"/>
                    <a:pt x="382" y="161"/>
                    <a:pt x="302" y="222"/>
                  </a:cubicBezTo>
                  <a:cubicBezTo>
                    <a:pt x="241" y="266"/>
                    <a:pt x="185" y="296"/>
                    <a:pt x="136" y="352"/>
                  </a:cubicBezTo>
                  <a:cubicBezTo>
                    <a:pt x="56" y="432"/>
                    <a:pt x="25" y="549"/>
                    <a:pt x="99" y="641"/>
                  </a:cubicBezTo>
                  <a:cubicBezTo>
                    <a:pt x="105" y="647"/>
                    <a:pt x="111" y="641"/>
                    <a:pt x="111" y="6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47"/>
            <p:cNvSpPr/>
            <p:nvPr/>
          </p:nvSpPr>
          <p:spPr>
            <a:xfrm>
              <a:off x="1383425" y="3832025"/>
              <a:ext cx="3875" cy="8175"/>
            </a:xfrm>
            <a:custGeom>
              <a:avLst/>
              <a:gdLst/>
              <a:ahLst/>
              <a:cxnLst/>
              <a:rect l="l" t="t" r="r" b="b"/>
              <a:pathLst>
                <a:path w="155" h="327" extrusionOk="0">
                  <a:moveTo>
                    <a:pt x="6" y="19"/>
                  </a:moveTo>
                  <a:cubicBezTo>
                    <a:pt x="31" y="62"/>
                    <a:pt x="56" y="105"/>
                    <a:pt x="74" y="154"/>
                  </a:cubicBezTo>
                  <a:cubicBezTo>
                    <a:pt x="99" y="216"/>
                    <a:pt x="74" y="259"/>
                    <a:pt x="62" y="320"/>
                  </a:cubicBezTo>
                  <a:cubicBezTo>
                    <a:pt x="56" y="327"/>
                    <a:pt x="68" y="327"/>
                    <a:pt x="68" y="327"/>
                  </a:cubicBezTo>
                  <a:cubicBezTo>
                    <a:pt x="154" y="234"/>
                    <a:pt x="80" y="92"/>
                    <a:pt x="19" y="6"/>
                  </a:cubicBezTo>
                  <a:cubicBezTo>
                    <a:pt x="12" y="0"/>
                    <a:pt x="0" y="6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47"/>
            <p:cNvSpPr/>
            <p:nvPr/>
          </p:nvSpPr>
          <p:spPr>
            <a:xfrm>
              <a:off x="1384350" y="3838950"/>
              <a:ext cx="2175" cy="4325"/>
            </a:xfrm>
            <a:custGeom>
              <a:avLst/>
              <a:gdLst/>
              <a:ahLst/>
              <a:cxnLst/>
              <a:rect l="l" t="t" r="r" b="b"/>
              <a:pathLst>
                <a:path w="87" h="173" extrusionOk="0">
                  <a:moveTo>
                    <a:pt x="37" y="43"/>
                  </a:moveTo>
                  <a:cubicBezTo>
                    <a:pt x="62" y="31"/>
                    <a:pt x="68" y="62"/>
                    <a:pt x="62" y="80"/>
                  </a:cubicBezTo>
                  <a:cubicBezTo>
                    <a:pt x="56" y="93"/>
                    <a:pt x="43" y="105"/>
                    <a:pt x="37" y="117"/>
                  </a:cubicBezTo>
                  <a:cubicBezTo>
                    <a:pt x="25" y="130"/>
                    <a:pt x="0" y="148"/>
                    <a:pt x="6" y="167"/>
                  </a:cubicBezTo>
                  <a:cubicBezTo>
                    <a:pt x="6" y="173"/>
                    <a:pt x="6" y="173"/>
                    <a:pt x="12" y="173"/>
                  </a:cubicBezTo>
                  <a:cubicBezTo>
                    <a:pt x="25" y="167"/>
                    <a:pt x="43" y="142"/>
                    <a:pt x="49" y="130"/>
                  </a:cubicBezTo>
                  <a:cubicBezTo>
                    <a:pt x="62" y="117"/>
                    <a:pt x="80" y="99"/>
                    <a:pt x="80" y="80"/>
                  </a:cubicBezTo>
                  <a:cubicBezTo>
                    <a:pt x="86" y="43"/>
                    <a:pt x="62" y="0"/>
                    <a:pt x="25" y="37"/>
                  </a:cubicBezTo>
                  <a:cubicBezTo>
                    <a:pt x="19" y="37"/>
                    <a:pt x="31" y="50"/>
                    <a:pt x="37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47"/>
            <p:cNvSpPr/>
            <p:nvPr/>
          </p:nvSpPr>
          <p:spPr>
            <a:xfrm>
              <a:off x="1381725" y="3842475"/>
              <a:ext cx="5400" cy="5875"/>
            </a:xfrm>
            <a:custGeom>
              <a:avLst/>
              <a:gdLst/>
              <a:ahLst/>
              <a:cxnLst/>
              <a:rect l="l" t="t" r="r" b="b"/>
              <a:pathLst>
                <a:path w="216" h="235" extrusionOk="0">
                  <a:moveTo>
                    <a:pt x="142" y="13"/>
                  </a:moveTo>
                  <a:cubicBezTo>
                    <a:pt x="173" y="13"/>
                    <a:pt x="204" y="19"/>
                    <a:pt x="185" y="56"/>
                  </a:cubicBezTo>
                  <a:cubicBezTo>
                    <a:pt x="167" y="87"/>
                    <a:pt x="148" y="106"/>
                    <a:pt x="124" y="130"/>
                  </a:cubicBezTo>
                  <a:cubicBezTo>
                    <a:pt x="87" y="161"/>
                    <a:pt x="44" y="192"/>
                    <a:pt x="7" y="229"/>
                  </a:cubicBezTo>
                  <a:cubicBezTo>
                    <a:pt x="0" y="235"/>
                    <a:pt x="7" y="235"/>
                    <a:pt x="13" y="235"/>
                  </a:cubicBezTo>
                  <a:cubicBezTo>
                    <a:pt x="37" y="229"/>
                    <a:pt x="56" y="210"/>
                    <a:pt x="74" y="198"/>
                  </a:cubicBezTo>
                  <a:cubicBezTo>
                    <a:pt x="111" y="167"/>
                    <a:pt x="142" y="136"/>
                    <a:pt x="173" y="106"/>
                  </a:cubicBezTo>
                  <a:cubicBezTo>
                    <a:pt x="191" y="87"/>
                    <a:pt x="216" y="56"/>
                    <a:pt x="204" y="32"/>
                  </a:cubicBezTo>
                  <a:cubicBezTo>
                    <a:pt x="197" y="1"/>
                    <a:pt x="167" y="1"/>
                    <a:pt x="142" y="1"/>
                  </a:cubicBezTo>
                  <a:cubicBezTo>
                    <a:pt x="136" y="1"/>
                    <a:pt x="136" y="13"/>
                    <a:pt x="14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47"/>
            <p:cNvSpPr/>
            <p:nvPr/>
          </p:nvSpPr>
          <p:spPr>
            <a:xfrm>
              <a:off x="1381575" y="3848500"/>
              <a:ext cx="8950" cy="7725"/>
            </a:xfrm>
            <a:custGeom>
              <a:avLst/>
              <a:gdLst/>
              <a:ahLst/>
              <a:cxnLst/>
              <a:rect l="l" t="t" r="r" b="b"/>
              <a:pathLst>
                <a:path w="358" h="309" extrusionOk="0">
                  <a:moveTo>
                    <a:pt x="6" y="6"/>
                  </a:moveTo>
                  <a:cubicBezTo>
                    <a:pt x="105" y="12"/>
                    <a:pt x="154" y="117"/>
                    <a:pt x="203" y="191"/>
                  </a:cubicBezTo>
                  <a:cubicBezTo>
                    <a:pt x="228" y="234"/>
                    <a:pt x="296" y="308"/>
                    <a:pt x="351" y="283"/>
                  </a:cubicBezTo>
                  <a:cubicBezTo>
                    <a:pt x="357" y="283"/>
                    <a:pt x="357" y="277"/>
                    <a:pt x="351" y="271"/>
                  </a:cubicBezTo>
                  <a:cubicBezTo>
                    <a:pt x="314" y="246"/>
                    <a:pt x="277" y="240"/>
                    <a:pt x="247" y="210"/>
                  </a:cubicBezTo>
                  <a:cubicBezTo>
                    <a:pt x="216" y="179"/>
                    <a:pt x="191" y="136"/>
                    <a:pt x="167" y="99"/>
                  </a:cubicBezTo>
                  <a:cubicBezTo>
                    <a:pt x="130" y="43"/>
                    <a:pt x="80" y="0"/>
                    <a:pt x="6" y="6"/>
                  </a:cubicBezTo>
                  <a:cubicBezTo>
                    <a:pt x="0" y="6"/>
                    <a:pt x="0" y="6"/>
                    <a:pt x="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47"/>
            <p:cNvSpPr/>
            <p:nvPr/>
          </p:nvSpPr>
          <p:spPr>
            <a:xfrm>
              <a:off x="1367700" y="3846500"/>
              <a:ext cx="950" cy="2175"/>
            </a:xfrm>
            <a:custGeom>
              <a:avLst/>
              <a:gdLst/>
              <a:ahLst/>
              <a:cxnLst/>
              <a:rect l="l" t="t" r="r" b="b"/>
              <a:pathLst>
                <a:path w="38" h="87" extrusionOk="0">
                  <a:moveTo>
                    <a:pt x="7" y="0"/>
                  </a:moveTo>
                  <a:cubicBezTo>
                    <a:pt x="1" y="31"/>
                    <a:pt x="1" y="55"/>
                    <a:pt x="19" y="80"/>
                  </a:cubicBezTo>
                  <a:cubicBezTo>
                    <a:pt x="26" y="86"/>
                    <a:pt x="38" y="74"/>
                    <a:pt x="32" y="68"/>
                  </a:cubicBezTo>
                  <a:cubicBezTo>
                    <a:pt x="19" y="49"/>
                    <a:pt x="13" y="25"/>
                    <a:pt x="13" y="6"/>
                  </a:cubicBezTo>
                  <a:cubicBezTo>
                    <a:pt x="13" y="0"/>
                    <a:pt x="13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47"/>
            <p:cNvSpPr/>
            <p:nvPr/>
          </p:nvSpPr>
          <p:spPr>
            <a:xfrm>
              <a:off x="1366950" y="3848500"/>
              <a:ext cx="1875" cy="2625"/>
            </a:xfrm>
            <a:custGeom>
              <a:avLst/>
              <a:gdLst/>
              <a:ahLst/>
              <a:cxnLst/>
              <a:rect l="l" t="t" r="r" b="b"/>
              <a:pathLst>
                <a:path w="75" h="105" extrusionOk="0">
                  <a:moveTo>
                    <a:pt x="49" y="0"/>
                  </a:moveTo>
                  <a:cubicBezTo>
                    <a:pt x="19" y="19"/>
                    <a:pt x="0" y="56"/>
                    <a:pt x="0" y="93"/>
                  </a:cubicBezTo>
                  <a:cubicBezTo>
                    <a:pt x="0" y="99"/>
                    <a:pt x="12" y="105"/>
                    <a:pt x="12" y="99"/>
                  </a:cubicBezTo>
                  <a:cubicBezTo>
                    <a:pt x="25" y="80"/>
                    <a:pt x="31" y="74"/>
                    <a:pt x="43" y="62"/>
                  </a:cubicBezTo>
                  <a:cubicBezTo>
                    <a:pt x="56" y="56"/>
                    <a:pt x="68" y="49"/>
                    <a:pt x="74" y="37"/>
                  </a:cubicBezTo>
                  <a:cubicBezTo>
                    <a:pt x="74" y="37"/>
                    <a:pt x="74" y="31"/>
                    <a:pt x="68" y="31"/>
                  </a:cubicBezTo>
                  <a:cubicBezTo>
                    <a:pt x="43" y="31"/>
                    <a:pt x="12" y="62"/>
                    <a:pt x="0" y="86"/>
                  </a:cubicBezTo>
                  <a:cubicBezTo>
                    <a:pt x="6" y="86"/>
                    <a:pt x="12" y="93"/>
                    <a:pt x="19" y="93"/>
                  </a:cubicBezTo>
                  <a:cubicBezTo>
                    <a:pt x="19" y="62"/>
                    <a:pt x="31" y="31"/>
                    <a:pt x="56" y="6"/>
                  </a:cubicBezTo>
                  <a:cubicBezTo>
                    <a:pt x="62" y="6"/>
                    <a:pt x="5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47"/>
            <p:cNvSpPr/>
            <p:nvPr/>
          </p:nvSpPr>
          <p:spPr>
            <a:xfrm>
              <a:off x="1368625" y="3849250"/>
              <a:ext cx="14500" cy="6975"/>
            </a:xfrm>
            <a:custGeom>
              <a:avLst/>
              <a:gdLst/>
              <a:ahLst/>
              <a:cxnLst/>
              <a:rect l="l" t="t" r="r" b="b"/>
              <a:pathLst>
                <a:path w="580" h="279" extrusionOk="0">
                  <a:moveTo>
                    <a:pt x="7" y="13"/>
                  </a:moveTo>
                  <a:cubicBezTo>
                    <a:pt x="56" y="63"/>
                    <a:pt x="87" y="124"/>
                    <a:pt x="136" y="173"/>
                  </a:cubicBezTo>
                  <a:cubicBezTo>
                    <a:pt x="179" y="216"/>
                    <a:pt x="235" y="241"/>
                    <a:pt x="290" y="253"/>
                  </a:cubicBezTo>
                  <a:cubicBezTo>
                    <a:pt x="389" y="278"/>
                    <a:pt x="518" y="253"/>
                    <a:pt x="580" y="161"/>
                  </a:cubicBezTo>
                  <a:cubicBezTo>
                    <a:pt x="580" y="149"/>
                    <a:pt x="574" y="143"/>
                    <a:pt x="568" y="149"/>
                  </a:cubicBezTo>
                  <a:cubicBezTo>
                    <a:pt x="469" y="229"/>
                    <a:pt x="377" y="253"/>
                    <a:pt x="253" y="216"/>
                  </a:cubicBezTo>
                  <a:cubicBezTo>
                    <a:pt x="143" y="180"/>
                    <a:pt x="99" y="75"/>
                    <a:pt x="13" y="7"/>
                  </a:cubicBezTo>
                  <a:cubicBezTo>
                    <a:pt x="7" y="1"/>
                    <a:pt x="1" y="7"/>
                    <a:pt x="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47"/>
            <p:cNvSpPr/>
            <p:nvPr/>
          </p:nvSpPr>
          <p:spPr>
            <a:xfrm>
              <a:off x="1382025" y="3852500"/>
              <a:ext cx="2350" cy="4800"/>
            </a:xfrm>
            <a:custGeom>
              <a:avLst/>
              <a:gdLst/>
              <a:ahLst/>
              <a:cxnLst/>
              <a:rect l="l" t="t" r="r" b="b"/>
              <a:pathLst>
                <a:path w="94" h="192" extrusionOk="0">
                  <a:moveTo>
                    <a:pt x="1" y="13"/>
                  </a:moveTo>
                  <a:cubicBezTo>
                    <a:pt x="25" y="43"/>
                    <a:pt x="38" y="68"/>
                    <a:pt x="50" y="105"/>
                  </a:cubicBezTo>
                  <a:cubicBezTo>
                    <a:pt x="56" y="130"/>
                    <a:pt x="56" y="167"/>
                    <a:pt x="75" y="185"/>
                  </a:cubicBezTo>
                  <a:cubicBezTo>
                    <a:pt x="81" y="191"/>
                    <a:pt x="81" y="191"/>
                    <a:pt x="87" y="185"/>
                  </a:cubicBezTo>
                  <a:cubicBezTo>
                    <a:pt x="93" y="154"/>
                    <a:pt x="75" y="117"/>
                    <a:pt x="68" y="86"/>
                  </a:cubicBezTo>
                  <a:cubicBezTo>
                    <a:pt x="56" y="56"/>
                    <a:pt x="44" y="25"/>
                    <a:pt x="13" y="6"/>
                  </a:cubicBezTo>
                  <a:cubicBezTo>
                    <a:pt x="7" y="0"/>
                    <a:pt x="1" y="6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47"/>
            <p:cNvSpPr/>
            <p:nvPr/>
          </p:nvSpPr>
          <p:spPr>
            <a:xfrm>
              <a:off x="1384025" y="3853725"/>
              <a:ext cx="800" cy="3100"/>
            </a:xfrm>
            <a:custGeom>
              <a:avLst/>
              <a:gdLst/>
              <a:ahLst/>
              <a:cxnLst/>
              <a:rect l="l" t="t" r="r" b="b"/>
              <a:pathLst>
                <a:path w="32" h="124" extrusionOk="0">
                  <a:moveTo>
                    <a:pt x="19" y="1"/>
                  </a:moveTo>
                  <a:cubicBezTo>
                    <a:pt x="19" y="25"/>
                    <a:pt x="19" y="50"/>
                    <a:pt x="13" y="68"/>
                  </a:cubicBezTo>
                  <a:cubicBezTo>
                    <a:pt x="7" y="87"/>
                    <a:pt x="1" y="105"/>
                    <a:pt x="1" y="124"/>
                  </a:cubicBezTo>
                  <a:cubicBezTo>
                    <a:pt x="1" y="124"/>
                    <a:pt x="7" y="124"/>
                    <a:pt x="7" y="124"/>
                  </a:cubicBezTo>
                  <a:cubicBezTo>
                    <a:pt x="32" y="93"/>
                    <a:pt x="32" y="44"/>
                    <a:pt x="25" y="1"/>
                  </a:cubicBezTo>
                  <a:cubicBezTo>
                    <a:pt x="25" y="1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47"/>
            <p:cNvSpPr/>
            <p:nvPr/>
          </p:nvSpPr>
          <p:spPr>
            <a:xfrm>
              <a:off x="1384350" y="3853875"/>
              <a:ext cx="5100" cy="2175"/>
            </a:xfrm>
            <a:custGeom>
              <a:avLst/>
              <a:gdLst/>
              <a:ahLst/>
              <a:cxnLst/>
              <a:rect l="l" t="t" r="r" b="b"/>
              <a:pathLst>
                <a:path w="204" h="87" extrusionOk="0">
                  <a:moveTo>
                    <a:pt x="6" y="19"/>
                  </a:moveTo>
                  <a:cubicBezTo>
                    <a:pt x="56" y="56"/>
                    <a:pt x="142" y="87"/>
                    <a:pt x="203" y="56"/>
                  </a:cubicBezTo>
                  <a:cubicBezTo>
                    <a:pt x="203" y="50"/>
                    <a:pt x="203" y="44"/>
                    <a:pt x="203" y="44"/>
                  </a:cubicBezTo>
                  <a:cubicBezTo>
                    <a:pt x="173" y="38"/>
                    <a:pt x="148" y="38"/>
                    <a:pt x="117" y="38"/>
                  </a:cubicBezTo>
                  <a:cubicBezTo>
                    <a:pt x="80" y="31"/>
                    <a:pt x="49" y="19"/>
                    <a:pt x="12" y="7"/>
                  </a:cubicBezTo>
                  <a:cubicBezTo>
                    <a:pt x="6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47"/>
            <p:cNvSpPr/>
            <p:nvPr/>
          </p:nvSpPr>
          <p:spPr>
            <a:xfrm>
              <a:off x="1373400" y="3845100"/>
              <a:ext cx="4350" cy="5725"/>
            </a:xfrm>
            <a:custGeom>
              <a:avLst/>
              <a:gdLst/>
              <a:ahLst/>
              <a:cxnLst/>
              <a:rect l="l" t="t" r="r" b="b"/>
              <a:pathLst>
                <a:path w="174" h="229" extrusionOk="0">
                  <a:moveTo>
                    <a:pt x="167" y="216"/>
                  </a:moveTo>
                  <a:cubicBezTo>
                    <a:pt x="69" y="192"/>
                    <a:pt x="56" y="87"/>
                    <a:pt x="19" y="7"/>
                  </a:cubicBezTo>
                  <a:cubicBezTo>
                    <a:pt x="13" y="1"/>
                    <a:pt x="7" y="7"/>
                    <a:pt x="7" y="13"/>
                  </a:cubicBezTo>
                  <a:cubicBezTo>
                    <a:pt x="1" y="56"/>
                    <a:pt x="32" y="111"/>
                    <a:pt x="56" y="148"/>
                  </a:cubicBezTo>
                  <a:cubicBezTo>
                    <a:pt x="81" y="192"/>
                    <a:pt x="118" y="229"/>
                    <a:pt x="167" y="229"/>
                  </a:cubicBezTo>
                  <a:cubicBezTo>
                    <a:pt x="173" y="229"/>
                    <a:pt x="173" y="216"/>
                    <a:pt x="167" y="2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47"/>
            <p:cNvSpPr/>
            <p:nvPr/>
          </p:nvSpPr>
          <p:spPr>
            <a:xfrm>
              <a:off x="1376475" y="3835700"/>
              <a:ext cx="6800" cy="8350"/>
            </a:xfrm>
            <a:custGeom>
              <a:avLst/>
              <a:gdLst/>
              <a:ahLst/>
              <a:cxnLst/>
              <a:rect l="l" t="t" r="r" b="b"/>
              <a:pathLst>
                <a:path w="272" h="334" extrusionOk="0">
                  <a:moveTo>
                    <a:pt x="260" y="7"/>
                  </a:moveTo>
                  <a:cubicBezTo>
                    <a:pt x="229" y="75"/>
                    <a:pt x="186" y="136"/>
                    <a:pt x="136" y="186"/>
                  </a:cubicBezTo>
                  <a:cubicBezTo>
                    <a:pt x="93" y="229"/>
                    <a:pt x="38" y="272"/>
                    <a:pt x="1" y="321"/>
                  </a:cubicBezTo>
                  <a:cubicBezTo>
                    <a:pt x="1" y="327"/>
                    <a:pt x="7" y="334"/>
                    <a:pt x="13" y="327"/>
                  </a:cubicBezTo>
                  <a:cubicBezTo>
                    <a:pt x="124" y="266"/>
                    <a:pt x="223" y="124"/>
                    <a:pt x="266" y="7"/>
                  </a:cubicBezTo>
                  <a:cubicBezTo>
                    <a:pt x="272" y="7"/>
                    <a:pt x="266" y="1"/>
                    <a:pt x="26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47"/>
            <p:cNvSpPr/>
            <p:nvPr/>
          </p:nvSpPr>
          <p:spPr>
            <a:xfrm>
              <a:off x="1375875" y="3844025"/>
              <a:ext cx="1550" cy="2950"/>
            </a:xfrm>
            <a:custGeom>
              <a:avLst/>
              <a:gdLst/>
              <a:ahLst/>
              <a:cxnLst/>
              <a:rect l="l" t="t" r="r" b="b"/>
              <a:pathLst>
                <a:path w="62" h="118" extrusionOk="0">
                  <a:moveTo>
                    <a:pt x="13" y="19"/>
                  </a:moveTo>
                  <a:cubicBezTo>
                    <a:pt x="37" y="37"/>
                    <a:pt x="31" y="68"/>
                    <a:pt x="19" y="87"/>
                  </a:cubicBezTo>
                  <a:cubicBezTo>
                    <a:pt x="19" y="99"/>
                    <a:pt x="0" y="118"/>
                    <a:pt x="13" y="118"/>
                  </a:cubicBezTo>
                  <a:cubicBezTo>
                    <a:pt x="19" y="118"/>
                    <a:pt x="25" y="118"/>
                    <a:pt x="25" y="118"/>
                  </a:cubicBezTo>
                  <a:cubicBezTo>
                    <a:pt x="56" y="87"/>
                    <a:pt x="62" y="31"/>
                    <a:pt x="19" y="7"/>
                  </a:cubicBezTo>
                  <a:cubicBezTo>
                    <a:pt x="13" y="1"/>
                    <a:pt x="7" y="13"/>
                    <a:pt x="1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47"/>
            <p:cNvSpPr/>
            <p:nvPr/>
          </p:nvSpPr>
          <p:spPr>
            <a:xfrm>
              <a:off x="1376475" y="3846025"/>
              <a:ext cx="2200" cy="3875"/>
            </a:xfrm>
            <a:custGeom>
              <a:avLst/>
              <a:gdLst/>
              <a:ahLst/>
              <a:cxnLst/>
              <a:rect l="l" t="t" r="r" b="b"/>
              <a:pathLst>
                <a:path w="88" h="155" extrusionOk="0">
                  <a:moveTo>
                    <a:pt x="7" y="38"/>
                  </a:moveTo>
                  <a:cubicBezTo>
                    <a:pt x="44" y="25"/>
                    <a:pt x="50" y="56"/>
                    <a:pt x="50" y="87"/>
                  </a:cubicBezTo>
                  <a:cubicBezTo>
                    <a:pt x="44" y="99"/>
                    <a:pt x="44" y="111"/>
                    <a:pt x="38" y="124"/>
                  </a:cubicBezTo>
                  <a:cubicBezTo>
                    <a:pt x="32" y="130"/>
                    <a:pt x="26" y="142"/>
                    <a:pt x="32" y="148"/>
                  </a:cubicBezTo>
                  <a:cubicBezTo>
                    <a:pt x="32" y="148"/>
                    <a:pt x="32" y="148"/>
                    <a:pt x="38" y="148"/>
                  </a:cubicBezTo>
                  <a:cubicBezTo>
                    <a:pt x="63" y="155"/>
                    <a:pt x="87" y="1"/>
                    <a:pt x="7" y="31"/>
                  </a:cubicBezTo>
                  <a:cubicBezTo>
                    <a:pt x="1" y="31"/>
                    <a:pt x="1" y="38"/>
                    <a:pt x="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47"/>
            <p:cNvSpPr/>
            <p:nvPr/>
          </p:nvSpPr>
          <p:spPr>
            <a:xfrm>
              <a:off x="1378025" y="384002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222" y="0"/>
                  </a:moveTo>
                  <a:cubicBezTo>
                    <a:pt x="185" y="50"/>
                    <a:pt x="155" y="93"/>
                    <a:pt x="118" y="142"/>
                  </a:cubicBezTo>
                  <a:cubicBezTo>
                    <a:pt x="87" y="185"/>
                    <a:pt x="38" y="216"/>
                    <a:pt x="7" y="253"/>
                  </a:cubicBezTo>
                  <a:cubicBezTo>
                    <a:pt x="1" y="259"/>
                    <a:pt x="1" y="265"/>
                    <a:pt x="7" y="265"/>
                  </a:cubicBezTo>
                  <a:cubicBezTo>
                    <a:pt x="62" y="247"/>
                    <a:pt x="99" y="197"/>
                    <a:pt x="136" y="154"/>
                  </a:cubicBezTo>
                  <a:cubicBezTo>
                    <a:pt x="173" y="111"/>
                    <a:pt x="198" y="56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47"/>
            <p:cNvSpPr/>
            <p:nvPr/>
          </p:nvSpPr>
          <p:spPr>
            <a:xfrm>
              <a:off x="1380175" y="3844950"/>
              <a:ext cx="2500" cy="2325"/>
            </a:xfrm>
            <a:custGeom>
              <a:avLst/>
              <a:gdLst/>
              <a:ahLst/>
              <a:cxnLst/>
              <a:rect l="l" t="t" r="r" b="b"/>
              <a:pathLst>
                <a:path w="100" h="93" extrusionOk="0">
                  <a:moveTo>
                    <a:pt x="87" y="7"/>
                  </a:moveTo>
                  <a:cubicBezTo>
                    <a:pt x="62" y="37"/>
                    <a:pt x="25" y="56"/>
                    <a:pt x="1" y="93"/>
                  </a:cubicBezTo>
                  <a:cubicBezTo>
                    <a:pt x="1" y="93"/>
                    <a:pt x="1" y="93"/>
                    <a:pt x="7" y="93"/>
                  </a:cubicBezTo>
                  <a:cubicBezTo>
                    <a:pt x="38" y="68"/>
                    <a:pt x="69" y="44"/>
                    <a:pt x="93" y="13"/>
                  </a:cubicBezTo>
                  <a:cubicBezTo>
                    <a:pt x="99" y="7"/>
                    <a:pt x="93" y="0"/>
                    <a:pt x="8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47"/>
            <p:cNvSpPr/>
            <p:nvPr/>
          </p:nvSpPr>
          <p:spPr>
            <a:xfrm>
              <a:off x="1366325" y="3844325"/>
              <a:ext cx="2650" cy="2350"/>
            </a:xfrm>
            <a:custGeom>
              <a:avLst/>
              <a:gdLst/>
              <a:ahLst/>
              <a:cxnLst/>
              <a:rect l="l" t="t" r="r" b="b"/>
              <a:pathLst>
                <a:path w="106" h="94" extrusionOk="0">
                  <a:moveTo>
                    <a:pt x="50" y="81"/>
                  </a:moveTo>
                  <a:cubicBezTo>
                    <a:pt x="37" y="81"/>
                    <a:pt x="25" y="81"/>
                    <a:pt x="13" y="69"/>
                  </a:cubicBezTo>
                  <a:cubicBezTo>
                    <a:pt x="7" y="69"/>
                    <a:pt x="7" y="75"/>
                    <a:pt x="7" y="75"/>
                  </a:cubicBezTo>
                  <a:cubicBezTo>
                    <a:pt x="19" y="81"/>
                    <a:pt x="37" y="75"/>
                    <a:pt x="56" y="81"/>
                  </a:cubicBezTo>
                  <a:cubicBezTo>
                    <a:pt x="62" y="81"/>
                    <a:pt x="68" y="75"/>
                    <a:pt x="62" y="69"/>
                  </a:cubicBezTo>
                  <a:cubicBezTo>
                    <a:pt x="44" y="50"/>
                    <a:pt x="37" y="32"/>
                    <a:pt x="37" y="7"/>
                  </a:cubicBezTo>
                  <a:lnTo>
                    <a:pt x="31" y="13"/>
                  </a:lnTo>
                  <a:cubicBezTo>
                    <a:pt x="31" y="13"/>
                    <a:pt x="31" y="13"/>
                    <a:pt x="37" y="13"/>
                  </a:cubicBezTo>
                  <a:cubicBezTo>
                    <a:pt x="31" y="13"/>
                    <a:pt x="31" y="13"/>
                    <a:pt x="25" y="13"/>
                  </a:cubicBezTo>
                  <a:cubicBezTo>
                    <a:pt x="37" y="25"/>
                    <a:pt x="44" y="38"/>
                    <a:pt x="62" y="50"/>
                  </a:cubicBezTo>
                  <a:cubicBezTo>
                    <a:pt x="68" y="56"/>
                    <a:pt x="93" y="69"/>
                    <a:pt x="99" y="56"/>
                  </a:cubicBezTo>
                  <a:cubicBezTo>
                    <a:pt x="105" y="56"/>
                    <a:pt x="105" y="50"/>
                    <a:pt x="99" y="50"/>
                  </a:cubicBezTo>
                  <a:cubicBezTo>
                    <a:pt x="99" y="44"/>
                    <a:pt x="93" y="44"/>
                    <a:pt x="87" y="44"/>
                  </a:cubicBezTo>
                  <a:cubicBezTo>
                    <a:pt x="81" y="38"/>
                    <a:pt x="68" y="38"/>
                    <a:pt x="62" y="32"/>
                  </a:cubicBezTo>
                  <a:cubicBezTo>
                    <a:pt x="50" y="25"/>
                    <a:pt x="44" y="13"/>
                    <a:pt x="37" y="7"/>
                  </a:cubicBezTo>
                  <a:cubicBezTo>
                    <a:pt x="37" y="1"/>
                    <a:pt x="31" y="1"/>
                    <a:pt x="31" y="1"/>
                  </a:cubicBezTo>
                  <a:cubicBezTo>
                    <a:pt x="25" y="1"/>
                    <a:pt x="25" y="7"/>
                    <a:pt x="25" y="7"/>
                  </a:cubicBezTo>
                  <a:cubicBezTo>
                    <a:pt x="19" y="32"/>
                    <a:pt x="31" y="62"/>
                    <a:pt x="50" y="75"/>
                  </a:cubicBezTo>
                  <a:cubicBezTo>
                    <a:pt x="50" y="75"/>
                    <a:pt x="56" y="69"/>
                    <a:pt x="56" y="62"/>
                  </a:cubicBezTo>
                  <a:cubicBezTo>
                    <a:pt x="37" y="62"/>
                    <a:pt x="25" y="69"/>
                    <a:pt x="7" y="69"/>
                  </a:cubicBezTo>
                  <a:cubicBezTo>
                    <a:pt x="0" y="62"/>
                    <a:pt x="0" y="69"/>
                    <a:pt x="0" y="75"/>
                  </a:cubicBezTo>
                  <a:cubicBezTo>
                    <a:pt x="19" y="93"/>
                    <a:pt x="31" y="93"/>
                    <a:pt x="50" y="93"/>
                  </a:cubicBezTo>
                  <a:cubicBezTo>
                    <a:pt x="56" y="93"/>
                    <a:pt x="56" y="81"/>
                    <a:pt x="50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47"/>
            <p:cNvSpPr/>
            <p:nvPr/>
          </p:nvSpPr>
          <p:spPr>
            <a:xfrm>
              <a:off x="1370175" y="3830175"/>
              <a:ext cx="6175" cy="15875"/>
            </a:xfrm>
            <a:custGeom>
              <a:avLst/>
              <a:gdLst/>
              <a:ahLst/>
              <a:cxnLst/>
              <a:rect l="l" t="t" r="r" b="b"/>
              <a:pathLst>
                <a:path w="247" h="635" extrusionOk="0">
                  <a:moveTo>
                    <a:pt x="99" y="628"/>
                  </a:moveTo>
                  <a:cubicBezTo>
                    <a:pt x="0" y="561"/>
                    <a:pt x="136" y="370"/>
                    <a:pt x="167" y="302"/>
                  </a:cubicBezTo>
                  <a:cubicBezTo>
                    <a:pt x="210" y="216"/>
                    <a:pt x="247" y="111"/>
                    <a:pt x="228" y="12"/>
                  </a:cubicBezTo>
                  <a:cubicBezTo>
                    <a:pt x="222" y="0"/>
                    <a:pt x="210" y="6"/>
                    <a:pt x="210" y="19"/>
                  </a:cubicBezTo>
                  <a:cubicBezTo>
                    <a:pt x="198" y="99"/>
                    <a:pt x="191" y="166"/>
                    <a:pt x="161" y="247"/>
                  </a:cubicBezTo>
                  <a:cubicBezTo>
                    <a:pt x="136" y="308"/>
                    <a:pt x="99" y="370"/>
                    <a:pt x="74" y="431"/>
                  </a:cubicBezTo>
                  <a:cubicBezTo>
                    <a:pt x="50" y="493"/>
                    <a:pt x="19" y="598"/>
                    <a:pt x="93" y="635"/>
                  </a:cubicBezTo>
                  <a:cubicBezTo>
                    <a:pt x="99" y="635"/>
                    <a:pt x="105" y="628"/>
                    <a:pt x="99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47"/>
            <p:cNvSpPr/>
            <p:nvPr/>
          </p:nvSpPr>
          <p:spPr>
            <a:xfrm>
              <a:off x="1375875" y="3830925"/>
              <a:ext cx="1875" cy="4350"/>
            </a:xfrm>
            <a:custGeom>
              <a:avLst/>
              <a:gdLst/>
              <a:ahLst/>
              <a:cxnLst/>
              <a:rect l="l" t="t" r="r" b="b"/>
              <a:pathLst>
                <a:path w="75" h="174" extrusionOk="0">
                  <a:moveTo>
                    <a:pt x="0" y="7"/>
                  </a:moveTo>
                  <a:cubicBezTo>
                    <a:pt x="19" y="32"/>
                    <a:pt x="31" y="56"/>
                    <a:pt x="37" y="87"/>
                  </a:cubicBezTo>
                  <a:cubicBezTo>
                    <a:pt x="50" y="112"/>
                    <a:pt x="50" y="143"/>
                    <a:pt x="62" y="167"/>
                  </a:cubicBezTo>
                  <a:cubicBezTo>
                    <a:pt x="62" y="173"/>
                    <a:pt x="68" y="173"/>
                    <a:pt x="68" y="167"/>
                  </a:cubicBezTo>
                  <a:cubicBezTo>
                    <a:pt x="74" y="143"/>
                    <a:pt x="62" y="106"/>
                    <a:pt x="56" y="81"/>
                  </a:cubicBezTo>
                  <a:cubicBezTo>
                    <a:pt x="43" y="50"/>
                    <a:pt x="25" y="26"/>
                    <a:pt x="7" y="1"/>
                  </a:cubicBezTo>
                  <a:cubicBezTo>
                    <a:pt x="7" y="1"/>
                    <a:pt x="0" y="1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47"/>
            <p:cNvSpPr/>
            <p:nvPr/>
          </p:nvSpPr>
          <p:spPr>
            <a:xfrm>
              <a:off x="1376950" y="3832775"/>
              <a:ext cx="2325" cy="5575"/>
            </a:xfrm>
            <a:custGeom>
              <a:avLst/>
              <a:gdLst/>
              <a:ahLst/>
              <a:cxnLst/>
              <a:rect l="l" t="t" r="r" b="b"/>
              <a:pathLst>
                <a:path w="93" h="223" extrusionOk="0">
                  <a:moveTo>
                    <a:pt x="0" y="7"/>
                  </a:moveTo>
                  <a:cubicBezTo>
                    <a:pt x="37" y="32"/>
                    <a:pt x="56" y="69"/>
                    <a:pt x="62" y="106"/>
                  </a:cubicBezTo>
                  <a:cubicBezTo>
                    <a:pt x="68" y="124"/>
                    <a:pt x="68" y="143"/>
                    <a:pt x="68" y="161"/>
                  </a:cubicBezTo>
                  <a:cubicBezTo>
                    <a:pt x="68" y="179"/>
                    <a:pt x="56" y="198"/>
                    <a:pt x="56" y="216"/>
                  </a:cubicBezTo>
                  <a:cubicBezTo>
                    <a:pt x="56" y="216"/>
                    <a:pt x="56" y="223"/>
                    <a:pt x="62" y="216"/>
                  </a:cubicBezTo>
                  <a:cubicBezTo>
                    <a:pt x="93" y="198"/>
                    <a:pt x="87" y="130"/>
                    <a:pt x="81" y="99"/>
                  </a:cubicBezTo>
                  <a:cubicBezTo>
                    <a:pt x="74" y="62"/>
                    <a:pt x="50" y="13"/>
                    <a:pt x="7" y="1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47"/>
            <p:cNvSpPr/>
            <p:nvPr/>
          </p:nvSpPr>
          <p:spPr>
            <a:xfrm>
              <a:off x="1374475" y="3838800"/>
              <a:ext cx="800" cy="950"/>
            </a:xfrm>
            <a:custGeom>
              <a:avLst/>
              <a:gdLst/>
              <a:ahLst/>
              <a:cxnLst/>
              <a:rect l="l" t="t" r="r" b="b"/>
              <a:pathLst>
                <a:path w="32" h="38" extrusionOk="0">
                  <a:moveTo>
                    <a:pt x="19" y="6"/>
                  </a:moveTo>
                  <a:cubicBezTo>
                    <a:pt x="19" y="12"/>
                    <a:pt x="13" y="19"/>
                    <a:pt x="7" y="31"/>
                  </a:cubicBezTo>
                  <a:cubicBezTo>
                    <a:pt x="1" y="31"/>
                    <a:pt x="7" y="37"/>
                    <a:pt x="7" y="31"/>
                  </a:cubicBezTo>
                  <a:cubicBezTo>
                    <a:pt x="19" y="25"/>
                    <a:pt x="26" y="19"/>
                    <a:pt x="32" y="12"/>
                  </a:cubicBezTo>
                  <a:cubicBezTo>
                    <a:pt x="32" y="6"/>
                    <a:pt x="26" y="0"/>
                    <a:pt x="1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47"/>
            <p:cNvSpPr/>
            <p:nvPr/>
          </p:nvSpPr>
          <p:spPr>
            <a:xfrm>
              <a:off x="1368625" y="3847250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7"/>
                    <a:pt x="19" y="1"/>
                    <a:pt x="19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" y="1"/>
                    <a:pt x="1" y="7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9"/>
                    <a:pt x="19" y="19"/>
                    <a:pt x="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47"/>
            <p:cNvSpPr/>
            <p:nvPr/>
          </p:nvSpPr>
          <p:spPr>
            <a:xfrm>
              <a:off x="1352625" y="3836475"/>
              <a:ext cx="1875" cy="6025"/>
            </a:xfrm>
            <a:custGeom>
              <a:avLst/>
              <a:gdLst/>
              <a:ahLst/>
              <a:cxnLst/>
              <a:rect l="l" t="t" r="r" b="b"/>
              <a:pathLst>
                <a:path w="75" h="241" extrusionOk="0">
                  <a:moveTo>
                    <a:pt x="56" y="235"/>
                  </a:moveTo>
                  <a:cubicBezTo>
                    <a:pt x="74" y="173"/>
                    <a:pt x="74" y="44"/>
                    <a:pt x="19" y="1"/>
                  </a:cubicBezTo>
                  <a:cubicBezTo>
                    <a:pt x="13" y="1"/>
                    <a:pt x="0" y="7"/>
                    <a:pt x="6" y="13"/>
                  </a:cubicBezTo>
                  <a:cubicBezTo>
                    <a:pt x="13" y="50"/>
                    <a:pt x="31" y="81"/>
                    <a:pt x="37" y="124"/>
                  </a:cubicBezTo>
                  <a:cubicBezTo>
                    <a:pt x="43" y="161"/>
                    <a:pt x="37" y="198"/>
                    <a:pt x="43" y="235"/>
                  </a:cubicBezTo>
                  <a:cubicBezTo>
                    <a:pt x="50" y="241"/>
                    <a:pt x="56" y="241"/>
                    <a:pt x="56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47"/>
            <p:cNvSpPr/>
            <p:nvPr/>
          </p:nvSpPr>
          <p:spPr>
            <a:xfrm>
              <a:off x="1344300" y="3831400"/>
              <a:ext cx="2950" cy="7425"/>
            </a:xfrm>
            <a:custGeom>
              <a:avLst/>
              <a:gdLst/>
              <a:ahLst/>
              <a:cxnLst/>
              <a:rect l="l" t="t" r="r" b="b"/>
              <a:pathLst>
                <a:path w="118" h="297" extrusionOk="0">
                  <a:moveTo>
                    <a:pt x="75" y="7"/>
                  </a:moveTo>
                  <a:cubicBezTo>
                    <a:pt x="99" y="105"/>
                    <a:pt x="68" y="198"/>
                    <a:pt x="7" y="271"/>
                  </a:cubicBezTo>
                  <a:cubicBezTo>
                    <a:pt x="1" y="284"/>
                    <a:pt x="13" y="296"/>
                    <a:pt x="25" y="284"/>
                  </a:cubicBezTo>
                  <a:cubicBezTo>
                    <a:pt x="105" y="222"/>
                    <a:pt x="118" y="99"/>
                    <a:pt x="87" y="7"/>
                  </a:cubicBezTo>
                  <a:cubicBezTo>
                    <a:pt x="81" y="0"/>
                    <a:pt x="75" y="0"/>
                    <a:pt x="7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47"/>
            <p:cNvSpPr/>
            <p:nvPr/>
          </p:nvSpPr>
          <p:spPr>
            <a:xfrm>
              <a:off x="1344925" y="3833250"/>
              <a:ext cx="2950" cy="6325"/>
            </a:xfrm>
            <a:custGeom>
              <a:avLst/>
              <a:gdLst/>
              <a:ahLst/>
              <a:cxnLst/>
              <a:rect l="l" t="t" r="r" b="b"/>
              <a:pathLst>
                <a:path w="118" h="253" extrusionOk="0">
                  <a:moveTo>
                    <a:pt x="87" y="13"/>
                  </a:moveTo>
                  <a:cubicBezTo>
                    <a:pt x="87" y="50"/>
                    <a:pt x="80" y="93"/>
                    <a:pt x="74" y="130"/>
                  </a:cubicBezTo>
                  <a:cubicBezTo>
                    <a:pt x="74" y="148"/>
                    <a:pt x="68" y="167"/>
                    <a:pt x="56" y="185"/>
                  </a:cubicBezTo>
                  <a:cubicBezTo>
                    <a:pt x="43" y="210"/>
                    <a:pt x="25" y="222"/>
                    <a:pt x="7" y="234"/>
                  </a:cubicBezTo>
                  <a:cubicBezTo>
                    <a:pt x="0" y="241"/>
                    <a:pt x="7" y="253"/>
                    <a:pt x="13" y="253"/>
                  </a:cubicBezTo>
                  <a:cubicBezTo>
                    <a:pt x="117" y="247"/>
                    <a:pt x="105" y="80"/>
                    <a:pt x="105" y="13"/>
                  </a:cubicBezTo>
                  <a:cubicBezTo>
                    <a:pt x="105" y="0"/>
                    <a:pt x="87" y="0"/>
                    <a:pt x="87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47"/>
            <p:cNvSpPr/>
            <p:nvPr/>
          </p:nvSpPr>
          <p:spPr>
            <a:xfrm>
              <a:off x="1396500" y="3842800"/>
              <a:ext cx="4350" cy="1550"/>
            </a:xfrm>
            <a:custGeom>
              <a:avLst/>
              <a:gdLst/>
              <a:ahLst/>
              <a:cxnLst/>
              <a:rect l="l" t="t" r="r" b="b"/>
              <a:pathLst>
                <a:path w="174" h="62" extrusionOk="0">
                  <a:moveTo>
                    <a:pt x="167" y="37"/>
                  </a:moveTo>
                  <a:cubicBezTo>
                    <a:pt x="124" y="19"/>
                    <a:pt x="50" y="0"/>
                    <a:pt x="7" y="37"/>
                  </a:cubicBezTo>
                  <a:cubicBezTo>
                    <a:pt x="1" y="50"/>
                    <a:pt x="7" y="62"/>
                    <a:pt x="19" y="56"/>
                  </a:cubicBezTo>
                  <a:cubicBezTo>
                    <a:pt x="44" y="56"/>
                    <a:pt x="62" y="43"/>
                    <a:pt x="87" y="43"/>
                  </a:cubicBezTo>
                  <a:cubicBezTo>
                    <a:pt x="112" y="37"/>
                    <a:pt x="142" y="43"/>
                    <a:pt x="161" y="50"/>
                  </a:cubicBezTo>
                  <a:cubicBezTo>
                    <a:pt x="173" y="50"/>
                    <a:pt x="173" y="37"/>
                    <a:pt x="16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47"/>
            <p:cNvSpPr/>
            <p:nvPr/>
          </p:nvSpPr>
          <p:spPr>
            <a:xfrm>
              <a:off x="1342925" y="3824000"/>
              <a:ext cx="2950" cy="3100"/>
            </a:xfrm>
            <a:custGeom>
              <a:avLst/>
              <a:gdLst/>
              <a:ahLst/>
              <a:cxnLst/>
              <a:rect l="l" t="t" r="r" b="b"/>
              <a:pathLst>
                <a:path w="118" h="124" extrusionOk="0">
                  <a:moveTo>
                    <a:pt x="6" y="13"/>
                  </a:moveTo>
                  <a:cubicBezTo>
                    <a:pt x="0" y="38"/>
                    <a:pt x="19" y="62"/>
                    <a:pt x="37" y="81"/>
                  </a:cubicBezTo>
                  <a:cubicBezTo>
                    <a:pt x="56" y="99"/>
                    <a:pt x="80" y="124"/>
                    <a:pt x="111" y="124"/>
                  </a:cubicBezTo>
                  <a:cubicBezTo>
                    <a:pt x="117" y="124"/>
                    <a:pt x="117" y="118"/>
                    <a:pt x="117" y="118"/>
                  </a:cubicBezTo>
                  <a:cubicBezTo>
                    <a:pt x="105" y="99"/>
                    <a:pt x="80" y="87"/>
                    <a:pt x="62" y="69"/>
                  </a:cubicBezTo>
                  <a:cubicBezTo>
                    <a:pt x="43" y="56"/>
                    <a:pt x="31" y="38"/>
                    <a:pt x="25" y="13"/>
                  </a:cubicBezTo>
                  <a:cubicBezTo>
                    <a:pt x="19" y="7"/>
                    <a:pt x="6" y="1"/>
                    <a:pt x="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47"/>
            <p:cNvSpPr/>
            <p:nvPr/>
          </p:nvSpPr>
          <p:spPr>
            <a:xfrm>
              <a:off x="1344000" y="3823075"/>
              <a:ext cx="2325" cy="2950"/>
            </a:xfrm>
            <a:custGeom>
              <a:avLst/>
              <a:gdLst/>
              <a:ahLst/>
              <a:cxnLst/>
              <a:rect l="l" t="t" r="r" b="b"/>
              <a:pathLst>
                <a:path w="93" h="118" extrusionOk="0">
                  <a:moveTo>
                    <a:pt x="0" y="13"/>
                  </a:moveTo>
                  <a:cubicBezTo>
                    <a:pt x="7" y="38"/>
                    <a:pt x="19" y="56"/>
                    <a:pt x="31" y="75"/>
                  </a:cubicBezTo>
                  <a:cubicBezTo>
                    <a:pt x="44" y="87"/>
                    <a:pt x="62" y="112"/>
                    <a:pt x="87" y="118"/>
                  </a:cubicBezTo>
                  <a:cubicBezTo>
                    <a:pt x="93" y="118"/>
                    <a:pt x="93" y="112"/>
                    <a:pt x="93" y="106"/>
                  </a:cubicBezTo>
                  <a:cubicBezTo>
                    <a:pt x="80" y="93"/>
                    <a:pt x="68" y="81"/>
                    <a:pt x="50" y="69"/>
                  </a:cubicBezTo>
                  <a:cubicBezTo>
                    <a:pt x="37" y="56"/>
                    <a:pt x="19" y="32"/>
                    <a:pt x="13" y="7"/>
                  </a:cubicBezTo>
                  <a:cubicBezTo>
                    <a:pt x="13" y="1"/>
                    <a:pt x="0" y="7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47"/>
            <p:cNvSpPr/>
            <p:nvPr/>
          </p:nvSpPr>
          <p:spPr>
            <a:xfrm>
              <a:off x="1344450" y="3821225"/>
              <a:ext cx="2350" cy="3125"/>
            </a:xfrm>
            <a:custGeom>
              <a:avLst/>
              <a:gdLst/>
              <a:ahLst/>
              <a:cxnLst/>
              <a:rect l="l" t="t" r="r" b="b"/>
              <a:pathLst>
                <a:path w="94" h="125" extrusionOk="0">
                  <a:moveTo>
                    <a:pt x="7" y="19"/>
                  </a:moveTo>
                  <a:cubicBezTo>
                    <a:pt x="13" y="44"/>
                    <a:pt x="19" y="63"/>
                    <a:pt x="32" y="81"/>
                  </a:cubicBezTo>
                  <a:cubicBezTo>
                    <a:pt x="44" y="99"/>
                    <a:pt x="62" y="124"/>
                    <a:pt x="87" y="124"/>
                  </a:cubicBezTo>
                  <a:cubicBezTo>
                    <a:pt x="87" y="124"/>
                    <a:pt x="93" y="118"/>
                    <a:pt x="87" y="112"/>
                  </a:cubicBezTo>
                  <a:cubicBezTo>
                    <a:pt x="81" y="99"/>
                    <a:pt x="69" y="87"/>
                    <a:pt x="56" y="75"/>
                  </a:cubicBezTo>
                  <a:cubicBezTo>
                    <a:pt x="38" y="56"/>
                    <a:pt x="32" y="38"/>
                    <a:pt x="19" y="13"/>
                  </a:cubicBezTo>
                  <a:cubicBezTo>
                    <a:pt x="19" y="1"/>
                    <a:pt x="1" y="7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47"/>
            <p:cNvSpPr/>
            <p:nvPr/>
          </p:nvSpPr>
          <p:spPr>
            <a:xfrm>
              <a:off x="1345700" y="3820475"/>
              <a:ext cx="1250" cy="1400"/>
            </a:xfrm>
            <a:custGeom>
              <a:avLst/>
              <a:gdLst/>
              <a:ahLst/>
              <a:cxnLst/>
              <a:rect l="l" t="t" r="r" b="b"/>
              <a:pathLst>
                <a:path w="50" h="56" extrusionOk="0">
                  <a:moveTo>
                    <a:pt x="0" y="6"/>
                  </a:moveTo>
                  <a:cubicBezTo>
                    <a:pt x="12" y="25"/>
                    <a:pt x="25" y="43"/>
                    <a:pt x="43" y="56"/>
                  </a:cubicBezTo>
                  <a:cubicBezTo>
                    <a:pt x="43" y="56"/>
                    <a:pt x="49" y="49"/>
                    <a:pt x="43" y="49"/>
                  </a:cubicBezTo>
                  <a:cubicBezTo>
                    <a:pt x="31" y="31"/>
                    <a:pt x="19" y="19"/>
                    <a:pt x="6" y="0"/>
                  </a:cubicBezTo>
                  <a:cubicBezTo>
                    <a:pt x="6" y="0"/>
                    <a:pt x="0" y="0"/>
                    <a:pt x="0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47"/>
            <p:cNvSpPr/>
            <p:nvPr/>
          </p:nvSpPr>
          <p:spPr>
            <a:xfrm>
              <a:off x="1319975" y="3873900"/>
              <a:ext cx="2650" cy="3100"/>
            </a:xfrm>
            <a:custGeom>
              <a:avLst/>
              <a:gdLst/>
              <a:ahLst/>
              <a:cxnLst/>
              <a:rect l="l" t="t" r="r" b="b"/>
              <a:pathLst>
                <a:path w="106" h="124" extrusionOk="0">
                  <a:moveTo>
                    <a:pt x="1" y="13"/>
                  </a:moveTo>
                  <a:cubicBezTo>
                    <a:pt x="13" y="37"/>
                    <a:pt x="25" y="62"/>
                    <a:pt x="44" y="80"/>
                  </a:cubicBezTo>
                  <a:cubicBezTo>
                    <a:pt x="56" y="99"/>
                    <a:pt x="81" y="124"/>
                    <a:pt x="99" y="117"/>
                  </a:cubicBezTo>
                  <a:cubicBezTo>
                    <a:pt x="105" y="117"/>
                    <a:pt x="105" y="111"/>
                    <a:pt x="105" y="111"/>
                  </a:cubicBezTo>
                  <a:cubicBezTo>
                    <a:pt x="99" y="93"/>
                    <a:pt x="74" y="80"/>
                    <a:pt x="62" y="68"/>
                  </a:cubicBezTo>
                  <a:cubicBezTo>
                    <a:pt x="44" y="50"/>
                    <a:pt x="31" y="31"/>
                    <a:pt x="19" y="7"/>
                  </a:cubicBezTo>
                  <a:cubicBezTo>
                    <a:pt x="13" y="0"/>
                    <a:pt x="1" y="7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47"/>
            <p:cNvSpPr/>
            <p:nvPr/>
          </p:nvSpPr>
          <p:spPr>
            <a:xfrm>
              <a:off x="1321050" y="3872825"/>
              <a:ext cx="2350" cy="2950"/>
            </a:xfrm>
            <a:custGeom>
              <a:avLst/>
              <a:gdLst/>
              <a:ahLst/>
              <a:cxnLst/>
              <a:rect l="l" t="t" r="r" b="b"/>
              <a:pathLst>
                <a:path w="94" h="118" extrusionOk="0">
                  <a:moveTo>
                    <a:pt x="1" y="13"/>
                  </a:moveTo>
                  <a:cubicBezTo>
                    <a:pt x="7" y="37"/>
                    <a:pt x="19" y="56"/>
                    <a:pt x="31" y="80"/>
                  </a:cubicBezTo>
                  <a:cubicBezTo>
                    <a:pt x="44" y="93"/>
                    <a:pt x="62" y="117"/>
                    <a:pt x="81" y="117"/>
                  </a:cubicBezTo>
                  <a:cubicBezTo>
                    <a:pt x="87" y="117"/>
                    <a:pt x="93" y="111"/>
                    <a:pt x="87" y="105"/>
                  </a:cubicBezTo>
                  <a:cubicBezTo>
                    <a:pt x="81" y="93"/>
                    <a:pt x="62" y="80"/>
                    <a:pt x="50" y="68"/>
                  </a:cubicBezTo>
                  <a:cubicBezTo>
                    <a:pt x="38" y="50"/>
                    <a:pt x="25" y="31"/>
                    <a:pt x="19" y="6"/>
                  </a:cubicBezTo>
                  <a:cubicBezTo>
                    <a:pt x="13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47"/>
            <p:cNvSpPr/>
            <p:nvPr/>
          </p:nvSpPr>
          <p:spPr>
            <a:xfrm>
              <a:off x="1321825" y="3870200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0" y="19"/>
                  </a:moveTo>
                  <a:cubicBezTo>
                    <a:pt x="19" y="44"/>
                    <a:pt x="31" y="68"/>
                    <a:pt x="50" y="87"/>
                  </a:cubicBezTo>
                  <a:cubicBezTo>
                    <a:pt x="68" y="105"/>
                    <a:pt x="93" y="124"/>
                    <a:pt x="117" y="118"/>
                  </a:cubicBezTo>
                  <a:cubicBezTo>
                    <a:pt x="124" y="111"/>
                    <a:pt x="124" y="111"/>
                    <a:pt x="117" y="105"/>
                  </a:cubicBezTo>
                  <a:cubicBezTo>
                    <a:pt x="105" y="87"/>
                    <a:pt x="81" y="81"/>
                    <a:pt x="62" y="68"/>
                  </a:cubicBezTo>
                  <a:cubicBezTo>
                    <a:pt x="44" y="50"/>
                    <a:pt x="31" y="31"/>
                    <a:pt x="19" y="13"/>
                  </a:cubicBezTo>
                  <a:cubicBezTo>
                    <a:pt x="13" y="1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47"/>
            <p:cNvSpPr/>
            <p:nvPr/>
          </p:nvSpPr>
          <p:spPr>
            <a:xfrm>
              <a:off x="1323975" y="3868825"/>
              <a:ext cx="1725" cy="1550"/>
            </a:xfrm>
            <a:custGeom>
              <a:avLst/>
              <a:gdLst/>
              <a:ahLst/>
              <a:cxnLst/>
              <a:rect l="l" t="t" r="r" b="b"/>
              <a:pathLst>
                <a:path w="69" h="62" extrusionOk="0">
                  <a:moveTo>
                    <a:pt x="7" y="12"/>
                  </a:moveTo>
                  <a:cubicBezTo>
                    <a:pt x="19" y="31"/>
                    <a:pt x="38" y="56"/>
                    <a:pt x="56" y="62"/>
                  </a:cubicBezTo>
                  <a:cubicBezTo>
                    <a:pt x="62" y="62"/>
                    <a:pt x="68" y="56"/>
                    <a:pt x="62" y="49"/>
                  </a:cubicBezTo>
                  <a:cubicBezTo>
                    <a:pt x="56" y="43"/>
                    <a:pt x="44" y="37"/>
                    <a:pt x="38" y="31"/>
                  </a:cubicBezTo>
                  <a:cubicBezTo>
                    <a:pt x="31" y="25"/>
                    <a:pt x="19" y="12"/>
                    <a:pt x="13" y="6"/>
                  </a:cubicBezTo>
                  <a:cubicBezTo>
                    <a:pt x="7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7"/>
            <p:cNvSpPr/>
            <p:nvPr/>
          </p:nvSpPr>
          <p:spPr>
            <a:xfrm>
              <a:off x="1324125" y="3865275"/>
              <a:ext cx="2650" cy="3100"/>
            </a:xfrm>
            <a:custGeom>
              <a:avLst/>
              <a:gdLst/>
              <a:ahLst/>
              <a:cxnLst/>
              <a:rect l="l" t="t" r="r" b="b"/>
              <a:pathLst>
                <a:path w="106" h="124" extrusionOk="0">
                  <a:moveTo>
                    <a:pt x="7" y="19"/>
                  </a:moveTo>
                  <a:cubicBezTo>
                    <a:pt x="25" y="62"/>
                    <a:pt x="56" y="105"/>
                    <a:pt x="93" y="124"/>
                  </a:cubicBezTo>
                  <a:cubicBezTo>
                    <a:pt x="106" y="124"/>
                    <a:pt x="106" y="117"/>
                    <a:pt x="106" y="111"/>
                  </a:cubicBezTo>
                  <a:cubicBezTo>
                    <a:pt x="93" y="99"/>
                    <a:pt x="75" y="87"/>
                    <a:pt x="62" y="68"/>
                  </a:cubicBezTo>
                  <a:cubicBezTo>
                    <a:pt x="50" y="50"/>
                    <a:pt x="38" y="31"/>
                    <a:pt x="25" y="13"/>
                  </a:cubicBezTo>
                  <a:cubicBezTo>
                    <a:pt x="19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47"/>
            <p:cNvSpPr/>
            <p:nvPr/>
          </p:nvSpPr>
          <p:spPr>
            <a:xfrm>
              <a:off x="1358925" y="3880200"/>
              <a:ext cx="7875" cy="1875"/>
            </a:xfrm>
            <a:custGeom>
              <a:avLst/>
              <a:gdLst/>
              <a:ahLst/>
              <a:cxnLst/>
              <a:rect l="l" t="t" r="r" b="b"/>
              <a:pathLst>
                <a:path w="315" h="75" extrusionOk="0">
                  <a:moveTo>
                    <a:pt x="1" y="44"/>
                  </a:moveTo>
                  <a:cubicBezTo>
                    <a:pt x="99" y="56"/>
                    <a:pt x="223" y="75"/>
                    <a:pt x="309" y="13"/>
                  </a:cubicBezTo>
                  <a:cubicBezTo>
                    <a:pt x="315" y="13"/>
                    <a:pt x="309" y="1"/>
                    <a:pt x="303" y="1"/>
                  </a:cubicBezTo>
                  <a:cubicBezTo>
                    <a:pt x="247" y="13"/>
                    <a:pt x="204" y="32"/>
                    <a:pt x="149" y="38"/>
                  </a:cubicBezTo>
                  <a:cubicBezTo>
                    <a:pt x="99" y="38"/>
                    <a:pt x="50" y="38"/>
                    <a:pt x="7" y="38"/>
                  </a:cubicBezTo>
                  <a:cubicBezTo>
                    <a:pt x="1" y="32"/>
                    <a:pt x="1" y="44"/>
                    <a:pt x="1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47"/>
            <p:cNvSpPr/>
            <p:nvPr/>
          </p:nvSpPr>
          <p:spPr>
            <a:xfrm>
              <a:off x="1393875" y="3890525"/>
              <a:ext cx="5125" cy="2025"/>
            </a:xfrm>
            <a:custGeom>
              <a:avLst/>
              <a:gdLst/>
              <a:ahLst/>
              <a:cxnLst/>
              <a:rect l="l" t="t" r="r" b="b"/>
              <a:pathLst>
                <a:path w="205" h="81" extrusionOk="0">
                  <a:moveTo>
                    <a:pt x="7" y="68"/>
                  </a:moveTo>
                  <a:cubicBezTo>
                    <a:pt x="44" y="81"/>
                    <a:pt x="75" y="81"/>
                    <a:pt x="112" y="68"/>
                  </a:cubicBezTo>
                  <a:cubicBezTo>
                    <a:pt x="143" y="56"/>
                    <a:pt x="186" y="38"/>
                    <a:pt x="198" y="7"/>
                  </a:cubicBezTo>
                  <a:cubicBezTo>
                    <a:pt x="204" y="7"/>
                    <a:pt x="198" y="1"/>
                    <a:pt x="192" y="1"/>
                  </a:cubicBezTo>
                  <a:cubicBezTo>
                    <a:pt x="167" y="7"/>
                    <a:pt x="149" y="25"/>
                    <a:pt x="124" y="38"/>
                  </a:cubicBezTo>
                  <a:cubicBezTo>
                    <a:pt x="93" y="56"/>
                    <a:pt x="44" y="68"/>
                    <a:pt x="7" y="62"/>
                  </a:cubicBezTo>
                  <a:cubicBezTo>
                    <a:pt x="1" y="62"/>
                    <a:pt x="1" y="68"/>
                    <a:pt x="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2" name="Google Shape;6752;p54"/>
          <p:cNvSpPr txBox="1">
            <a:spLocks noGrp="1"/>
          </p:cNvSpPr>
          <p:nvPr>
            <p:ph type="subTitle" idx="1"/>
          </p:nvPr>
        </p:nvSpPr>
        <p:spPr>
          <a:xfrm>
            <a:off x="2177112" y="1492263"/>
            <a:ext cx="4014786" cy="2151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Gli Achei prendono il nome dell’Acaia, un territorio a Nord della penisola del Peloponneso. Si chiamavano anche Micenei dal nome di una delle loro principali città: Micene. </a:t>
            </a:r>
            <a:endParaRPr sz="1800" dirty="0"/>
          </a:p>
        </p:txBody>
      </p:sp>
      <p:sp>
        <p:nvSpPr>
          <p:cNvPr id="6753" name="Google Shape;6753;p54"/>
          <p:cNvSpPr txBox="1">
            <a:spLocks noGrp="1"/>
          </p:cNvSpPr>
          <p:nvPr>
            <p:ph type="ctrTitle"/>
          </p:nvPr>
        </p:nvSpPr>
        <p:spPr>
          <a:xfrm>
            <a:off x="1814512" y="-338200"/>
            <a:ext cx="5394681" cy="13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Chi, dove e quando</a:t>
            </a:r>
            <a:endParaRPr dirty="0"/>
          </a:p>
        </p:txBody>
      </p:sp>
      <p:cxnSp>
        <p:nvCxnSpPr>
          <p:cNvPr id="6754" name="Google Shape;6754;p54"/>
          <p:cNvCxnSpPr/>
          <p:nvPr/>
        </p:nvCxnSpPr>
        <p:spPr>
          <a:xfrm>
            <a:off x="6418918" y="701634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98" y="1471526"/>
            <a:ext cx="2619520" cy="309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7808119" y="2400300"/>
            <a:ext cx="128588" cy="12858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igura a mano libera 4"/>
          <p:cNvSpPr/>
          <p:nvPr/>
        </p:nvSpPr>
        <p:spPr>
          <a:xfrm>
            <a:off x="2914650" y="2636044"/>
            <a:ext cx="4750594" cy="1196750"/>
          </a:xfrm>
          <a:custGeom>
            <a:avLst/>
            <a:gdLst>
              <a:gd name="connsiteX0" fmla="*/ 0 w 4750594"/>
              <a:gd name="connsiteY0" fmla="*/ 814387 h 1196750"/>
              <a:gd name="connsiteX1" fmla="*/ 678656 w 4750594"/>
              <a:gd name="connsiteY1" fmla="*/ 828675 h 1196750"/>
              <a:gd name="connsiteX2" fmla="*/ 1743075 w 4750594"/>
              <a:gd name="connsiteY2" fmla="*/ 1185862 h 1196750"/>
              <a:gd name="connsiteX3" fmla="*/ 3200400 w 4750594"/>
              <a:gd name="connsiteY3" fmla="*/ 1000125 h 1196750"/>
              <a:gd name="connsiteX4" fmla="*/ 4750594 w 4750594"/>
              <a:gd name="connsiteY4" fmla="*/ 0 h 119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594" h="1196750">
                <a:moveTo>
                  <a:pt x="0" y="814387"/>
                </a:moveTo>
                <a:cubicBezTo>
                  <a:pt x="194072" y="790575"/>
                  <a:pt x="388144" y="766763"/>
                  <a:pt x="678656" y="828675"/>
                </a:cubicBezTo>
                <a:cubicBezTo>
                  <a:pt x="969168" y="890587"/>
                  <a:pt x="1322784" y="1157287"/>
                  <a:pt x="1743075" y="1185862"/>
                </a:cubicBezTo>
                <a:cubicBezTo>
                  <a:pt x="2163366" y="1214437"/>
                  <a:pt x="2699147" y="1197769"/>
                  <a:pt x="3200400" y="1000125"/>
                </a:cubicBezTo>
                <a:cubicBezTo>
                  <a:pt x="3701653" y="802481"/>
                  <a:pt x="4226123" y="401240"/>
                  <a:pt x="4750594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7286625" y="1921669"/>
            <a:ext cx="1171575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628900" y="1906278"/>
            <a:ext cx="750094" cy="401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3186113" y="2230160"/>
            <a:ext cx="4121944" cy="85030"/>
          </a:xfrm>
          <a:custGeom>
            <a:avLst/>
            <a:gdLst>
              <a:gd name="connsiteX0" fmla="*/ 0 w 4750594"/>
              <a:gd name="connsiteY0" fmla="*/ 814387 h 1196750"/>
              <a:gd name="connsiteX1" fmla="*/ 678656 w 4750594"/>
              <a:gd name="connsiteY1" fmla="*/ 828675 h 1196750"/>
              <a:gd name="connsiteX2" fmla="*/ 1743075 w 4750594"/>
              <a:gd name="connsiteY2" fmla="*/ 1185862 h 1196750"/>
              <a:gd name="connsiteX3" fmla="*/ 3200400 w 4750594"/>
              <a:gd name="connsiteY3" fmla="*/ 1000125 h 1196750"/>
              <a:gd name="connsiteX4" fmla="*/ 4750594 w 4750594"/>
              <a:gd name="connsiteY4" fmla="*/ 0 h 1196750"/>
              <a:gd name="connsiteX0" fmla="*/ 0 w 4121944"/>
              <a:gd name="connsiteY0" fmla="*/ 25100 h 400082"/>
              <a:gd name="connsiteX1" fmla="*/ 678656 w 4121944"/>
              <a:gd name="connsiteY1" fmla="*/ 39388 h 400082"/>
              <a:gd name="connsiteX2" fmla="*/ 1743075 w 4121944"/>
              <a:gd name="connsiteY2" fmla="*/ 396575 h 400082"/>
              <a:gd name="connsiteX3" fmla="*/ 3200400 w 4121944"/>
              <a:gd name="connsiteY3" fmla="*/ 210838 h 400082"/>
              <a:gd name="connsiteX4" fmla="*/ 4121944 w 4121944"/>
              <a:gd name="connsiteY4" fmla="*/ 32245 h 400082"/>
              <a:gd name="connsiteX0" fmla="*/ 0 w 4121944"/>
              <a:gd name="connsiteY0" fmla="*/ 25100 h 405471"/>
              <a:gd name="connsiteX1" fmla="*/ 678656 w 4121944"/>
              <a:gd name="connsiteY1" fmla="*/ 39388 h 405471"/>
              <a:gd name="connsiteX2" fmla="*/ 1743075 w 4121944"/>
              <a:gd name="connsiteY2" fmla="*/ 396575 h 405471"/>
              <a:gd name="connsiteX3" fmla="*/ 1843087 w 4121944"/>
              <a:gd name="connsiteY3" fmla="*/ 275132 h 405471"/>
              <a:gd name="connsiteX4" fmla="*/ 4121944 w 4121944"/>
              <a:gd name="connsiteY4" fmla="*/ 32245 h 405471"/>
              <a:gd name="connsiteX0" fmla="*/ 0 w 4121944"/>
              <a:gd name="connsiteY0" fmla="*/ 25100 h 396578"/>
              <a:gd name="connsiteX1" fmla="*/ 678656 w 4121944"/>
              <a:gd name="connsiteY1" fmla="*/ 39388 h 396578"/>
              <a:gd name="connsiteX2" fmla="*/ 1743075 w 4121944"/>
              <a:gd name="connsiteY2" fmla="*/ 396575 h 396578"/>
              <a:gd name="connsiteX3" fmla="*/ 4121944 w 4121944"/>
              <a:gd name="connsiteY3" fmla="*/ 32245 h 396578"/>
              <a:gd name="connsiteX0" fmla="*/ 0 w 4121944"/>
              <a:gd name="connsiteY0" fmla="*/ 7678 h 44994"/>
              <a:gd name="connsiteX1" fmla="*/ 678656 w 4121944"/>
              <a:gd name="connsiteY1" fmla="*/ 21966 h 44994"/>
              <a:gd name="connsiteX2" fmla="*/ 1950244 w 4121944"/>
              <a:gd name="connsiteY2" fmla="*/ 534 h 44994"/>
              <a:gd name="connsiteX3" fmla="*/ 4121944 w 4121944"/>
              <a:gd name="connsiteY3" fmla="*/ 14823 h 44994"/>
              <a:gd name="connsiteX0" fmla="*/ 0 w 4121944"/>
              <a:gd name="connsiteY0" fmla="*/ 50036 h 89419"/>
              <a:gd name="connsiteX1" fmla="*/ 678656 w 4121944"/>
              <a:gd name="connsiteY1" fmla="*/ 30 h 89419"/>
              <a:gd name="connsiteX2" fmla="*/ 1950244 w 4121944"/>
              <a:gd name="connsiteY2" fmla="*/ 42892 h 89419"/>
              <a:gd name="connsiteX3" fmla="*/ 4121944 w 4121944"/>
              <a:gd name="connsiteY3" fmla="*/ 57181 h 89419"/>
              <a:gd name="connsiteX0" fmla="*/ 0 w 4121944"/>
              <a:gd name="connsiteY0" fmla="*/ 50006 h 85030"/>
              <a:gd name="connsiteX1" fmla="*/ 678656 w 4121944"/>
              <a:gd name="connsiteY1" fmla="*/ 0 h 85030"/>
              <a:gd name="connsiteX2" fmla="*/ 1950244 w 4121944"/>
              <a:gd name="connsiteY2" fmla="*/ 21431 h 85030"/>
              <a:gd name="connsiteX3" fmla="*/ 4121944 w 4121944"/>
              <a:gd name="connsiteY3" fmla="*/ 57151 h 8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944" h="85030">
                <a:moveTo>
                  <a:pt x="0" y="50006"/>
                </a:moveTo>
                <a:cubicBezTo>
                  <a:pt x="194072" y="26194"/>
                  <a:pt x="353615" y="4762"/>
                  <a:pt x="678656" y="0"/>
                </a:cubicBezTo>
                <a:lnTo>
                  <a:pt x="1950244" y="21431"/>
                </a:lnTo>
                <a:cubicBezTo>
                  <a:pt x="2524125" y="30956"/>
                  <a:pt x="3626346" y="133053"/>
                  <a:pt x="4121944" y="5715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3" name="Google Shape;6753;p54"/>
          <p:cNvSpPr txBox="1">
            <a:spLocks noGrp="1"/>
          </p:cNvSpPr>
          <p:nvPr>
            <p:ph type="ctrTitle"/>
          </p:nvPr>
        </p:nvSpPr>
        <p:spPr>
          <a:xfrm>
            <a:off x="1814512" y="-338200"/>
            <a:ext cx="5394681" cy="13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Chi, dove e quando</a:t>
            </a:r>
            <a:endParaRPr dirty="0"/>
          </a:p>
        </p:txBody>
      </p:sp>
      <p:cxnSp>
        <p:nvCxnSpPr>
          <p:cNvPr id="6754" name="Google Shape;6754;p54"/>
          <p:cNvCxnSpPr/>
          <p:nvPr/>
        </p:nvCxnSpPr>
        <p:spPr>
          <a:xfrm>
            <a:off x="6418918" y="701634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56" y="701634"/>
            <a:ext cx="3456940" cy="4107658"/>
          </a:xfrm>
          <a:prstGeom prst="rect">
            <a:avLst/>
          </a:prstGeom>
        </p:spPr>
      </p:pic>
      <p:sp>
        <p:nvSpPr>
          <p:cNvPr id="8" name="Google Shape;6752;p54"/>
          <p:cNvSpPr txBox="1">
            <a:spLocks/>
          </p:cNvSpPr>
          <p:nvPr/>
        </p:nvSpPr>
        <p:spPr>
          <a:xfrm>
            <a:off x="2121695" y="1851405"/>
            <a:ext cx="3666211" cy="19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it-IT" sz="1800" smtClean="0"/>
              <a:t>Erano popoli nomadi che provenivano dal Nord Europa. Oltre a Micene nel Peloponneso fondarono altre importanti città: Argo, Tirinto, Pilo e tebe.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20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2" name="Google Shape;6752;p54"/>
          <p:cNvSpPr txBox="1">
            <a:spLocks noGrp="1"/>
          </p:cNvSpPr>
          <p:nvPr>
            <p:ph type="subTitle" idx="1"/>
          </p:nvPr>
        </p:nvSpPr>
        <p:spPr>
          <a:xfrm>
            <a:off x="2021682" y="956762"/>
            <a:ext cx="6922293" cy="2379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sz="1800" dirty="0"/>
              <a:t>La civiltà degli Achei o Micenei </a:t>
            </a:r>
            <a:r>
              <a:rPr lang="it-IT" sz="1800" dirty="0" smtClean="0"/>
              <a:t>iniziò a partire </a:t>
            </a:r>
            <a:r>
              <a:rPr lang="it-IT" sz="1800" b="1" dirty="0" smtClean="0"/>
              <a:t>dal 2</a:t>
            </a:r>
            <a:r>
              <a:rPr lang="it-IT" sz="1800" b="1" baseline="30000" dirty="0" smtClean="0"/>
              <a:t>.</a:t>
            </a:r>
            <a:r>
              <a:rPr lang="it-IT" sz="1800" b="1" dirty="0" smtClean="0"/>
              <a:t>000 a. C.</a:t>
            </a:r>
          </a:p>
          <a:p>
            <a:pPr marL="0" lvl="0" indent="0"/>
            <a:r>
              <a:rPr lang="it-IT" sz="1800" dirty="0" smtClean="0"/>
              <a:t>Ebbe </a:t>
            </a:r>
            <a:r>
              <a:rPr lang="it-IT" sz="1800" dirty="0"/>
              <a:t>il suo massimo sviluppo dal 1</a:t>
            </a:r>
            <a:r>
              <a:rPr lang="it-IT" sz="1800" baseline="30000" dirty="0"/>
              <a:t>.</a:t>
            </a:r>
            <a:r>
              <a:rPr lang="it-IT" sz="1800" dirty="0"/>
              <a:t>450 a.C. </a:t>
            </a:r>
            <a:r>
              <a:rPr lang="it-IT" sz="1800" b="1" dirty="0"/>
              <a:t>al 1</a:t>
            </a:r>
            <a:r>
              <a:rPr lang="it-IT" sz="1800" b="1" baseline="30000" dirty="0"/>
              <a:t>.</a:t>
            </a:r>
            <a:r>
              <a:rPr lang="it-IT" sz="1800" b="1" dirty="0"/>
              <a:t>200 a.C. </a:t>
            </a:r>
            <a:endParaRPr lang="it-IT" sz="1800" b="1" dirty="0" smtClean="0"/>
          </a:p>
          <a:p>
            <a:pPr marL="0" lvl="0" indent="0"/>
            <a:r>
              <a:rPr lang="it-IT" sz="1800" dirty="0" smtClean="0"/>
              <a:t>Verso il </a:t>
            </a:r>
            <a:r>
              <a:rPr lang="it-IT" sz="1800" dirty="0"/>
              <a:t>1</a:t>
            </a:r>
            <a:r>
              <a:rPr lang="it-IT" sz="1800" baseline="30000" dirty="0"/>
              <a:t>.</a:t>
            </a:r>
            <a:r>
              <a:rPr lang="it-IT" sz="1800" dirty="0"/>
              <a:t>450 a.C</a:t>
            </a:r>
            <a:r>
              <a:rPr lang="it-IT" sz="1800" dirty="0" smtClean="0"/>
              <a:t>. gli Achei conquistarono Creta e nel 1</a:t>
            </a:r>
            <a:r>
              <a:rPr lang="it-IT" sz="1800" baseline="30000" dirty="0" smtClean="0"/>
              <a:t>.</a:t>
            </a:r>
            <a:r>
              <a:rPr lang="it-IT" sz="1800" dirty="0" smtClean="0"/>
              <a:t>250 </a:t>
            </a:r>
            <a:r>
              <a:rPr lang="it-IT" sz="1800" dirty="0"/>
              <a:t>a.C</a:t>
            </a:r>
            <a:r>
              <a:rPr lang="it-IT" sz="1800" dirty="0" smtClean="0"/>
              <a:t>. conquistarono la città di Troia, in Turchia.</a:t>
            </a:r>
          </a:p>
          <a:p>
            <a:pPr marL="0" indent="0"/>
            <a:r>
              <a:rPr lang="it-IT" sz="1800" dirty="0" smtClean="0"/>
              <a:t>La </a:t>
            </a:r>
            <a:r>
              <a:rPr lang="it-IT" sz="1800" dirty="0"/>
              <a:t>civiltà micenea terminò verso il 1</a:t>
            </a:r>
            <a:r>
              <a:rPr lang="it-IT" sz="1800" baseline="30000" dirty="0"/>
              <a:t>.</a:t>
            </a:r>
            <a:r>
              <a:rPr lang="it-IT" sz="1800" dirty="0"/>
              <a:t>200 a.C. </a:t>
            </a:r>
          </a:p>
          <a:p>
            <a:pPr marL="0" lvl="0" indent="0"/>
            <a:r>
              <a:rPr lang="it-IT" sz="1800" dirty="0" smtClean="0"/>
              <a:t>a </a:t>
            </a:r>
            <a:r>
              <a:rPr lang="it-IT" sz="1800" dirty="0"/>
              <a:t>causa di catastrofi naturali, migrazioni di popolazione e a causa dell’arrivo di un altro popolo invasore, i Dori. </a:t>
            </a:r>
            <a:br>
              <a:rPr lang="it-IT" sz="1800" dirty="0"/>
            </a:br>
            <a:endParaRPr sz="1800" dirty="0"/>
          </a:p>
        </p:txBody>
      </p:sp>
      <p:sp>
        <p:nvSpPr>
          <p:cNvPr id="6753" name="Google Shape;6753;p54"/>
          <p:cNvSpPr txBox="1">
            <a:spLocks noGrp="1"/>
          </p:cNvSpPr>
          <p:nvPr>
            <p:ph type="ctrTitle"/>
          </p:nvPr>
        </p:nvSpPr>
        <p:spPr>
          <a:xfrm>
            <a:off x="1814512" y="-338200"/>
            <a:ext cx="5394681" cy="13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Chi, dove e quando</a:t>
            </a:r>
            <a:endParaRPr dirty="0"/>
          </a:p>
        </p:txBody>
      </p:sp>
      <p:cxnSp>
        <p:nvCxnSpPr>
          <p:cNvPr id="6754" name="Google Shape;6754;p54"/>
          <p:cNvCxnSpPr/>
          <p:nvPr/>
        </p:nvCxnSpPr>
        <p:spPr>
          <a:xfrm>
            <a:off x="6418918" y="701634"/>
            <a:ext cx="1790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693" y="3415346"/>
            <a:ext cx="5478956" cy="124039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21870" y="4121945"/>
            <a:ext cx="1478756" cy="28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9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36"/>
          <p:cNvSpPr txBox="1">
            <a:spLocks noGrp="1"/>
          </p:cNvSpPr>
          <p:nvPr>
            <p:ph type="ctrTitle"/>
          </p:nvPr>
        </p:nvSpPr>
        <p:spPr>
          <a:xfrm>
            <a:off x="713250" y="26571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attività</a:t>
            </a:r>
            <a:endParaRPr dirty="0"/>
          </a:p>
        </p:txBody>
      </p:sp>
      <p:cxnSp>
        <p:nvCxnSpPr>
          <p:cNvPr id="4891" name="Google Shape;4891;p36"/>
          <p:cNvCxnSpPr/>
          <p:nvPr/>
        </p:nvCxnSpPr>
        <p:spPr>
          <a:xfrm>
            <a:off x="4186568" y="611781"/>
            <a:ext cx="881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93" name="Google Shape;4893;p36"/>
          <p:cNvSpPr txBox="1"/>
          <p:nvPr/>
        </p:nvSpPr>
        <p:spPr>
          <a:xfrm>
            <a:off x="916374" y="728358"/>
            <a:ext cx="2138811" cy="3699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Agricoltura</a:t>
            </a: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896" name="Google Shape;4896;p36"/>
          <p:cNvGrpSpPr/>
          <p:nvPr/>
        </p:nvGrpSpPr>
        <p:grpSpPr>
          <a:xfrm rot="1782707">
            <a:off x="8144887" y="713903"/>
            <a:ext cx="1014197" cy="1170206"/>
            <a:chOff x="3074775" y="-4204058"/>
            <a:chExt cx="3373650" cy="3892601"/>
          </a:xfrm>
        </p:grpSpPr>
        <p:sp>
          <p:nvSpPr>
            <p:cNvPr id="4897" name="Google Shape;4897;p36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6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6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6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6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6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6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6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6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6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6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6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6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6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6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6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6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6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6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6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6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6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6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36"/>
          <p:cNvGrpSpPr/>
          <p:nvPr/>
        </p:nvGrpSpPr>
        <p:grpSpPr>
          <a:xfrm rot="1078146">
            <a:off x="-6072" y="211261"/>
            <a:ext cx="916998" cy="1093539"/>
            <a:chOff x="721300" y="3670500"/>
            <a:chExt cx="252700" cy="301350"/>
          </a:xfrm>
        </p:grpSpPr>
        <p:sp>
          <p:nvSpPr>
            <p:cNvPr id="4921" name="Google Shape;4921;p36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6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6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6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6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6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6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6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6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6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6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6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6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6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6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6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6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6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6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6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6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6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6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6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6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6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6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6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6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6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6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6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6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6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4893;p36"/>
          <p:cNvSpPr txBox="1"/>
          <p:nvPr/>
        </p:nvSpPr>
        <p:spPr>
          <a:xfrm>
            <a:off x="4962675" y="771934"/>
            <a:ext cx="2927007" cy="3699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Allevamento</a:t>
            </a: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4893;p36"/>
          <p:cNvSpPr txBox="1"/>
          <p:nvPr/>
        </p:nvSpPr>
        <p:spPr>
          <a:xfrm>
            <a:off x="582854" y="1216593"/>
            <a:ext cx="2927007" cy="69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Ulivi, viti, legumi, ortaggi, cereali.</a:t>
            </a:r>
            <a:endParaRPr sz="1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6" name="Picture 2" descr="Olivo Illustrazione Vettoriale Icona Fogliame Di Ulivo Vettore, Icona,  Oliva, Fogliame PNG e Vector per il download grat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" y="1612308"/>
            <a:ext cx="2273198" cy="18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a Delluva Impianto Di Progettazione Della Vite Vettore, Pianta,  Disegno, Vite PNG e Vector per il download gratu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9" y="2741491"/>
            <a:ext cx="1383492" cy="12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quista Legumi - Consegna a domicilio con Pap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2" y="3316703"/>
            <a:ext cx="1802929" cy="17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 oliva alimentari - Icone Design e Develop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70" y="2160729"/>
            <a:ext cx="650590" cy="65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volo verdure vegetale cibo - Icone Agricul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2" y="4006117"/>
            <a:ext cx="828137" cy="8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volfiore verdure - Icone Design e Develop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57" y="3923192"/>
            <a:ext cx="1046107" cy="104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cquista Farine, Cereali e Legumi - Consegna a domicilio con Pap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31" y="2741491"/>
            <a:ext cx="2534258" cy="13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ecora - Icone Animal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93" y="1671714"/>
            <a:ext cx="737466" cy="7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Google Shape;4893;p36"/>
          <p:cNvSpPr txBox="1"/>
          <p:nvPr/>
        </p:nvSpPr>
        <p:spPr>
          <a:xfrm>
            <a:off x="4941184" y="1233147"/>
            <a:ext cx="2927007" cy="49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Pecore, capre, api.</a:t>
            </a:r>
            <a:endParaRPr sz="1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42" name="Picture 18" descr="Capra - Immagini vettoriali gratuite su creazilla.co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86" y="1626169"/>
            <a:ext cx="1227559" cy="15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rino poco ape, icona, gioco da ragazzi cartone animato ape 23395491 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63" y="1612308"/>
            <a:ext cx="837965" cy="8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69" y="2588890"/>
            <a:ext cx="1096241" cy="1096241"/>
          </a:xfrm>
          <a:prstGeom prst="rect">
            <a:avLst/>
          </a:prstGeom>
        </p:spPr>
      </p:pic>
      <p:pic>
        <p:nvPicPr>
          <p:cNvPr id="1046" name="Picture 22" descr="Formaggio - Icone Agricul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4" y="3075709"/>
            <a:ext cx="1117431" cy="11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iele piatto cibo - Icone Design e Developme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35" y="2871795"/>
            <a:ext cx="949948" cy="9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cona Pesca Generic Thin Outline Color | Freepi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4" y="3824006"/>
            <a:ext cx="1329602" cy="13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4893;p36"/>
          <p:cNvSpPr txBox="1"/>
          <p:nvPr/>
        </p:nvSpPr>
        <p:spPr>
          <a:xfrm>
            <a:off x="6710195" y="4438396"/>
            <a:ext cx="1300331" cy="3699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Pesca</a:t>
            </a: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36"/>
          <p:cNvSpPr txBox="1">
            <a:spLocks noGrp="1"/>
          </p:cNvSpPr>
          <p:nvPr>
            <p:ph type="ctrTitle"/>
          </p:nvPr>
        </p:nvSpPr>
        <p:spPr>
          <a:xfrm>
            <a:off x="713250" y="26571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attività</a:t>
            </a:r>
            <a:endParaRPr dirty="0"/>
          </a:p>
        </p:txBody>
      </p:sp>
      <p:cxnSp>
        <p:nvCxnSpPr>
          <p:cNvPr id="4891" name="Google Shape;4891;p36"/>
          <p:cNvCxnSpPr/>
          <p:nvPr/>
        </p:nvCxnSpPr>
        <p:spPr>
          <a:xfrm>
            <a:off x="4186568" y="611781"/>
            <a:ext cx="881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93" name="Google Shape;4893;p36"/>
          <p:cNvSpPr txBox="1"/>
          <p:nvPr/>
        </p:nvSpPr>
        <p:spPr>
          <a:xfrm>
            <a:off x="3489358" y="569274"/>
            <a:ext cx="2138811" cy="3699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Artigianato</a:t>
            </a: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896" name="Google Shape;4896;p36"/>
          <p:cNvGrpSpPr/>
          <p:nvPr/>
        </p:nvGrpSpPr>
        <p:grpSpPr>
          <a:xfrm rot="1782707">
            <a:off x="8152719" y="-152581"/>
            <a:ext cx="1014197" cy="1170206"/>
            <a:chOff x="3074775" y="-4204058"/>
            <a:chExt cx="3373650" cy="3892601"/>
          </a:xfrm>
        </p:grpSpPr>
        <p:sp>
          <p:nvSpPr>
            <p:cNvPr id="4897" name="Google Shape;4897;p36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6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6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6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6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6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6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6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6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6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6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6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6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6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6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6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6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6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6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6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6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6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6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36"/>
          <p:cNvGrpSpPr/>
          <p:nvPr/>
        </p:nvGrpSpPr>
        <p:grpSpPr>
          <a:xfrm rot="1078146">
            <a:off x="-3707" y="-29930"/>
            <a:ext cx="916998" cy="1093539"/>
            <a:chOff x="721300" y="3670500"/>
            <a:chExt cx="252700" cy="301350"/>
          </a:xfrm>
        </p:grpSpPr>
        <p:sp>
          <p:nvSpPr>
            <p:cNvPr id="4921" name="Google Shape;4921;p36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6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6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6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6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6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6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6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6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6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6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6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6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6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6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6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6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6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6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6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6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6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6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6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6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6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6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6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6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6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6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6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6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6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4893;p36"/>
          <p:cNvSpPr txBox="1"/>
          <p:nvPr/>
        </p:nvSpPr>
        <p:spPr>
          <a:xfrm>
            <a:off x="2956703" y="1036105"/>
            <a:ext cx="2927007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Lavorazione dei tessuti</a:t>
            </a:r>
            <a:endParaRPr sz="1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4893;p36"/>
          <p:cNvSpPr txBox="1"/>
          <p:nvPr/>
        </p:nvSpPr>
        <p:spPr>
          <a:xfrm>
            <a:off x="375578" y="1050718"/>
            <a:ext cx="2927007" cy="69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Lavorazione dei metalli</a:t>
            </a:r>
            <a:endParaRPr sz="1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4893;p36"/>
          <p:cNvSpPr txBox="1"/>
          <p:nvPr/>
        </p:nvSpPr>
        <p:spPr>
          <a:xfrm>
            <a:off x="5667811" y="1052125"/>
            <a:ext cx="2927007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Lavorazione dell’argilla</a:t>
            </a:r>
            <a:endParaRPr sz="18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50" name="Picture 2" descr="Xiphos rituale | Assassin's Creed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7" y="1453794"/>
            <a:ext cx="1285553" cy="14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éthea Sold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68" y="1658693"/>
            <a:ext cx="1886748" cy="31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 guerrieri micenei - historiaeantiqua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4" y="1838505"/>
            <a:ext cx="1254907" cy="12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la Icone - I Edizione 2015 - 2016 - Museo del Gioiello Vicen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0" y="3105961"/>
            <a:ext cx="1111794" cy="13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416" y="1594367"/>
            <a:ext cx="2221319" cy="3311599"/>
          </a:xfrm>
          <a:prstGeom prst="rect">
            <a:avLst/>
          </a:prstGeom>
        </p:spPr>
      </p:pic>
      <p:pic>
        <p:nvPicPr>
          <p:cNvPr id="2058" name="Picture 10" descr="Periodo arcaico - pittura vascolare a figure nere e figure rosse | Un mondo  a colo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32" y="1542798"/>
            <a:ext cx="2558824" cy="27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ssteas - Wikip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778" y="2911472"/>
            <a:ext cx="1726823" cy="20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36"/>
          <p:cNvSpPr txBox="1">
            <a:spLocks noGrp="1"/>
          </p:cNvSpPr>
          <p:nvPr>
            <p:ph type="ctrTitle"/>
          </p:nvPr>
        </p:nvSpPr>
        <p:spPr>
          <a:xfrm>
            <a:off x="713250" y="26571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attività</a:t>
            </a:r>
            <a:endParaRPr dirty="0"/>
          </a:p>
        </p:txBody>
      </p:sp>
      <p:cxnSp>
        <p:nvCxnSpPr>
          <p:cNvPr id="4891" name="Google Shape;4891;p36"/>
          <p:cNvCxnSpPr/>
          <p:nvPr/>
        </p:nvCxnSpPr>
        <p:spPr>
          <a:xfrm>
            <a:off x="4186568" y="611781"/>
            <a:ext cx="881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93" name="Google Shape;4893;p36"/>
          <p:cNvSpPr txBox="1"/>
          <p:nvPr/>
        </p:nvSpPr>
        <p:spPr>
          <a:xfrm>
            <a:off x="1170006" y="575308"/>
            <a:ext cx="6724782" cy="3699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Costruzione di imbarcazioni per i traffici commerciali</a:t>
            </a: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920" name="Google Shape;4920;p36"/>
          <p:cNvGrpSpPr/>
          <p:nvPr/>
        </p:nvGrpSpPr>
        <p:grpSpPr>
          <a:xfrm rot="1078146">
            <a:off x="-3707" y="-29930"/>
            <a:ext cx="916998" cy="1093539"/>
            <a:chOff x="721300" y="3670500"/>
            <a:chExt cx="252700" cy="301350"/>
          </a:xfrm>
        </p:grpSpPr>
        <p:sp>
          <p:nvSpPr>
            <p:cNvPr id="4921" name="Google Shape;4921;p36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6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6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6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6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6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6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6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6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6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6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6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6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6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6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6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6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6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6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6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6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6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6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6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6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6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6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6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6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6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6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6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6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6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73" y="990900"/>
            <a:ext cx="4906060" cy="3172268"/>
          </a:xfrm>
          <a:prstGeom prst="rect">
            <a:avLst/>
          </a:prstGeom>
        </p:spPr>
      </p:pic>
      <p:grpSp>
        <p:nvGrpSpPr>
          <p:cNvPr id="97" name="Google Shape;5430;p39"/>
          <p:cNvGrpSpPr/>
          <p:nvPr/>
        </p:nvGrpSpPr>
        <p:grpSpPr>
          <a:xfrm>
            <a:off x="6652275" y="3244830"/>
            <a:ext cx="2200309" cy="1769366"/>
            <a:chOff x="1593300" y="279025"/>
            <a:chExt cx="3960574" cy="3246897"/>
          </a:xfrm>
        </p:grpSpPr>
        <p:sp>
          <p:nvSpPr>
            <p:cNvPr id="98" name="Google Shape;5431;p39"/>
            <p:cNvSpPr/>
            <p:nvPr/>
          </p:nvSpPr>
          <p:spPr>
            <a:xfrm>
              <a:off x="3203562" y="439204"/>
              <a:ext cx="436449" cy="2117940"/>
            </a:xfrm>
            <a:custGeom>
              <a:avLst/>
              <a:gdLst/>
              <a:ahLst/>
              <a:cxnLst/>
              <a:rect l="l" t="t" r="r" b="b"/>
              <a:pathLst>
                <a:path w="2267" h="11001" extrusionOk="0">
                  <a:moveTo>
                    <a:pt x="2008" y="265"/>
                  </a:moveTo>
                  <a:lnTo>
                    <a:pt x="0" y="10766"/>
                  </a:lnTo>
                  <a:lnTo>
                    <a:pt x="431" y="11001"/>
                  </a:lnTo>
                  <a:cubicBezTo>
                    <a:pt x="1029" y="7447"/>
                    <a:pt x="1626" y="3887"/>
                    <a:pt x="2224" y="333"/>
                  </a:cubicBezTo>
                  <a:cubicBezTo>
                    <a:pt x="2267" y="111"/>
                    <a:pt x="2051" y="0"/>
                    <a:pt x="2008" y="2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432;p39"/>
            <p:cNvSpPr/>
            <p:nvPr/>
          </p:nvSpPr>
          <p:spPr>
            <a:xfrm>
              <a:off x="3185658" y="443825"/>
              <a:ext cx="466289" cy="2138155"/>
            </a:xfrm>
            <a:custGeom>
              <a:avLst/>
              <a:gdLst/>
              <a:ahLst/>
              <a:cxnLst/>
              <a:rect l="l" t="t" r="r" b="b"/>
              <a:pathLst>
                <a:path w="2422" h="11106" extrusionOk="0">
                  <a:moveTo>
                    <a:pt x="13" y="10730"/>
                  </a:moveTo>
                  <a:lnTo>
                    <a:pt x="2021" y="229"/>
                  </a:lnTo>
                  <a:cubicBezTo>
                    <a:pt x="2040" y="112"/>
                    <a:pt x="2089" y="44"/>
                    <a:pt x="2151" y="19"/>
                  </a:cubicBezTo>
                  <a:cubicBezTo>
                    <a:pt x="2181" y="1"/>
                    <a:pt x="2218" y="1"/>
                    <a:pt x="2249" y="7"/>
                  </a:cubicBezTo>
                  <a:cubicBezTo>
                    <a:pt x="2280" y="13"/>
                    <a:pt x="2311" y="32"/>
                    <a:pt x="2335" y="56"/>
                  </a:cubicBezTo>
                  <a:cubicBezTo>
                    <a:pt x="2385" y="112"/>
                    <a:pt x="2422" y="210"/>
                    <a:pt x="2397" y="321"/>
                  </a:cubicBezTo>
                  <a:lnTo>
                    <a:pt x="586" y="11106"/>
                  </a:lnTo>
                  <a:lnTo>
                    <a:pt x="1" y="10792"/>
                  </a:lnTo>
                  <a:close/>
                  <a:moveTo>
                    <a:pt x="2181" y="253"/>
                  </a:moveTo>
                  <a:lnTo>
                    <a:pt x="186" y="10699"/>
                  </a:lnTo>
                  <a:lnTo>
                    <a:pt x="463" y="10847"/>
                  </a:lnTo>
                  <a:lnTo>
                    <a:pt x="2237" y="290"/>
                  </a:lnTo>
                  <a:cubicBezTo>
                    <a:pt x="2249" y="235"/>
                    <a:pt x="2237" y="192"/>
                    <a:pt x="2218" y="173"/>
                  </a:cubicBezTo>
                  <a:lnTo>
                    <a:pt x="2212" y="167"/>
                  </a:lnTo>
                  <a:cubicBezTo>
                    <a:pt x="2200" y="179"/>
                    <a:pt x="2187" y="204"/>
                    <a:pt x="2181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433;p39"/>
            <p:cNvSpPr/>
            <p:nvPr/>
          </p:nvSpPr>
          <p:spPr>
            <a:xfrm>
              <a:off x="4996529" y="1563346"/>
              <a:ext cx="278773" cy="1293751"/>
            </a:xfrm>
            <a:custGeom>
              <a:avLst/>
              <a:gdLst/>
              <a:ahLst/>
              <a:cxnLst/>
              <a:rect l="l" t="t" r="r" b="b"/>
              <a:pathLst>
                <a:path w="1448" h="6720" extrusionOk="0">
                  <a:moveTo>
                    <a:pt x="1201" y="185"/>
                  </a:moveTo>
                  <a:lnTo>
                    <a:pt x="0" y="6486"/>
                  </a:lnTo>
                  <a:lnTo>
                    <a:pt x="425" y="6720"/>
                  </a:lnTo>
                  <a:cubicBezTo>
                    <a:pt x="1158" y="2464"/>
                    <a:pt x="684" y="4509"/>
                    <a:pt x="1417" y="253"/>
                  </a:cubicBezTo>
                  <a:cubicBezTo>
                    <a:pt x="1447" y="62"/>
                    <a:pt x="1238" y="0"/>
                    <a:pt x="1201" y="1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34;p39"/>
            <p:cNvSpPr/>
            <p:nvPr/>
          </p:nvSpPr>
          <p:spPr>
            <a:xfrm>
              <a:off x="4975159" y="1558533"/>
              <a:ext cx="316700" cy="1328213"/>
            </a:xfrm>
            <a:custGeom>
              <a:avLst/>
              <a:gdLst/>
              <a:ahLst/>
              <a:cxnLst/>
              <a:rect l="l" t="t" r="r" b="b"/>
              <a:pathLst>
                <a:path w="1645" h="6899" extrusionOk="0">
                  <a:moveTo>
                    <a:pt x="12" y="6492"/>
                  </a:moveTo>
                  <a:lnTo>
                    <a:pt x="1220" y="191"/>
                  </a:lnTo>
                  <a:cubicBezTo>
                    <a:pt x="1238" y="93"/>
                    <a:pt x="1294" y="31"/>
                    <a:pt x="1355" y="13"/>
                  </a:cubicBezTo>
                  <a:lnTo>
                    <a:pt x="1355" y="13"/>
                  </a:lnTo>
                  <a:cubicBezTo>
                    <a:pt x="1386" y="0"/>
                    <a:pt x="1423" y="0"/>
                    <a:pt x="1454" y="7"/>
                  </a:cubicBezTo>
                  <a:cubicBezTo>
                    <a:pt x="1485" y="13"/>
                    <a:pt x="1515" y="25"/>
                    <a:pt x="1540" y="44"/>
                  </a:cubicBezTo>
                  <a:cubicBezTo>
                    <a:pt x="1602" y="93"/>
                    <a:pt x="1645" y="179"/>
                    <a:pt x="1626" y="296"/>
                  </a:cubicBezTo>
                  <a:lnTo>
                    <a:pt x="1626" y="296"/>
                  </a:lnTo>
                  <a:cubicBezTo>
                    <a:pt x="1257" y="2421"/>
                    <a:pt x="1195" y="2969"/>
                    <a:pt x="1127" y="3524"/>
                  </a:cubicBezTo>
                  <a:cubicBezTo>
                    <a:pt x="1066" y="4078"/>
                    <a:pt x="998" y="4632"/>
                    <a:pt x="635" y="6763"/>
                  </a:cubicBezTo>
                  <a:lnTo>
                    <a:pt x="610" y="6899"/>
                  </a:lnTo>
                  <a:lnTo>
                    <a:pt x="0" y="6566"/>
                  </a:lnTo>
                  <a:close/>
                  <a:moveTo>
                    <a:pt x="1411" y="228"/>
                  </a:moveTo>
                  <a:lnTo>
                    <a:pt x="216" y="6461"/>
                  </a:lnTo>
                  <a:lnTo>
                    <a:pt x="462" y="6591"/>
                  </a:lnTo>
                  <a:cubicBezTo>
                    <a:pt x="807" y="4583"/>
                    <a:pt x="869" y="4041"/>
                    <a:pt x="936" y="3499"/>
                  </a:cubicBezTo>
                  <a:cubicBezTo>
                    <a:pt x="998" y="2945"/>
                    <a:pt x="1066" y="2396"/>
                    <a:pt x="1429" y="265"/>
                  </a:cubicBezTo>
                  <a:cubicBezTo>
                    <a:pt x="1435" y="235"/>
                    <a:pt x="1429" y="210"/>
                    <a:pt x="1417" y="198"/>
                  </a:cubicBezTo>
                  <a:cubicBezTo>
                    <a:pt x="1417" y="204"/>
                    <a:pt x="1411" y="216"/>
                    <a:pt x="141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35;p39"/>
            <p:cNvSpPr/>
            <p:nvPr/>
          </p:nvSpPr>
          <p:spPr>
            <a:xfrm>
              <a:off x="4244726" y="283838"/>
              <a:ext cx="511147" cy="2508183"/>
            </a:xfrm>
            <a:custGeom>
              <a:avLst/>
              <a:gdLst/>
              <a:ahLst/>
              <a:cxnLst/>
              <a:rect l="l" t="t" r="r" b="b"/>
              <a:pathLst>
                <a:path w="2655" h="13028" extrusionOk="0">
                  <a:moveTo>
                    <a:pt x="2415" y="191"/>
                  </a:moveTo>
                  <a:lnTo>
                    <a:pt x="0" y="12793"/>
                  </a:lnTo>
                  <a:lnTo>
                    <a:pt x="425" y="13027"/>
                  </a:lnTo>
                  <a:cubicBezTo>
                    <a:pt x="1158" y="8771"/>
                    <a:pt x="1891" y="4515"/>
                    <a:pt x="2624" y="259"/>
                  </a:cubicBezTo>
                  <a:cubicBezTo>
                    <a:pt x="2655" y="68"/>
                    <a:pt x="2445" y="0"/>
                    <a:pt x="2415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36;p39"/>
            <p:cNvSpPr/>
            <p:nvPr/>
          </p:nvSpPr>
          <p:spPr>
            <a:xfrm>
              <a:off x="4223356" y="279025"/>
              <a:ext cx="549074" cy="2541297"/>
            </a:xfrm>
            <a:custGeom>
              <a:avLst/>
              <a:gdLst/>
              <a:ahLst/>
              <a:cxnLst/>
              <a:rect l="l" t="t" r="r" b="b"/>
              <a:pathLst>
                <a:path w="2852" h="13200" extrusionOk="0">
                  <a:moveTo>
                    <a:pt x="13" y="12800"/>
                  </a:moveTo>
                  <a:lnTo>
                    <a:pt x="2427" y="198"/>
                  </a:lnTo>
                  <a:cubicBezTo>
                    <a:pt x="2445" y="99"/>
                    <a:pt x="2501" y="38"/>
                    <a:pt x="2569" y="13"/>
                  </a:cubicBezTo>
                  <a:cubicBezTo>
                    <a:pt x="2599" y="7"/>
                    <a:pt x="2630" y="1"/>
                    <a:pt x="2661" y="7"/>
                  </a:cubicBezTo>
                  <a:cubicBezTo>
                    <a:pt x="2692" y="13"/>
                    <a:pt x="2723" y="31"/>
                    <a:pt x="2747" y="50"/>
                  </a:cubicBezTo>
                  <a:cubicBezTo>
                    <a:pt x="2809" y="99"/>
                    <a:pt x="2852" y="185"/>
                    <a:pt x="2833" y="296"/>
                  </a:cubicBezTo>
                  <a:cubicBezTo>
                    <a:pt x="2094" y="4602"/>
                    <a:pt x="1355" y="8901"/>
                    <a:pt x="610" y="13200"/>
                  </a:cubicBezTo>
                  <a:lnTo>
                    <a:pt x="0" y="12873"/>
                  </a:lnTo>
                  <a:close/>
                  <a:moveTo>
                    <a:pt x="2618" y="235"/>
                  </a:moveTo>
                  <a:lnTo>
                    <a:pt x="222" y="12769"/>
                  </a:lnTo>
                  <a:lnTo>
                    <a:pt x="468" y="12898"/>
                  </a:lnTo>
                  <a:lnTo>
                    <a:pt x="2643" y="272"/>
                  </a:lnTo>
                  <a:cubicBezTo>
                    <a:pt x="2643" y="235"/>
                    <a:pt x="2636" y="216"/>
                    <a:pt x="2630" y="204"/>
                  </a:cubicBezTo>
                  <a:cubicBezTo>
                    <a:pt x="2624" y="210"/>
                    <a:pt x="2624" y="216"/>
                    <a:pt x="2618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37;p39"/>
            <p:cNvSpPr/>
            <p:nvPr/>
          </p:nvSpPr>
          <p:spPr>
            <a:xfrm>
              <a:off x="1999909" y="2002106"/>
              <a:ext cx="864619" cy="646298"/>
            </a:xfrm>
            <a:custGeom>
              <a:avLst/>
              <a:gdLst/>
              <a:ahLst/>
              <a:cxnLst/>
              <a:rect l="l" t="t" r="r" b="b"/>
              <a:pathLst>
                <a:path w="4491" h="3357" extrusionOk="0">
                  <a:moveTo>
                    <a:pt x="1" y="154"/>
                  </a:moveTo>
                  <a:lnTo>
                    <a:pt x="4072" y="3357"/>
                  </a:lnTo>
                  <a:lnTo>
                    <a:pt x="4491" y="328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38;p39"/>
            <p:cNvSpPr/>
            <p:nvPr/>
          </p:nvSpPr>
          <p:spPr>
            <a:xfrm>
              <a:off x="1975073" y="1981891"/>
              <a:ext cx="927381" cy="683262"/>
            </a:xfrm>
            <a:custGeom>
              <a:avLst/>
              <a:gdLst/>
              <a:ahLst/>
              <a:cxnLst/>
              <a:rect l="l" t="t" r="r" b="b"/>
              <a:pathLst>
                <a:path w="4817" h="3549" extrusionOk="0">
                  <a:moveTo>
                    <a:pt x="4152" y="3530"/>
                  </a:moveTo>
                  <a:lnTo>
                    <a:pt x="0" y="265"/>
                  </a:lnTo>
                  <a:lnTo>
                    <a:pt x="302" y="0"/>
                  </a:lnTo>
                  <a:cubicBezTo>
                    <a:pt x="1805" y="1146"/>
                    <a:pt x="3314" y="2292"/>
                    <a:pt x="4817" y="3437"/>
                  </a:cubicBezTo>
                  <a:lnTo>
                    <a:pt x="4182" y="3548"/>
                  </a:lnTo>
                  <a:close/>
                  <a:moveTo>
                    <a:pt x="259" y="259"/>
                  </a:moveTo>
                  <a:lnTo>
                    <a:pt x="4226" y="3376"/>
                  </a:lnTo>
                  <a:lnTo>
                    <a:pt x="4423" y="3339"/>
                  </a:lnTo>
                  <a:lnTo>
                    <a:pt x="308" y="2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39;p39"/>
            <p:cNvSpPr/>
            <p:nvPr/>
          </p:nvSpPr>
          <p:spPr>
            <a:xfrm>
              <a:off x="2007032" y="2237946"/>
              <a:ext cx="3527975" cy="1284510"/>
            </a:xfrm>
            <a:custGeom>
              <a:avLst/>
              <a:gdLst/>
              <a:ahLst/>
              <a:cxnLst/>
              <a:rect l="l" t="t" r="r" b="b"/>
              <a:pathLst>
                <a:path w="18325" h="6672" extrusionOk="0">
                  <a:moveTo>
                    <a:pt x="16735" y="6536"/>
                  </a:moveTo>
                  <a:cubicBezTo>
                    <a:pt x="16735" y="6536"/>
                    <a:pt x="17579" y="4891"/>
                    <a:pt x="17561" y="4682"/>
                  </a:cubicBezTo>
                  <a:cubicBezTo>
                    <a:pt x="17530" y="4294"/>
                    <a:pt x="18250" y="4035"/>
                    <a:pt x="18294" y="3912"/>
                  </a:cubicBezTo>
                  <a:cubicBezTo>
                    <a:pt x="18324" y="3832"/>
                    <a:pt x="18207" y="3511"/>
                    <a:pt x="18164" y="3394"/>
                  </a:cubicBezTo>
                  <a:cubicBezTo>
                    <a:pt x="18164" y="3394"/>
                    <a:pt x="18250" y="1768"/>
                    <a:pt x="18220" y="1707"/>
                  </a:cubicBezTo>
                  <a:cubicBezTo>
                    <a:pt x="18195" y="1651"/>
                    <a:pt x="17684" y="1781"/>
                    <a:pt x="17203" y="1892"/>
                  </a:cubicBezTo>
                  <a:cubicBezTo>
                    <a:pt x="16729" y="2002"/>
                    <a:pt x="15503" y="2144"/>
                    <a:pt x="15503" y="2144"/>
                  </a:cubicBezTo>
                  <a:lnTo>
                    <a:pt x="15454" y="2335"/>
                  </a:lnTo>
                  <a:lnTo>
                    <a:pt x="14056" y="2403"/>
                  </a:lnTo>
                  <a:lnTo>
                    <a:pt x="13988" y="2594"/>
                  </a:lnTo>
                  <a:cubicBezTo>
                    <a:pt x="13988" y="2594"/>
                    <a:pt x="13015" y="2501"/>
                    <a:pt x="12990" y="2557"/>
                  </a:cubicBezTo>
                  <a:cubicBezTo>
                    <a:pt x="12972" y="2618"/>
                    <a:pt x="12898" y="2754"/>
                    <a:pt x="12898" y="2754"/>
                  </a:cubicBezTo>
                  <a:lnTo>
                    <a:pt x="11642" y="2606"/>
                  </a:lnTo>
                  <a:lnTo>
                    <a:pt x="11463" y="2828"/>
                  </a:lnTo>
                  <a:lnTo>
                    <a:pt x="11007" y="2779"/>
                  </a:lnTo>
                  <a:cubicBezTo>
                    <a:pt x="11007" y="2779"/>
                    <a:pt x="10822" y="3222"/>
                    <a:pt x="10662" y="3203"/>
                  </a:cubicBezTo>
                  <a:cubicBezTo>
                    <a:pt x="10508" y="3179"/>
                    <a:pt x="9683" y="3080"/>
                    <a:pt x="9554" y="2920"/>
                  </a:cubicBezTo>
                  <a:cubicBezTo>
                    <a:pt x="9418" y="2766"/>
                    <a:pt x="9307" y="2317"/>
                    <a:pt x="9307" y="2317"/>
                  </a:cubicBezTo>
                  <a:lnTo>
                    <a:pt x="6092" y="1337"/>
                  </a:lnTo>
                  <a:lnTo>
                    <a:pt x="4706" y="1306"/>
                  </a:lnTo>
                  <a:lnTo>
                    <a:pt x="4294" y="1972"/>
                  </a:lnTo>
                  <a:cubicBezTo>
                    <a:pt x="4294" y="1972"/>
                    <a:pt x="2575" y="1793"/>
                    <a:pt x="1485" y="1177"/>
                  </a:cubicBezTo>
                  <a:cubicBezTo>
                    <a:pt x="389" y="561"/>
                    <a:pt x="149" y="130"/>
                    <a:pt x="75" y="62"/>
                  </a:cubicBezTo>
                  <a:cubicBezTo>
                    <a:pt x="1" y="1"/>
                    <a:pt x="259" y="1707"/>
                    <a:pt x="1633" y="2440"/>
                  </a:cubicBezTo>
                  <a:cubicBezTo>
                    <a:pt x="3006" y="3173"/>
                    <a:pt x="4109" y="5187"/>
                    <a:pt x="4337" y="5501"/>
                  </a:cubicBezTo>
                  <a:cubicBezTo>
                    <a:pt x="4565" y="5821"/>
                    <a:pt x="16661" y="6671"/>
                    <a:pt x="16735" y="6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40;p39"/>
            <p:cNvSpPr/>
            <p:nvPr/>
          </p:nvSpPr>
          <p:spPr>
            <a:xfrm>
              <a:off x="2188581" y="2605665"/>
              <a:ext cx="3326211" cy="916792"/>
            </a:xfrm>
            <a:custGeom>
              <a:avLst/>
              <a:gdLst/>
              <a:ahLst/>
              <a:cxnLst/>
              <a:rect l="l" t="t" r="r" b="b"/>
              <a:pathLst>
                <a:path w="17277" h="4762" extrusionOk="0">
                  <a:moveTo>
                    <a:pt x="15792" y="4626"/>
                  </a:moveTo>
                  <a:cubicBezTo>
                    <a:pt x="15792" y="4626"/>
                    <a:pt x="16636" y="2981"/>
                    <a:pt x="16618" y="2772"/>
                  </a:cubicBezTo>
                  <a:cubicBezTo>
                    <a:pt x="16593" y="2451"/>
                    <a:pt x="17080" y="2217"/>
                    <a:pt x="17277" y="2082"/>
                  </a:cubicBezTo>
                  <a:cubicBezTo>
                    <a:pt x="16156" y="2427"/>
                    <a:pt x="14320" y="2624"/>
                    <a:pt x="11050" y="2513"/>
                  </a:cubicBezTo>
                  <a:cubicBezTo>
                    <a:pt x="6794" y="2365"/>
                    <a:pt x="1755" y="832"/>
                    <a:pt x="450" y="136"/>
                  </a:cubicBezTo>
                  <a:cubicBezTo>
                    <a:pt x="296" y="68"/>
                    <a:pt x="148" y="25"/>
                    <a:pt x="0" y="0"/>
                  </a:cubicBezTo>
                  <a:cubicBezTo>
                    <a:pt x="191" y="197"/>
                    <a:pt x="419" y="382"/>
                    <a:pt x="690" y="530"/>
                  </a:cubicBezTo>
                  <a:cubicBezTo>
                    <a:pt x="2063" y="1263"/>
                    <a:pt x="3166" y="3277"/>
                    <a:pt x="3394" y="3591"/>
                  </a:cubicBezTo>
                  <a:cubicBezTo>
                    <a:pt x="3622" y="3911"/>
                    <a:pt x="15718" y="4761"/>
                    <a:pt x="15792" y="46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441;p39"/>
            <p:cNvSpPr/>
            <p:nvPr/>
          </p:nvSpPr>
          <p:spPr>
            <a:xfrm>
              <a:off x="1998753" y="2229668"/>
              <a:ext cx="3555120" cy="1296254"/>
            </a:xfrm>
            <a:custGeom>
              <a:avLst/>
              <a:gdLst/>
              <a:ahLst/>
              <a:cxnLst/>
              <a:rect l="l" t="t" r="r" b="b"/>
              <a:pathLst>
                <a:path w="18466" h="6733" extrusionOk="0">
                  <a:moveTo>
                    <a:pt x="17702" y="4719"/>
                  </a:moveTo>
                  <a:cubicBezTo>
                    <a:pt x="17721" y="4959"/>
                    <a:pt x="16871" y="6622"/>
                    <a:pt x="16871" y="6622"/>
                  </a:cubicBezTo>
                  <a:lnTo>
                    <a:pt x="16864" y="6628"/>
                  </a:lnTo>
                  <a:cubicBezTo>
                    <a:pt x="16858" y="6640"/>
                    <a:pt x="16846" y="6653"/>
                    <a:pt x="16834" y="6665"/>
                  </a:cubicBezTo>
                  <a:lnTo>
                    <a:pt x="16834" y="6665"/>
                  </a:lnTo>
                  <a:cubicBezTo>
                    <a:pt x="16717" y="6733"/>
                    <a:pt x="13748" y="6566"/>
                    <a:pt x="10748" y="6338"/>
                  </a:cubicBezTo>
                  <a:cubicBezTo>
                    <a:pt x="7737" y="6111"/>
                    <a:pt x="4669" y="5821"/>
                    <a:pt x="4355" y="5649"/>
                  </a:cubicBezTo>
                  <a:cubicBezTo>
                    <a:pt x="4331" y="5636"/>
                    <a:pt x="4312" y="5624"/>
                    <a:pt x="4300" y="5605"/>
                  </a:cubicBezTo>
                  <a:cubicBezTo>
                    <a:pt x="4263" y="5550"/>
                    <a:pt x="4207" y="5464"/>
                    <a:pt x="4140" y="5347"/>
                  </a:cubicBezTo>
                  <a:cubicBezTo>
                    <a:pt x="3733" y="4706"/>
                    <a:pt x="2772" y="3179"/>
                    <a:pt x="1633" y="2569"/>
                  </a:cubicBezTo>
                  <a:cubicBezTo>
                    <a:pt x="653" y="2045"/>
                    <a:pt x="222" y="1048"/>
                    <a:pt x="74" y="506"/>
                  </a:cubicBezTo>
                  <a:cubicBezTo>
                    <a:pt x="44" y="389"/>
                    <a:pt x="25" y="296"/>
                    <a:pt x="13" y="222"/>
                  </a:cubicBezTo>
                  <a:cubicBezTo>
                    <a:pt x="1" y="111"/>
                    <a:pt x="25" y="38"/>
                    <a:pt x="74" y="13"/>
                  </a:cubicBezTo>
                  <a:lnTo>
                    <a:pt x="74" y="13"/>
                  </a:lnTo>
                  <a:cubicBezTo>
                    <a:pt x="118" y="1"/>
                    <a:pt x="148" y="7"/>
                    <a:pt x="185" y="31"/>
                  </a:cubicBezTo>
                  <a:cubicBezTo>
                    <a:pt x="204" y="50"/>
                    <a:pt x="216" y="68"/>
                    <a:pt x="241" y="105"/>
                  </a:cubicBezTo>
                  <a:cubicBezTo>
                    <a:pt x="358" y="247"/>
                    <a:pt x="666" y="629"/>
                    <a:pt x="1571" y="1134"/>
                  </a:cubicBezTo>
                  <a:cubicBezTo>
                    <a:pt x="2532" y="1676"/>
                    <a:pt x="3973" y="1873"/>
                    <a:pt x="4281" y="1910"/>
                  </a:cubicBezTo>
                  <a:lnTo>
                    <a:pt x="4694" y="1251"/>
                  </a:lnTo>
                  <a:lnTo>
                    <a:pt x="6135" y="1282"/>
                  </a:lnTo>
                  <a:lnTo>
                    <a:pt x="6166" y="1288"/>
                  </a:lnTo>
                  <a:lnTo>
                    <a:pt x="9430" y="2279"/>
                  </a:lnTo>
                  <a:lnTo>
                    <a:pt x="9443" y="2335"/>
                  </a:lnTo>
                  <a:cubicBezTo>
                    <a:pt x="9443" y="2335"/>
                    <a:pt x="9554" y="2760"/>
                    <a:pt x="9671" y="2902"/>
                  </a:cubicBezTo>
                  <a:cubicBezTo>
                    <a:pt x="9769" y="3019"/>
                    <a:pt x="10453" y="3111"/>
                    <a:pt x="10674" y="3142"/>
                  </a:cubicBezTo>
                  <a:cubicBezTo>
                    <a:pt x="10687" y="3142"/>
                    <a:pt x="10705" y="3148"/>
                    <a:pt x="10724" y="3148"/>
                  </a:cubicBezTo>
                  <a:cubicBezTo>
                    <a:pt x="10804" y="3160"/>
                    <a:pt x="10964" y="2785"/>
                    <a:pt x="10964" y="2785"/>
                  </a:cubicBezTo>
                  <a:lnTo>
                    <a:pt x="10989" y="2711"/>
                  </a:lnTo>
                  <a:lnTo>
                    <a:pt x="11463" y="2766"/>
                  </a:lnTo>
                  <a:lnTo>
                    <a:pt x="11641" y="2544"/>
                  </a:lnTo>
                  <a:lnTo>
                    <a:pt x="12886" y="2692"/>
                  </a:lnTo>
                  <a:cubicBezTo>
                    <a:pt x="12904" y="2649"/>
                    <a:pt x="12929" y="2600"/>
                    <a:pt x="12941" y="2569"/>
                  </a:cubicBezTo>
                  <a:cubicBezTo>
                    <a:pt x="12984" y="2458"/>
                    <a:pt x="13723" y="2514"/>
                    <a:pt x="13963" y="2532"/>
                  </a:cubicBezTo>
                  <a:lnTo>
                    <a:pt x="14025" y="2347"/>
                  </a:lnTo>
                  <a:lnTo>
                    <a:pt x="15423" y="2279"/>
                  </a:lnTo>
                  <a:lnTo>
                    <a:pt x="15466" y="2095"/>
                  </a:lnTo>
                  <a:lnTo>
                    <a:pt x="15534" y="2089"/>
                  </a:lnTo>
                  <a:cubicBezTo>
                    <a:pt x="15534" y="2089"/>
                    <a:pt x="16754" y="1953"/>
                    <a:pt x="17222" y="1842"/>
                  </a:cubicBezTo>
                  <a:lnTo>
                    <a:pt x="17400" y="1799"/>
                  </a:lnTo>
                  <a:cubicBezTo>
                    <a:pt x="17862" y="1688"/>
                    <a:pt x="18293" y="1590"/>
                    <a:pt x="18355" y="1713"/>
                  </a:cubicBezTo>
                  <a:cubicBezTo>
                    <a:pt x="18392" y="1787"/>
                    <a:pt x="18318" y="3246"/>
                    <a:pt x="18306" y="3425"/>
                  </a:cubicBezTo>
                  <a:lnTo>
                    <a:pt x="18318" y="3444"/>
                  </a:lnTo>
                  <a:cubicBezTo>
                    <a:pt x="18367" y="3591"/>
                    <a:pt x="18466" y="3887"/>
                    <a:pt x="18429" y="3992"/>
                  </a:cubicBezTo>
                  <a:cubicBezTo>
                    <a:pt x="18404" y="4060"/>
                    <a:pt x="18306" y="4127"/>
                    <a:pt x="18183" y="4201"/>
                  </a:cubicBezTo>
                  <a:cubicBezTo>
                    <a:pt x="17979" y="4331"/>
                    <a:pt x="17690" y="4515"/>
                    <a:pt x="17702" y="4719"/>
                  </a:cubicBezTo>
                  <a:close/>
                  <a:moveTo>
                    <a:pt x="16710" y="6505"/>
                  </a:moveTo>
                  <a:cubicBezTo>
                    <a:pt x="16821" y="6283"/>
                    <a:pt x="17517" y="4897"/>
                    <a:pt x="17505" y="4731"/>
                  </a:cubicBezTo>
                  <a:cubicBezTo>
                    <a:pt x="17480" y="4411"/>
                    <a:pt x="17831" y="4195"/>
                    <a:pt x="18078" y="4035"/>
                  </a:cubicBezTo>
                  <a:cubicBezTo>
                    <a:pt x="18170" y="3979"/>
                    <a:pt x="18244" y="3930"/>
                    <a:pt x="18244" y="3924"/>
                  </a:cubicBezTo>
                  <a:cubicBezTo>
                    <a:pt x="18263" y="3887"/>
                    <a:pt x="18176" y="3635"/>
                    <a:pt x="18127" y="3511"/>
                  </a:cubicBezTo>
                  <a:lnTo>
                    <a:pt x="18115" y="3468"/>
                  </a:lnTo>
                  <a:lnTo>
                    <a:pt x="18109" y="3431"/>
                  </a:lnTo>
                  <a:cubicBezTo>
                    <a:pt x="18109" y="3431"/>
                    <a:pt x="18189" y="1830"/>
                    <a:pt x="18176" y="1793"/>
                  </a:cubicBezTo>
                  <a:cubicBezTo>
                    <a:pt x="18164" y="1774"/>
                    <a:pt x="17825" y="1898"/>
                    <a:pt x="17443" y="1990"/>
                  </a:cubicBezTo>
                  <a:lnTo>
                    <a:pt x="17271" y="2033"/>
                  </a:lnTo>
                  <a:cubicBezTo>
                    <a:pt x="16852" y="2132"/>
                    <a:pt x="15891" y="2249"/>
                    <a:pt x="15626" y="2279"/>
                  </a:cubicBezTo>
                  <a:lnTo>
                    <a:pt x="15577" y="2470"/>
                  </a:lnTo>
                  <a:lnTo>
                    <a:pt x="14167" y="2538"/>
                  </a:lnTo>
                  <a:lnTo>
                    <a:pt x="14099" y="2741"/>
                  </a:lnTo>
                  <a:lnTo>
                    <a:pt x="14019" y="2735"/>
                  </a:lnTo>
                  <a:cubicBezTo>
                    <a:pt x="14019" y="2735"/>
                    <a:pt x="13132" y="2624"/>
                    <a:pt x="13126" y="2637"/>
                  </a:cubicBezTo>
                  <a:lnTo>
                    <a:pt x="13126" y="2637"/>
                  </a:lnTo>
                  <a:cubicBezTo>
                    <a:pt x="13101" y="2698"/>
                    <a:pt x="13033" y="2840"/>
                    <a:pt x="13033" y="2840"/>
                  </a:cubicBezTo>
                  <a:lnTo>
                    <a:pt x="13003" y="2902"/>
                  </a:lnTo>
                  <a:lnTo>
                    <a:pt x="11728" y="2754"/>
                  </a:lnTo>
                  <a:lnTo>
                    <a:pt x="11549" y="2975"/>
                  </a:lnTo>
                  <a:lnTo>
                    <a:pt x="11112" y="2926"/>
                  </a:lnTo>
                  <a:cubicBezTo>
                    <a:pt x="11044" y="3062"/>
                    <a:pt x="10872" y="3364"/>
                    <a:pt x="10693" y="3339"/>
                  </a:cubicBezTo>
                  <a:lnTo>
                    <a:pt x="10650" y="3333"/>
                  </a:lnTo>
                  <a:cubicBezTo>
                    <a:pt x="10410" y="3302"/>
                    <a:pt x="9664" y="3203"/>
                    <a:pt x="9517" y="3031"/>
                  </a:cubicBezTo>
                  <a:cubicBezTo>
                    <a:pt x="9400" y="2889"/>
                    <a:pt x="9301" y="2563"/>
                    <a:pt x="9264" y="2440"/>
                  </a:cubicBezTo>
                  <a:lnTo>
                    <a:pt x="6117" y="1479"/>
                  </a:lnTo>
                  <a:lnTo>
                    <a:pt x="4805" y="1448"/>
                  </a:lnTo>
                  <a:lnTo>
                    <a:pt x="4386" y="2119"/>
                  </a:lnTo>
                  <a:lnTo>
                    <a:pt x="4324" y="2113"/>
                  </a:lnTo>
                  <a:cubicBezTo>
                    <a:pt x="4318" y="2113"/>
                    <a:pt x="2587" y="1935"/>
                    <a:pt x="1479" y="1306"/>
                  </a:cubicBezTo>
                  <a:cubicBezTo>
                    <a:pt x="807" y="931"/>
                    <a:pt x="450" y="617"/>
                    <a:pt x="253" y="413"/>
                  </a:cubicBezTo>
                  <a:lnTo>
                    <a:pt x="265" y="450"/>
                  </a:lnTo>
                  <a:cubicBezTo>
                    <a:pt x="401" y="968"/>
                    <a:pt x="807" y="1910"/>
                    <a:pt x="1725" y="2397"/>
                  </a:cubicBezTo>
                  <a:cubicBezTo>
                    <a:pt x="2914" y="3025"/>
                    <a:pt x="3893" y="4589"/>
                    <a:pt x="4306" y="5242"/>
                  </a:cubicBezTo>
                  <a:cubicBezTo>
                    <a:pt x="4367" y="5347"/>
                    <a:pt x="4423" y="5433"/>
                    <a:pt x="4454" y="5476"/>
                  </a:cubicBezTo>
                  <a:cubicBezTo>
                    <a:pt x="4762" y="5636"/>
                    <a:pt x="7786" y="5913"/>
                    <a:pt x="10761" y="6141"/>
                  </a:cubicBezTo>
                  <a:cubicBezTo>
                    <a:pt x="13649" y="6363"/>
                    <a:pt x="16483" y="6542"/>
                    <a:pt x="16710" y="650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442;p39"/>
            <p:cNvSpPr/>
            <p:nvPr/>
          </p:nvSpPr>
          <p:spPr>
            <a:xfrm>
              <a:off x="4052589" y="2586605"/>
              <a:ext cx="1270071" cy="342883"/>
            </a:xfrm>
            <a:custGeom>
              <a:avLst/>
              <a:gdLst/>
              <a:ahLst/>
              <a:cxnLst/>
              <a:rect l="l" t="t" r="r" b="b"/>
              <a:pathLst>
                <a:path w="6597" h="1781" extrusionOk="0">
                  <a:moveTo>
                    <a:pt x="2168" y="1183"/>
                  </a:moveTo>
                  <a:cubicBezTo>
                    <a:pt x="2156" y="1177"/>
                    <a:pt x="2144" y="1177"/>
                    <a:pt x="2144" y="1177"/>
                  </a:cubicBezTo>
                  <a:cubicBezTo>
                    <a:pt x="2113" y="1183"/>
                    <a:pt x="2144" y="1183"/>
                    <a:pt x="2168" y="1183"/>
                  </a:cubicBezTo>
                  <a:close/>
                  <a:moveTo>
                    <a:pt x="6597" y="161"/>
                  </a:moveTo>
                  <a:cubicBezTo>
                    <a:pt x="6591" y="161"/>
                    <a:pt x="5457" y="413"/>
                    <a:pt x="5457" y="432"/>
                  </a:cubicBezTo>
                  <a:cubicBezTo>
                    <a:pt x="5451" y="450"/>
                    <a:pt x="5451" y="475"/>
                    <a:pt x="5451" y="499"/>
                  </a:cubicBezTo>
                  <a:cubicBezTo>
                    <a:pt x="5457" y="586"/>
                    <a:pt x="5464" y="666"/>
                    <a:pt x="5377" y="715"/>
                  </a:cubicBezTo>
                  <a:cubicBezTo>
                    <a:pt x="5316" y="746"/>
                    <a:pt x="4909" y="746"/>
                    <a:pt x="4718" y="746"/>
                  </a:cubicBezTo>
                  <a:cubicBezTo>
                    <a:pt x="4724" y="832"/>
                    <a:pt x="4712" y="937"/>
                    <a:pt x="4601" y="968"/>
                  </a:cubicBezTo>
                  <a:cubicBezTo>
                    <a:pt x="4546" y="986"/>
                    <a:pt x="4380" y="968"/>
                    <a:pt x="4207" y="949"/>
                  </a:cubicBezTo>
                  <a:cubicBezTo>
                    <a:pt x="4035" y="931"/>
                    <a:pt x="3874" y="857"/>
                    <a:pt x="3862" y="881"/>
                  </a:cubicBezTo>
                  <a:cubicBezTo>
                    <a:pt x="3844" y="931"/>
                    <a:pt x="3794" y="1078"/>
                    <a:pt x="3794" y="1078"/>
                  </a:cubicBezTo>
                  <a:lnTo>
                    <a:pt x="3776" y="1140"/>
                  </a:lnTo>
                  <a:lnTo>
                    <a:pt x="3714" y="1134"/>
                  </a:lnTo>
                  <a:cubicBezTo>
                    <a:pt x="3708" y="1134"/>
                    <a:pt x="3012" y="1041"/>
                    <a:pt x="3006" y="1078"/>
                  </a:cubicBezTo>
                  <a:lnTo>
                    <a:pt x="3000" y="1097"/>
                  </a:lnTo>
                  <a:cubicBezTo>
                    <a:pt x="2994" y="1183"/>
                    <a:pt x="2994" y="1306"/>
                    <a:pt x="2871" y="1306"/>
                  </a:cubicBezTo>
                  <a:cubicBezTo>
                    <a:pt x="2834" y="1306"/>
                    <a:pt x="2710" y="1282"/>
                    <a:pt x="2569" y="1251"/>
                  </a:cubicBezTo>
                  <a:cubicBezTo>
                    <a:pt x="2427" y="1226"/>
                    <a:pt x="2267" y="1195"/>
                    <a:pt x="2193" y="1183"/>
                  </a:cubicBezTo>
                  <a:lnTo>
                    <a:pt x="2193" y="1183"/>
                  </a:lnTo>
                  <a:cubicBezTo>
                    <a:pt x="2193" y="1294"/>
                    <a:pt x="2193" y="1460"/>
                    <a:pt x="2021" y="1516"/>
                  </a:cubicBezTo>
                  <a:cubicBezTo>
                    <a:pt x="1873" y="1565"/>
                    <a:pt x="1823" y="1719"/>
                    <a:pt x="1823" y="1719"/>
                  </a:cubicBezTo>
                  <a:lnTo>
                    <a:pt x="1799" y="1781"/>
                  </a:lnTo>
                  <a:lnTo>
                    <a:pt x="1731" y="1774"/>
                  </a:lnTo>
                  <a:cubicBezTo>
                    <a:pt x="1731" y="1774"/>
                    <a:pt x="518" y="1614"/>
                    <a:pt x="0" y="1466"/>
                  </a:cubicBezTo>
                  <a:lnTo>
                    <a:pt x="43" y="1306"/>
                  </a:lnTo>
                  <a:cubicBezTo>
                    <a:pt x="487" y="1429"/>
                    <a:pt x="1448" y="1571"/>
                    <a:pt x="1694" y="1602"/>
                  </a:cubicBezTo>
                  <a:cubicBezTo>
                    <a:pt x="1737" y="1528"/>
                    <a:pt x="1823" y="1411"/>
                    <a:pt x="1965" y="1362"/>
                  </a:cubicBezTo>
                  <a:cubicBezTo>
                    <a:pt x="2027" y="1343"/>
                    <a:pt x="2027" y="1251"/>
                    <a:pt x="2027" y="1189"/>
                  </a:cubicBezTo>
                  <a:cubicBezTo>
                    <a:pt x="2027" y="1103"/>
                    <a:pt x="2027" y="1035"/>
                    <a:pt x="2107" y="1017"/>
                  </a:cubicBezTo>
                  <a:cubicBezTo>
                    <a:pt x="2156" y="1004"/>
                    <a:pt x="2390" y="1054"/>
                    <a:pt x="2600" y="1091"/>
                  </a:cubicBezTo>
                  <a:cubicBezTo>
                    <a:pt x="2735" y="1121"/>
                    <a:pt x="2852" y="1140"/>
                    <a:pt x="2871" y="1140"/>
                  </a:cubicBezTo>
                  <a:cubicBezTo>
                    <a:pt x="2895" y="1140"/>
                    <a:pt x="2858" y="1072"/>
                    <a:pt x="2858" y="1035"/>
                  </a:cubicBezTo>
                  <a:cubicBezTo>
                    <a:pt x="2864" y="1023"/>
                    <a:pt x="2864" y="1011"/>
                    <a:pt x="2864" y="1004"/>
                  </a:cubicBezTo>
                  <a:lnTo>
                    <a:pt x="2864" y="1004"/>
                  </a:lnTo>
                  <a:cubicBezTo>
                    <a:pt x="2883" y="918"/>
                    <a:pt x="3462" y="949"/>
                    <a:pt x="3659" y="968"/>
                  </a:cubicBezTo>
                  <a:cubicBezTo>
                    <a:pt x="3677" y="918"/>
                    <a:pt x="3696" y="863"/>
                    <a:pt x="3708" y="820"/>
                  </a:cubicBezTo>
                  <a:cubicBezTo>
                    <a:pt x="3745" y="733"/>
                    <a:pt x="3985" y="758"/>
                    <a:pt x="4226" y="783"/>
                  </a:cubicBezTo>
                  <a:cubicBezTo>
                    <a:pt x="4380" y="801"/>
                    <a:pt x="4527" y="820"/>
                    <a:pt x="4558" y="807"/>
                  </a:cubicBezTo>
                  <a:cubicBezTo>
                    <a:pt x="4577" y="807"/>
                    <a:pt x="4540" y="690"/>
                    <a:pt x="4540" y="690"/>
                  </a:cubicBezTo>
                  <a:lnTo>
                    <a:pt x="4497" y="579"/>
                  </a:lnTo>
                  <a:lnTo>
                    <a:pt x="4614" y="586"/>
                  </a:lnTo>
                  <a:cubicBezTo>
                    <a:pt x="4620" y="586"/>
                    <a:pt x="5254" y="592"/>
                    <a:pt x="5297" y="567"/>
                  </a:cubicBezTo>
                  <a:cubicBezTo>
                    <a:pt x="5303" y="567"/>
                    <a:pt x="5291" y="543"/>
                    <a:pt x="5291" y="506"/>
                  </a:cubicBezTo>
                  <a:cubicBezTo>
                    <a:pt x="5291" y="469"/>
                    <a:pt x="5285" y="432"/>
                    <a:pt x="5291" y="401"/>
                  </a:cubicBezTo>
                  <a:cubicBezTo>
                    <a:pt x="5322" y="265"/>
                    <a:pt x="6560" y="1"/>
                    <a:pt x="6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443;p39"/>
            <p:cNvSpPr/>
            <p:nvPr/>
          </p:nvSpPr>
          <p:spPr>
            <a:xfrm>
              <a:off x="2298704" y="2456075"/>
              <a:ext cx="885989" cy="232760"/>
            </a:xfrm>
            <a:custGeom>
              <a:avLst/>
              <a:gdLst/>
              <a:ahLst/>
              <a:cxnLst/>
              <a:rect l="l" t="t" r="r" b="b"/>
              <a:pathLst>
                <a:path w="4602" h="1209" extrusionOk="0">
                  <a:moveTo>
                    <a:pt x="56" y="1"/>
                  </a:moveTo>
                  <a:cubicBezTo>
                    <a:pt x="62" y="7"/>
                    <a:pt x="2926" y="1036"/>
                    <a:pt x="3505" y="1036"/>
                  </a:cubicBezTo>
                  <a:cubicBezTo>
                    <a:pt x="3887" y="1042"/>
                    <a:pt x="4195" y="586"/>
                    <a:pt x="4368" y="327"/>
                  </a:cubicBezTo>
                  <a:cubicBezTo>
                    <a:pt x="4460" y="192"/>
                    <a:pt x="4522" y="100"/>
                    <a:pt x="4602" y="124"/>
                  </a:cubicBezTo>
                  <a:lnTo>
                    <a:pt x="4553" y="284"/>
                  </a:lnTo>
                  <a:cubicBezTo>
                    <a:pt x="4516" y="272"/>
                    <a:pt x="4553" y="346"/>
                    <a:pt x="4503" y="420"/>
                  </a:cubicBezTo>
                  <a:cubicBezTo>
                    <a:pt x="4312" y="703"/>
                    <a:pt x="3974" y="1208"/>
                    <a:pt x="3499" y="1202"/>
                  </a:cubicBezTo>
                  <a:cubicBezTo>
                    <a:pt x="2890" y="1196"/>
                    <a:pt x="7" y="161"/>
                    <a:pt x="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444;p39"/>
            <p:cNvSpPr/>
            <p:nvPr/>
          </p:nvSpPr>
          <p:spPr>
            <a:xfrm>
              <a:off x="2863182" y="982311"/>
              <a:ext cx="1004582" cy="901390"/>
            </a:xfrm>
            <a:custGeom>
              <a:avLst/>
              <a:gdLst/>
              <a:ahLst/>
              <a:cxnLst/>
              <a:rect l="l" t="t" r="r" b="b"/>
              <a:pathLst>
                <a:path w="5218" h="4682" extrusionOk="0">
                  <a:moveTo>
                    <a:pt x="1" y="4355"/>
                  </a:moveTo>
                  <a:cubicBezTo>
                    <a:pt x="1" y="4355"/>
                    <a:pt x="666" y="3788"/>
                    <a:pt x="1571" y="3843"/>
                  </a:cubicBezTo>
                  <a:cubicBezTo>
                    <a:pt x="2477" y="3893"/>
                    <a:pt x="4515" y="4681"/>
                    <a:pt x="4515" y="4681"/>
                  </a:cubicBezTo>
                  <a:cubicBezTo>
                    <a:pt x="4133" y="2655"/>
                    <a:pt x="4509" y="1626"/>
                    <a:pt x="4946" y="234"/>
                  </a:cubicBezTo>
                  <a:cubicBezTo>
                    <a:pt x="5027" y="234"/>
                    <a:pt x="5113" y="228"/>
                    <a:pt x="5199" y="228"/>
                  </a:cubicBezTo>
                  <a:cubicBezTo>
                    <a:pt x="5205" y="185"/>
                    <a:pt x="5211" y="142"/>
                    <a:pt x="5217" y="99"/>
                  </a:cubicBezTo>
                  <a:cubicBezTo>
                    <a:pt x="3998" y="68"/>
                    <a:pt x="2778" y="31"/>
                    <a:pt x="1565" y="0"/>
                  </a:cubicBezTo>
                  <a:cubicBezTo>
                    <a:pt x="1553" y="49"/>
                    <a:pt x="1540" y="92"/>
                    <a:pt x="1528" y="136"/>
                  </a:cubicBezTo>
                  <a:cubicBezTo>
                    <a:pt x="1577" y="142"/>
                    <a:pt x="1627" y="148"/>
                    <a:pt x="1676" y="154"/>
                  </a:cubicBezTo>
                  <a:cubicBezTo>
                    <a:pt x="1676" y="154"/>
                    <a:pt x="142" y="2267"/>
                    <a:pt x="1" y="43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445;p39"/>
            <p:cNvSpPr/>
            <p:nvPr/>
          </p:nvSpPr>
          <p:spPr>
            <a:xfrm>
              <a:off x="2841812" y="963252"/>
              <a:ext cx="1046167" cy="950099"/>
            </a:xfrm>
            <a:custGeom>
              <a:avLst/>
              <a:gdLst/>
              <a:ahLst/>
              <a:cxnLst/>
              <a:rect l="l" t="t" r="r" b="b"/>
              <a:pathLst>
                <a:path w="5434" h="4935" extrusionOk="0">
                  <a:moveTo>
                    <a:pt x="1676" y="4035"/>
                  </a:moveTo>
                  <a:cubicBezTo>
                    <a:pt x="814" y="3992"/>
                    <a:pt x="179" y="4528"/>
                    <a:pt x="173" y="4528"/>
                  </a:cubicBezTo>
                  <a:lnTo>
                    <a:pt x="1" y="4675"/>
                  </a:lnTo>
                  <a:lnTo>
                    <a:pt x="13" y="4448"/>
                  </a:lnTo>
                  <a:cubicBezTo>
                    <a:pt x="136" y="2649"/>
                    <a:pt x="1270" y="838"/>
                    <a:pt x="1608" y="333"/>
                  </a:cubicBezTo>
                  <a:lnTo>
                    <a:pt x="1516" y="321"/>
                  </a:lnTo>
                  <a:lnTo>
                    <a:pt x="1602" y="1"/>
                  </a:lnTo>
                  <a:lnTo>
                    <a:pt x="5433" y="99"/>
                  </a:lnTo>
                  <a:lnTo>
                    <a:pt x="5402" y="419"/>
                  </a:lnTo>
                  <a:lnTo>
                    <a:pt x="5125" y="432"/>
                  </a:lnTo>
                  <a:lnTo>
                    <a:pt x="5082" y="567"/>
                  </a:lnTo>
                  <a:cubicBezTo>
                    <a:pt x="4682" y="1848"/>
                    <a:pt x="4361" y="2865"/>
                    <a:pt x="4725" y="4762"/>
                  </a:cubicBezTo>
                  <a:lnTo>
                    <a:pt x="4756" y="4934"/>
                  </a:lnTo>
                  <a:lnTo>
                    <a:pt x="4589" y="4872"/>
                  </a:lnTo>
                  <a:cubicBezTo>
                    <a:pt x="4583" y="4872"/>
                    <a:pt x="2569" y="4090"/>
                    <a:pt x="1676" y="4035"/>
                  </a:cubicBezTo>
                  <a:close/>
                  <a:moveTo>
                    <a:pt x="229" y="4250"/>
                  </a:moveTo>
                  <a:cubicBezTo>
                    <a:pt x="494" y="4078"/>
                    <a:pt x="1029" y="3807"/>
                    <a:pt x="1688" y="3844"/>
                  </a:cubicBezTo>
                  <a:cubicBezTo>
                    <a:pt x="2452" y="3887"/>
                    <a:pt x="3998" y="4441"/>
                    <a:pt x="4497" y="4626"/>
                  </a:cubicBezTo>
                  <a:cubicBezTo>
                    <a:pt x="4183" y="2791"/>
                    <a:pt x="4497" y="1774"/>
                    <a:pt x="4897" y="512"/>
                  </a:cubicBezTo>
                  <a:lnTo>
                    <a:pt x="4965" y="284"/>
                  </a:lnTo>
                  <a:lnTo>
                    <a:pt x="1941" y="204"/>
                  </a:lnTo>
                  <a:lnTo>
                    <a:pt x="1867" y="309"/>
                  </a:lnTo>
                  <a:cubicBezTo>
                    <a:pt x="1861" y="315"/>
                    <a:pt x="457" y="2261"/>
                    <a:pt x="229" y="4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446;p39"/>
            <p:cNvSpPr/>
            <p:nvPr/>
          </p:nvSpPr>
          <p:spPr>
            <a:xfrm>
              <a:off x="3208183" y="690447"/>
              <a:ext cx="565824" cy="267029"/>
            </a:xfrm>
            <a:custGeom>
              <a:avLst/>
              <a:gdLst/>
              <a:ahLst/>
              <a:cxnLst/>
              <a:rect l="l" t="t" r="r" b="b"/>
              <a:pathLst>
                <a:path w="2939" h="1387" extrusionOk="0">
                  <a:moveTo>
                    <a:pt x="432" y="1202"/>
                  </a:moveTo>
                  <a:cubicBezTo>
                    <a:pt x="1" y="1042"/>
                    <a:pt x="118" y="192"/>
                    <a:pt x="734" y="155"/>
                  </a:cubicBezTo>
                  <a:cubicBezTo>
                    <a:pt x="796" y="167"/>
                    <a:pt x="2366" y="32"/>
                    <a:pt x="2631" y="1"/>
                  </a:cubicBezTo>
                  <a:cubicBezTo>
                    <a:pt x="2415" y="266"/>
                    <a:pt x="1615" y="297"/>
                    <a:pt x="2939" y="1387"/>
                  </a:cubicBezTo>
                  <a:cubicBezTo>
                    <a:pt x="1886" y="931"/>
                    <a:pt x="537" y="321"/>
                    <a:pt x="432" y="12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447;p39"/>
            <p:cNvSpPr/>
            <p:nvPr/>
          </p:nvSpPr>
          <p:spPr>
            <a:xfrm>
              <a:off x="3221274" y="671579"/>
              <a:ext cx="564668" cy="303801"/>
            </a:xfrm>
            <a:custGeom>
              <a:avLst/>
              <a:gdLst/>
              <a:ahLst/>
              <a:cxnLst/>
              <a:rect l="l" t="t" r="r" b="b"/>
              <a:pathLst>
                <a:path w="2933" h="1578" extrusionOk="0">
                  <a:moveTo>
                    <a:pt x="229" y="1017"/>
                  </a:moveTo>
                  <a:cubicBezTo>
                    <a:pt x="241" y="1066"/>
                    <a:pt x="266" y="1103"/>
                    <a:pt x="296" y="1140"/>
                  </a:cubicBezTo>
                  <a:cubicBezTo>
                    <a:pt x="401" y="807"/>
                    <a:pt x="697" y="715"/>
                    <a:pt x="1091" y="764"/>
                  </a:cubicBezTo>
                  <a:cubicBezTo>
                    <a:pt x="1460" y="807"/>
                    <a:pt x="1922" y="974"/>
                    <a:pt x="2372" y="1164"/>
                  </a:cubicBezTo>
                  <a:cubicBezTo>
                    <a:pt x="1959" y="733"/>
                    <a:pt x="1978" y="505"/>
                    <a:pt x="2113" y="333"/>
                  </a:cubicBezTo>
                  <a:cubicBezTo>
                    <a:pt x="2144" y="296"/>
                    <a:pt x="2181" y="265"/>
                    <a:pt x="2224" y="234"/>
                  </a:cubicBezTo>
                  <a:cubicBezTo>
                    <a:pt x="1972" y="253"/>
                    <a:pt x="1639" y="284"/>
                    <a:pt x="1343" y="308"/>
                  </a:cubicBezTo>
                  <a:cubicBezTo>
                    <a:pt x="1029" y="333"/>
                    <a:pt x="758" y="351"/>
                    <a:pt x="672" y="351"/>
                  </a:cubicBezTo>
                  <a:cubicBezTo>
                    <a:pt x="512" y="358"/>
                    <a:pt x="389" y="432"/>
                    <a:pt x="315" y="536"/>
                  </a:cubicBezTo>
                  <a:cubicBezTo>
                    <a:pt x="259" y="610"/>
                    <a:pt x="229" y="690"/>
                    <a:pt x="210" y="776"/>
                  </a:cubicBezTo>
                  <a:cubicBezTo>
                    <a:pt x="198" y="863"/>
                    <a:pt x="204" y="943"/>
                    <a:pt x="229" y="1017"/>
                  </a:cubicBezTo>
                  <a:close/>
                  <a:moveTo>
                    <a:pt x="327" y="1392"/>
                  </a:moveTo>
                  <a:cubicBezTo>
                    <a:pt x="179" y="1337"/>
                    <a:pt x="87" y="1220"/>
                    <a:pt x="38" y="1078"/>
                  </a:cubicBezTo>
                  <a:cubicBezTo>
                    <a:pt x="7" y="974"/>
                    <a:pt x="1" y="857"/>
                    <a:pt x="19" y="746"/>
                  </a:cubicBezTo>
                  <a:cubicBezTo>
                    <a:pt x="38" y="629"/>
                    <a:pt x="87" y="518"/>
                    <a:pt x="155" y="419"/>
                  </a:cubicBezTo>
                  <a:cubicBezTo>
                    <a:pt x="266" y="271"/>
                    <a:pt x="432" y="167"/>
                    <a:pt x="660" y="154"/>
                  </a:cubicBezTo>
                  <a:lnTo>
                    <a:pt x="684" y="154"/>
                  </a:lnTo>
                  <a:cubicBezTo>
                    <a:pt x="703" y="161"/>
                    <a:pt x="986" y="142"/>
                    <a:pt x="1325" y="111"/>
                  </a:cubicBezTo>
                  <a:cubicBezTo>
                    <a:pt x="1812" y="74"/>
                    <a:pt x="2397" y="19"/>
                    <a:pt x="2551" y="0"/>
                  </a:cubicBezTo>
                  <a:lnTo>
                    <a:pt x="2637" y="161"/>
                  </a:lnTo>
                  <a:cubicBezTo>
                    <a:pt x="2588" y="228"/>
                    <a:pt x="2514" y="278"/>
                    <a:pt x="2434" y="327"/>
                  </a:cubicBezTo>
                  <a:cubicBezTo>
                    <a:pt x="2372" y="370"/>
                    <a:pt x="2304" y="413"/>
                    <a:pt x="2261" y="462"/>
                  </a:cubicBezTo>
                  <a:cubicBezTo>
                    <a:pt x="2156" y="592"/>
                    <a:pt x="2212" y="820"/>
                    <a:pt x="2933" y="1411"/>
                  </a:cubicBezTo>
                  <a:lnTo>
                    <a:pt x="2828" y="1577"/>
                  </a:lnTo>
                  <a:lnTo>
                    <a:pt x="2754" y="1540"/>
                  </a:lnTo>
                  <a:cubicBezTo>
                    <a:pt x="2187" y="1294"/>
                    <a:pt x="1541" y="1011"/>
                    <a:pt x="1072" y="955"/>
                  </a:cubicBezTo>
                  <a:lnTo>
                    <a:pt x="1066" y="955"/>
                  </a:lnTo>
                  <a:cubicBezTo>
                    <a:pt x="740" y="918"/>
                    <a:pt x="500" y="998"/>
                    <a:pt x="463" y="1312"/>
                  </a:cubicBezTo>
                  <a:lnTo>
                    <a:pt x="444" y="14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448;p39"/>
            <p:cNvSpPr/>
            <p:nvPr/>
          </p:nvSpPr>
          <p:spPr>
            <a:xfrm>
              <a:off x="3887789" y="1145956"/>
              <a:ext cx="1114705" cy="913134"/>
            </a:xfrm>
            <a:custGeom>
              <a:avLst/>
              <a:gdLst/>
              <a:ahLst/>
              <a:cxnLst/>
              <a:rect l="l" t="t" r="r" b="b"/>
              <a:pathLst>
                <a:path w="5790" h="4743" extrusionOk="0">
                  <a:moveTo>
                    <a:pt x="0" y="4065"/>
                  </a:moveTo>
                  <a:cubicBezTo>
                    <a:pt x="1060" y="3209"/>
                    <a:pt x="4176" y="4108"/>
                    <a:pt x="5587" y="4743"/>
                  </a:cubicBezTo>
                  <a:cubicBezTo>
                    <a:pt x="5075" y="2993"/>
                    <a:pt x="5082" y="1762"/>
                    <a:pt x="5519" y="370"/>
                  </a:cubicBezTo>
                  <a:cubicBezTo>
                    <a:pt x="5605" y="363"/>
                    <a:pt x="5691" y="363"/>
                    <a:pt x="5778" y="363"/>
                  </a:cubicBezTo>
                  <a:cubicBezTo>
                    <a:pt x="5784" y="314"/>
                    <a:pt x="5784" y="271"/>
                    <a:pt x="5790" y="228"/>
                  </a:cubicBezTo>
                  <a:cubicBezTo>
                    <a:pt x="4570" y="197"/>
                    <a:pt x="3061" y="31"/>
                    <a:pt x="1842" y="0"/>
                  </a:cubicBezTo>
                  <a:cubicBezTo>
                    <a:pt x="1829" y="49"/>
                    <a:pt x="1817" y="92"/>
                    <a:pt x="1811" y="136"/>
                  </a:cubicBezTo>
                  <a:cubicBezTo>
                    <a:pt x="1854" y="142"/>
                    <a:pt x="1903" y="148"/>
                    <a:pt x="1953" y="148"/>
                  </a:cubicBezTo>
                  <a:cubicBezTo>
                    <a:pt x="1953" y="148"/>
                    <a:pt x="142" y="1977"/>
                    <a:pt x="0" y="40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49;p39"/>
            <p:cNvSpPr/>
            <p:nvPr/>
          </p:nvSpPr>
          <p:spPr>
            <a:xfrm>
              <a:off x="3866419" y="1126896"/>
              <a:ext cx="1156290" cy="965500"/>
            </a:xfrm>
            <a:custGeom>
              <a:avLst/>
              <a:gdLst/>
              <a:ahLst/>
              <a:cxnLst/>
              <a:rect l="l" t="t" r="r" b="b"/>
              <a:pathLst>
                <a:path w="6006" h="5015" extrusionOk="0">
                  <a:moveTo>
                    <a:pt x="2224" y="3961"/>
                  </a:moveTo>
                  <a:cubicBezTo>
                    <a:pt x="1362" y="3856"/>
                    <a:pt x="592" y="3899"/>
                    <a:pt x="173" y="4238"/>
                  </a:cubicBezTo>
                  <a:lnTo>
                    <a:pt x="0" y="4380"/>
                  </a:lnTo>
                  <a:lnTo>
                    <a:pt x="13" y="4158"/>
                  </a:lnTo>
                  <a:cubicBezTo>
                    <a:pt x="136" y="2384"/>
                    <a:pt x="1429" y="807"/>
                    <a:pt x="1860" y="327"/>
                  </a:cubicBezTo>
                  <a:lnTo>
                    <a:pt x="1793" y="321"/>
                  </a:lnTo>
                  <a:lnTo>
                    <a:pt x="1879" y="1"/>
                  </a:lnTo>
                  <a:lnTo>
                    <a:pt x="1959" y="1"/>
                  </a:lnTo>
                  <a:cubicBezTo>
                    <a:pt x="2575" y="19"/>
                    <a:pt x="3252" y="68"/>
                    <a:pt x="3936" y="118"/>
                  </a:cubicBezTo>
                  <a:cubicBezTo>
                    <a:pt x="4620" y="167"/>
                    <a:pt x="5303" y="216"/>
                    <a:pt x="5901" y="228"/>
                  </a:cubicBezTo>
                  <a:lnTo>
                    <a:pt x="6006" y="235"/>
                  </a:lnTo>
                  <a:lnTo>
                    <a:pt x="5975" y="555"/>
                  </a:lnTo>
                  <a:lnTo>
                    <a:pt x="5704" y="561"/>
                  </a:lnTo>
                  <a:cubicBezTo>
                    <a:pt x="5500" y="1226"/>
                    <a:pt x="5402" y="1854"/>
                    <a:pt x="5408" y="2520"/>
                  </a:cubicBezTo>
                  <a:cubicBezTo>
                    <a:pt x="5414" y="3209"/>
                    <a:pt x="5537" y="3949"/>
                    <a:pt x="5790" y="4811"/>
                  </a:cubicBezTo>
                  <a:lnTo>
                    <a:pt x="5852" y="5014"/>
                  </a:lnTo>
                  <a:lnTo>
                    <a:pt x="5661" y="4928"/>
                  </a:lnTo>
                  <a:cubicBezTo>
                    <a:pt x="4841" y="4565"/>
                    <a:pt x="3449" y="4109"/>
                    <a:pt x="2224" y="3961"/>
                  </a:cubicBezTo>
                  <a:close/>
                  <a:moveTo>
                    <a:pt x="228" y="3967"/>
                  </a:moveTo>
                  <a:cubicBezTo>
                    <a:pt x="709" y="3696"/>
                    <a:pt x="1448" y="3665"/>
                    <a:pt x="2248" y="3764"/>
                  </a:cubicBezTo>
                  <a:cubicBezTo>
                    <a:pt x="3400" y="3905"/>
                    <a:pt x="4700" y="4312"/>
                    <a:pt x="5550" y="4669"/>
                  </a:cubicBezTo>
                  <a:cubicBezTo>
                    <a:pt x="5328" y="3869"/>
                    <a:pt x="5217" y="3179"/>
                    <a:pt x="5211" y="2520"/>
                  </a:cubicBezTo>
                  <a:cubicBezTo>
                    <a:pt x="5205" y="1811"/>
                    <a:pt x="5316" y="1146"/>
                    <a:pt x="5537" y="438"/>
                  </a:cubicBezTo>
                  <a:lnTo>
                    <a:pt x="5544" y="413"/>
                  </a:lnTo>
                  <a:cubicBezTo>
                    <a:pt x="5026" y="395"/>
                    <a:pt x="4472" y="352"/>
                    <a:pt x="3918" y="315"/>
                  </a:cubicBezTo>
                  <a:cubicBezTo>
                    <a:pt x="3345" y="272"/>
                    <a:pt x="2766" y="228"/>
                    <a:pt x="2242" y="210"/>
                  </a:cubicBezTo>
                  <a:lnTo>
                    <a:pt x="2138" y="321"/>
                  </a:lnTo>
                  <a:cubicBezTo>
                    <a:pt x="2131" y="321"/>
                    <a:pt x="468" y="2002"/>
                    <a:pt x="228" y="39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50;p39"/>
            <p:cNvSpPr/>
            <p:nvPr/>
          </p:nvSpPr>
          <p:spPr>
            <a:xfrm>
              <a:off x="4464010" y="536428"/>
              <a:ext cx="476878" cy="333256"/>
            </a:xfrm>
            <a:custGeom>
              <a:avLst/>
              <a:gdLst/>
              <a:ahLst/>
              <a:cxnLst/>
              <a:rect l="l" t="t" r="r" b="b"/>
              <a:pathLst>
                <a:path w="2477" h="1731" extrusionOk="0">
                  <a:moveTo>
                    <a:pt x="382" y="1608"/>
                  </a:moveTo>
                  <a:cubicBezTo>
                    <a:pt x="1" y="1417"/>
                    <a:pt x="185" y="265"/>
                    <a:pt x="746" y="179"/>
                  </a:cubicBezTo>
                  <a:cubicBezTo>
                    <a:pt x="807" y="191"/>
                    <a:pt x="2230" y="62"/>
                    <a:pt x="2477" y="0"/>
                  </a:cubicBezTo>
                  <a:cubicBezTo>
                    <a:pt x="2261" y="376"/>
                    <a:pt x="1202" y="339"/>
                    <a:pt x="2316" y="1731"/>
                  </a:cubicBezTo>
                  <a:cubicBezTo>
                    <a:pt x="1399" y="1177"/>
                    <a:pt x="623" y="819"/>
                    <a:pt x="382" y="16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51;p39"/>
            <p:cNvSpPr/>
            <p:nvPr/>
          </p:nvSpPr>
          <p:spPr>
            <a:xfrm>
              <a:off x="4478257" y="507935"/>
              <a:ext cx="501714" cy="378499"/>
            </a:xfrm>
            <a:custGeom>
              <a:avLst/>
              <a:gdLst/>
              <a:ahLst/>
              <a:cxnLst/>
              <a:rect l="l" t="t" r="r" b="b"/>
              <a:pathLst>
                <a:path w="2606" h="1966" extrusionOk="0">
                  <a:moveTo>
                    <a:pt x="216" y="1411"/>
                  </a:moveTo>
                  <a:cubicBezTo>
                    <a:pt x="228" y="1479"/>
                    <a:pt x="247" y="1534"/>
                    <a:pt x="271" y="1583"/>
                  </a:cubicBezTo>
                  <a:cubicBezTo>
                    <a:pt x="425" y="1245"/>
                    <a:pt x="690" y="1152"/>
                    <a:pt x="1035" y="1220"/>
                  </a:cubicBezTo>
                  <a:cubicBezTo>
                    <a:pt x="1288" y="1263"/>
                    <a:pt x="1577" y="1392"/>
                    <a:pt x="1891" y="1565"/>
                  </a:cubicBezTo>
                  <a:cubicBezTo>
                    <a:pt x="1479" y="918"/>
                    <a:pt x="1633" y="629"/>
                    <a:pt x="1885" y="432"/>
                  </a:cubicBezTo>
                  <a:cubicBezTo>
                    <a:pt x="1947" y="382"/>
                    <a:pt x="2008" y="339"/>
                    <a:pt x="2076" y="296"/>
                  </a:cubicBezTo>
                  <a:lnTo>
                    <a:pt x="2076" y="296"/>
                  </a:lnTo>
                  <a:cubicBezTo>
                    <a:pt x="1934" y="315"/>
                    <a:pt x="1768" y="333"/>
                    <a:pt x="1596" y="352"/>
                  </a:cubicBezTo>
                  <a:cubicBezTo>
                    <a:pt x="1214" y="388"/>
                    <a:pt x="820" y="419"/>
                    <a:pt x="690" y="419"/>
                  </a:cubicBezTo>
                  <a:lnTo>
                    <a:pt x="690" y="419"/>
                  </a:lnTo>
                  <a:cubicBezTo>
                    <a:pt x="536" y="444"/>
                    <a:pt x="413" y="573"/>
                    <a:pt x="333" y="733"/>
                  </a:cubicBezTo>
                  <a:cubicBezTo>
                    <a:pt x="278" y="838"/>
                    <a:pt x="241" y="955"/>
                    <a:pt x="222" y="1078"/>
                  </a:cubicBezTo>
                  <a:cubicBezTo>
                    <a:pt x="204" y="1195"/>
                    <a:pt x="204" y="1306"/>
                    <a:pt x="216" y="1411"/>
                  </a:cubicBezTo>
                  <a:close/>
                  <a:moveTo>
                    <a:pt x="265" y="1842"/>
                  </a:moveTo>
                  <a:cubicBezTo>
                    <a:pt x="130" y="1774"/>
                    <a:pt x="50" y="1626"/>
                    <a:pt x="19" y="1442"/>
                  </a:cubicBezTo>
                  <a:cubicBezTo>
                    <a:pt x="0" y="1318"/>
                    <a:pt x="7" y="1183"/>
                    <a:pt x="31" y="1041"/>
                  </a:cubicBezTo>
                  <a:cubicBezTo>
                    <a:pt x="50" y="906"/>
                    <a:pt x="93" y="770"/>
                    <a:pt x="154" y="647"/>
                  </a:cubicBezTo>
                  <a:cubicBezTo>
                    <a:pt x="265" y="432"/>
                    <a:pt x="438" y="259"/>
                    <a:pt x="660" y="228"/>
                  </a:cubicBezTo>
                  <a:lnTo>
                    <a:pt x="703" y="228"/>
                  </a:lnTo>
                  <a:cubicBezTo>
                    <a:pt x="721" y="234"/>
                    <a:pt x="1152" y="198"/>
                    <a:pt x="1577" y="154"/>
                  </a:cubicBezTo>
                  <a:cubicBezTo>
                    <a:pt x="1928" y="117"/>
                    <a:pt x="2273" y="80"/>
                    <a:pt x="2384" y="56"/>
                  </a:cubicBezTo>
                  <a:lnTo>
                    <a:pt x="2606" y="0"/>
                  </a:lnTo>
                  <a:lnTo>
                    <a:pt x="2489" y="198"/>
                  </a:lnTo>
                  <a:cubicBezTo>
                    <a:pt x="2421" y="315"/>
                    <a:pt x="2304" y="388"/>
                    <a:pt x="2181" y="462"/>
                  </a:cubicBezTo>
                  <a:cubicBezTo>
                    <a:pt x="2119" y="499"/>
                    <a:pt x="2058" y="542"/>
                    <a:pt x="2008" y="586"/>
                  </a:cubicBezTo>
                  <a:cubicBezTo>
                    <a:pt x="1793" y="758"/>
                    <a:pt x="1688" y="1035"/>
                    <a:pt x="2316" y="1817"/>
                  </a:cubicBezTo>
                  <a:lnTo>
                    <a:pt x="2193" y="1965"/>
                  </a:lnTo>
                  <a:cubicBezTo>
                    <a:pt x="1737" y="1694"/>
                    <a:pt x="1325" y="1466"/>
                    <a:pt x="1004" y="1411"/>
                  </a:cubicBezTo>
                  <a:cubicBezTo>
                    <a:pt x="715" y="1362"/>
                    <a:pt x="506" y="1448"/>
                    <a:pt x="401" y="1787"/>
                  </a:cubicBezTo>
                  <a:lnTo>
                    <a:pt x="370" y="18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452;p39"/>
            <p:cNvSpPr/>
            <p:nvPr/>
          </p:nvSpPr>
          <p:spPr>
            <a:xfrm>
              <a:off x="3779783" y="1978233"/>
              <a:ext cx="1273729" cy="690386"/>
            </a:xfrm>
            <a:custGeom>
              <a:avLst/>
              <a:gdLst/>
              <a:ahLst/>
              <a:cxnLst/>
              <a:rect l="l" t="t" r="r" b="b"/>
              <a:pathLst>
                <a:path w="6616" h="3586" extrusionOk="0">
                  <a:moveTo>
                    <a:pt x="333" y="1"/>
                  </a:moveTo>
                  <a:lnTo>
                    <a:pt x="6616" y="617"/>
                  </a:lnTo>
                  <a:lnTo>
                    <a:pt x="6566" y="771"/>
                  </a:lnTo>
                  <a:lnTo>
                    <a:pt x="6104" y="721"/>
                  </a:lnTo>
                  <a:cubicBezTo>
                    <a:pt x="6104" y="721"/>
                    <a:pt x="5501" y="1491"/>
                    <a:pt x="5291" y="2040"/>
                  </a:cubicBezTo>
                  <a:cubicBezTo>
                    <a:pt x="5082" y="2588"/>
                    <a:pt x="4780" y="3585"/>
                    <a:pt x="4780" y="3585"/>
                  </a:cubicBezTo>
                  <a:cubicBezTo>
                    <a:pt x="4780" y="3585"/>
                    <a:pt x="2803" y="1923"/>
                    <a:pt x="1812" y="1996"/>
                  </a:cubicBezTo>
                  <a:cubicBezTo>
                    <a:pt x="820" y="2070"/>
                    <a:pt x="561" y="3407"/>
                    <a:pt x="561" y="3407"/>
                  </a:cubicBezTo>
                  <a:cubicBezTo>
                    <a:pt x="561" y="3407"/>
                    <a:pt x="1" y="1208"/>
                    <a:pt x="247" y="715"/>
                  </a:cubicBezTo>
                  <a:cubicBezTo>
                    <a:pt x="487" y="223"/>
                    <a:pt x="580" y="167"/>
                    <a:pt x="580" y="167"/>
                  </a:cubicBezTo>
                  <a:lnTo>
                    <a:pt x="296" y="1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453;p39"/>
            <p:cNvSpPr/>
            <p:nvPr/>
          </p:nvSpPr>
          <p:spPr>
            <a:xfrm>
              <a:off x="3759569" y="1958210"/>
              <a:ext cx="1320127" cy="742367"/>
            </a:xfrm>
            <a:custGeom>
              <a:avLst/>
              <a:gdLst/>
              <a:ahLst/>
              <a:cxnLst/>
              <a:rect l="l" t="t" r="r" b="b"/>
              <a:pathLst>
                <a:path w="6857" h="3856" extrusionOk="0">
                  <a:moveTo>
                    <a:pt x="6136" y="764"/>
                  </a:moveTo>
                  <a:lnTo>
                    <a:pt x="709" y="234"/>
                  </a:lnTo>
                  <a:lnTo>
                    <a:pt x="740" y="357"/>
                  </a:lnTo>
                  <a:cubicBezTo>
                    <a:pt x="740" y="357"/>
                    <a:pt x="672" y="394"/>
                    <a:pt x="438" y="862"/>
                  </a:cubicBezTo>
                  <a:cubicBezTo>
                    <a:pt x="272" y="1207"/>
                    <a:pt x="531" y="2495"/>
                    <a:pt x="679" y="3129"/>
                  </a:cubicBezTo>
                  <a:cubicBezTo>
                    <a:pt x="832" y="2710"/>
                    <a:pt x="1190" y="2057"/>
                    <a:pt x="1910" y="2002"/>
                  </a:cubicBezTo>
                  <a:cubicBezTo>
                    <a:pt x="2791" y="1934"/>
                    <a:pt x="4399" y="3166"/>
                    <a:pt x="4836" y="3517"/>
                  </a:cubicBezTo>
                  <a:cubicBezTo>
                    <a:pt x="4928" y="3221"/>
                    <a:pt x="5144" y="2532"/>
                    <a:pt x="5304" y="2107"/>
                  </a:cubicBezTo>
                  <a:cubicBezTo>
                    <a:pt x="5520" y="1546"/>
                    <a:pt x="6129" y="770"/>
                    <a:pt x="6136" y="764"/>
                  </a:cubicBezTo>
                  <a:close/>
                  <a:moveTo>
                    <a:pt x="444" y="12"/>
                  </a:moveTo>
                  <a:lnTo>
                    <a:pt x="6856" y="641"/>
                  </a:lnTo>
                  <a:lnTo>
                    <a:pt x="6739" y="979"/>
                  </a:lnTo>
                  <a:lnTo>
                    <a:pt x="6253" y="930"/>
                  </a:lnTo>
                  <a:cubicBezTo>
                    <a:pt x="6129" y="1096"/>
                    <a:pt x="5667" y="1719"/>
                    <a:pt x="5489" y="2180"/>
                  </a:cubicBezTo>
                  <a:cubicBezTo>
                    <a:pt x="5279" y="2722"/>
                    <a:pt x="4984" y="3714"/>
                    <a:pt x="4984" y="3714"/>
                  </a:cubicBezTo>
                  <a:lnTo>
                    <a:pt x="4941" y="3856"/>
                  </a:lnTo>
                  <a:lnTo>
                    <a:pt x="4824" y="3763"/>
                  </a:lnTo>
                  <a:cubicBezTo>
                    <a:pt x="4817" y="3757"/>
                    <a:pt x="2877" y="2131"/>
                    <a:pt x="1923" y="2199"/>
                  </a:cubicBezTo>
                  <a:cubicBezTo>
                    <a:pt x="1005" y="2267"/>
                    <a:pt x="765" y="3529"/>
                    <a:pt x="759" y="3529"/>
                  </a:cubicBezTo>
                  <a:lnTo>
                    <a:pt x="568" y="3536"/>
                  </a:lnTo>
                  <a:cubicBezTo>
                    <a:pt x="568" y="3529"/>
                    <a:pt x="1" y="1300"/>
                    <a:pt x="266" y="776"/>
                  </a:cubicBezTo>
                  <a:cubicBezTo>
                    <a:pt x="364" y="573"/>
                    <a:pt x="444" y="437"/>
                    <a:pt x="500" y="351"/>
                  </a:cubicBezTo>
                  <a:lnTo>
                    <a:pt x="278" y="32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54;p39"/>
            <p:cNvSpPr/>
            <p:nvPr/>
          </p:nvSpPr>
          <p:spPr>
            <a:xfrm>
              <a:off x="4933574" y="1917781"/>
              <a:ext cx="440106" cy="306111"/>
            </a:xfrm>
            <a:custGeom>
              <a:avLst/>
              <a:gdLst/>
              <a:ahLst/>
              <a:cxnLst/>
              <a:rect l="l" t="t" r="r" b="b"/>
              <a:pathLst>
                <a:path w="2286" h="1590" extrusionOk="0">
                  <a:moveTo>
                    <a:pt x="352" y="1479"/>
                  </a:moveTo>
                  <a:cubicBezTo>
                    <a:pt x="1" y="1300"/>
                    <a:pt x="173" y="241"/>
                    <a:pt x="690" y="161"/>
                  </a:cubicBezTo>
                  <a:cubicBezTo>
                    <a:pt x="746" y="173"/>
                    <a:pt x="2058" y="50"/>
                    <a:pt x="2286" y="1"/>
                  </a:cubicBezTo>
                  <a:cubicBezTo>
                    <a:pt x="2082" y="339"/>
                    <a:pt x="1109" y="315"/>
                    <a:pt x="2138" y="1590"/>
                  </a:cubicBezTo>
                  <a:cubicBezTo>
                    <a:pt x="1288" y="1085"/>
                    <a:pt x="573" y="752"/>
                    <a:pt x="352" y="14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455;p39"/>
            <p:cNvSpPr/>
            <p:nvPr/>
          </p:nvSpPr>
          <p:spPr>
            <a:xfrm>
              <a:off x="4945510" y="1888132"/>
              <a:ext cx="467252" cy="352509"/>
            </a:xfrm>
            <a:custGeom>
              <a:avLst/>
              <a:gdLst/>
              <a:ahLst/>
              <a:cxnLst/>
              <a:rect l="l" t="t" r="r" b="b"/>
              <a:pathLst>
                <a:path w="2427" h="1831" extrusionOk="0">
                  <a:moveTo>
                    <a:pt x="216" y="1313"/>
                  </a:moveTo>
                  <a:cubicBezTo>
                    <a:pt x="222" y="1368"/>
                    <a:pt x="234" y="1417"/>
                    <a:pt x="253" y="1454"/>
                  </a:cubicBezTo>
                  <a:cubicBezTo>
                    <a:pt x="401" y="1153"/>
                    <a:pt x="647" y="1072"/>
                    <a:pt x="967" y="1128"/>
                  </a:cubicBezTo>
                  <a:cubicBezTo>
                    <a:pt x="1189" y="1171"/>
                    <a:pt x="1448" y="1282"/>
                    <a:pt x="1731" y="1436"/>
                  </a:cubicBezTo>
                  <a:cubicBezTo>
                    <a:pt x="1368" y="857"/>
                    <a:pt x="1509" y="592"/>
                    <a:pt x="1737" y="407"/>
                  </a:cubicBezTo>
                  <a:cubicBezTo>
                    <a:pt x="1786" y="370"/>
                    <a:pt x="1836" y="333"/>
                    <a:pt x="1891" y="303"/>
                  </a:cubicBezTo>
                  <a:cubicBezTo>
                    <a:pt x="1768" y="315"/>
                    <a:pt x="1620" y="333"/>
                    <a:pt x="1478" y="346"/>
                  </a:cubicBezTo>
                  <a:cubicBezTo>
                    <a:pt x="1127" y="383"/>
                    <a:pt x="764" y="413"/>
                    <a:pt x="641" y="413"/>
                  </a:cubicBezTo>
                  <a:lnTo>
                    <a:pt x="641" y="413"/>
                  </a:lnTo>
                  <a:cubicBezTo>
                    <a:pt x="505" y="432"/>
                    <a:pt x="394" y="549"/>
                    <a:pt x="320" y="697"/>
                  </a:cubicBezTo>
                  <a:cubicBezTo>
                    <a:pt x="271" y="789"/>
                    <a:pt x="240" y="900"/>
                    <a:pt x="222" y="1005"/>
                  </a:cubicBezTo>
                  <a:cubicBezTo>
                    <a:pt x="203" y="1116"/>
                    <a:pt x="203" y="1220"/>
                    <a:pt x="216" y="1313"/>
                  </a:cubicBezTo>
                  <a:close/>
                  <a:moveTo>
                    <a:pt x="247" y="1719"/>
                  </a:moveTo>
                  <a:cubicBezTo>
                    <a:pt x="117" y="1658"/>
                    <a:pt x="43" y="1516"/>
                    <a:pt x="19" y="1343"/>
                  </a:cubicBezTo>
                  <a:cubicBezTo>
                    <a:pt x="0" y="1233"/>
                    <a:pt x="6" y="1103"/>
                    <a:pt x="25" y="974"/>
                  </a:cubicBezTo>
                  <a:cubicBezTo>
                    <a:pt x="49" y="851"/>
                    <a:pt x="86" y="721"/>
                    <a:pt x="142" y="611"/>
                  </a:cubicBezTo>
                  <a:cubicBezTo>
                    <a:pt x="247" y="407"/>
                    <a:pt x="407" y="247"/>
                    <a:pt x="616" y="216"/>
                  </a:cubicBezTo>
                  <a:lnTo>
                    <a:pt x="653" y="222"/>
                  </a:lnTo>
                  <a:cubicBezTo>
                    <a:pt x="672" y="222"/>
                    <a:pt x="1066" y="192"/>
                    <a:pt x="1460" y="149"/>
                  </a:cubicBezTo>
                  <a:cubicBezTo>
                    <a:pt x="1780" y="118"/>
                    <a:pt x="2100" y="81"/>
                    <a:pt x="2199" y="56"/>
                  </a:cubicBezTo>
                  <a:lnTo>
                    <a:pt x="2427" y="1"/>
                  </a:lnTo>
                  <a:lnTo>
                    <a:pt x="2310" y="204"/>
                  </a:lnTo>
                  <a:cubicBezTo>
                    <a:pt x="2242" y="309"/>
                    <a:pt x="2137" y="376"/>
                    <a:pt x="2020" y="450"/>
                  </a:cubicBezTo>
                  <a:cubicBezTo>
                    <a:pt x="1965" y="487"/>
                    <a:pt x="1910" y="518"/>
                    <a:pt x="1860" y="561"/>
                  </a:cubicBezTo>
                  <a:cubicBezTo>
                    <a:pt x="1669" y="715"/>
                    <a:pt x="1577" y="968"/>
                    <a:pt x="2150" y="1682"/>
                  </a:cubicBezTo>
                  <a:lnTo>
                    <a:pt x="2020" y="1830"/>
                  </a:lnTo>
                  <a:cubicBezTo>
                    <a:pt x="1608" y="1584"/>
                    <a:pt x="1226" y="1374"/>
                    <a:pt x="930" y="1325"/>
                  </a:cubicBezTo>
                  <a:cubicBezTo>
                    <a:pt x="672" y="1276"/>
                    <a:pt x="481" y="1356"/>
                    <a:pt x="388" y="1664"/>
                  </a:cubicBezTo>
                  <a:lnTo>
                    <a:pt x="351" y="17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456;p39"/>
            <p:cNvSpPr/>
            <p:nvPr/>
          </p:nvSpPr>
          <p:spPr>
            <a:xfrm>
              <a:off x="2007032" y="2242759"/>
              <a:ext cx="3504295" cy="885989"/>
            </a:xfrm>
            <a:custGeom>
              <a:avLst/>
              <a:gdLst/>
              <a:ahLst/>
              <a:cxnLst/>
              <a:rect l="l" t="t" r="r" b="b"/>
              <a:pathLst>
                <a:path w="18202" h="4602" extrusionOk="0">
                  <a:moveTo>
                    <a:pt x="149" y="0"/>
                  </a:moveTo>
                  <a:cubicBezTo>
                    <a:pt x="567" y="764"/>
                    <a:pt x="1867" y="1516"/>
                    <a:pt x="3696" y="2168"/>
                  </a:cubicBezTo>
                  <a:cubicBezTo>
                    <a:pt x="5618" y="2852"/>
                    <a:pt x="8125" y="3413"/>
                    <a:pt x="10804" y="3757"/>
                  </a:cubicBezTo>
                  <a:cubicBezTo>
                    <a:pt x="16045" y="4435"/>
                    <a:pt x="18121" y="3302"/>
                    <a:pt x="18127" y="3296"/>
                  </a:cubicBezTo>
                  <a:lnTo>
                    <a:pt x="18201" y="3443"/>
                  </a:lnTo>
                  <a:cubicBezTo>
                    <a:pt x="18195" y="3443"/>
                    <a:pt x="16076" y="4601"/>
                    <a:pt x="10785" y="3924"/>
                  </a:cubicBezTo>
                  <a:cubicBezTo>
                    <a:pt x="8094" y="3573"/>
                    <a:pt x="5575" y="3006"/>
                    <a:pt x="3641" y="2322"/>
                  </a:cubicBezTo>
                  <a:cubicBezTo>
                    <a:pt x="1775" y="1657"/>
                    <a:pt x="444" y="881"/>
                    <a:pt x="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457;p39"/>
            <p:cNvSpPr/>
            <p:nvPr/>
          </p:nvSpPr>
          <p:spPr>
            <a:xfrm>
              <a:off x="2982931" y="2655336"/>
              <a:ext cx="2528398" cy="577760"/>
            </a:xfrm>
            <a:custGeom>
              <a:avLst/>
              <a:gdLst/>
              <a:ahLst/>
              <a:cxnLst/>
              <a:rect l="l" t="t" r="r" b="b"/>
              <a:pathLst>
                <a:path w="13133" h="3001" extrusionOk="0">
                  <a:moveTo>
                    <a:pt x="50" y="1"/>
                  </a:moveTo>
                  <a:cubicBezTo>
                    <a:pt x="75" y="13"/>
                    <a:pt x="8242" y="2828"/>
                    <a:pt x="13077" y="968"/>
                  </a:cubicBezTo>
                  <a:lnTo>
                    <a:pt x="13132" y="1122"/>
                  </a:lnTo>
                  <a:cubicBezTo>
                    <a:pt x="8242" y="3000"/>
                    <a:pt x="25" y="167"/>
                    <a:pt x="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458;p39"/>
            <p:cNvSpPr/>
            <p:nvPr/>
          </p:nvSpPr>
          <p:spPr>
            <a:xfrm>
              <a:off x="2024937" y="1299974"/>
              <a:ext cx="108005" cy="380810"/>
            </a:xfrm>
            <a:custGeom>
              <a:avLst/>
              <a:gdLst/>
              <a:ahLst/>
              <a:cxnLst/>
              <a:rect l="l" t="t" r="r" b="b"/>
              <a:pathLst>
                <a:path w="561" h="1978" extrusionOk="0">
                  <a:moveTo>
                    <a:pt x="0" y="1978"/>
                  </a:moveTo>
                  <a:lnTo>
                    <a:pt x="437" y="1"/>
                  </a:lnTo>
                  <a:lnTo>
                    <a:pt x="561" y="32"/>
                  </a:lnTo>
                  <a:lnTo>
                    <a:pt x="265" y="19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459;p39"/>
            <p:cNvSpPr/>
            <p:nvPr/>
          </p:nvSpPr>
          <p:spPr>
            <a:xfrm>
              <a:off x="2004722" y="1281107"/>
              <a:ext cx="145932" cy="417581"/>
            </a:xfrm>
            <a:custGeom>
              <a:avLst/>
              <a:gdLst/>
              <a:ahLst/>
              <a:cxnLst/>
              <a:rect l="l" t="t" r="r" b="b"/>
              <a:pathLst>
                <a:path w="758" h="2169" extrusionOk="0">
                  <a:moveTo>
                    <a:pt x="505" y="647"/>
                  </a:moveTo>
                  <a:lnTo>
                    <a:pt x="210" y="1990"/>
                  </a:lnTo>
                  <a:lnTo>
                    <a:pt x="302" y="1983"/>
                  </a:lnTo>
                  <a:close/>
                  <a:moveTo>
                    <a:pt x="25" y="2064"/>
                  </a:moveTo>
                  <a:lnTo>
                    <a:pt x="481" y="0"/>
                  </a:lnTo>
                  <a:lnTo>
                    <a:pt x="758" y="68"/>
                  </a:lnTo>
                  <a:lnTo>
                    <a:pt x="444" y="2144"/>
                  </a:lnTo>
                  <a:lnTo>
                    <a:pt x="0" y="21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460;p39"/>
            <p:cNvSpPr/>
            <p:nvPr/>
          </p:nvSpPr>
          <p:spPr>
            <a:xfrm>
              <a:off x="1593300" y="2174029"/>
              <a:ext cx="949906" cy="492280"/>
            </a:xfrm>
            <a:custGeom>
              <a:avLst/>
              <a:gdLst/>
              <a:ahLst/>
              <a:cxnLst/>
              <a:rect l="l" t="t" r="r" b="b"/>
              <a:pathLst>
                <a:path w="4934" h="2557" extrusionOk="0">
                  <a:moveTo>
                    <a:pt x="622" y="0"/>
                  </a:moveTo>
                  <a:cubicBezTo>
                    <a:pt x="0" y="425"/>
                    <a:pt x="0" y="1860"/>
                    <a:pt x="413" y="1953"/>
                  </a:cubicBezTo>
                  <a:cubicBezTo>
                    <a:pt x="413" y="1953"/>
                    <a:pt x="887" y="1903"/>
                    <a:pt x="1534" y="2045"/>
                  </a:cubicBezTo>
                  <a:cubicBezTo>
                    <a:pt x="2180" y="2187"/>
                    <a:pt x="4244" y="2556"/>
                    <a:pt x="4379" y="2519"/>
                  </a:cubicBezTo>
                  <a:cubicBezTo>
                    <a:pt x="4078" y="2248"/>
                    <a:pt x="4675" y="302"/>
                    <a:pt x="4934" y="203"/>
                  </a:cubicBezTo>
                  <a:cubicBezTo>
                    <a:pt x="3499" y="136"/>
                    <a:pt x="2063" y="68"/>
                    <a:pt x="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461;p39"/>
            <p:cNvSpPr/>
            <p:nvPr/>
          </p:nvSpPr>
          <p:spPr>
            <a:xfrm>
              <a:off x="1596765" y="2154969"/>
              <a:ext cx="953564" cy="526742"/>
            </a:xfrm>
            <a:custGeom>
              <a:avLst/>
              <a:gdLst/>
              <a:ahLst/>
              <a:cxnLst/>
              <a:rect l="l" t="t" r="r" b="b"/>
              <a:pathLst>
                <a:path w="4953" h="2736" extrusionOk="0">
                  <a:moveTo>
                    <a:pt x="62" y="844"/>
                  </a:moveTo>
                  <a:cubicBezTo>
                    <a:pt x="136" y="512"/>
                    <a:pt x="296" y="191"/>
                    <a:pt x="549" y="19"/>
                  </a:cubicBezTo>
                  <a:lnTo>
                    <a:pt x="610" y="1"/>
                  </a:lnTo>
                  <a:lnTo>
                    <a:pt x="4922" y="204"/>
                  </a:lnTo>
                  <a:lnTo>
                    <a:pt x="4953" y="395"/>
                  </a:lnTo>
                  <a:cubicBezTo>
                    <a:pt x="4953" y="395"/>
                    <a:pt x="4940" y="401"/>
                    <a:pt x="4934" y="413"/>
                  </a:cubicBezTo>
                  <a:cubicBezTo>
                    <a:pt x="4811" y="549"/>
                    <a:pt x="4645" y="974"/>
                    <a:pt x="4521" y="1417"/>
                  </a:cubicBezTo>
                  <a:cubicBezTo>
                    <a:pt x="4404" y="1861"/>
                    <a:pt x="4331" y="2310"/>
                    <a:pt x="4404" y="2501"/>
                  </a:cubicBezTo>
                  <a:cubicBezTo>
                    <a:pt x="4411" y="2520"/>
                    <a:pt x="4417" y="2532"/>
                    <a:pt x="4429" y="2544"/>
                  </a:cubicBezTo>
                  <a:lnTo>
                    <a:pt x="4558" y="2655"/>
                  </a:lnTo>
                  <a:lnTo>
                    <a:pt x="4392" y="2711"/>
                  </a:lnTo>
                  <a:cubicBezTo>
                    <a:pt x="4312" y="2735"/>
                    <a:pt x="3881" y="2674"/>
                    <a:pt x="3357" y="2587"/>
                  </a:cubicBezTo>
                  <a:cubicBezTo>
                    <a:pt x="2686" y="2477"/>
                    <a:pt x="1861" y="2323"/>
                    <a:pt x="1497" y="2243"/>
                  </a:cubicBezTo>
                  <a:cubicBezTo>
                    <a:pt x="863" y="2101"/>
                    <a:pt x="407" y="2150"/>
                    <a:pt x="407" y="2150"/>
                  </a:cubicBezTo>
                  <a:lnTo>
                    <a:pt x="376" y="2144"/>
                  </a:lnTo>
                  <a:cubicBezTo>
                    <a:pt x="290" y="2125"/>
                    <a:pt x="222" y="2076"/>
                    <a:pt x="167" y="1990"/>
                  </a:cubicBezTo>
                  <a:cubicBezTo>
                    <a:pt x="81" y="1873"/>
                    <a:pt x="31" y="1694"/>
                    <a:pt x="13" y="1485"/>
                  </a:cubicBezTo>
                  <a:cubicBezTo>
                    <a:pt x="1" y="1288"/>
                    <a:pt x="13" y="1060"/>
                    <a:pt x="62" y="844"/>
                  </a:cubicBezTo>
                  <a:close/>
                  <a:moveTo>
                    <a:pt x="635" y="198"/>
                  </a:moveTo>
                  <a:cubicBezTo>
                    <a:pt x="444" y="345"/>
                    <a:pt x="315" y="610"/>
                    <a:pt x="253" y="887"/>
                  </a:cubicBezTo>
                  <a:cubicBezTo>
                    <a:pt x="210" y="1085"/>
                    <a:pt x="198" y="1288"/>
                    <a:pt x="210" y="1473"/>
                  </a:cubicBezTo>
                  <a:cubicBezTo>
                    <a:pt x="229" y="1645"/>
                    <a:pt x="265" y="1793"/>
                    <a:pt x="327" y="1879"/>
                  </a:cubicBezTo>
                  <a:cubicBezTo>
                    <a:pt x="352" y="1916"/>
                    <a:pt x="376" y="1941"/>
                    <a:pt x="407" y="1953"/>
                  </a:cubicBezTo>
                  <a:cubicBezTo>
                    <a:pt x="500" y="1947"/>
                    <a:pt x="949" y="1916"/>
                    <a:pt x="1534" y="2045"/>
                  </a:cubicBezTo>
                  <a:cubicBezTo>
                    <a:pt x="1898" y="2132"/>
                    <a:pt x="2717" y="2286"/>
                    <a:pt x="3388" y="2390"/>
                  </a:cubicBezTo>
                  <a:cubicBezTo>
                    <a:pt x="3733" y="2452"/>
                    <a:pt x="4035" y="2495"/>
                    <a:pt x="4201" y="2514"/>
                  </a:cubicBezTo>
                  <a:cubicBezTo>
                    <a:pt x="4146" y="2267"/>
                    <a:pt x="4214" y="1811"/>
                    <a:pt x="4331" y="1368"/>
                  </a:cubicBezTo>
                  <a:cubicBezTo>
                    <a:pt x="4435" y="980"/>
                    <a:pt x="4583" y="598"/>
                    <a:pt x="4706" y="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462;p39"/>
            <p:cNvSpPr/>
            <p:nvPr/>
          </p:nvSpPr>
          <p:spPr>
            <a:xfrm>
              <a:off x="1714204" y="1632076"/>
              <a:ext cx="640522" cy="529052"/>
            </a:xfrm>
            <a:custGeom>
              <a:avLst/>
              <a:gdLst/>
              <a:ahLst/>
              <a:cxnLst/>
              <a:rect l="l" t="t" r="r" b="b"/>
              <a:pathLst>
                <a:path w="3327" h="2748" extrusionOk="0">
                  <a:moveTo>
                    <a:pt x="173" y="2680"/>
                  </a:moveTo>
                  <a:cubicBezTo>
                    <a:pt x="173" y="2680"/>
                    <a:pt x="438" y="2495"/>
                    <a:pt x="980" y="2495"/>
                  </a:cubicBezTo>
                  <a:cubicBezTo>
                    <a:pt x="1516" y="2495"/>
                    <a:pt x="3326" y="2747"/>
                    <a:pt x="3326" y="2747"/>
                  </a:cubicBezTo>
                  <a:cubicBezTo>
                    <a:pt x="2532" y="1867"/>
                    <a:pt x="2606" y="1134"/>
                    <a:pt x="2618" y="0"/>
                  </a:cubicBezTo>
                  <a:cubicBezTo>
                    <a:pt x="2113" y="37"/>
                    <a:pt x="1602" y="68"/>
                    <a:pt x="1091" y="105"/>
                  </a:cubicBezTo>
                  <a:cubicBezTo>
                    <a:pt x="167" y="813"/>
                    <a:pt x="0" y="1645"/>
                    <a:pt x="173" y="2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463;p39"/>
            <p:cNvSpPr/>
            <p:nvPr/>
          </p:nvSpPr>
          <p:spPr>
            <a:xfrm>
              <a:off x="1711894" y="1611862"/>
              <a:ext cx="657079" cy="568134"/>
            </a:xfrm>
            <a:custGeom>
              <a:avLst/>
              <a:gdLst/>
              <a:ahLst/>
              <a:cxnLst/>
              <a:rect l="l" t="t" r="r" b="b"/>
              <a:pathLst>
                <a:path w="3413" h="2951" extrusionOk="0">
                  <a:moveTo>
                    <a:pt x="992" y="2698"/>
                  </a:moveTo>
                  <a:cubicBezTo>
                    <a:pt x="480" y="2698"/>
                    <a:pt x="246" y="2865"/>
                    <a:pt x="246" y="2865"/>
                  </a:cubicBezTo>
                  <a:lnTo>
                    <a:pt x="117" y="2951"/>
                  </a:lnTo>
                  <a:lnTo>
                    <a:pt x="92" y="2797"/>
                  </a:lnTo>
                  <a:cubicBezTo>
                    <a:pt x="0" y="2267"/>
                    <a:pt x="0" y="1787"/>
                    <a:pt x="142" y="1343"/>
                  </a:cubicBezTo>
                  <a:cubicBezTo>
                    <a:pt x="283" y="900"/>
                    <a:pt x="567" y="500"/>
                    <a:pt x="1041" y="130"/>
                  </a:cubicBezTo>
                  <a:lnTo>
                    <a:pt x="1096" y="112"/>
                  </a:lnTo>
                  <a:lnTo>
                    <a:pt x="2729" y="1"/>
                  </a:lnTo>
                  <a:lnTo>
                    <a:pt x="2729" y="321"/>
                  </a:lnTo>
                  <a:cubicBezTo>
                    <a:pt x="2710" y="1313"/>
                    <a:pt x="2698" y="1990"/>
                    <a:pt x="3412" y="2791"/>
                  </a:cubicBezTo>
                  <a:lnTo>
                    <a:pt x="3320" y="2951"/>
                  </a:lnTo>
                  <a:cubicBezTo>
                    <a:pt x="3320" y="2951"/>
                    <a:pt x="1521" y="2698"/>
                    <a:pt x="992" y="2698"/>
                  </a:cubicBezTo>
                  <a:close/>
                  <a:moveTo>
                    <a:pt x="265" y="2637"/>
                  </a:moveTo>
                  <a:cubicBezTo>
                    <a:pt x="400" y="2575"/>
                    <a:pt x="641" y="2501"/>
                    <a:pt x="986" y="2501"/>
                  </a:cubicBezTo>
                  <a:cubicBezTo>
                    <a:pt x="1411" y="2501"/>
                    <a:pt x="2581" y="2655"/>
                    <a:pt x="3098" y="2723"/>
                  </a:cubicBezTo>
                  <a:cubicBezTo>
                    <a:pt x="2501" y="1953"/>
                    <a:pt x="2513" y="1276"/>
                    <a:pt x="2531" y="315"/>
                  </a:cubicBezTo>
                  <a:lnTo>
                    <a:pt x="2531" y="210"/>
                  </a:lnTo>
                  <a:lnTo>
                    <a:pt x="1140" y="309"/>
                  </a:lnTo>
                  <a:cubicBezTo>
                    <a:pt x="708" y="641"/>
                    <a:pt x="456" y="1005"/>
                    <a:pt x="326" y="1405"/>
                  </a:cubicBezTo>
                  <a:cubicBezTo>
                    <a:pt x="209" y="1774"/>
                    <a:pt x="197" y="2187"/>
                    <a:pt x="265" y="2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464;p39"/>
            <p:cNvSpPr/>
            <p:nvPr/>
          </p:nvSpPr>
          <p:spPr>
            <a:xfrm>
              <a:off x="5058136" y="1704465"/>
              <a:ext cx="304956" cy="212352"/>
            </a:xfrm>
            <a:custGeom>
              <a:avLst/>
              <a:gdLst/>
              <a:ahLst/>
              <a:cxnLst/>
              <a:rect l="l" t="t" r="r" b="b"/>
              <a:pathLst>
                <a:path w="1584" h="1103" extrusionOk="0">
                  <a:moveTo>
                    <a:pt x="241" y="1022"/>
                  </a:moveTo>
                  <a:cubicBezTo>
                    <a:pt x="0" y="899"/>
                    <a:pt x="117" y="166"/>
                    <a:pt x="475" y="111"/>
                  </a:cubicBezTo>
                  <a:cubicBezTo>
                    <a:pt x="512" y="123"/>
                    <a:pt x="1423" y="37"/>
                    <a:pt x="1583" y="0"/>
                  </a:cubicBezTo>
                  <a:cubicBezTo>
                    <a:pt x="1442" y="234"/>
                    <a:pt x="764" y="216"/>
                    <a:pt x="1479" y="1103"/>
                  </a:cubicBezTo>
                  <a:cubicBezTo>
                    <a:pt x="887" y="751"/>
                    <a:pt x="395" y="517"/>
                    <a:pt x="241" y="1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465;p39"/>
            <p:cNvSpPr/>
            <p:nvPr/>
          </p:nvSpPr>
          <p:spPr>
            <a:xfrm>
              <a:off x="5060446" y="1674817"/>
              <a:ext cx="340572" cy="258558"/>
            </a:xfrm>
            <a:custGeom>
              <a:avLst/>
              <a:gdLst/>
              <a:ahLst/>
              <a:cxnLst/>
              <a:rect l="l" t="t" r="r" b="b"/>
              <a:pathLst>
                <a:path w="1769" h="1343" extrusionOk="0">
                  <a:moveTo>
                    <a:pt x="204" y="955"/>
                  </a:moveTo>
                  <a:lnTo>
                    <a:pt x="210" y="979"/>
                  </a:lnTo>
                  <a:cubicBezTo>
                    <a:pt x="321" y="807"/>
                    <a:pt x="487" y="764"/>
                    <a:pt x="703" y="801"/>
                  </a:cubicBezTo>
                  <a:cubicBezTo>
                    <a:pt x="832" y="825"/>
                    <a:pt x="986" y="887"/>
                    <a:pt x="1146" y="967"/>
                  </a:cubicBezTo>
                  <a:cubicBezTo>
                    <a:pt x="955" y="610"/>
                    <a:pt x="1054" y="431"/>
                    <a:pt x="1214" y="302"/>
                  </a:cubicBezTo>
                  <a:lnTo>
                    <a:pt x="1220" y="296"/>
                  </a:lnTo>
                  <a:lnTo>
                    <a:pt x="1054" y="314"/>
                  </a:lnTo>
                  <a:cubicBezTo>
                    <a:pt x="820" y="339"/>
                    <a:pt x="573" y="357"/>
                    <a:pt x="475" y="357"/>
                  </a:cubicBezTo>
                  <a:lnTo>
                    <a:pt x="475" y="363"/>
                  </a:lnTo>
                  <a:cubicBezTo>
                    <a:pt x="395" y="376"/>
                    <a:pt x="321" y="450"/>
                    <a:pt x="278" y="542"/>
                  </a:cubicBezTo>
                  <a:cubicBezTo>
                    <a:pt x="241" y="604"/>
                    <a:pt x="222" y="678"/>
                    <a:pt x="210" y="752"/>
                  </a:cubicBezTo>
                  <a:cubicBezTo>
                    <a:pt x="198" y="819"/>
                    <a:pt x="198" y="893"/>
                    <a:pt x="204" y="955"/>
                  </a:cubicBezTo>
                  <a:close/>
                  <a:moveTo>
                    <a:pt x="185" y="1269"/>
                  </a:moveTo>
                  <a:cubicBezTo>
                    <a:pt x="87" y="1220"/>
                    <a:pt x="31" y="1109"/>
                    <a:pt x="13" y="979"/>
                  </a:cubicBezTo>
                  <a:cubicBezTo>
                    <a:pt x="1" y="899"/>
                    <a:pt x="1" y="807"/>
                    <a:pt x="13" y="715"/>
                  </a:cubicBezTo>
                  <a:cubicBezTo>
                    <a:pt x="31" y="628"/>
                    <a:pt x="56" y="536"/>
                    <a:pt x="99" y="456"/>
                  </a:cubicBezTo>
                  <a:cubicBezTo>
                    <a:pt x="173" y="308"/>
                    <a:pt x="290" y="191"/>
                    <a:pt x="450" y="166"/>
                  </a:cubicBezTo>
                  <a:lnTo>
                    <a:pt x="487" y="166"/>
                  </a:lnTo>
                  <a:cubicBezTo>
                    <a:pt x="500" y="173"/>
                    <a:pt x="764" y="148"/>
                    <a:pt x="1035" y="123"/>
                  </a:cubicBezTo>
                  <a:cubicBezTo>
                    <a:pt x="1263" y="99"/>
                    <a:pt x="1479" y="74"/>
                    <a:pt x="1547" y="56"/>
                  </a:cubicBezTo>
                  <a:lnTo>
                    <a:pt x="1768" y="0"/>
                  </a:lnTo>
                  <a:lnTo>
                    <a:pt x="1651" y="203"/>
                  </a:lnTo>
                  <a:cubicBezTo>
                    <a:pt x="1608" y="283"/>
                    <a:pt x="1528" y="333"/>
                    <a:pt x="1442" y="382"/>
                  </a:cubicBezTo>
                  <a:cubicBezTo>
                    <a:pt x="1405" y="407"/>
                    <a:pt x="1368" y="431"/>
                    <a:pt x="1337" y="456"/>
                  </a:cubicBezTo>
                  <a:cubicBezTo>
                    <a:pt x="1214" y="554"/>
                    <a:pt x="1159" y="721"/>
                    <a:pt x="1540" y="1195"/>
                  </a:cubicBezTo>
                  <a:lnTo>
                    <a:pt x="1411" y="1343"/>
                  </a:lnTo>
                  <a:cubicBezTo>
                    <a:pt x="1128" y="1170"/>
                    <a:pt x="869" y="1029"/>
                    <a:pt x="666" y="992"/>
                  </a:cubicBezTo>
                  <a:cubicBezTo>
                    <a:pt x="506" y="961"/>
                    <a:pt x="383" y="1016"/>
                    <a:pt x="321" y="1207"/>
                  </a:cubicBezTo>
                  <a:lnTo>
                    <a:pt x="290" y="13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466;p39"/>
            <p:cNvSpPr/>
            <p:nvPr/>
          </p:nvSpPr>
          <p:spPr>
            <a:xfrm>
              <a:off x="2677012" y="1889287"/>
              <a:ext cx="1273729" cy="689231"/>
            </a:xfrm>
            <a:custGeom>
              <a:avLst/>
              <a:gdLst/>
              <a:ahLst/>
              <a:cxnLst/>
              <a:rect l="l" t="t" r="r" b="b"/>
              <a:pathLst>
                <a:path w="6616" h="3580" extrusionOk="0">
                  <a:moveTo>
                    <a:pt x="333" y="1"/>
                  </a:moveTo>
                  <a:lnTo>
                    <a:pt x="6616" y="617"/>
                  </a:lnTo>
                  <a:lnTo>
                    <a:pt x="6566" y="765"/>
                  </a:lnTo>
                  <a:lnTo>
                    <a:pt x="6104" y="722"/>
                  </a:lnTo>
                  <a:cubicBezTo>
                    <a:pt x="6104" y="722"/>
                    <a:pt x="5501" y="1491"/>
                    <a:pt x="5291" y="2033"/>
                  </a:cubicBezTo>
                  <a:cubicBezTo>
                    <a:pt x="5082" y="2582"/>
                    <a:pt x="4780" y="3579"/>
                    <a:pt x="4780" y="3579"/>
                  </a:cubicBezTo>
                  <a:cubicBezTo>
                    <a:pt x="4041" y="2064"/>
                    <a:pt x="1534" y="1855"/>
                    <a:pt x="506" y="2656"/>
                  </a:cubicBezTo>
                  <a:cubicBezTo>
                    <a:pt x="506" y="2656"/>
                    <a:pt x="1" y="1202"/>
                    <a:pt x="247" y="709"/>
                  </a:cubicBezTo>
                  <a:cubicBezTo>
                    <a:pt x="487" y="223"/>
                    <a:pt x="580" y="167"/>
                    <a:pt x="580" y="167"/>
                  </a:cubicBezTo>
                  <a:lnTo>
                    <a:pt x="296" y="1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467;p39"/>
            <p:cNvSpPr/>
            <p:nvPr/>
          </p:nvSpPr>
          <p:spPr>
            <a:xfrm>
              <a:off x="2656797" y="1869265"/>
              <a:ext cx="1320127" cy="717531"/>
            </a:xfrm>
            <a:custGeom>
              <a:avLst/>
              <a:gdLst/>
              <a:ahLst/>
              <a:cxnLst/>
              <a:rect l="l" t="t" r="r" b="b"/>
              <a:pathLst>
                <a:path w="6857" h="3727" extrusionOk="0">
                  <a:moveTo>
                    <a:pt x="6136" y="764"/>
                  </a:moveTo>
                  <a:lnTo>
                    <a:pt x="709" y="228"/>
                  </a:lnTo>
                  <a:lnTo>
                    <a:pt x="734" y="351"/>
                  </a:lnTo>
                  <a:cubicBezTo>
                    <a:pt x="734" y="351"/>
                    <a:pt x="672" y="394"/>
                    <a:pt x="438" y="862"/>
                  </a:cubicBezTo>
                  <a:cubicBezTo>
                    <a:pt x="253" y="1232"/>
                    <a:pt x="549" y="2248"/>
                    <a:pt x="660" y="2599"/>
                  </a:cubicBezTo>
                  <a:cubicBezTo>
                    <a:pt x="728" y="2556"/>
                    <a:pt x="802" y="2519"/>
                    <a:pt x="876" y="2482"/>
                  </a:cubicBezTo>
                  <a:cubicBezTo>
                    <a:pt x="1418" y="2218"/>
                    <a:pt x="2169" y="2137"/>
                    <a:pt x="2890" y="2261"/>
                  </a:cubicBezTo>
                  <a:cubicBezTo>
                    <a:pt x="3610" y="2384"/>
                    <a:pt x="4312" y="2710"/>
                    <a:pt x="4744" y="3277"/>
                  </a:cubicBezTo>
                  <a:cubicBezTo>
                    <a:pt x="4787" y="3326"/>
                    <a:pt x="4824" y="3382"/>
                    <a:pt x="4861" y="3437"/>
                  </a:cubicBezTo>
                  <a:cubicBezTo>
                    <a:pt x="4959" y="3111"/>
                    <a:pt x="5150" y="2495"/>
                    <a:pt x="5304" y="2107"/>
                  </a:cubicBezTo>
                  <a:cubicBezTo>
                    <a:pt x="5520" y="1546"/>
                    <a:pt x="6129" y="764"/>
                    <a:pt x="6136" y="764"/>
                  </a:cubicBezTo>
                  <a:close/>
                  <a:moveTo>
                    <a:pt x="444" y="6"/>
                  </a:moveTo>
                  <a:lnTo>
                    <a:pt x="6856" y="635"/>
                  </a:lnTo>
                  <a:lnTo>
                    <a:pt x="6739" y="980"/>
                  </a:lnTo>
                  <a:lnTo>
                    <a:pt x="6253" y="924"/>
                  </a:lnTo>
                  <a:cubicBezTo>
                    <a:pt x="6129" y="1097"/>
                    <a:pt x="5661" y="1719"/>
                    <a:pt x="5489" y="2174"/>
                  </a:cubicBezTo>
                  <a:cubicBezTo>
                    <a:pt x="5279" y="2716"/>
                    <a:pt x="4984" y="3708"/>
                    <a:pt x="4978" y="3714"/>
                  </a:cubicBezTo>
                  <a:lnTo>
                    <a:pt x="4799" y="3727"/>
                  </a:lnTo>
                  <a:cubicBezTo>
                    <a:pt x="4737" y="3609"/>
                    <a:pt x="4670" y="3499"/>
                    <a:pt x="4590" y="3394"/>
                  </a:cubicBezTo>
                  <a:cubicBezTo>
                    <a:pt x="4189" y="2877"/>
                    <a:pt x="3536" y="2569"/>
                    <a:pt x="2853" y="2452"/>
                  </a:cubicBezTo>
                  <a:cubicBezTo>
                    <a:pt x="2175" y="2335"/>
                    <a:pt x="1467" y="2408"/>
                    <a:pt x="962" y="2661"/>
                  </a:cubicBezTo>
                  <a:cubicBezTo>
                    <a:pt x="851" y="2710"/>
                    <a:pt x="759" y="2772"/>
                    <a:pt x="672" y="2833"/>
                  </a:cubicBezTo>
                  <a:lnTo>
                    <a:pt x="561" y="2920"/>
                  </a:lnTo>
                  <a:lnTo>
                    <a:pt x="518" y="2790"/>
                  </a:lnTo>
                  <a:cubicBezTo>
                    <a:pt x="518" y="2784"/>
                    <a:pt x="1" y="1300"/>
                    <a:pt x="260" y="770"/>
                  </a:cubicBezTo>
                  <a:cubicBezTo>
                    <a:pt x="364" y="567"/>
                    <a:pt x="438" y="437"/>
                    <a:pt x="500" y="345"/>
                  </a:cubicBezTo>
                  <a:lnTo>
                    <a:pt x="278" y="327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468;p39"/>
            <p:cNvSpPr/>
            <p:nvPr/>
          </p:nvSpPr>
          <p:spPr>
            <a:xfrm>
              <a:off x="2786172" y="1898913"/>
              <a:ext cx="1068500" cy="150745"/>
            </a:xfrm>
            <a:custGeom>
              <a:avLst/>
              <a:gdLst/>
              <a:ahLst/>
              <a:cxnLst/>
              <a:rect l="l" t="t" r="r" b="b"/>
              <a:pathLst>
                <a:path w="5550" h="783" extrusionOk="0">
                  <a:moveTo>
                    <a:pt x="25" y="0"/>
                  </a:moveTo>
                  <a:lnTo>
                    <a:pt x="5550" y="555"/>
                  </a:lnTo>
                  <a:lnTo>
                    <a:pt x="5525" y="782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469;p39"/>
            <p:cNvSpPr/>
            <p:nvPr/>
          </p:nvSpPr>
          <p:spPr>
            <a:xfrm>
              <a:off x="3178534" y="992900"/>
              <a:ext cx="637057" cy="57179"/>
            </a:xfrm>
            <a:custGeom>
              <a:avLst/>
              <a:gdLst/>
              <a:ahLst/>
              <a:cxnLst/>
              <a:rect l="l" t="t" r="r" b="b"/>
              <a:pathLst>
                <a:path w="3309" h="297" extrusionOk="0">
                  <a:moveTo>
                    <a:pt x="7" y="1"/>
                  </a:moveTo>
                  <a:lnTo>
                    <a:pt x="3308" y="62"/>
                  </a:lnTo>
                  <a:lnTo>
                    <a:pt x="3302" y="296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70;p39"/>
            <p:cNvSpPr/>
            <p:nvPr/>
          </p:nvSpPr>
          <p:spPr>
            <a:xfrm>
              <a:off x="4262439" y="1153079"/>
              <a:ext cx="689038" cy="86635"/>
            </a:xfrm>
            <a:custGeom>
              <a:avLst/>
              <a:gdLst/>
              <a:ahLst/>
              <a:cxnLst/>
              <a:rect l="l" t="t" r="r" b="b"/>
              <a:pathLst>
                <a:path w="3579" h="450" extrusionOk="0">
                  <a:moveTo>
                    <a:pt x="13" y="0"/>
                  </a:moveTo>
                  <a:lnTo>
                    <a:pt x="3579" y="216"/>
                  </a:lnTo>
                  <a:lnTo>
                    <a:pt x="3567" y="450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71;p39"/>
            <p:cNvSpPr/>
            <p:nvPr/>
          </p:nvSpPr>
          <p:spPr>
            <a:xfrm>
              <a:off x="3947086" y="1990169"/>
              <a:ext cx="1024605" cy="147280"/>
            </a:xfrm>
            <a:custGeom>
              <a:avLst/>
              <a:gdLst/>
              <a:ahLst/>
              <a:cxnLst/>
              <a:rect l="l" t="t" r="r" b="b"/>
              <a:pathLst>
                <a:path w="5322" h="765" extrusionOk="0">
                  <a:moveTo>
                    <a:pt x="25" y="0"/>
                  </a:moveTo>
                  <a:lnTo>
                    <a:pt x="5322" y="530"/>
                  </a:lnTo>
                  <a:lnTo>
                    <a:pt x="5297" y="76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72;p39"/>
            <p:cNvSpPr/>
            <p:nvPr/>
          </p:nvSpPr>
          <p:spPr>
            <a:xfrm>
              <a:off x="4800733" y="1264358"/>
              <a:ext cx="144969" cy="608564"/>
            </a:xfrm>
            <a:custGeom>
              <a:avLst/>
              <a:gdLst/>
              <a:ahLst/>
              <a:cxnLst/>
              <a:rect l="l" t="t" r="r" b="b"/>
              <a:pathLst>
                <a:path w="753" h="3161" extrusionOk="0">
                  <a:moveTo>
                    <a:pt x="161" y="3142"/>
                  </a:moveTo>
                  <a:cubicBezTo>
                    <a:pt x="50" y="2625"/>
                    <a:pt x="112" y="2101"/>
                    <a:pt x="259" y="1584"/>
                  </a:cubicBezTo>
                  <a:cubicBezTo>
                    <a:pt x="407" y="1079"/>
                    <a:pt x="660" y="580"/>
                    <a:pt x="746" y="63"/>
                  </a:cubicBezTo>
                  <a:cubicBezTo>
                    <a:pt x="752" y="19"/>
                    <a:pt x="691" y="1"/>
                    <a:pt x="672" y="44"/>
                  </a:cubicBezTo>
                  <a:cubicBezTo>
                    <a:pt x="487" y="543"/>
                    <a:pt x="321" y="1060"/>
                    <a:pt x="179" y="1572"/>
                  </a:cubicBezTo>
                  <a:cubicBezTo>
                    <a:pt x="32" y="2101"/>
                    <a:pt x="1" y="2631"/>
                    <a:pt x="142" y="3148"/>
                  </a:cubicBezTo>
                  <a:cubicBezTo>
                    <a:pt x="149" y="3161"/>
                    <a:pt x="167" y="3155"/>
                    <a:pt x="161" y="3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473;p39"/>
            <p:cNvSpPr/>
            <p:nvPr/>
          </p:nvSpPr>
          <p:spPr>
            <a:xfrm>
              <a:off x="3970766" y="1241832"/>
              <a:ext cx="336914" cy="386778"/>
            </a:xfrm>
            <a:custGeom>
              <a:avLst/>
              <a:gdLst/>
              <a:ahLst/>
              <a:cxnLst/>
              <a:rect l="l" t="t" r="r" b="b"/>
              <a:pathLst>
                <a:path w="1750" h="2009" extrusionOk="0">
                  <a:moveTo>
                    <a:pt x="1725" y="7"/>
                  </a:moveTo>
                  <a:cubicBezTo>
                    <a:pt x="1349" y="247"/>
                    <a:pt x="998" y="537"/>
                    <a:pt x="684" y="851"/>
                  </a:cubicBezTo>
                  <a:cubicBezTo>
                    <a:pt x="401" y="1140"/>
                    <a:pt x="43" y="1559"/>
                    <a:pt x="6" y="1972"/>
                  </a:cubicBezTo>
                  <a:cubicBezTo>
                    <a:pt x="0" y="1997"/>
                    <a:pt x="37" y="2009"/>
                    <a:pt x="50" y="1978"/>
                  </a:cubicBezTo>
                  <a:cubicBezTo>
                    <a:pt x="247" y="1578"/>
                    <a:pt x="438" y="1233"/>
                    <a:pt x="746" y="900"/>
                  </a:cubicBezTo>
                  <a:cubicBezTo>
                    <a:pt x="1047" y="574"/>
                    <a:pt x="1392" y="303"/>
                    <a:pt x="1737" y="26"/>
                  </a:cubicBezTo>
                  <a:cubicBezTo>
                    <a:pt x="1750" y="19"/>
                    <a:pt x="1737" y="1"/>
                    <a:pt x="172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74;p39"/>
            <p:cNvSpPr/>
            <p:nvPr/>
          </p:nvSpPr>
          <p:spPr>
            <a:xfrm>
              <a:off x="3948241" y="1794566"/>
              <a:ext cx="664203" cy="94914"/>
            </a:xfrm>
            <a:custGeom>
              <a:avLst/>
              <a:gdLst/>
              <a:ahLst/>
              <a:cxnLst/>
              <a:rect l="l" t="t" r="r" b="b"/>
              <a:pathLst>
                <a:path w="3450" h="493" extrusionOk="0">
                  <a:moveTo>
                    <a:pt x="3443" y="339"/>
                  </a:moveTo>
                  <a:cubicBezTo>
                    <a:pt x="2889" y="173"/>
                    <a:pt x="2359" y="0"/>
                    <a:pt x="1762" y="43"/>
                  </a:cubicBezTo>
                  <a:cubicBezTo>
                    <a:pt x="1226" y="80"/>
                    <a:pt x="505" y="99"/>
                    <a:pt x="37" y="425"/>
                  </a:cubicBezTo>
                  <a:cubicBezTo>
                    <a:pt x="0" y="450"/>
                    <a:pt x="31" y="493"/>
                    <a:pt x="68" y="481"/>
                  </a:cubicBezTo>
                  <a:cubicBezTo>
                    <a:pt x="345" y="388"/>
                    <a:pt x="604" y="290"/>
                    <a:pt x="893" y="228"/>
                  </a:cubicBezTo>
                  <a:cubicBezTo>
                    <a:pt x="1158" y="179"/>
                    <a:pt x="1429" y="154"/>
                    <a:pt x="1694" y="130"/>
                  </a:cubicBezTo>
                  <a:cubicBezTo>
                    <a:pt x="2322" y="74"/>
                    <a:pt x="2846" y="228"/>
                    <a:pt x="3437" y="351"/>
                  </a:cubicBezTo>
                  <a:cubicBezTo>
                    <a:pt x="3449" y="351"/>
                    <a:pt x="3449" y="339"/>
                    <a:pt x="3443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475;p39"/>
            <p:cNvSpPr/>
            <p:nvPr/>
          </p:nvSpPr>
          <p:spPr>
            <a:xfrm>
              <a:off x="4709477" y="1883511"/>
              <a:ext cx="74891" cy="54676"/>
            </a:xfrm>
            <a:custGeom>
              <a:avLst/>
              <a:gdLst/>
              <a:ahLst/>
              <a:cxnLst/>
              <a:rect l="l" t="t" r="r" b="b"/>
              <a:pathLst>
                <a:path w="389" h="284" extrusionOk="0">
                  <a:moveTo>
                    <a:pt x="13" y="37"/>
                  </a:moveTo>
                  <a:cubicBezTo>
                    <a:pt x="68" y="92"/>
                    <a:pt x="130" y="142"/>
                    <a:pt x="191" y="191"/>
                  </a:cubicBezTo>
                  <a:cubicBezTo>
                    <a:pt x="241" y="222"/>
                    <a:pt x="302" y="271"/>
                    <a:pt x="364" y="283"/>
                  </a:cubicBezTo>
                  <a:cubicBezTo>
                    <a:pt x="376" y="283"/>
                    <a:pt x="389" y="265"/>
                    <a:pt x="382" y="253"/>
                  </a:cubicBezTo>
                  <a:cubicBezTo>
                    <a:pt x="339" y="210"/>
                    <a:pt x="278" y="185"/>
                    <a:pt x="222" y="154"/>
                  </a:cubicBezTo>
                  <a:cubicBezTo>
                    <a:pt x="154" y="111"/>
                    <a:pt x="93" y="62"/>
                    <a:pt x="37" y="12"/>
                  </a:cubicBezTo>
                  <a:cubicBezTo>
                    <a:pt x="19" y="0"/>
                    <a:pt x="1" y="25"/>
                    <a:pt x="13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476;p39"/>
            <p:cNvSpPr/>
            <p:nvPr/>
          </p:nvSpPr>
          <p:spPr>
            <a:xfrm>
              <a:off x="4998839" y="2068334"/>
              <a:ext cx="232567" cy="89138"/>
            </a:xfrm>
            <a:custGeom>
              <a:avLst/>
              <a:gdLst/>
              <a:ahLst/>
              <a:cxnLst/>
              <a:rect l="l" t="t" r="r" b="b"/>
              <a:pathLst>
                <a:path w="1208" h="463" extrusionOk="0">
                  <a:moveTo>
                    <a:pt x="13" y="210"/>
                  </a:moveTo>
                  <a:cubicBezTo>
                    <a:pt x="216" y="1"/>
                    <a:pt x="530" y="167"/>
                    <a:pt x="739" y="260"/>
                  </a:cubicBezTo>
                  <a:cubicBezTo>
                    <a:pt x="850" y="315"/>
                    <a:pt x="1047" y="463"/>
                    <a:pt x="1183" y="432"/>
                  </a:cubicBezTo>
                  <a:cubicBezTo>
                    <a:pt x="1201" y="426"/>
                    <a:pt x="1208" y="407"/>
                    <a:pt x="1195" y="395"/>
                  </a:cubicBezTo>
                  <a:cubicBezTo>
                    <a:pt x="1127" y="340"/>
                    <a:pt x="1023" y="321"/>
                    <a:pt x="943" y="284"/>
                  </a:cubicBezTo>
                  <a:cubicBezTo>
                    <a:pt x="807" y="229"/>
                    <a:pt x="666" y="161"/>
                    <a:pt x="524" y="112"/>
                  </a:cubicBezTo>
                  <a:cubicBezTo>
                    <a:pt x="358" y="56"/>
                    <a:pt x="117" y="26"/>
                    <a:pt x="7" y="198"/>
                  </a:cubicBezTo>
                  <a:cubicBezTo>
                    <a:pt x="0" y="204"/>
                    <a:pt x="7" y="217"/>
                    <a:pt x="13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477;p39"/>
            <p:cNvSpPr/>
            <p:nvPr/>
          </p:nvSpPr>
          <p:spPr>
            <a:xfrm>
              <a:off x="5027332" y="2054279"/>
              <a:ext cx="2503" cy="250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6" y="12"/>
                  </a:moveTo>
                  <a:cubicBezTo>
                    <a:pt x="13" y="6"/>
                    <a:pt x="13" y="0"/>
                    <a:pt x="6" y="0"/>
                  </a:cubicBezTo>
                  <a:cubicBezTo>
                    <a:pt x="0" y="0"/>
                    <a:pt x="0" y="12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478;p39"/>
            <p:cNvSpPr/>
            <p:nvPr/>
          </p:nvSpPr>
          <p:spPr>
            <a:xfrm>
              <a:off x="5011930" y="1945119"/>
              <a:ext cx="100882" cy="111663"/>
            </a:xfrm>
            <a:custGeom>
              <a:avLst/>
              <a:gdLst/>
              <a:ahLst/>
              <a:cxnLst/>
              <a:rect l="l" t="t" r="r" b="b"/>
              <a:pathLst>
                <a:path w="524" h="580" extrusionOk="0">
                  <a:moveTo>
                    <a:pt x="93" y="573"/>
                  </a:moveTo>
                  <a:cubicBezTo>
                    <a:pt x="86" y="450"/>
                    <a:pt x="166" y="345"/>
                    <a:pt x="246" y="259"/>
                  </a:cubicBezTo>
                  <a:cubicBezTo>
                    <a:pt x="290" y="210"/>
                    <a:pt x="345" y="173"/>
                    <a:pt x="394" y="136"/>
                  </a:cubicBezTo>
                  <a:cubicBezTo>
                    <a:pt x="437" y="105"/>
                    <a:pt x="481" y="93"/>
                    <a:pt x="517" y="56"/>
                  </a:cubicBezTo>
                  <a:cubicBezTo>
                    <a:pt x="524" y="50"/>
                    <a:pt x="517" y="37"/>
                    <a:pt x="511" y="31"/>
                  </a:cubicBezTo>
                  <a:cubicBezTo>
                    <a:pt x="394" y="0"/>
                    <a:pt x="240" y="179"/>
                    <a:pt x="173" y="259"/>
                  </a:cubicBezTo>
                  <a:cubicBezTo>
                    <a:pt x="111" y="333"/>
                    <a:pt x="0" y="493"/>
                    <a:pt x="86" y="573"/>
                  </a:cubicBezTo>
                  <a:cubicBezTo>
                    <a:pt x="86" y="579"/>
                    <a:pt x="93" y="573"/>
                    <a:pt x="93" y="5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79;p39"/>
            <p:cNvSpPr/>
            <p:nvPr/>
          </p:nvSpPr>
          <p:spPr>
            <a:xfrm>
              <a:off x="5174227" y="1942809"/>
              <a:ext cx="78549" cy="132841"/>
            </a:xfrm>
            <a:custGeom>
              <a:avLst/>
              <a:gdLst/>
              <a:ahLst/>
              <a:cxnLst/>
              <a:rect l="l" t="t" r="r" b="b"/>
              <a:pathLst>
                <a:path w="408" h="690" extrusionOk="0">
                  <a:moveTo>
                    <a:pt x="63" y="671"/>
                  </a:moveTo>
                  <a:cubicBezTo>
                    <a:pt x="44" y="437"/>
                    <a:pt x="198" y="228"/>
                    <a:pt x="370" y="74"/>
                  </a:cubicBezTo>
                  <a:cubicBezTo>
                    <a:pt x="407" y="49"/>
                    <a:pt x="370" y="0"/>
                    <a:pt x="334" y="25"/>
                  </a:cubicBezTo>
                  <a:cubicBezTo>
                    <a:pt x="124" y="173"/>
                    <a:pt x="1" y="431"/>
                    <a:pt x="38" y="678"/>
                  </a:cubicBezTo>
                  <a:cubicBezTo>
                    <a:pt x="44" y="690"/>
                    <a:pt x="63" y="690"/>
                    <a:pt x="63" y="6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480;p39"/>
            <p:cNvSpPr/>
            <p:nvPr/>
          </p:nvSpPr>
          <p:spPr>
            <a:xfrm>
              <a:off x="5103186" y="1934338"/>
              <a:ext cx="51211" cy="96261"/>
            </a:xfrm>
            <a:custGeom>
              <a:avLst/>
              <a:gdLst/>
              <a:ahLst/>
              <a:cxnLst/>
              <a:rect l="l" t="t" r="r" b="b"/>
              <a:pathLst>
                <a:path w="266" h="500" extrusionOk="0">
                  <a:moveTo>
                    <a:pt x="37" y="488"/>
                  </a:moveTo>
                  <a:cubicBezTo>
                    <a:pt x="25" y="389"/>
                    <a:pt x="50" y="303"/>
                    <a:pt x="105" y="217"/>
                  </a:cubicBezTo>
                  <a:cubicBezTo>
                    <a:pt x="148" y="149"/>
                    <a:pt x="222" y="99"/>
                    <a:pt x="259" y="32"/>
                  </a:cubicBezTo>
                  <a:cubicBezTo>
                    <a:pt x="265" y="13"/>
                    <a:pt x="253" y="1"/>
                    <a:pt x="234" y="7"/>
                  </a:cubicBezTo>
                  <a:cubicBezTo>
                    <a:pt x="154" y="38"/>
                    <a:pt x="87" y="143"/>
                    <a:pt x="50" y="217"/>
                  </a:cubicBezTo>
                  <a:cubicBezTo>
                    <a:pt x="7" y="303"/>
                    <a:pt x="0" y="401"/>
                    <a:pt x="19" y="488"/>
                  </a:cubicBezTo>
                  <a:cubicBezTo>
                    <a:pt x="19" y="500"/>
                    <a:pt x="37" y="500"/>
                    <a:pt x="37" y="4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481;p39"/>
            <p:cNvSpPr/>
            <p:nvPr/>
          </p:nvSpPr>
          <p:spPr>
            <a:xfrm>
              <a:off x="5122054" y="1801689"/>
              <a:ext cx="154403" cy="67768"/>
            </a:xfrm>
            <a:custGeom>
              <a:avLst/>
              <a:gdLst/>
              <a:ahLst/>
              <a:cxnLst/>
              <a:rect l="l" t="t" r="r" b="b"/>
              <a:pathLst>
                <a:path w="802" h="352" extrusionOk="0">
                  <a:moveTo>
                    <a:pt x="7" y="99"/>
                  </a:moveTo>
                  <a:cubicBezTo>
                    <a:pt x="321" y="0"/>
                    <a:pt x="518" y="228"/>
                    <a:pt x="765" y="345"/>
                  </a:cubicBezTo>
                  <a:cubicBezTo>
                    <a:pt x="783" y="351"/>
                    <a:pt x="802" y="333"/>
                    <a:pt x="789" y="314"/>
                  </a:cubicBezTo>
                  <a:cubicBezTo>
                    <a:pt x="641" y="111"/>
                    <a:pt x="253" y="0"/>
                    <a:pt x="7" y="93"/>
                  </a:cubicBezTo>
                  <a:cubicBezTo>
                    <a:pt x="1" y="93"/>
                    <a:pt x="7" y="99"/>
                    <a:pt x="7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82;p39"/>
            <p:cNvSpPr/>
            <p:nvPr/>
          </p:nvSpPr>
          <p:spPr>
            <a:xfrm>
              <a:off x="5193287" y="1722177"/>
              <a:ext cx="36964" cy="68923"/>
            </a:xfrm>
            <a:custGeom>
              <a:avLst/>
              <a:gdLst/>
              <a:ahLst/>
              <a:cxnLst/>
              <a:rect l="l" t="t" r="r" b="b"/>
              <a:pathLst>
                <a:path w="192" h="358" extrusionOk="0">
                  <a:moveTo>
                    <a:pt x="44" y="339"/>
                  </a:moveTo>
                  <a:cubicBezTo>
                    <a:pt x="56" y="278"/>
                    <a:pt x="68" y="222"/>
                    <a:pt x="99" y="161"/>
                  </a:cubicBezTo>
                  <a:cubicBezTo>
                    <a:pt x="130" y="111"/>
                    <a:pt x="173" y="74"/>
                    <a:pt x="185" y="19"/>
                  </a:cubicBezTo>
                  <a:cubicBezTo>
                    <a:pt x="191" y="13"/>
                    <a:pt x="179" y="0"/>
                    <a:pt x="167" y="7"/>
                  </a:cubicBezTo>
                  <a:cubicBezTo>
                    <a:pt x="111" y="37"/>
                    <a:pt x="74" y="105"/>
                    <a:pt x="50" y="161"/>
                  </a:cubicBezTo>
                  <a:cubicBezTo>
                    <a:pt x="19" y="222"/>
                    <a:pt x="0" y="284"/>
                    <a:pt x="19" y="345"/>
                  </a:cubicBezTo>
                  <a:cubicBezTo>
                    <a:pt x="19" y="358"/>
                    <a:pt x="44" y="352"/>
                    <a:pt x="44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83;p39"/>
            <p:cNvSpPr/>
            <p:nvPr/>
          </p:nvSpPr>
          <p:spPr>
            <a:xfrm>
              <a:off x="5141113" y="1723332"/>
              <a:ext cx="46398" cy="68923"/>
            </a:xfrm>
            <a:custGeom>
              <a:avLst/>
              <a:gdLst/>
              <a:ahLst/>
              <a:cxnLst/>
              <a:rect l="l" t="t" r="r" b="b"/>
              <a:pathLst>
                <a:path w="241" h="358" extrusionOk="0">
                  <a:moveTo>
                    <a:pt x="44" y="333"/>
                  </a:moveTo>
                  <a:cubicBezTo>
                    <a:pt x="31" y="265"/>
                    <a:pt x="56" y="210"/>
                    <a:pt x="99" y="155"/>
                  </a:cubicBezTo>
                  <a:cubicBezTo>
                    <a:pt x="124" y="124"/>
                    <a:pt x="148" y="105"/>
                    <a:pt x="179" y="81"/>
                  </a:cubicBezTo>
                  <a:cubicBezTo>
                    <a:pt x="204" y="68"/>
                    <a:pt x="222" y="56"/>
                    <a:pt x="241" y="31"/>
                  </a:cubicBezTo>
                  <a:cubicBezTo>
                    <a:pt x="241" y="25"/>
                    <a:pt x="235" y="13"/>
                    <a:pt x="228" y="13"/>
                  </a:cubicBezTo>
                  <a:cubicBezTo>
                    <a:pt x="161" y="1"/>
                    <a:pt x="87" y="93"/>
                    <a:pt x="56" y="136"/>
                  </a:cubicBezTo>
                  <a:cubicBezTo>
                    <a:pt x="13" y="198"/>
                    <a:pt x="0" y="272"/>
                    <a:pt x="19" y="339"/>
                  </a:cubicBezTo>
                  <a:cubicBezTo>
                    <a:pt x="19" y="358"/>
                    <a:pt x="44" y="352"/>
                    <a:pt x="44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484;p39"/>
            <p:cNvSpPr/>
            <p:nvPr/>
          </p:nvSpPr>
          <p:spPr>
            <a:xfrm>
              <a:off x="3995602" y="2311490"/>
              <a:ext cx="638212" cy="187517"/>
            </a:xfrm>
            <a:custGeom>
              <a:avLst/>
              <a:gdLst/>
              <a:ahLst/>
              <a:cxnLst/>
              <a:rect l="l" t="t" r="r" b="b"/>
              <a:pathLst>
                <a:path w="3315" h="974" extrusionOk="0">
                  <a:moveTo>
                    <a:pt x="3308" y="949"/>
                  </a:moveTo>
                  <a:cubicBezTo>
                    <a:pt x="3013" y="536"/>
                    <a:pt x="2360" y="345"/>
                    <a:pt x="1879" y="228"/>
                  </a:cubicBezTo>
                  <a:cubicBezTo>
                    <a:pt x="1350" y="99"/>
                    <a:pt x="450" y="1"/>
                    <a:pt x="19" y="493"/>
                  </a:cubicBezTo>
                  <a:cubicBezTo>
                    <a:pt x="1" y="518"/>
                    <a:pt x="25" y="555"/>
                    <a:pt x="50" y="536"/>
                  </a:cubicBezTo>
                  <a:cubicBezTo>
                    <a:pt x="315" y="389"/>
                    <a:pt x="549" y="284"/>
                    <a:pt x="851" y="247"/>
                  </a:cubicBezTo>
                  <a:cubicBezTo>
                    <a:pt x="1171" y="204"/>
                    <a:pt x="1497" y="235"/>
                    <a:pt x="1805" y="290"/>
                  </a:cubicBezTo>
                  <a:cubicBezTo>
                    <a:pt x="2292" y="382"/>
                    <a:pt x="2976" y="561"/>
                    <a:pt x="3296" y="961"/>
                  </a:cubicBezTo>
                  <a:cubicBezTo>
                    <a:pt x="3302" y="974"/>
                    <a:pt x="3314" y="961"/>
                    <a:pt x="3308" y="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485;p39"/>
            <p:cNvSpPr/>
            <p:nvPr/>
          </p:nvSpPr>
          <p:spPr>
            <a:xfrm>
              <a:off x="3905501" y="2022128"/>
              <a:ext cx="134188" cy="309769"/>
            </a:xfrm>
            <a:custGeom>
              <a:avLst/>
              <a:gdLst/>
              <a:ahLst/>
              <a:cxnLst/>
              <a:rect l="l" t="t" r="r" b="b"/>
              <a:pathLst>
                <a:path w="697" h="1609" extrusionOk="0">
                  <a:moveTo>
                    <a:pt x="111" y="1584"/>
                  </a:moveTo>
                  <a:cubicBezTo>
                    <a:pt x="87" y="1103"/>
                    <a:pt x="81" y="303"/>
                    <a:pt x="660" y="68"/>
                  </a:cubicBezTo>
                  <a:cubicBezTo>
                    <a:pt x="697" y="56"/>
                    <a:pt x="684" y="1"/>
                    <a:pt x="647" y="7"/>
                  </a:cubicBezTo>
                  <a:cubicBezTo>
                    <a:pt x="401" y="32"/>
                    <a:pt x="247" y="346"/>
                    <a:pt x="155" y="537"/>
                  </a:cubicBezTo>
                  <a:cubicBezTo>
                    <a:pt x="1" y="881"/>
                    <a:pt x="44" y="1233"/>
                    <a:pt x="87" y="1590"/>
                  </a:cubicBezTo>
                  <a:cubicBezTo>
                    <a:pt x="87" y="1608"/>
                    <a:pt x="118" y="1602"/>
                    <a:pt x="111" y="15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86;p39"/>
            <p:cNvSpPr/>
            <p:nvPr/>
          </p:nvSpPr>
          <p:spPr>
            <a:xfrm>
              <a:off x="3959985" y="2112229"/>
              <a:ext cx="34654" cy="150938"/>
            </a:xfrm>
            <a:custGeom>
              <a:avLst/>
              <a:gdLst/>
              <a:ahLst/>
              <a:cxnLst/>
              <a:rect l="l" t="t" r="r" b="b"/>
              <a:pathLst>
                <a:path w="180" h="784" extrusionOk="0">
                  <a:moveTo>
                    <a:pt x="155" y="13"/>
                  </a:moveTo>
                  <a:cubicBezTo>
                    <a:pt x="44" y="247"/>
                    <a:pt x="1" y="524"/>
                    <a:pt x="93" y="765"/>
                  </a:cubicBezTo>
                  <a:cubicBezTo>
                    <a:pt x="99" y="783"/>
                    <a:pt x="124" y="777"/>
                    <a:pt x="124" y="758"/>
                  </a:cubicBezTo>
                  <a:cubicBezTo>
                    <a:pt x="118" y="500"/>
                    <a:pt x="75" y="278"/>
                    <a:pt x="173" y="19"/>
                  </a:cubicBezTo>
                  <a:cubicBezTo>
                    <a:pt x="180" y="7"/>
                    <a:pt x="161" y="1"/>
                    <a:pt x="15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487;p39"/>
            <p:cNvSpPr/>
            <p:nvPr/>
          </p:nvSpPr>
          <p:spPr>
            <a:xfrm>
              <a:off x="4635933" y="2103950"/>
              <a:ext cx="202919" cy="274152"/>
            </a:xfrm>
            <a:custGeom>
              <a:avLst/>
              <a:gdLst/>
              <a:ahLst/>
              <a:cxnLst/>
              <a:rect l="l" t="t" r="r" b="b"/>
              <a:pathLst>
                <a:path w="1054" h="1424" extrusionOk="0">
                  <a:moveTo>
                    <a:pt x="19" y="1411"/>
                  </a:moveTo>
                  <a:cubicBezTo>
                    <a:pt x="75" y="1122"/>
                    <a:pt x="192" y="863"/>
                    <a:pt x="370" y="623"/>
                  </a:cubicBezTo>
                  <a:cubicBezTo>
                    <a:pt x="555" y="370"/>
                    <a:pt x="783" y="235"/>
                    <a:pt x="1029" y="62"/>
                  </a:cubicBezTo>
                  <a:cubicBezTo>
                    <a:pt x="1054" y="44"/>
                    <a:pt x="1042" y="1"/>
                    <a:pt x="1011" y="7"/>
                  </a:cubicBezTo>
                  <a:cubicBezTo>
                    <a:pt x="438" y="149"/>
                    <a:pt x="87" y="894"/>
                    <a:pt x="1" y="1411"/>
                  </a:cubicBezTo>
                  <a:cubicBezTo>
                    <a:pt x="1" y="1423"/>
                    <a:pt x="13" y="1423"/>
                    <a:pt x="19" y="1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488;p39"/>
            <p:cNvSpPr/>
            <p:nvPr/>
          </p:nvSpPr>
          <p:spPr>
            <a:xfrm>
              <a:off x="4606285" y="2164403"/>
              <a:ext cx="64303" cy="119942"/>
            </a:xfrm>
            <a:custGeom>
              <a:avLst/>
              <a:gdLst/>
              <a:ahLst/>
              <a:cxnLst/>
              <a:rect l="l" t="t" r="r" b="b"/>
              <a:pathLst>
                <a:path w="334" h="623" extrusionOk="0">
                  <a:moveTo>
                    <a:pt x="302" y="7"/>
                  </a:moveTo>
                  <a:cubicBezTo>
                    <a:pt x="105" y="106"/>
                    <a:pt x="19" y="395"/>
                    <a:pt x="1" y="598"/>
                  </a:cubicBezTo>
                  <a:cubicBezTo>
                    <a:pt x="1" y="617"/>
                    <a:pt x="25" y="623"/>
                    <a:pt x="38" y="604"/>
                  </a:cubicBezTo>
                  <a:cubicBezTo>
                    <a:pt x="136" y="420"/>
                    <a:pt x="130" y="167"/>
                    <a:pt x="321" y="38"/>
                  </a:cubicBezTo>
                  <a:cubicBezTo>
                    <a:pt x="333" y="25"/>
                    <a:pt x="321" y="1"/>
                    <a:pt x="30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489;p39"/>
            <p:cNvSpPr/>
            <p:nvPr/>
          </p:nvSpPr>
          <p:spPr>
            <a:xfrm>
              <a:off x="4243379" y="2042343"/>
              <a:ext cx="91641" cy="166147"/>
            </a:xfrm>
            <a:custGeom>
              <a:avLst/>
              <a:gdLst/>
              <a:ahLst/>
              <a:cxnLst/>
              <a:rect l="l" t="t" r="r" b="b"/>
              <a:pathLst>
                <a:path w="476" h="863" extrusionOk="0">
                  <a:moveTo>
                    <a:pt x="13" y="857"/>
                  </a:moveTo>
                  <a:cubicBezTo>
                    <a:pt x="26" y="703"/>
                    <a:pt x="75" y="555"/>
                    <a:pt x="143" y="419"/>
                  </a:cubicBezTo>
                  <a:cubicBezTo>
                    <a:pt x="223" y="253"/>
                    <a:pt x="340" y="167"/>
                    <a:pt x="457" y="37"/>
                  </a:cubicBezTo>
                  <a:cubicBezTo>
                    <a:pt x="475" y="19"/>
                    <a:pt x="457" y="0"/>
                    <a:pt x="438" y="7"/>
                  </a:cubicBezTo>
                  <a:cubicBezTo>
                    <a:pt x="290" y="56"/>
                    <a:pt x="192" y="234"/>
                    <a:pt x="124" y="364"/>
                  </a:cubicBezTo>
                  <a:cubicBezTo>
                    <a:pt x="38" y="518"/>
                    <a:pt x="1" y="684"/>
                    <a:pt x="1" y="857"/>
                  </a:cubicBezTo>
                  <a:cubicBezTo>
                    <a:pt x="1" y="863"/>
                    <a:pt x="7" y="863"/>
                    <a:pt x="13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490;p39"/>
            <p:cNvSpPr/>
            <p:nvPr/>
          </p:nvSpPr>
          <p:spPr>
            <a:xfrm>
              <a:off x="4141534" y="2133599"/>
              <a:ext cx="76046" cy="218321"/>
            </a:xfrm>
            <a:custGeom>
              <a:avLst/>
              <a:gdLst/>
              <a:ahLst/>
              <a:cxnLst/>
              <a:rect l="l" t="t" r="r" b="b"/>
              <a:pathLst>
                <a:path w="395" h="1134" extrusionOk="0">
                  <a:moveTo>
                    <a:pt x="376" y="13"/>
                  </a:moveTo>
                  <a:cubicBezTo>
                    <a:pt x="197" y="352"/>
                    <a:pt x="0" y="709"/>
                    <a:pt x="68" y="1097"/>
                  </a:cubicBezTo>
                  <a:cubicBezTo>
                    <a:pt x="80" y="1134"/>
                    <a:pt x="136" y="1128"/>
                    <a:pt x="136" y="1085"/>
                  </a:cubicBezTo>
                  <a:cubicBezTo>
                    <a:pt x="142" y="900"/>
                    <a:pt x="142" y="727"/>
                    <a:pt x="191" y="543"/>
                  </a:cubicBezTo>
                  <a:cubicBezTo>
                    <a:pt x="234" y="364"/>
                    <a:pt x="314" y="185"/>
                    <a:pt x="394" y="19"/>
                  </a:cubicBezTo>
                  <a:cubicBezTo>
                    <a:pt x="394" y="7"/>
                    <a:pt x="382" y="1"/>
                    <a:pt x="376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91;p39"/>
            <p:cNvSpPr/>
            <p:nvPr/>
          </p:nvSpPr>
          <p:spPr>
            <a:xfrm>
              <a:off x="4105917" y="2205987"/>
              <a:ext cx="35809" cy="109353"/>
            </a:xfrm>
            <a:custGeom>
              <a:avLst/>
              <a:gdLst/>
              <a:ahLst/>
              <a:cxnLst/>
              <a:rect l="l" t="t" r="r" b="b"/>
              <a:pathLst>
                <a:path w="186" h="568" extrusionOk="0">
                  <a:moveTo>
                    <a:pt x="148" y="25"/>
                  </a:moveTo>
                  <a:cubicBezTo>
                    <a:pt x="74" y="179"/>
                    <a:pt x="0" y="382"/>
                    <a:pt x="37" y="549"/>
                  </a:cubicBezTo>
                  <a:cubicBezTo>
                    <a:pt x="37" y="567"/>
                    <a:pt x="62" y="567"/>
                    <a:pt x="68" y="549"/>
                  </a:cubicBezTo>
                  <a:cubicBezTo>
                    <a:pt x="111" y="376"/>
                    <a:pt x="111" y="210"/>
                    <a:pt x="179" y="37"/>
                  </a:cubicBezTo>
                  <a:cubicBezTo>
                    <a:pt x="185" y="13"/>
                    <a:pt x="154" y="0"/>
                    <a:pt x="14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492;p39"/>
            <p:cNvSpPr/>
            <p:nvPr/>
          </p:nvSpPr>
          <p:spPr>
            <a:xfrm>
              <a:off x="2822944" y="2210801"/>
              <a:ext cx="653421" cy="208887"/>
            </a:xfrm>
            <a:custGeom>
              <a:avLst/>
              <a:gdLst/>
              <a:ahLst/>
              <a:cxnLst/>
              <a:rect l="l" t="t" r="r" b="b"/>
              <a:pathLst>
                <a:path w="3394" h="1085" extrusionOk="0">
                  <a:moveTo>
                    <a:pt x="13" y="450"/>
                  </a:moveTo>
                  <a:cubicBezTo>
                    <a:pt x="407" y="0"/>
                    <a:pt x="1146" y="123"/>
                    <a:pt x="1645" y="228"/>
                  </a:cubicBezTo>
                  <a:cubicBezTo>
                    <a:pt x="1959" y="296"/>
                    <a:pt x="2248" y="431"/>
                    <a:pt x="2519" y="585"/>
                  </a:cubicBezTo>
                  <a:cubicBezTo>
                    <a:pt x="2797" y="733"/>
                    <a:pt x="3049" y="942"/>
                    <a:pt x="3339" y="1072"/>
                  </a:cubicBezTo>
                  <a:cubicBezTo>
                    <a:pt x="3369" y="1084"/>
                    <a:pt x="3394" y="1041"/>
                    <a:pt x="3369" y="1022"/>
                  </a:cubicBezTo>
                  <a:cubicBezTo>
                    <a:pt x="2864" y="591"/>
                    <a:pt x="2162" y="253"/>
                    <a:pt x="1497" y="136"/>
                  </a:cubicBezTo>
                  <a:cubicBezTo>
                    <a:pt x="1060" y="55"/>
                    <a:pt x="308" y="0"/>
                    <a:pt x="0" y="437"/>
                  </a:cubicBezTo>
                  <a:cubicBezTo>
                    <a:pt x="0" y="444"/>
                    <a:pt x="6" y="450"/>
                    <a:pt x="1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493;p39"/>
            <p:cNvSpPr/>
            <p:nvPr/>
          </p:nvSpPr>
          <p:spPr>
            <a:xfrm>
              <a:off x="3515449" y="2011539"/>
              <a:ext cx="217165" cy="310731"/>
            </a:xfrm>
            <a:custGeom>
              <a:avLst/>
              <a:gdLst/>
              <a:ahLst/>
              <a:cxnLst/>
              <a:rect l="l" t="t" r="r" b="b"/>
              <a:pathLst>
                <a:path w="1128" h="1614" extrusionOk="0">
                  <a:moveTo>
                    <a:pt x="31" y="1596"/>
                  </a:moveTo>
                  <a:cubicBezTo>
                    <a:pt x="99" y="1300"/>
                    <a:pt x="203" y="1004"/>
                    <a:pt x="357" y="733"/>
                  </a:cubicBezTo>
                  <a:cubicBezTo>
                    <a:pt x="444" y="573"/>
                    <a:pt x="561" y="431"/>
                    <a:pt x="696" y="314"/>
                  </a:cubicBezTo>
                  <a:cubicBezTo>
                    <a:pt x="826" y="204"/>
                    <a:pt x="973" y="179"/>
                    <a:pt x="1109" y="93"/>
                  </a:cubicBezTo>
                  <a:cubicBezTo>
                    <a:pt x="1127" y="80"/>
                    <a:pt x="1115" y="56"/>
                    <a:pt x="1097" y="50"/>
                  </a:cubicBezTo>
                  <a:cubicBezTo>
                    <a:pt x="819" y="0"/>
                    <a:pt x="524" y="333"/>
                    <a:pt x="394" y="542"/>
                  </a:cubicBezTo>
                  <a:cubicBezTo>
                    <a:pt x="185" y="863"/>
                    <a:pt x="68" y="1220"/>
                    <a:pt x="0" y="1589"/>
                  </a:cubicBezTo>
                  <a:cubicBezTo>
                    <a:pt x="0" y="1608"/>
                    <a:pt x="25" y="1614"/>
                    <a:pt x="31" y="1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494;p39"/>
            <p:cNvSpPr/>
            <p:nvPr/>
          </p:nvSpPr>
          <p:spPr>
            <a:xfrm>
              <a:off x="3389732" y="2124165"/>
              <a:ext cx="127065" cy="276462"/>
            </a:xfrm>
            <a:custGeom>
              <a:avLst/>
              <a:gdLst/>
              <a:ahLst/>
              <a:cxnLst/>
              <a:rect l="l" t="t" r="r" b="b"/>
              <a:pathLst>
                <a:path w="660" h="1436" extrusionOk="0">
                  <a:moveTo>
                    <a:pt x="629" y="13"/>
                  </a:moveTo>
                  <a:cubicBezTo>
                    <a:pt x="364" y="364"/>
                    <a:pt x="0" y="986"/>
                    <a:pt x="130" y="1417"/>
                  </a:cubicBezTo>
                  <a:cubicBezTo>
                    <a:pt x="130" y="1436"/>
                    <a:pt x="160" y="1429"/>
                    <a:pt x="160" y="1417"/>
                  </a:cubicBezTo>
                  <a:cubicBezTo>
                    <a:pt x="204" y="1165"/>
                    <a:pt x="222" y="949"/>
                    <a:pt x="308" y="703"/>
                  </a:cubicBezTo>
                  <a:cubicBezTo>
                    <a:pt x="388" y="469"/>
                    <a:pt x="512" y="241"/>
                    <a:pt x="647" y="31"/>
                  </a:cubicBezTo>
                  <a:cubicBezTo>
                    <a:pt x="659" y="19"/>
                    <a:pt x="641" y="0"/>
                    <a:pt x="62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495;p39"/>
            <p:cNvSpPr/>
            <p:nvPr/>
          </p:nvSpPr>
          <p:spPr>
            <a:xfrm>
              <a:off x="2774236" y="1935685"/>
              <a:ext cx="83170" cy="276462"/>
            </a:xfrm>
            <a:custGeom>
              <a:avLst/>
              <a:gdLst/>
              <a:ahLst/>
              <a:cxnLst/>
              <a:rect l="l" t="t" r="r" b="b"/>
              <a:pathLst>
                <a:path w="432" h="1436" extrusionOk="0">
                  <a:moveTo>
                    <a:pt x="118" y="1404"/>
                  </a:moveTo>
                  <a:cubicBezTo>
                    <a:pt x="75" y="1170"/>
                    <a:pt x="93" y="936"/>
                    <a:pt x="136" y="696"/>
                  </a:cubicBezTo>
                  <a:cubicBezTo>
                    <a:pt x="161" y="561"/>
                    <a:pt x="204" y="437"/>
                    <a:pt x="266" y="314"/>
                  </a:cubicBezTo>
                  <a:cubicBezTo>
                    <a:pt x="309" y="216"/>
                    <a:pt x="395" y="142"/>
                    <a:pt x="426" y="37"/>
                  </a:cubicBezTo>
                  <a:cubicBezTo>
                    <a:pt x="432" y="19"/>
                    <a:pt x="420" y="0"/>
                    <a:pt x="401" y="12"/>
                  </a:cubicBezTo>
                  <a:cubicBezTo>
                    <a:pt x="198" y="99"/>
                    <a:pt x="118" y="419"/>
                    <a:pt x="68" y="616"/>
                  </a:cubicBezTo>
                  <a:cubicBezTo>
                    <a:pt x="1" y="881"/>
                    <a:pt x="19" y="1158"/>
                    <a:pt x="87" y="1417"/>
                  </a:cubicBezTo>
                  <a:cubicBezTo>
                    <a:pt x="93" y="1435"/>
                    <a:pt x="124" y="1423"/>
                    <a:pt x="118" y="1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496;p39"/>
            <p:cNvSpPr/>
            <p:nvPr/>
          </p:nvSpPr>
          <p:spPr>
            <a:xfrm>
              <a:off x="2814666" y="2073147"/>
              <a:ext cx="55832" cy="271842"/>
            </a:xfrm>
            <a:custGeom>
              <a:avLst/>
              <a:gdLst/>
              <a:ahLst/>
              <a:cxnLst/>
              <a:rect l="l" t="t" r="r" b="b"/>
              <a:pathLst>
                <a:path w="290" h="1412" extrusionOk="0">
                  <a:moveTo>
                    <a:pt x="123" y="25"/>
                  </a:moveTo>
                  <a:cubicBezTo>
                    <a:pt x="37" y="463"/>
                    <a:pt x="0" y="998"/>
                    <a:pt x="228" y="1380"/>
                  </a:cubicBezTo>
                  <a:cubicBezTo>
                    <a:pt x="246" y="1411"/>
                    <a:pt x="290" y="1380"/>
                    <a:pt x="283" y="1356"/>
                  </a:cubicBezTo>
                  <a:cubicBezTo>
                    <a:pt x="148" y="906"/>
                    <a:pt x="93" y="506"/>
                    <a:pt x="160" y="25"/>
                  </a:cubicBezTo>
                  <a:cubicBezTo>
                    <a:pt x="160" y="7"/>
                    <a:pt x="129" y="1"/>
                    <a:pt x="12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97;p39"/>
            <p:cNvSpPr/>
            <p:nvPr/>
          </p:nvSpPr>
          <p:spPr>
            <a:xfrm>
              <a:off x="3100370" y="1961676"/>
              <a:ext cx="129375" cy="221978"/>
            </a:xfrm>
            <a:custGeom>
              <a:avLst/>
              <a:gdLst/>
              <a:ahLst/>
              <a:cxnLst/>
              <a:rect l="l" t="t" r="r" b="b"/>
              <a:pathLst>
                <a:path w="672" h="1153" extrusionOk="0">
                  <a:moveTo>
                    <a:pt x="19" y="1140"/>
                  </a:moveTo>
                  <a:cubicBezTo>
                    <a:pt x="56" y="943"/>
                    <a:pt x="124" y="746"/>
                    <a:pt x="204" y="561"/>
                  </a:cubicBezTo>
                  <a:cubicBezTo>
                    <a:pt x="253" y="450"/>
                    <a:pt x="321" y="339"/>
                    <a:pt x="401" y="247"/>
                  </a:cubicBezTo>
                  <a:cubicBezTo>
                    <a:pt x="475" y="161"/>
                    <a:pt x="573" y="142"/>
                    <a:pt x="660" y="81"/>
                  </a:cubicBezTo>
                  <a:cubicBezTo>
                    <a:pt x="672" y="68"/>
                    <a:pt x="666" y="50"/>
                    <a:pt x="653" y="50"/>
                  </a:cubicBezTo>
                  <a:cubicBezTo>
                    <a:pt x="462" y="1"/>
                    <a:pt x="290" y="265"/>
                    <a:pt x="210" y="401"/>
                  </a:cubicBezTo>
                  <a:cubicBezTo>
                    <a:pt x="87" y="635"/>
                    <a:pt x="44" y="888"/>
                    <a:pt x="0" y="1140"/>
                  </a:cubicBezTo>
                  <a:cubicBezTo>
                    <a:pt x="0" y="1152"/>
                    <a:pt x="13" y="1152"/>
                    <a:pt x="19" y="1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498;p39"/>
            <p:cNvSpPr/>
            <p:nvPr/>
          </p:nvSpPr>
          <p:spPr>
            <a:xfrm>
              <a:off x="3131174" y="2111074"/>
              <a:ext cx="63147" cy="219668"/>
            </a:xfrm>
            <a:custGeom>
              <a:avLst/>
              <a:gdLst/>
              <a:ahLst/>
              <a:cxnLst/>
              <a:rect l="l" t="t" r="r" b="b"/>
              <a:pathLst>
                <a:path w="328" h="1141" extrusionOk="0">
                  <a:moveTo>
                    <a:pt x="302" y="13"/>
                  </a:moveTo>
                  <a:cubicBezTo>
                    <a:pt x="155" y="315"/>
                    <a:pt x="1" y="838"/>
                    <a:pt x="222" y="1128"/>
                  </a:cubicBezTo>
                  <a:cubicBezTo>
                    <a:pt x="235" y="1140"/>
                    <a:pt x="259" y="1128"/>
                    <a:pt x="253" y="1109"/>
                  </a:cubicBezTo>
                  <a:cubicBezTo>
                    <a:pt x="148" y="752"/>
                    <a:pt x="161" y="383"/>
                    <a:pt x="321" y="19"/>
                  </a:cubicBezTo>
                  <a:cubicBezTo>
                    <a:pt x="327" y="7"/>
                    <a:pt x="309" y="1"/>
                    <a:pt x="30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99;p39"/>
            <p:cNvSpPr/>
            <p:nvPr/>
          </p:nvSpPr>
          <p:spPr>
            <a:xfrm>
              <a:off x="2964064" y="1966489"/>
              <a:ext cx="167302" cy="358284"/>
            </a:xfrm>
            <a:custGeom>
              <a:avLst/>
              <a:gdLst/>
              <a:ahLst/>
              <a:cxnLst/>
              <a:rect l="l" t="t" r="r" b="b"/>
              <a:pathLst>
                <a:path w="869" h="1861" extrusionOk="0">
                  <a:moveTo>
                    <a:pt x="856" y="6"/>
                  </a:moveTo>
                  <a:cubicBezTo>
                    <a:pt x="216" y="204"/>
                    <a:pt x="0" y="1294"/>
                    <a:pt x="173" y="1830"/>
                  </a:cubicBezTo>
                  <a:cubicBezTo>
                    <a:pt x="185" y="1860"/>
                    <a:pt x="234" y="1848"/>
                    <a:pt x="228" y="1817"/>
                  </a:cubicBezTo>
                  <a:cubicBezTo>
                    <a:pt x="117" y="1263"/>
                    <a:pt x="216" y="271"/>
                    <a:pt x="862" y="13"/>
                  </a:cubicBezTo>
                  <a:cubicBezTo>
                    <a:pt x="869" y="13"/>
                    <a:pt x="869" y="0"/>
                    <a:pt x="85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0;p39"/>
            <p:cNvSpPr/>
            <p:nvPr/>
          </p:nvSpPr>
          <p:spPr>
            <a:xfrm>
              <a:off x="4344261" y="1177915"/>
              <a:ext cx="259905" cy="546764"/>
            </a:xfrm>
            <a:custGeom>
              <a:avLst/>
              <a:gdLst/>
              <a:ahLst/>
              <a:cxnLst/>
              <a:rect l="l" t="t" r="r" b="b"/>
              <a:pathLst>
                <a:path w="1350" h="2840" extrusionOk="0">
                  <a:moveTo>
                    <a:pt x="93" y="2821"/>
                  </a:moveTo>
                  <a:cubicBezTo>
                    <a:pt x="74" y="2242"/>
                    <a:pt x="210" y="1774"/>
                    <a:pt x="469" y="1245"/>
                  </a:cubicBezTo>
                  <a:cubicBezTo>
                    <a:pt x="586" y="1010"/>
                    <a:pt x="709" y="770"/>
                    <a:pt x="863" y="549"/>
                  </a:cubicBezTo>
                  <a:cubicBezTo>
                    <a:pt x="998" y="351"/>
                    <a:pt x="1202" y="222"/>
                    <a:pt x="1343" y="37"/>
                  </a:cubicBezTo>
                  <a:cubicBezTo>
                    <a:pt x="1349" y="25"/>
                    <a:pt x="1343" y="0"/>
                    <a:pt x="1325" y="7"/>
                  </a:cubicBezTo>
                  <a:cubicBezTo>
                    <a:pt x="1121" y="43"/>
                    <a:pt x="949" y="278"/>
                    <a:pt x="832" y="432"/>
                  </a:cubicBezTo>
                  <a:cubicBezTo>
                    <a:pt x="666" y="653"/>
                    <a:pt x="536" y="906"/>
                    <a:pt x="413" y="1146"/>
                  </a:cubicBezTo>
                  <a:cubicBezTo>
                    <a:pt x="142" y="1706"/>
                    <a:pt x="0" y="2218"/>
                    <a:pt x="74" y="2821"/>
                  </a:cubicBezTo>
                  <a:cubicBezTo>
                    <a:pt x="74" y="2840"/>
                    <a:pt x="99" y="2834"/>
                    <a:pt x="93" y="2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01;p39"/>
            <p:cNvSpPr/>
            <p:nvPr/>
          </p:nvSpPr>
          <p:spPr>
            <a:xfrm>
              <a:off x="4260128" y="1407980"/>
              <a:ext cx="127065" cy="475723"/>
            </a:xfrm>
            <a:custGeom>
              <a:avLst/>
              <a:gdLst/>
              <a:ahLst/>
              <a:cxnLst/>
              <a:rect l="l" t="t" r="r" b="b"/>
              <a:pathLst>
                <a:path w="660" h="2471" extrusionOk="0">
                  <a:moveTo>
                    <a:pt x="628" y="13"/>
                  </a:moveTo>
                  <a:cubicBezTo>
                    <a:pt x="197" y="665"/>
                    <a:pt x="0" y="1731"/>
                    <a:pt x="314" y="2433"/>
                  </a:cubicBezTo>
                  <a:cubicBezTo>
                    <a:pt x="333" y="2470"/>
                    <a:pt x="394" y="2445"/>
                    <a:pt x="382" y="2402"/>
                  </a:cubicBezTo>
                  <a:cubicBezTo>
                    <a:pt x="130" y="1639"/>
                    <a:pt x="253" y="758"/>
                    <a:pt x="653" y="25"/>
                  </a:cubicBezTo>
                  <a:cubicBezTo>
                    <a:pt x="659" y="13"/>
                    <a:pt x="641" y="0"/>
                    <a:pt x="62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02;p39"/>
            <p:cNvSpPr/>
            <p:nvPr/>
          </p:nvSpPr>
          <p:spPr>
            <a:xfrm>
              <a:off x="4566047" y="1460153"/>
              <a:ext cx="113973" cy="502869"/>
            </a:xfrm>
            <a:custGeom>
              <a:avLst/>
              <a:gdLst/>
              <a:ahLst/>
              <a:cxnLst/>
              <a:rect l="l" t="t" r="r" b="b"/>
              <a:pathLst>
                <a:path w="592" h="2612" extrusionOk="0">
                  <a:moveTo>
                    <a:pt x="31" y="13"/>
                  </a:moveTo>
                  <a:cubicBezTo>
                    <a:pt x="0" y="505"/>
                    <a:pt x="43" y="967"/>
                    <a:pt x="123" y="1448"/>
                  </a:cubicBezTo>
                  <a:cubicBezTo>
                    <a:pt x="185" y="1836"/>
                    <a:pt x="222" y="2273"/>
                    <a:pt x="487" y="2569"/>
                  </a:cubicBezTo>
                  <a:cubicBezTo>
                    <a:pt x="524" y="2612"/>
                    <a:pt x="592" y="2562"/>
                    <a:pt x="561" y="2513"/>
                  </a:cubicBezTo>
                  <a:cubicBezTo>
                    <a:pt x="314" y="2181"/>
                    <a:pt x="271" y="1774"/>
                    <a:pt x="197" y="1368"/>
                  </a:cubicBezTo>
                  <a:cubicBezTo>
                    <a:pt x="123" y="918"/>
                    <a:pt x="31" y="481"/>
                    <a:pt x="56" y="13"/>
                  </a:cubicBezTo>
                  <a:cubicBezTo>
                    <a:pt x="56" y="0"/>
                    <a:pt x="31" y="0"/>
                    <a:pt x="3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03;p39"/>
            <p:cNvSpPr/>
            <p:nvPr/>
          </p:nvSpPr>
          <p:spPr>
            <a:xfrm>
              <a:off x="4064332" y="1391423"/>
              <a:ext cx="206577" cy="466097"/>
            </a:xfrm>
            <a:custGeom>
              <a:avLst/>
              <a:gdLst/>
              <a:ahLst/>
              <a:cxnLst/>
              <a:rect l="l" t="t" r="r" b="b"/>
              <a:pathLst>
                <a:path w="1073" h="2421" extrusionOk="0">
                  <a:moveTo>
                    <a:pt x="1048" y="12"/>
                  </a:moveTo>
                  <a:cubicBezTo>
                    <a:pt x="549" y="727"/>
                    <a:pt x="118" y="1509"/>
                    <a:pt x="7" y="2359"/>
                  </a:cubicBezTo>
                  <a:cubicBezTo>
                    <a:pt x="1" y="2408"/>
                    <a:pt x="81" y="2421"/>
                    <a:pt x="87" y="2371"/>
                  </a:cubicBezTo>
                  <a:cubicBezTo>
                    <a:pt x="229" y="1521"/>
                    <a:pt x="598" y="758"/>
                    <a:pt x="1066" y="25"/>
                  </a:cubicBezTo>
                  <a:cubicBezTo>
                    <a:pt x="1073" y="12"/>
                    <a:pt x="1054" y="0"/>
                    <a:pt x="1048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04;p39"/>
            <p:cNvSpPr/>
            <p:nvPr/>
          </p:nvSpPr>
          <p:spPr>
            <a:xfrm>
              <a:off x="4612253" y="1196782"/>
              <a:ext cx="45243" cy="92796"/>
            </a:xfrm>
            <a:custGeom>
              <a:avLst/>
              <a:gdLst/>
              <a:ahLst/>
              <a:cxnLst/>
              <a:rect l="l" t="t" r="r" b="b"/>
              <a:pathLst>
                <a:path w="235" h="482" extrusionOk="0">
                  <a:moveTo>
                    <a:pt x="19" y="469"/>
                  </a:moveTo>
                  <a:cubicBezTo>
                    <a:pt x="44" y="389"/>
                    <a:pt x="68" y="321"/>
                    <a:pt x="105" y="247"/>
                  </a:cubicBezTo>
                  <a:cubicBezTo>
                    <a:pt x="136" y="167"/>
                    <a:pt x="198" y="106"/>
                    <a:pt x="228" y="32"/>
                  </a:cubicBezTo>
                  <a:cubicBezTo>
                    <a:pt x="235" y="13"/>
                    <a:pt x="216" y="1"/>
                    <a:pt x="204" y="13"/>
                  </a:cubicBezTo>
                  <a:cubicBezTo>
                    <a:pt x="74" y="99"/>
                    <a:pt x="37" y="327"/>
                    <a:pt x="0" y="469"/>
                  </a:cubicBezTo>
                  <a:cubicBezTo>
                    <a:pt x="0" y="481"/>
                    <a:pt x="19" y="481"/>
                    <a:pt x="19" y="4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05;p39"/>
            <p:cNvSpPr/>
            <p:nvPr/>
          </p:nvSpPr>
          <p:spPr>
            <a:xfrm>
              <a:off x="4609943" y="557798"/>
              <a:ext cx="108005" cy="151900"/>
            </a:xfrm>
            <a:custGeom>
              <a:avLst/>
              <a:gdLst/>
              <a:ahLst/>
              <a:cxnLst/>
              <a:rect l="l" t="t" r="r" b="b"/>
              <a:pathLst>
                <a:path w="561" h="789" extrusionOk="0">
                  <a:moveTo>
                    <a:pt x="93" y="782"/>
                  </a:moveTo>
                  <a:cubicBezTo>
                    <a:pt x="56" y="616"/>
                    <a:pt x="142" y="450"/>
                    <a:pt x="247" y="308"/>
                  </a:cubicBezTo>
                  <a:cubicBezTo>
                    <a:pt x="296" y="240"/>
                    <a:pt x="357" y="185"/>
                    <a:pt x="419" y="129"/>
                  </a:cubicBezTo>
                  <a:cubicBezTo>
                    <a:pt x="462" y="93"/>
                    <a:pt x="518" y="74"/>
                    <a:pt x="554" y="31"/>
                  </a:cubicBezTo>
                  <a:cubicBezTo>
                    <a:pt x="561" y="25"/>
                    <a:pt x="554" y="0"/>
                    <a:pt x="542" y="0"/>
                  </a:cubicBezTo>
                  <a:cubicBezTo>
                    <a:pt x="388" y="0"/>
                    <a:pt x="228" y="222"/>
                    <a:pt x="154" y="333"/>
                  </a:cubicBezTo>
                  <a:cubicBezTo>
                    <a:pt x="68" y="462"/>
                    <a:pt x="0" y="653"/>
                    <a:pt x="93" y="782"/>
                  </a:cubicBezTo>
                  <a:cubicBezTo>
                    <a:pt x="93" y="788"/>
                    <a:pt x="93" y="782"/>
                    <a:pt x="93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06;p39"/>
            <p:cNvSpPr/>
            <p:nvPr/>
          </p:nvSpPr>
          <p:spPr>
            <a:xfrm>
              <a:off x="4645367" y="614593"/>
              <a:ext cx="52366" cy="157868"/>
            </a:xfrm>
            <a:custGeom>
              <a:avLst/>
              <a:gdLst/>
              <a:ahLst/>
              <a:cxnLst/>
              <a:rect l="l" t="t" r="r" b="b"/>
              <a:pathLst>
                <a:path w="272" h="820" extrusionOk="0">
                  <a:moveTo>
                    <a:pt x="180" y="13"/>
                  </a:moveTo>
                  <a:cubicBezTo>
                    <a:pt x="56" y="278"/>
                    <a:pt x="1" y="549"/>
                    <a:pt x="192" y="783"/>
                  </a:cubicBezTo>
                  <a:cubicBezTo>
                    <a:pt x="223" y="820"/>
                    <a:pt x="272" y="783"/>
                    <a:pt x="247" y="746"/>
                  </a:cubicBezTo>
                  <a:cubicBezTo>
                    <a:pt x="186" y="635"/>
                    <a:pt x="130" y="543"/>
                    <a:pt x="112" y="420"/>
                  </a:cubicBezTo>
                  <a:cubicBezTo>
                    <a:pt x="99" y="284"/>
                    <a:pt x="149" y="149"/>
                    <a:pt x="204" y="19"/>
                  </a:cubicBezTo>
                  <a:cubicBezTo>
                    <a:pt x="210" y="7"/>
                    <a:pt x="186" y="1"/>
                    <a:pt x="18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07;p39"/>
            <p:cNvSpPr/>
            <p:nvPr/>
          </p:nvSpPr>
          <p:spPr>
            <a:xfrm>
              <a:off x="4707167" y="671579"/>
              <a:ext cx="74891" cy="129375"/>
            </a:xfrm>
            <a:custGeom>
              <a:avLst/>
              <a:gdLst/>
              <a:ahLst/>
              <a:cxnLst/>
              <a:rect l="l" t="t" r="r" b="b"/>
              <a:pathLst>
                <a:path w="389" h="672" extrusionOk="0">
                  <a:moveTo>
                    <a:pt x="0" y="19"/>
                  </a:moveTo>
                  <a:cubicBezTo>
                    <a:pt x="6" y="253"/>
                    <a:pt x="117" y="561"/>
                    <a:pt x="345" y="659"/>
                  </a:cubicBezTo>
                  <a:cubicBezTo>
                    <a:pt x="370" y="672"/>
                    <a:pt x="388" y="647"/>
                    <a:pt x="376" y="629"/>
                  </a:cubicBezTo>
                  <a:cubicBezTo>
                    <a:pt x="314" y="536"/>
                    <a:pt x="222" y="475"/>
                    <a:pt x="160" y="382"/>
                  </a:cubicBezTo>
                  <a:cubicBezTo>
                    <a:pt x="80" y="271"/>
                    <a:pt x="37" y="148"/>
                    <a:pt x="31" y="19"/>
                  </a:cubicBezTo>
                  <a:cubicBezTo>
                    <a:pt x="25" y="0"/>
                    <a:pt x="0" y="7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08;p39"/>
            <p:cNvSpPr/>
            <p:nvPr/>
          </p:nvSpPr>
          <p:spPr>
            <a:xfrm>
              <a:off x="4558924" y="573200"/>
              <a:ext cx="84325" cy="121097"/>
            </a:xfrm>
            <a:custGeom>
              <a:avLst/>
              <a:gdLst/>
              <a:ahLst/>
              <a:cxnLst/>
              <a:rect l="l" t="t" r="r" b="b"/>
              <a:pathLst>
                <a:path w="438" h="629" extrusionOk="0">
                  <a:moveTo>
                    <a:pt x="19" y="616"/>
                  </a:moveTo>
                  <a:cubicBezTo>
                    <a:pt x="37" y="493"/>
                    <a:pt x="99" y="370"/>
                    <a:pt x="185" y="271"/>
                  </a:cubicBezTo>
                  <a:cubicBezTo>
                    <a:pt x="228" y="222"/>
                    <a:pt x="271" y="173"/>
                    <a:pt x="321" y="130"/>
                  </a:cubicBezTo>
                  <a:cubicBezTo>
                    <a:pt x="351" y="99"/>
                    <a:pt x="394" y="80"/>
                    <a:pt x="419" y="43"/>
                  </a:cubicBezTo>
                  <a:cubicBezTo>
                    <a:pt x="438" y="25"/>
                    <a:pt x="419" y="0"/>
                    <a:pt x="394" y="6"/>
                  </a:cubicBezTo>
                  <a:cubicBezTo>
                    <a:pt x="302" y="37"/>
                    <a:pt x="185" y="160"/>
                    <a:pt x="136" y="247"/>
                  </a:cubicBezTo>
                  <a:cubicBezTo>
                    <a:pt x="62" y="364"/>
                    <a:pt x="13" y="481"/>
                    <a:pt x="6" y="616"/>
                  </a:cubicBezTo>
                  <a:cubicBezTo>
                    <a:pt x="0" y="628"/>
                    <a:pt x="19" y="628"/>
                    <a:pt x="19" y="6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09;p39"/>
            <p:cNvSpPr/>
            <p:nvPr/>
          </p:nvSpPr>
          <p:spPr>
            <a:xfrm>
              <a:off x="3307910" y="721443"/>
              <a:ext cx="102229" cy="91448"/>
            </a:xfrm>
            <a:custGeom>
              <a:avLst/>
              <a:gdLst/>
              <a:ahLst/>
              <a:cxnLst/>
              <a:rect l="l" t="t" r="r" b="b"/>
              <a:pathLst>
                <a:path w="531" h="475" extrusionOk="0">
                  <a:moveTo>
                    <a:pt x="19" y="462"/>
                  </a:moveTo>
                  <a:cubicBezTo>
                    <a:pt x="37" y="339"/>
                    <a:pt x="105" y="240"/>
                    <a:pt x="216" y="173"/>
                  </a:cubicBezTo>
                  <a:cubicBezTo>
                    <a:pt x="308" y="117"/>
                    <a:pt x="425" y="105"/>
                    <a:pt x="512" y="43"/>
                  </a:cubicBezTo>
                  <a:cubicBezTo>
                    <a:pt x="530" y="31"/>
                    <a:pt x="524" y="6"/>
                    <a:pt x="505" y="6"/>
                  </a:cubicBezTo>
                  <a:cubicBezTo>
                    <a:pt x="395" y="0"/>
                    <a:pt x="253" y="80"/>
                    <a:pt x="167" y="148"/>
                  </a:cubicBezTo>
                  <a:cubicBezTo>
                    <a:pt x="56" y="222"/>
                    <a:pt x="0" y="333"/>
                    <a:pt x="0" y="462"/>
                  </a:cubicBezTo>
                  <a:cubicBezTo>
                    <a:pt x="0" y="474"/>
                    <a:pt x="19" y="474"/>
                    <a:pt x="19" y="4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0;p39"/>
            <p:cNvSpPr/>
            <p:nvPr/>
          </p:nvSpPr>
          <p:spPr>
            <a:xfrm>
              <a:off x="3348147" y="752246"/>
              <a:ext cx="33499" cy="78357"/>
            </a:xfrm>
            <a:custGeom>
              <a:avLst/>
              <a:gdLst/>
              <a:ahLst/>
              <a:cxnLst/>
              <a:rect l="l" t="t" r="r" b="b"/>
              <a:pathLst>
                <a:path w="174" h="407" extrusionOk="0">
                  <a:moveTo>
                    <a:pt x="142" y="13"/>
                  </a:moveTo>
                  <a:cubicBezTo>
                    <a:pt x="81" y="62"/>
                    <a:pt x="38" y="123"/>
                    <a:pt x="19" y="203"/>
                  </a:cubicBezTo>
                  <a:cubicBezTo>
                    <a:pt x="1" y="265"/>
                    <a:pt x="7" y="376"/>
                    <a:pt x="69" y="401"/>
                  </a:cubicBezTo>
                  <a:cubicBezTo>
                    <a:pt x="87" y="407"/>
                    <a:pt x="99" y="394"/>
                    <a:pt x="99" y="376"/>
                  </a:cubicBezTo>
                  <a:cubicBezTo>
                    <a:pt x="99" y="351"/>
                    <a:pt x="93" y="345"/>
                    <a:pt x="81" y="321"/>
                  </a:cubicBezTo>
                  <a:cubicBezTo>
                    <a:pt x="69" y="284"/>
                    <a:pt x="69" y="247"/>
                    <a:pt x="69" y="210"/>
                  </a:cubicBezTo>
                  <a:cubicBezTo>
                    <a:pt x="75" y="142"/>
                    <a:pt x="112" y="74"/>
                    <a:pt x="161" y="25"/>
                  </a:cubicBezTo>
                  <a:cubicBezTo>
                    <a:pt x="173" y="19"/>
                    <a:pt x="155" y="0"/>
                    <a:pt x="14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11;p39"/>
            <p:cNvSpPr/>
            <p:nvPr/>
          </p:nvSpPr>
          <p:spPr>
            <a:xfrm>
              <a:off x="3114617" y="1016581"/>
              <a:ext cx="374841" cy="615687"/>
            </a:xfrm>
            <a:custGeom>
              <a:avLst/>
              <a:gdLst/>
              <a:ahLst/>
              <a:cxnLst/>
              <a:rect l="l" t="t" r="r" b="b"/>
              <a:pathLst>
                <a:path w="1947" h="3198" extrusionOk="0">
                  <a:moveTo>
                    <a:pt x="74" y="3185"/>
                  </a:moveTo>
                  <a:cubicBezTo>
                    <a:pt x="56" y="2563"/>
                    <a:pt x="271" y="1929"/>
                    <a:pt x="635" y="1399"/>
                  </a:cubicBezTo>
                  <a:cubicBezTo>
                    <a:pt x="986" y="900"/>
                    <a:pt x="1485" y="487"/>
                    <a:pt x="1922" y="68"/>
                  </a:cubicBezTo>
                  <a:cubicBezTo>
                    <a:pt x="1947" y="44"/>
                    <a:pt x="1928" y="1"/>
                    <a:pt x="1897" y="19"/>
                  </a:cubicBezTo>
                  <a:cubicBezTo>
                    <a:pt x="1626" y="155"/>
                    <a:pt x="1442" y="444"/>
                    <a:pt x="1220" y="641"/>
                  </a:cubicBezTo>
                  <a:cubicBezTo>
                    <a:pt x="961" y="888"/>
                    <a:pt x="727" y="1128"/>
                    <a:pt x="524" y="1423"/>
                  </a:cubicBezTo>
                  <a:cubicBezTo>
                    <a:pt x="167" y="1941"/>
                    <a:pt x="0" y="2581"/>
                    <a:pt x="62" y="3191"/>
                  </a:cubicBezTo>
                  <a:cubicBezTo>
                    <a:pt x="62" y="3197"/>
                    <a:pt x="74" y="3197"/>
                    <a:pt x="74" y="3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12;p39"/>
            <p:cNvSpPr/>
            <p:nvPr/>
          </p:nvSpPr>
          <p:spPr>
            <a:xfrm>
              <a:off x="3153699" y="1250303"/>
              <a:ext cx="176928" cy="498056"/>
            </a:xfrm>
            <a:custGeom>
              <a:avLst/>
              <a:gdLst/>
              <a:ahLst/>
              <a:cxnLst/>
              <a:rect l="l" t="t" r="r" b="b"/>
              <a:pathLst>
                <a:path w="919" h="2587" extrusionOk="0">
                  <a:moveTo>
                    <a:pt x="875" y="19"/>
                  </a:moveTo>
                  <a:cubicBezTo>
                    <a:pt x="352" y="671"/>
                    <a:pt x="1" y="1811"/>
                    <a:pt x="426" y="2550"/>
                  </a:cubicBezTo>
                  <a:cubicBezTo>
                    <a:pt x="444" y="2587"/>
                    <a:pt x="500" y="2550"/>
                    <a:pt x="487" y="2513"/>
                  </a:cubicBezTo>
                  <a:cubicBezTo>
                    <a:pt x="364" y="2100"/>
                    <a:pt x="309" y="1731"/>
                    <a:pt x="370" y="1287"/>
                  </a:cubicBezTo>
                  <a:cubicBezTo>
                    <a:pt x="438" y="838"/>
                    <a:pt x="617" y="407"/>
                    <a:pt x="900" y="37"/>
                  </a:cubicBezTo>
                  <a:cubicBezTo>
                    <a:pt x="918" y="19"/>
                    <a:pt x="888" y="0"/>
                    <a:pt x="87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13;p39"/>
            <p:cNvSpPr/>
            <p:nvPr/>
          </p:nvSpPr>
          <p:spPr>
            <a:xfrm>
              <a:off x="3285384" y="1461309"/>
              <a:ext cx="87983" cy="315544"/>
            </a:xfrm>
            <a:custGeom>
              <a:avLst/>
              <a:gdLst/>
              <a:ahLst/>
              <a:cxnLst/>
              <a:rect l="l" t="t" r="r" b="b"/>
              <a:pathLst>
                <a:path w="457" h="1639" extrusionOk="0">
                  <a:moveTo>
                    <a:pt x="62" y="19"/>
                  </a:moveTo>
                  <a:cubicBezTo>
                    <a:pt x="0" y="308"/>
                    <a:pt x="6" y="592"/>
                    <a:pt x="80" y="869"/>
                  </a:cubicBezTo>
                  <a:cubicBezTo>
                    <a:pt x="142" y="1109"/>
                    <a:pt x="216" y="1466"/>
                    <a:pt x="413" y="1626"/>
                  </a:cubicBezTo>
                  <a:cubicBezTo>
                    <a:pt x="431" y="1639"/>
                    <a:pt x="456" y="1626"/>
                    <a:pt x="450" y="1608"/>
                  </a:cubicBezTo>
                  <a:cubicBezTo>
                    <a:pt x="413" y="1399"/>
                    <a:pt x="265" y="1195"/>
                    <a:pt x="197" y="992"/>
                  </a:cubicBezTo>
                  <a:cubicBezTo>
                    <a:pt x="99" y="684"/>
                    <a:pt x="43" y="345"/>
                    <a:pt x="93" y="25"/>
                  </a:cubicBezTo>
                  <a:cubicBezTo>
                    <a:pt x="93" y="0"/>
                    <a:pt x="62" y="0"/>
                    <a:pt x="62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4;p39"/>
            <p:cNvSpPr/>
            <p:nvPr/>
          </p:nvSpPr>
          <p:spPr>
            <a:xfrm>
              <a:off x="3414567" y="1024859"/>
              <a:ext cx="256440" cy="543298"/>
            </a:xfrm>
            <a:custGeom>
              <a:avLst/>
              <a:gdLst/>
              <a:ahLst/>
              <a:cxnLst/>
              <a:rect l="l" t="t" r="r" b="b"/>
              <a:pathLst>
                <a:path w="1332" h="2822" extrusionOk="0">
                  <a:moveTo>
                    <a:pt x="173" y="2803"/>
                  </a:moveTo>
                  <a:cubicBezTo>
                    <a:pt x="118" y="2304"/>
                    <a:pt x="222" y="1799"/>
                    <a:pt x="419" y="1331"/>
                  </a:cubicBezTo>
                  <a:cubicBezTo>
                    <a:pt x="629" y="851"/>
                    <a:pt x="955" y="475"/>
                    <a:pt x="1300" y="81"/>
                  </a:cubicBezTo>
                  <a:cubicBezTo>
                    <a:pt x="1331" y="50"/>
                    <a:pt x="1282" y="1"/>
                    <a:pt x="1251" y="32"/>
                  </a:cubicBezTo>
                  <a:cubicBezTo>
                    <a:pt x="456" y="678"/>
                    <a:pt x="1" y="1849"/>
                    <a:pt x="148" y="2803"/>
                  </a:cubicBezTo>
                  <a:cubicBezTo>
                    <a:pt x="148" y="2822"/>
                    <a:pt x="173" y="2822"/>
                    <a:pt x="17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15;p39"/>
            <p:cNvSpPr/>
            <p:nvPr/>
          </p:nvSpPr>
          <p:spPr>
            <a:xfrm>
              <a:off x="3166790" y="1011960"/>
              <a:ext cx="192330" cy="211197"/>
            </a:xfrm>
            <a:custGeom>
              <a:avLst/>
              <a:gdLst/>
              <a:ahLst/>
              <a:cxnLst/>
              <a:rect l="l" t="t" r="r" b="b"/>
              <a:pathLst>
                <a:path w="999" h="1097" extrusionOk="0">
                  <a:moveTo>
                    <a:pt x="37" y="1078"/>
                  </a:moveTo>
                  <a:cubicBezTo>
                    <a:pt x="148" y="869"/>
                    <a:pt x="278" y="671"/>
                    <a:pt x="425" y="487"/>
                  </a:cubicBezTo>
                  <a:cubicBezTo>
                    <a:pt x="512" y="376"/>
                    <a:pt x="616" y="296"/>
                    <a:pt x="727" y="210"/>
                  </a:cubicBezTo>
                  <a:cubicBezTo>
                    <a:pt x="813" y="148"/>
                    <a:pt x="912" y="111"/>
                    <a:pt x="986" y="37"/>
                  </a:cubicBezTo>
                  <a:cubicBezTo>
                    <a:pt x="998" y="25"/>
                    <a:pt x="986" y="0"/>
                    <a:pt x="967" y="6"/>
                  </a:cubicBezTo>
                  <a:cubicBezTo>
                    <a:pt x="752" y="31"/>
                    <a:pt x="561" y="246"/>
                    <a:pt x="425" y="407"/>
                  </a:cubicBezTo>
                  <a:cubicBezTo>
                    <a:pt x="253" y="604"/>
                    <a:pt x="136" y="838"/>
                    <a:pt x="13" y="1066"/>
                  </a:cubicBezTo>
                  <a:cubicBezTo>
                    <a:pt x="0" y="1084"/>
                    <a:pt x="25" y="1096"/>
                    <a:pt x="37" y="10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16;p39"/>
            <p:cNvSpPr/>
            <p:nvPr/>
          </p:nvSpPr>
          <p:spPr>
            <a:xfrm>
              <a:off x="3483298" y="1433970"/>
              <a:ext cx="165184" cy="427207"/>
            </a:xfrm>
            <a:custGeom>
              <a:avLst/>
              <a:gdLst/>
              <a:ahLst/>
              <a:cxnLst/>
              <a:rect l="l" t="t" r="r" b="b"/>
              <a:pathLst>
                <a:path w="858" h="2219" extrusionOk="0">
                  <a:moveTo>
                    <a:pt x="1" y="32"/>
                  </a:moveTo>
                  <a:cubicBezTo>
                    <a:pt x="13" y="463"/>
                    <a:pt x="50" y="888"/>
                    <a:pt x="167" y="1294"/>
                  </a:cubicBezTo>
                  <a:cubicBezTo>
                    <a:pt x="260" y="1614"/>
                    <a:pt x="463" y="2083"/>
                    <a:pt x="802" y="2212"/>
                  </a:cubicBezTo>
                  <a:cubicBezTo>
                    <a:pt x="826" y="2218"/>
                    <a:pt x="857" y="2187"/>
                    <a:pt x="839" y="2163"/>
                  </a:cubicBezTo>
                  <a:cubicBezTo>
                    <a:pt x="728" y="2033"/>
                    <a:pt x="592" y="1935"/>
                    <a:pt x="494" y="1787"/>
                  </a:cubicBezTo>
                  <a:cubicBezTo>
                    <a:pt x="370" y="1614"/>
                    <a:pt x="297" y="1399"/>
                    <a:pt x="235" y="1196"/>
                  </a:cubicBezTo>
                  <a:cubicBezTo>
                    <a:pt x="118" y="820"/>
                    <a:pt x="75" y="420"/>
                    <a:pt x="44" y="25"/>
                  </a:cubicBezTo>
                  <a:cubicBezTo>
                    <a:pt x="38" y="1"/>
                    <a:pt x="1" y="7"/>
                    <a:pt x="1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17;p39"/>
            <p:cNvSpPr/>
            <p:nvPr/>
          </p:nvSpPr>
          <p:spPr>
            <a:xfrm>
              <a:off x="1729606" y="2517875"/>
              <a:ext cx="371376" cy="36964"/>
            </a:xfrm>
            <a:custGeom>
              <a:avLst/>
              <a:gdLst/>
              <a:ahLst/>
              <a:cxnLst/>
              <a:rect l="l" t="t" r="r" b="b"/>
              <a:pathLst>
                <a:path w="1929" h="192" extrusionOk="0">
                  <a:moveTo>
                    <a:pt x="1928" y="160"/>
                  </a:moveTo>
                  <a:cubicBezTo>
                    <a:pt x="1596" y="142"/>
                    <a:pt x="1263" y="99"/>
                    <a:pt x="937" y="74"/>
                  </a:cubicBezTo>
                  <a:cubicBezTo>
                    <a:pt x="653" y="56"/>
                    <a:pt x="290" y="0"/>
                    <a:pt x="19" y="117"/>
                  </a:cubicBezTo>
                  <a:cubicBezTo>
                    <a:pt x="0" y="123"/>
                    <a:pt x="0" y="154"/>
                    <a:pt x="19" y="154"/>
                  </a:cubicBezTo>
                  <a:cubicBezTo>
                    <a:pt x="339" y="191"/>
                    <a:pt x="684" y="130"/>
                    <a:pt x="1011" y="142"/>
                  </a:cubicBezTo>
                  <a:cubicBezTo>
                    <a:pt x="1319" y="160"/>
                    <a:pt x="1620" y="173"/>
                    <a:pt x="1928" y="160"/>
                  </a:cubicBezTo>
                  <a:cubicBezTo>
                    <a:pt x="1928" y="160"/>
                    <a:pt x="1928" y="160"/>
                    <a:pt x="1928" y="1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18;p39"/>
            <p:cNvSpPr/>
            <p:nvPr/>
          </p:nvSpPr>
          <p:spPr>
            <a:xfrm>
              <a:off x="2294084" y="2306677"/>
              <a:ext cx="71233" cy="352509"/>
            </a:xfrm>
            <a:custGeom>
              <a:avLst/>
              <a:gdLst/>
              <a:ahLst/>
              <a:cxnLst/>
              <a:rect l="l" t="t" r="r" b="b"/>
              <a:pathLst>
                <a:path w="370" h="1831" extrusionOk="0">
                  <a:moveTo>
                    <a:pt x="345" y="13"/>
                  </a:moveTo>
                  <a:cubicBezTo>
                    <a:pt x="142" y="266"/>
                    <a:pt x="68" y="611"/>
                    <a:pt x="37" y="912"/>
                  </a:cubicBezTo>
                  <a:cubicBezTo>
                    <a:pt x="6" y="1196"/>
                    <a:pt x="0" y="1547"/>
                    <a:pt x="142" y="1793"/>
                  </a:cubicBezTo>
                  <a:cubicBezTo>
                    <a:pt x="167" y="1830"/>
                    <a:pt x="228" y="1793"/>
                    <a:pt x="216" y="1750"/>
                  </a:cubicBezTo>
                  <a:cubicBezTo>
                    <a:pt x="31" y="1251"/>
                    <a:pt x="43" y="506"/>
                    <a:pt x="357" y="26"/>
                  </a:cubicBezTo>
                  <a:cubicBezTo>
                    <a:pt x="370" y="13"/>
                    <a:pt x="351" y="1"/>
                    <a:pt x="34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19;p39"/>
            <p:cNvSpPr/>
            <p:nvPr/>
          </p:nvSpPr>
          <p:spPr>
            <a:xfrm>
              <a:off x="2212261" y="2391002"/>
              <a:ext cx="52366" cy="268184"/>
            </a:xfrm>
            <a:custGeom>
              <a:avLst/>
              <a:gdLst/>
              <a:ahLst/>
              <a:cxnLst/>
              <a:rect l="l" t="t" r="r" b="b"/>
              <a:pathLst>
                <a:path w="272" h="1393" extrusionOk="0">
                  <a:moveTo>
                    <a:pt x="240" y="19"/>
                  </a:moveTo>
                  <a:cubicBezTo>
                    <a:pt x="68" y="456"/>
                    <a:pt x="0" y="893"/>
                    <a:pt x="117" y="1337"/>
                  </a:cubicBezTo>
                  <a:cubicBezTo>
                    <a:pt x="130" y="1392"/>
                    <a:pt x="216" y="1361"/>
                    <a:pt x="197" y="1306"/>
                  </a:cubicBezTo>
                  <a:cubicBezTo>
                    <a:pt x="86" y="899"/>
                    <a:pt x="130" y="438"/>
                    <a:pt x="265" y="25"/>
                  </a:cubicBezTo>
                  <a:cubicBezTo>
                    <a:pt x="271" y="13"/>
                    <a:pt x="247" y="0"/>
                    <a:pt x="24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0;p39"/>
            <p:cNvSpPr/>
            <p:nvPr/>
          </p:nvSpPr>
          <p:spPr>
            <a:xfrm>
              <a:off x="2154119" y="2189430"/>
              <a:ext cx="128220" cy="312079"/>
            </a:xfrm>
            <a:custGeom>
              <a:avLst/>
              <a:gdLst/>
              <a:ahLst/>
              <a:cxnLst/>
              <a:rect l="l" t="t" r="r" b="b"/>
              <a:pathLst>
                <a:path w="666" h="1621" extrusionOk="0">
                  <a:moveTo>
                    <a:pt x="117" y="1577"/>
                  </a:moveTo>
                  <a:cubicBezTo>
                    <a:pt x="87" y="1010"/>
                    <a:pt x="339" y="573"/>
                    <a:pt x="641" y="99"/>
                  </a:cubicBezTo>
                  <a:cubicBezTo>
                    <a:pt x="666" y="49"/>
                    <a:pt x="598" y="0"/>
                    <a:pt x="561" y="37"/>
                  </a:cubicBezTo>
                  <a:cubicBezTo>
                    <a:pt x="142" y="376"/>
                    <a:pt x="0" y="1103"/>
                    <a:pt x="62" y="1589"/>
                  </a:cubicBezTo>
                  <a:cubicBezTo>
                    <a:pt x="68" y="1620"/>
                    <a:pt x="117" y="1614"/>
                    <a:pt x="117" y="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21;p39"/>
            <p:cNvSpPr/>
            <p:nvPr/>
          </p:nvSpPr>
          <p:spPr>
            <a:xfrm>
              <a:off x="2111379" y="2162092"/>
              <a:ext cx="105695" cy="196951"/>
            </a:xfrm>
            <a:custGeom>
              <a:avLst/>
              <a:gdLst/>
              <a:ahLst/>
              <a:cxnLst/>
              <a:rect l="l" t="t" r="r" b="b"/>
              <a:pathLst>
                <a:path w="549" h="1023" extrusionOk="0">
                  <a:moveTo>
                    <a:pt x="19" y="1017"/>
                  </a:moveTo>
                  <a:cubicBezTo>
                    <a:pt x="62" y="838"/>
                    <a:pt x="105" y="660"/>
                    <a:pt x="179" y="493"/>
                  </a:cubicBezTo>
                  <a:cubicBezTo>
                    <a:pt x="259" y="296"/>
                    <a:pt x="383" y="179"/>
                    <a:pt x="530" y="37"/>
                  </a:cubicBezTo>
                  <a:cubicBezTo>
                    <a:pt x="549" y="25"/>
                    <a:pt x="537" y="1"/>
                    <a:pt x="518" y="7"/>
                  </a:cubicBezTo>
                  <a:cubicBezTo>
                    <a:pt x="167" y="161"/>
                    <a:pt x="68" y="690"/>
                    <a:pt x="7" y="1011"/>
                  </a:cubicBezTo>
                  <a:cubicBezTo>
                    <a:pt x="1" y="1023"/>
                    <a:pt x="19" y="1023"/>
                    <a:pt x="19" y="1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22;p39"/>
            <p:cNvSpPr/>
            <p:nvPr/>
          </p:nvSpPr>
          <p:spPr>
            <a:xfrm>
              <a:off x="1893251" y="2211956"/>
              <a:ext cx="100882" cy="339225"/>
            </a:xfrm>
            <a:custGeom>
              <a:avLst/>
              <a:gdLst/>
              <a:ahLst/>
              <a:cxnLst/>
              <a:rect l="l" t="t" r="r" b="b"/>
              <a:pathLst>
                <a:path w="524" h="1762" extrusionOk="0">
                  <a:moveTo>
                    <a:pt x="499" y="13"/>
                  </a:moveTo>
                  <a:cubicBezTo>
                    <a:pt x="222" y="197"/>
                    <a:pt x="136" y="524"/>
                    <a:pt x="105" y="832"/>
                  </a:cubicBezTo>
                  <a:cubicBezTo>
                    <a:pt x="80" y="1109"/>
                    <a:pt x="74" y="1522"/>
                    <a:pt x="234" y="1756"/>
                  </a:cubicBezTo>
                  <a:cubicBezTo>
                    <a:pt x="241" y="1762"/>
                    <a:pt x="259" y="1756"/>
                    <a:pt x="259" y="1743"/>
                  </a:cubicBezTo>
                  <a:cubicBezTo>
                    <a:pt x="167" y="1232"/>
                    <a:pt x="0" y="431"/>
                    <a:pt x="512" y="31"/>
                  </a:cubicBezTo>
                  <a:cubicBezTo>
                    <a:pt x="524" y="19"/>
                    <a:pt x="512" y="0"/>
                    <a:pt x="49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523;p39"/>
            <p:cNvSpPr/>
            <p:nvPr/>
          </p:nvSpPr>
          <p:spPr>
            <a:xfrm>
              <a:off x="1902684" y="2184617"/>
              <a:ext cx="1348" cy="2503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7" y="7"/>
                  </a:moveTo>
                  <a:cubicBezTo>
                    <a:pt x="7" y="7"/>
                    <a:pt x="7" y="1"/>
                    <a:pt x="7" y="7"/>
                  </a:cubicBezTo>
                  <a:cubicBezTo>
                    <a:pt x="1" y="7"/>
                    <a:pt x="1" y="13"/>
                    <a:pt x="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524;p39"/>
            <p:cNvSpPr/>
            <p:nvPr/>
          </p:nvSpPr>
          <p:spPr>
            <a:xfrm>
              <a:off x="1747318" y="2188275"/>
              <a:ext cx="112818" cy="370028"/>
            </a:xfrm>
            <a:custGeom>
              <a:avLst/>
              <a:gdLst/>
              <a:ahLst/>
              <a:cxnLst/>
              <a:rect l="l" t="t" r="r" b="b"/>
              <a:pathLst>
                <a:path w="586" h="1922" extrusionOk="0">
                  <a:moveTo>
                    <a:pt x="555" y="0"/>
                  </a:moveTo>
                  <a:cubicBezTo>
                    <a:pt x="198" y="86"/>
                    <a:pt x="75" y="561"/>
                    <a:pt x="32" y="868"/>
                  </a:cubicBezTo>
                  <a:cubicBezTo>
                    <a:pt x="1" y="1096"/>
                    <a:pt x="13" y="1324"/>
                    <a:pt x="62" y="1546"/>
                  </a:cubicBezTo>
                  <a:cubicBezTo>
                    <a:pt x="87" y="1669"/>
                    <a:pt x="130" y="1866"/>
                    <a:pt x="253" y="1922"/>
                  </a:cubicBezTo>
                  <a:cubicBezTo>
                    <a:pt x="266" y="1922"/>
                    <a:pt x="278" y="1916"/>
                    <a:pt x="278" y="1897"/>
                  </a:cubicBezTo>
                  <a:cubicBezTo>
                    <a:pt x="253" y="1786"/>
                    <a:pt x="179" y="1688"/>
                    <a:pt x="149" y="1571"/>
                  </a:cubicBezTo>
                  <a:cubicBezTo>
                    <a:pt x="99" y="1398"/>
                    <a:pt x="81" y="1207"/>
                    <a:pt x="87" y="1029"/>
                  </a:cubicBezTo>
                  <a:cubicBezTo>
                    <a:pt x="87" y="647"/>
                    <a:pt x="186" y="222"/>
                    <a:pt x="567" y="37"/>
                  </a:cubicBezTo>
                  <a:cubicBezTo>
                    <a:pt x="586" y="31"/>
                    <a:pt x="580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525;p39"/>
            <p:cNvSpPr/>
            <p:nvPr/>
          </p:nvSpPr>
          <p:spPr>
            <a:xfrm>
              <a:off x="1666844" y="2251038"/>
              <a:ext cx="76046" cy="302645"/>
            </a:xfrm>
            <a:custGeom>
              <a:avLst/>
              <a:gdLst/>
              <a:ahLst/>
              <a:cxnLst/>
              <a:rect l="l" t="t" r="r" b="b"/>
              <a:pathLst>
                <a:path w="395" h="1572" extrusionOk="0">
                  <a:moveTo>
                    <a:pt x="345" y="19"/>
                  </a:moveTo>
                  <a:cubicBezTo>
                    <a:pt x="123" y="241"/>
                    <a:pt x="43" y="555"/>
                    <a:pt x="18" y="850"/>
                  </a:cubicBezTo>
                  <a:cubicBezTo>
                    <a:pt x="0" y="1078"/>
                    <a:pt x="37" y="1448"/>
                    <a:pt x="259" y="1565"/>
                  </a:cubicBezTo>
                  <a:cubicBezTo>
                    <a:pt x="271" y="1571"/>
                    <a:pt x="289" y="1553"/>
                    <a:pt x="283" y="1540"/>
                  </a:cubicBezTo>
                  <a:cubicBezTo>
                    <a:pt x="148" y="1294"/>
                    <a:pt x="62" y="1103"/>
                    <a:pt x="86" y="795"/>
                  </a:cubicBezTo>
                  <a:cubicBezTo>
                    <a:pt x="105" y="536"/>
                    <a:pt x="197" y="247"/>
                    <a:pt x="376" y="44"/>
                  </a:cubicBezTo>
                  <a:cubicBezTo>
                    <a:pt x="394" y="25"/>
                    <a:pt x="363" y="0"/>
                    <a:pt x="345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526;p39"/>
            <p:cNvSpPr/>
            <p:nvPr/>
          </p:nvSpPr>
          <p:spPr>
            <a:xfrm>
              <a:off x="2041493" y="1755291"/>
              <a:ext cx="142467" cy="411806"/>
            </a:xfrm>
            <a:custGeom>
              <a:avLst/>
              <a:gdLst/>
              <a:ahLst/>
              <a:cxnLst/>
              <a:rect l="l" t="t" r="r" b="b"/>
              <a:pathLst>
                <a:path w="740" h="2139" extrusionOk="0">
                  <a:moveTo>
                    <a:pt x="0" y="13"/>
                  </a:moveTo>
                  <a:cubicBezTo>
                    <a:pt x="25" y="728"/>
                    <a:pt x="210" y="1565"/>
                    <a:pt x="672" y="2114"/>
                  </a:cubicBezTo>
                  <a:cubicBezTo>
                    <a:pt x="690" y="2138"/>
                    <a:pt x="739" y="2114"/>
                    <a:pt x="727" y="2083"/>
                  </a:cubicBezTo>
                  <a:cubicBezTo>
                    <a:pt x="573" y="1762"/>
                    <a:pt x="388" y="1467"/>
                    <a:pt x="265" y="1128"/>
                  </a:cubicBezTo>
                  <a:cubicBezTo>
                    <a:pt x="142" y="771"/>
                    <a:pt x="80" y="389"/>
                    <a:pt x="25" y="13"/>
                  </a:cubicBezTo>
                  <a:cubicBezTo>
                    <a:pt x="19" y="1"/>
                    <a:pt x="0" y="1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527;p39"/>
            <p:cNvSpPr/>
            <p:nvPr/>
          </p:nvSpPr>
          <p:spPr>
            <a:xfrm>
              <a:off x="1820862" y="1734114"/>
              <a:ext cx="134188" cy="401987"/>
            </a:xfrm>
            <a:custGeom>
              <a:avLst/>
              <a:gdLst/>
              <a:ahLst/>
              <a:cxnLst/>
              <a:rect l="l" t="t" r="r" b="b"/>
              <a:pathLst>
                <a:path w="697" h="2088" extrusionOk="0">
                  <a:moveTo>
                    <a:pt x="666" y="12"/>
                  </a:moveTo>
                  <a:cubicBezTo>
                    <a:pt x="62" y="468"/>
                    <a:pt x="1" y="1374"/>
                    <a:pt x="31" y="2051"/>
                  </a:cubicBezTo>
                  <a:cubicBezTo>
                    <a:pt x="31" y="2088"/>
                    <a:pt x="93" y="2088"/>
                    <a:pt x="99" y="2051"/>
                  </a:cubicBezTo>
                  <a:cubicBezTo>
                    <a:pt x="155" y="1349"/>
                    <a:pt x="99" y="573"/>
                    <a:pt x="684" y="31"/>
                  </a:cubicBezTo>
                  <a:cubicBezTo>
                    <a:pt x="697" y="19"/>
                    <a:pt x="684" y="0"/>
                    <a:pt x="66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528;p39"/>
            <p:cNvSpPr/>
            <p:nvPr/>
          </p:nvSpPr>
          <p:spPr>
            <a:xfrm>
              <a:off x="1907497" y="1760104"/>
              <a:ext cx="83170" cy="371376"/>
            </a:xfrm>
            <a:custGeom>
              <a:avLst/>
              <a:gdLst/>
              <a:ahLst/>
              <a:cxnLst/>
              <a:rect l="l" t="t" r="r" b="b"/>
              <a:pathLst>
                <a:path w="432" h="1929" extrusionOk="0">
                  <a:moveTo>
                    <a:pt x="388" y="25"/>
                  </a:moveTo>
                  <a:cubicBezTo>
                    <a:pt x="111" y="543"/>
                    <a:pt x="0" y="1386"/>
                    <a:pt x="284" y="1904"/>
                  </a:cubicBezTo>
                  <a:cubicBezTo>
                    <a:pt x="302" y="1928"/>
                    <a:pt x="345" y="1904"/>
                    <a:pt x="333" y="1873"/>
                  </a:cubicBezTo>
                  <a:cubicBezTo>
                    <a:pt x="136" y="1294"/>
                    <a:pt x="173" y="623"/>
                    <a:pt x="425" y="38"/>
                  </a:cubicBezTo>
                  <a:cubicBezTo>
                    <a:pt x="431" y="13"/>
                    <a:pt x="401" y="1"/>
                    <a:pt x="38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529;p39"/>
            <p:cNvSpPr/>
            <p:nvPr/>
          </p:nvSpPr>
          <p:spPr>
            <a:xfrm>
              <a:off x="2052082" y="1632076"/>
              <a:ext cx="26376" cy="144777"/>
            </a:xfrm>
            <a:custGeom>
              <a:avLst/>
              <a:gdLst/>
              <a:ahLst/>
              <a:cxnLst/>
              <a:rect l="l" t="t" r="r" b="b"/>
              <a:pathLst>
                <a:path w="137" h="752" extrusionOk="0">
                  <a:moveTo>
                    <a:pt x="136" y="746"/>
                  </a:moveTo>
                  <a:cubicBezTo>
                    <a:pt x="124" y="512"/>
                    <a:pt x="124" y="241"/>
                    <a:pt x="56" y="19"/>
                  </a:cubicBezTo>
                  <a:cubicBezTo>
                    <a:pt x="50" y="0"/>
                    <a:pt x="25" y="7"/>
                    <a:pt x="19" y="19"/>
                  </a:cubicBezTo>
                  <a:cubicBezTo>
                    <a:pt x="1" y="259"/>
                    <a:pt x="105" y="512"/>
                    <a:pt x="130" y="746"/>
                  </a:cubicBezTo>
                  <a:cubicBezTo>
                    <a:pt x="130" y="752"/>
                    <a:pt x="136" y="752"/>
                    <a:pt x="136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530;p39"/>
            <p:cNvSpPr/>
            <p:nvPr/>
          </p:nvSpPr>
          <p:spPr>
            <a:xfrm>
              <a:off x="2001064" y="1639200"/>
              <a:ext cx="36964" cy="142467"/>
            </a:xfrm>
            <a:custGeom>
              <a:avLst/>
              <a:gdLst/>
              <a:ahLst/>
              <a:cxnLst/>
              <a:rect l="l" t="t" r="r" b="b"/>
              <a:pathLst>
                <a:path w="192" h="740" extrusionOk="0">
                  <a:moveTo>
                    <a:pt x="93" y="721"/>
                  </a:moveTo>
                  <a:cubicBezTo>
                    <a:pt x="81" y="585"/>
                    <a:pt x="93" y="456"/>
                    <a:pt x="118" y="327"/>
                  </a:cubicBezTo>
                  <a:cubicBezTo>
                    <a:pt x="136" y="222"/>
                    <a:pt x="186" y="123"/>
                    <a:pt x="192" y="19"/>
                  </a:cubicBezTo>
                  <a:cubicBezTo>
                    <a:pt x="192" y="6"/>
                    <a:pt x="167" y="0"/>
                    <a:pt x="161" y="13"/>
                  </a:cubicBezTo>
                  <a:cubicBezTo>
                    <a:pt x="1" y="204"/>
                    <a:pt x="44" y="505"/>
                    <a:pt x="69" y="721"/>
                  </a:cubicBezTo>
                  <a:cubicBezTo>
                    <a:pt x="69" y="739"/>
                    <a:pt x="93" y="733"/>
                    <a:pt x="93" y="7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531;p39"/>
            <p:cNvSpPr/>
            <p:nvPr/>
          </p:nvSpPr>
          <p:spPr>
            <a:xfrm>
              <a:off x="4519842" y="3017087"/>
              <a:ext cx="988988" cy="145932"/>
            </a:xfrm>
            <a:custGeom>
              <a:avLst/>
              <a:gdLst/>
              <a:ahLst/>
              <a:cxnLst/>
              <a:rect l="l" t="t" r="r" b="b"/>
              <a:pathLst>
                <a:path w="5137" h="758" extrusionOk="0">
                  <a:moveTo>
                    <a:pt x="19" y="561"/>
                  </a:moveTo>
                  <a:cubicBezTo>
                    <a:pt x="881" y="727"/>
                    <a:pt x="1749" y="758"/>
                    <a:pt x="2636" y="665"/>
                  </a:cubicBezTo>
                  <a:cubicBezTo>
                    <a:pt x="3086" y="616"/>
                    <a:pt x="3529" y="530"/>
                    <a:pt x="3973" y="425"/>
                  </a:cubicBezTo>
                  <a:cubicBezTo>
                    <a:pt x="4348" y="333"/>
                    <a:pt x="4773" y="253"/>
                    <a:pt x="5112" y="56"/>
                  </a:cubicBezTo>
                  <a:cubicBezTo>
                    <a:pt x="5137" y="37"/>
                    <a:pt x="5118" y="0"/>
                    <a:pt x="5094" y="6"/>
                  </a:cubicBezTo>
                  <a:cubicBezTo>
                    <a:pt x="4681" y="62"/>
                    <a:pt x="4268" y="241"/>
                    <a:pt x="3868" y="333"/>
                  </a:cubicBezTo>
                  <a:cubicBezTo>
                    <a:pt x="3455" y="431"/>
                    <a:pt x="3043" y="505"/>
                    <a:pt x="2630" y="555"/>
                  </a:cubicBezTo>
                  <a:cubicBezTo>
                    <a:pt x="1762" y="665"/>
                    <a:pt x="881" y="641"/>
                    <a:pt x="25" y="530"/>
                  </a:cubicBezTo>
                  <a:cubicBezTo>
                    <a:pt x="6" y="524"/>
                    <a:pt x="0" y="561"/>
                    <a:pt x="1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532;p39"/>
            <p:cNvSpPr/>
            <p:nvPr/>
          </p:nvSpPr>
          <p:spPr>
            <a:xfrm>
              <a:off x="5167104" y="3106032"/>
              <a:ext cx="242193" cy="71233"/>
            </a:xfrm>
            <a:custGeom>
              <a:avLst/>
              <a:gdLst/>
              <a:ahLst/>
              <a:cxnLst/>
              <a:rect l="l" t="t" r="r" b="b"/>
              <a:pathLst>
                <a:path w="1258" h="370" extrusionOk="0">
                  <a:moveTo>
                    <a:pt x="19" y="370"/>
                  </a:moveTo>
                  <a:cubicBezTo>
                    <a:pt x="420" y="321"/>
                    <a:pt x="857" y="271"/>
                    <a:pt x="1227" y="74"/>
                  </a:cubicBezTo>
                  <a:cubicBezTo>
                    <a:pt x="1257" y="56"/>
                    <a:pt x="1251" y="0"/>
                    <a:pt x="1208" y="6"/>
                  </a:cubicBezTo>
                  <a:cubicBezTo>
                    <a:pt x="808" y="105"/>
                    <a:pt x="426" y="271"/>
                    <a:pt x="19" y="345"/>
                  </a:cubicBezTo>
                  <a:cubicBezTo>
                    <a:pt x="1" y="345"/>
                    <a:pt x="1" y="370"/>
                    <a:pt x="19" y="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533;p39"/>
            <p:cNvSpPr/>
            <p:nvPr/>
          </p:nvSpPr>
          <p:spPr>
            <a:xfrm>
              <a:off x="2289271" y="2656491"/>
              <a:ext cx="941628" cy="355974"/>
            </a:xfrm>
            <a:custGeom>
              <a:avLst/>
              <a:gdLst/>
              <a:ahLst/>
              <a:cxnLst/>
              <a:rect l="l" t="t" r="r" b="b"/>
              <a:pathLst>
                <a:path w="4891" h="1849" extrusionOk="0">
                  <a:moveTo>
                    <a:pt x="4866" y="1812"/>
                  </a:moveTo>
                  <a:cubicBezTo>
                    <a:pt x="4029" y="1621"/>
                    <a:pt x="3277" y="1202"/>
                    <a:pt x="2458" y="974"/>
                  </a:cubicBezTo>
                  <a:cubicBezTo>
                    <a:pt x="2039" y="863"/>
                    <a:pt x="1639" y="697"/>
                    <a:pt x="1245" y="524"/>
                  </a:cubicBezTo>
                  <a:cubicBezTo>
                    <a:pt x="857" y="358"/>
                    <a:pt x="475" y="143"/>
                    <a:pt x="68" y="13"/>
                  </a:cubicBezTo>
                  <a:cubicBezTo>
                    <a:pt x="25" y="1"/>
                    <a:pt x="1" y="56"/>
                    <a:pt x="38" y="75"/>
                  </a:cubicBezTo>
                  <a:cubicBezTo>
                    <a:pt x="407" y="290"/>
                    <a:pt x="814" y="457"/>
                    <a:pt x="1195" y="629"/>
                  </a:cubicBezTo>
                  <a:cubicBezTo>
                    <a:pt x="1590" y="808"/>
                    <a:pt x="1990" y="962"/>
                    <a:pt x="2409" y="1079"/>
                  </a:cubicBezTo>
                  <a:cubicBezTo>
                    <a:pt x="2822" y="1196"/>
                    <a:pt x="3234" y="1313"/>
                    <a:pt x="3635" y="1473"/>
                  </a:cubicBezTo>
                  <a:cubicBezTo>
                    <a:pt x="4035" y="1627"/>
                    <a:pt x="4429" y="1769"/>
                    <a:pt x="4860" y="1843"/>
                  </a:cubicBezTo>
                  <a:cubicBezTo>
                    <a:pt x="4885" y="1849"/>
                    <a:pt x="4891" y="1812"/>
                    <a:pt x="4866" y="1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534;p39"/>
            <p:cNvSpPr/>
            <p:nvPr/>
          </p:nvSpPr>
          <p:spPr>
            <a:xfrm>
              <a:off x="3323311" y="3028831"/>
              <a:ext cx="48708" cy="25220"/>
            </a:xfrm>
            <a:custGeom>
              <a:avLst/>
              <a:gdLst/>
              <a:ahLst/>
              <a:cxnLst/>
              <a:rect l="l" t="t" r="r" b="b"/>
              <a:pathLst>
                <a:path w="253" h="131" extrusionOk="0">
                  <a:moveTo>
                    <a:pt x="31" y="69"/>
                  </a:moveTo>
                  <a:cubicBezTo>
                    <a:pt x="87" y="93"/>
                    <a:pt x="204" y="130"/>
                    <a:pt x="247" y="56"/>
                  </a:cubicBezTo>
                  <a:cubicBezTo>
                    <a:pt x="253" y="50"/>
                    <a:pt x="247" y="32"/>
                    <a:pt x="241" y="26"/>
                  </a:cubicBezTo>
                  <a:cubicBezTo>
                    <a:pt x="216" y="1"/>
                    <a:pt x="198" y="1"/>
                    <a:pt x="161" y="7"/>
                  </a:cubicBezTo>
                  <a:cubicBezTo>
                    <a:pt x="117" y="13"/>
                    <a:pt x="87" y="26"/>
                    <a:pt x="44" y="19"/>
                  </a:cubicBezTo>
                  <a:cubicBezTo>
                    <a:pt x="13" y="13"/>
                    <a:pt x="0" y="56"/>
                    <a:pt x="31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535;p39"/>
            <p:cNvSpPr/>
            <p:nvPr/>
          </p:nvSpPr>
          <p:spPr>
            <a:xfrm>
              <a:off x="3433627" y="3041922"/>
              <a:ext cx="71233" cy="20407"/>
            </a:xfrm>
            <a:custGeom>
              <a:avLst/>
              <a:gdLst/>
              <a:ahLst/>
              <a:cxnLst/>
              <a:rect l="l" t="t" r="r" b="b"/>
              <a:pathLst>
                <a:path w="370" h="106" extrusionOk="0">
                  <a:moveTo>
                    <a:pt x="25" y="50"/>
                  </a:moveTo>
                  <a:cubicBezTo>
                    <a:pt x="80" y="56"/>
                    <a:pt x="130" y="62"/>
                    <a:pt x="179" y="68"/>
                  </a:cubicBezTo>
                  <a:cubicBezTo>
                    <a:pt x="234" y="75"/>
                    <a:pt x="284" y="93"/>
                    <a:pt x="339" y="105"/>
                  </a:cubicBezTo>
                  <a:cubicBezTo>
                    <a:pt x="364" y="105"/>
                    <a:pt x="370" y="75"/>
                    <a:pt x="351" y="62"/>
                  </a:cubicBezTo>
                  <a:cubicBezTo>
                    <a:pt x="259" y="19"/>
                    <a:pt x="136" y="13"/>
                    <a:pt x="37" y="1"/>
                  </a:cubicBezTo>
                  <a:cubicBezTo>
                    <a:pt x="6" y="1"/>
                    <a:pt x="0" y="44"/>
                    <a:pt x="25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536;p39"/>
            <p:cNvSpPr/>
            <p:nvPr/>
          </p:nvSpPr>
          <p:spPr>
            <a:xfrm>
              <a:off x="3280571" y="2663615"/>
              <a:ext cx="670171" cy="184052"/>
            </a:xfrm>
            <a:custGeom>
              <a:avLst/>
              <a:gdLst/>
              <a:ahLst/>
              <a:cxnLst/>
              <a:rect l="l" t="t" r="r" b="b"/>
              <a:pathLst>
                <a:path w="3481" h="956" extrusionOk="0">
                  <a:moveTo>
                    <a:pt x="19" y="25"/>
                  </a:moveTo>
                  <a:cubicBezTo>
                    <a:pt x="604" y="229"/>
                    <a:pt x="1171" y="450"/>
                    <a:pt x="1768" y="623"/>
                  </a:cubicBezTo>
                  <a:cubicBezTo>
                    <a:pt x="2033" y="697"/>
                    <a:pt x="2298" y="765"/>
                    <a:pt x="2563" y="820"/>
                  </a:cubicBezTo>
                  <a:cubicBezTo>
                    <a:pt x="2840" y="882"/>
                    <a:pt x="3148" y="956"/>
                    <a:pt x="3431" y="919"/>
                  </a:cubicBezTo>
                  <a:cubicBezTo>
                    <a:pt x="3481" y="919"/>
                    <a:pt x="3474" y="857"/>
                    <a:pt x="3438" y="851"/>
                  </a:cubicBezTo>
                  <a:cubicBezTo>
                    <a:pt x="3191" y="783"/>
                    <a:pt x="2926" y="771"/>
                    <a:pt x="2674" y="728"/>
                  </a:cubicBezTo>
                  <a:cubicBezTo>
                    <a:pt x="2353" y="666"/>
                    <a:pt x="2039" y="586"/>
                    <a:pt x="1731" y="494"/>
                  </a:cubicBezTo>
                  <a:cubicBezTo>
                    <a:pt x="1165" y="333"/>
                    <a:pt x="598" y="161"/>
                    <a:pt x="31" y="7"/>
                  </a:cubicBezTo>
                  <a:cubicBezTo>
                    <a:pt x="13" y="1"/>
                    <a:pt x="1" y="25"/>
                    <a:pt x="19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537;p39"/>
            <p:cNvSpPr/>
            <p:nvPr/>
          </p:nvSpPr>
          <p:spPr>
            <a:xfrm>
              <a:off x="2848935" y="2572359"/>
              <a:ext cx="249317" cy="56024"/>
            </a:xfrm>
            <a:custGeom>
              <a:avLst/>
              <a:gdLst/>
              <a:ahLst/>
              <a:cxnLst/>
              <a:rect l="l" t="t" r="r" b="b"/>
              <a:pathLst>
                <a:path w="1295" h="291" extrusionOk="0">
                  <a:moveTo>
                    <a:pt x="13" y="105"/>
                  </a:moveTo>
                  <a:cubicBezTo>
                    <a:pt x="198" y="136"/>
                    <a:pt x="395" y="124"/>
                    <a:pt x="580" y="155"/>
                  </a:cubicBezTo>
                  <a:cubicBezTo>
                    <a:pt x="795" y="192"/>
                    <a:pt x="1005" y="235"/>
                    <a:pt x="1214" y="278"/>
                  </a:cubicBezTo>
                  <a:cubicBezTo>
                    <a:pt x="1276" y="290"/>
                    <a:pt x="1294" y="198"/>
                    <a:pt x="1233" y="185"/>
                  </a:cubicBezTo>
                  <a:cubicBezTo>
                    <a:pt x="999" y="136"/>
                    <a:pt x="764" y="87"/>
                    <a:pt x="524" y="56"/>
                  </a:cubicBezTo>
                  <a:cubicBezTo>
                    <a:pt x="370" y="31"/>
                    <a:pt x="161" y="1"/>
                    <a:pt x="13" y="81"/>
                  </a:cubicBezTo>
                  <a:cubicBezTo>
                    <a:pt x="1" y="87"/>
                    <a:pt x="1" y="105"/>
                    <a:pt x="13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538;p39"/>
            <p:cNvSpPr/>
            <p:nvPr/>
          </p:nvSpPr>
          <p:spPr>
            <a:xfrm>
              <a:off x="2910735" y="2498815"/>
              <a:ext cx="52366" cy="83170"/>
            </a:xfrm>
            <a:custGeom>
              <a:avLst/>
              <a:gdLst/>
              <a:ahLst/>
              <a:cxnLst/>
              <a:rect l="l" t="t" r="r" b="b"/>
              <a:pathLst>
                <a:path w="272" h="432" extrusionOk="0">
                  <a:moveTo>
                    <a:pt x="234" y="13"/>
                  </a:moveTo>
                  <a:cubicBezTo>
                    <a:pt x="142" y="118"/>
                    <a:pt x="37" y="235"/>
                    <a:pt x="6" y="370"/>
                  </a:cubicBezTo>
                  <a:cubicBezTo>
                    <a:pt x="0" y="413"/>
                    <a:pt x="62" y="432"/>
                    <a:pt x="80" y="389"/>
                  </a:cubicBezTo>
                  <a:cubicBezTo>
                    <a:pt x="129" y="266"/>
                    <a:pt x="172" y="149"/>
                    <a:pt x="259" y="32"/>
                  </a:cubicBezTo>
                  <a:cubicBezTo>
                    <a:pt x="271" y="19"/>
                    <a:pt x="246" y="1"/>
                    <a:pt x="2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539;p39"/>
            <p:cNvSpPr/>
            <p:nvPr/>
          </p:nvSpPr>
          <p:spPr>
            <a:xfrm>
              <a:off x="2928447" y="2510751"/>
              <a:ext cx="62955" cy="89138"/>
            </a:xfrm>
            <a:custGeom>
              <a:avLst/>
              <a:gdLst/>
              <a:ahLst/>
              <a:cxnLst/>
              <a:rect l="l" t="t" r="r" b="b"/>
              <a:pathLst>
                <a:path w="327" h="463" extrusionOk="0">
                  <a:moveTo>
                    <a:pt x="265" y="31"/>
                  </a:moveTo>
                  <a:cubicBezTo>
                    <a:pt x="185" y="148"/>
                    <a:pt x="93" y="259"/>
                    <a:pt x="25" y="388"/>
                  </a:cubicBezTo>
                  <a:cubicBezTo>
                    <a:pt x="0" y="425"/>
                    <a:pt x="68" y="462"/>
                    <a:pt x="93" y="425"/>
                  </a:cubicBezTo>
                  <a:cubicBezTo>
                    <a:pt x="173" y="308"/>
                    <a:pt x="241" y="179"/>
                    <a:pt x="308" y="56"/>
                  </a:cubicBezTo>
                  <a:cubicBezTo>
                    <a:pt x="327" y="31"/>
                    <a:pt x="284" y="0"/>
                    <a:pt x="265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540;p39"/>
            <p:cNvSpPr/>
            <p:nvPr/>
          </p:nvSpPr>
          <p:spPr>
            <a:xfrm>
              <a:off x="2967529" y="2515372"/>
              <a:ext cx="58334" cy="90486"/>
            </a:xfrm>
            <a:custGeom>
              <a:avLst/>
              <a:gdLst/>
              <a:ahLst/>
              <a:cxnLst/>
              <a:rect l="l" t="t" r="r" b="b"/>
              <a:pathLst>
                <a:path w="303" h="470" extrusionOk="0">
                  <a:moveTo>
                    <a:pt x="241" y="32"/>
                  </a:moveTo>
                  <a:cubicBezTo>
                    <a:pt x="161" y="149"/>
                    <a:pt x="56" y="253"/>
                    <a:pt x="13" y="395"/>
                  </a:cubicBezTo>
                  <a:cubicBezTo>
                    <a:pt x="1" y="444"/>
                    <a:pt x="87" y="469"/>
                    <a:pt x="112" y="420"/>
                  </a:cubicBezTo>
                  <a:cubicBezTo>
                    <a:pt x="155" y="290"/>
                    <a:pt x="222" y="180"/>
                    <a:pt x="290" y="56"/>
                  </a:cubicBezTo>
                  <a:cubicBezTo>
                    <a:pt x="302" y="32"/>
                    <a:pt x="259" y="1"/>
                    <a:pt x="241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541;p39"/>
            <p:cNvSpPr/>
            <p:nvPr/>
          </p:nvSpPr>
          <p:spPr>
            <a:xfrm>
              <a:off x="3022013" y="2513062"/>
              <a:ext cx="44088" cy="96261"/>
            </a:xfrm>
            <a:custGeom>
              <a:avLst/>
              <a:gdLst/>
              <a:ahLst/>
              <a:cxnLst/>
              <a:rect l="l" t="t" r="r" b="b"/>
              <a:pathLst>
                <a:path w="229" h="500" extrusionOk="0">
                  <a:moveTo>
                    <a:pt x="186" y="25"/>
                  </a:moveTo>
                  <a:cubicBezTo>
                    <a:pt x="167" y="105"/>
                    <a:pt x="124" y="185"/>
                    <a:pt x="87" y="259"/>
                  </a:cubicBezTo>
                  <a:cubicBezTo>
                    <a:pt x="63" y="315"/>
                    <a:pt x="7" y="376"/>
                    <a:pt x="7" y="432"/>
                  </a:cubicBezTo>
                  <a:cubicBezTo>
                    <a:pt x="1" y="469"/>
                    <a:pt x="38" y="500"/>
                    <a:pt x="69" y="475"/>
                  </a:cubicBezTo>
                  <a:cubicBezTo>
                    <a:pt x="124" y="432"/>
                    <a:pt x="155" y="333"/>
                    <a:pt x="180" y="272"/>
                  </a:cubicBezTo>
                  <a:cubicBezTo>
                    <a:pt x="210" y="192"/>
                    <a:pt x="229" y="112"/>
                    <a:pt x="229" y="25"/>
                  </a:cubicBezTo>
                  <a:cubicBezTo>
                    <a:pt x="229" y="1"/>
                    <a:pt x="192" y="1"/>
                    <a:pt x="18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542;p39"/>
            <p:cNvSpPr/>
            <p:nvPr/>
          </p:nvSpPr>
          <p:spPr>
            <a:xfrm>
              <a:off x="3057630" y="2532121"/>
              <a:ext cx="66613" cy="90293"/>
            </a:xfrm>
            <a:custGeom>
              <a:avLst/>
              <a:gdLst/>
              <a:ahLst/>
              <a:cxnLst/>
              <a:rect l="l" t="t" r="r" b="b"/>
              <a:pathLst>
                <a:path w="346" h="469" extrusionOk="0">
                  <a:moveTo>
                    <a:pt x="290" y="31"/>
                  </a:moveTo>
                  <a:cubicBezTo>
                    <a:pt x="253" y="99"/>
                    <a:pt x="210" y="166"/>
                    <a:pt x="161" y="228"/>
                  </a:cubicBezTo>
                  <a:cubicBezTo>
                    <a:pt x="118" y="290"/>
                    <a:pt x="32" y="345"/>
                    <a:pt x="13" y="419"/>
                  </a:cubicBezTo>
                  <a:cubicBezTo>
                    <a:pt x="1" y="444"/>
                    <a:pt x="19" y="468"/>
                    <a:pt x="50" y="456"/>
                  </a:cubicBezTo>
                  <a:cubicBezTo>
                    <a:pt x="124" y="431"/>
                    <a:pt x="173" y="333"/>
                    <a:pt x="216" y="271"/>
                  </a:cubicBezTo>
                  <a:cubicBezTo>
                    <a:pt x="259" y="203"/>
                    <a:pt x="303" y="130"/>
                    <a:pt x="333" y="49"/>
                  </a:cubicBezTo>
                  <a:cubicBezTo>
                    <a:pt x="346" y="19"/>
                    <a:pt x="303" y="0"/>
                    <a:pt x="290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543;p39"/>
            <p:cNvSpPr/>
            <p:nvPr/>
          </p:nvSpPr>
          <p:spPr>
            <a:xfrm>
              <a:off x="3751290" y="2679016"/>
              <a:ext cx="29841" cy="135536"/>
            </a:xfrm>
            <a:custGeom>
              <a:avLst/>
              <a:gdLst/>
              <a:ahLst/>
              <a:cxnLst/>
              <a:rect l="l" t="t" r="r" b="b"/>
              <a:pathLst>
                <a:path w="155" h="704" extrusionOk="0">
                  <a:moveTo>
                    <a:pt x="7" y="32"/>
                  </a:moveTo>
                  <a:cubicBezTo>
                    <a:pt x="1" y="241"/>
                    <a:pt x="26" y="457"/>
                    <a:pt x="69" y="654"/>
                  </a:cubicBezTo>
                  <a:cubicBezTo>
                    <a:pt x="75" y="703"/>
                    <a:pt x="155" y="691"/>
                    <a:pt x="149" y="641"/>
                  </a:cubicBezTo>
                  <a:cubicBezTo>
                    <a:pt x="112" y="438"/>
                    <a:pt x="93" y="229"/>
                    <a:pt x="50" y="26"/>
                  </a:cubicBezTo>
                  <a:cubicBezTo>
                    <a:pt x="50" y="1"/>
                    <a:pt x="7" y="7"/>
                    <a:pt x="7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544;p39"/>
            <p:cNvSpPr/>
            <p:nvPr/>
          </p:nvSpPr>
          <p:spPr>
            <a:xfrm>
              <a:off x="3694496" y="2673241"/>
              <a:ext cx="21563" cy="131685"/>
            </a:xfrm>
            <a:custGeom>
              <a:avLst/>
              <a:gdLst/>
              <a:ahLst/>
              <a:cxnLst/>
              <a:rect l="l" t="t" r="r" b="b"/>
              <a:pathLst>
                <a:path w="112" h="684" extrusionOk="0">
                  <a:moveTo>
                    <a:pt x="19" y="19"/>
                  </a:moveTo>
                  <a:cubicBezTo>
                    <a:pt x="6" y="222"/>
                    <a:pt x="0" y="431"/>
                    <a:pt x="25" y="628"/>
                  </a:cubicBezTo>
                  <a:cubicBezTo>
                    <a:pt x="31" y="684"/>
                    <a:pt x="111" y="671"/>
                    <a:pt x="111" y="616"/>
                  </a:cubicBezTo>
                  <a:cubicBezTo>
                    <a:pt x="105" y="419"/>
                    <a:pt x="62" y="222"/>
                    <a:pt x="62" y="19"/>
                  </a:cubicBezTo>
                  <a:cubicBezTo>
                    <a:pt x="62" y="0"/>
                    <a:pt x="25" y="0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545;p39"/>
            <p:cNvSpPr/>
            <p:nvPr/>
          </p:nvSpPr>
          <p:spPr>
            <a:xfrm>
              <a:off x="3631541" y="2650716"/>
              <a:ext cx="23873" cy="127065"/>
            </a:xfrm>
            <a:custGeom>
              <a:avLst/>
              <a:gdLst/>
              <a:ahLst/>
              <a:cxnLst/>
              <a:rect l="l" t="t" r="r" b="b"/>
              <a:pathLst>
                <a:path w="124" h="660" extrusionOk="0">
                  <a:moveTo>
                    <a:pt x="56" y="25"/>
                  </a:moveTo>
                  <a:cubicBezTo>
                    <a:pt x="13" y="210"/>
                    <a:pt x="1" y="431"/>
                    <a:pt x="38" y="610"/>
                  </a:cubicBezTo>
                  <a:cubicBezTo>
                    <a:pt x="50" y="659"/>
                    <a:pt x="112" y="653"/>
                    <a:pt x="118" y="604"/>
                  </a:cubicBezTo>
                  <a:cubicBezTo>
                    <a:pt x="124" y="413"/>
                    <a:pt x="75" y="228"/>
                    <a:pt x="99" y="31"/>
                  </a:cubicBezTo>
                  <a:cubicBezTo>
                    <a:pt x="106" y="6"/>
                    <a:pt x="62" y="0"/>
                    <a:pt x="5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546;p39"/>
            <p:cNvSpPr/>
            <p:nvPr/>
          </p:nvSpPr>
          <p:spPr>
            <a:xfrm>
              <a:off x="3579367" y="2637624"/>
              <a:ext cx="21563" cy="134188"/>
            </a:xfrm>
            <a:custGeom>
              <a:avLst/>
              <a:gdLst/>
              <a:ahLst/>
              <a:cxnLst/>
              <a:rect l="l" t="t" r="r" b="b"/>
              <a:pathLst>
                <a:path w="112" h="697" extrusionOk="0">
                  <a:moveTo>
                    <a:pt x="13" y="37"/>
                  </a:moveTo>
                  <a:cubicBezTo>
                    <a:pt x="1" y="241"/>
                    <a:pt x="7" y="444"/>
                    <a:pt x="25" y="641"/>
                  </a:cubicBezTo>
                  <a:cubicBezTo>
                    <a:pt x="25" y="696"/>
                    <a:pt x="112" y="684"/>
                    <a:pt x="106" y="635"/>
                  </a:cubicBezTo>
                  <a:cubicBezTo>
                    <a:pt x="93" y="431"/>
                    <a:pt x="69" y="234"/>
                    <a:pt x="69" y="37"/>
                  </a:cubicBezTo>
                  <a:cubicBezTo>
                    <a:pt x="69" y="0"/>
                    <a:pt x="13" y="0"/>
                    <a:pt x="13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547;p39"/>
            <p:cNvSpPr/>
            <p:nvPr/>
          </p:nvSpPr>
          <p:spPr>
            <a:xfrm>
              <a:off x="3526038" y="2623377"/>
              <a:ext cx="22718" cy="119942"/>
            </a:xfrm>
            <a:custGeom>
              <a:avLst/>
              <a:gdLst/>
              <a:ahLst/>
              <a:cxnLst/>
              <a:rect l="l" t="t" r="r" b="b"/>
              <a:pathLst>
                <a:path w="118" h="623" extrusionOk="0">
                  <a:moveTo>
                    <a:pt x="38" y="19"/>
                  </a:moveTo>
                  <a:cubicBezTo>
                    <a:pt x="19" y="204"/>
                    <a:pt x="1" y="401"/>
                    <a:pt x="13" y="579"/>
                  </a:cubicBezTo>
                  <a:cubicBezTo>
                    <a:pt x="13" y="623"/>
                    <a:pt x="81" y="623"/>
                    <a:pt x="87" y="579"/>
                  </a:cubicBezTo>
                  <a:cubicBezTo>
                    <a:pt x="118" y="395"/>
                    <a:pt x="75" y="204"/>
                    <a:pt x="75" y="19"/>
                  </a:cubicBezTo>
                  <a:cubicBezTo>
                    <a:pt x="75" y="0"/>
                    <a:pt x="38" y="0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548;p39"/>
            <p:cNvSpPr/>
            <p:nvPr/>
          </p:nvSpPr>
          <p:spPr>
            <a:xfrm>
              <a:off x="3472709" y="2603162"/>
              <a:ext cx="27531" cy="117631"/>
            </a:xfrm>
            <a:custGeom>
              <a:avLst/>
              <a:gdLst/>
              <a:ahLst/>
              <a:cxnLst/>
              <a:rect l="l" t="t" r="r" b="b"/>
              <a:pathLst>
                <a:path w="143" h="611" extrusionOk="0">
                  <a:moveTo>
                    <a:pt x="68" y="32"/>
                  </a:moveTo>
                  <a:cubicBezTo>
                    <a:pt x="56" y="204"/>
                    <a:pt x="0" y="401"/>
                    <a:pt x="25" y="574"/>
                  </a:cubicBezTo>
                  <a:cubicBezTo>
                    <a:pt x="31" y="610"/>
                    <a:pt x="87" y="610"/>
                    <a:pt x="99" y="574"/>
                  </a:cubicBezTo>
                  <a:cubicBezTo>
                    <a:pt x="142" y="401"/>
                    <a:pt x="117" y="204"/>
                    <a:pt x="117" y="32"/>
                  </a:cubicBezTo>
                  <a:cubicBezTo>
                    <a:pt x="124" y="1"/>
                    <a:pt x="74" y="7"/>
                    <a:pt x="68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549;p39"/>
            <p:cNvSpPr/>
            <p:nvPr/>
          </p:nvSpPr>
          <p:spPr>
            <a:xfrm>
              <a:off x="3425349" y="2600852"/>
              <a:ext cx="26183" cy="104540"/>
            </a:xfrm>
            <a:custGeom>
              <a:avLst/>
              <a:gdLst/>
              <a:ahLst/>
              <a:cxnLst/>
              <a:rect l="l" t="t" r="r" b="b"/>
              <a:pathLst>
                <a:path w="136" h="543" extrusionOk="0">
                  <a:moveTo>
                    <a:pt x="86" y="25"/>
                  </a:moveTo>
                  <a:cubicBezTo>
                    <a:pt x="74" y="111"/>
                    <a:pt x="62" y="198"/>
                    <a:pt x="49" y="284"/>
                  </a:cubicBezTo>
                  <a:cubicBezTo>
                    <a:pt x="43" y="358"/>
                    <a:pt x="0" y="450"/>
                    <a:pt x="31" y="524"/>
                  </a:cubicBezTo>
                  <a:cubicBezTo>
                    <a:pt x="31" y="536"/>
                    <a:pt x="49" y="542"/>
                    <a:pt x="62" y="530"/>
                  </a:cubicBezTo>
                  <a:cubicBezTo>
                    <a:pt x="117" y="475"/>
                    <a:pt x="117" y="395"/>
                    <a:pt x="123" y="327"/>
                  </a:cubicBezTo>
                  <a:cubicBezTo>
                    <a:pt x="129" y="222"/>
                    <a:pt x="129" y="124"/>
                    <a:pt x="136" y="25"/>
                  </a:cubicBezTo>
                  <a:cubicBezTo>
                    <a:pt x="136" y="0"/>
                    <a:pt x="92" y="0"/>
                    <a:pt x="8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550;p39"/>
            <p:cNvSpPr/>
            <p:nvPr/>
          </p:nvSpPr>
          <p:spPr>
            <a:xfrm>
              <a:off x="3383764" y="2586605"/>
              <a:ext cx="27531" cy="105695"/>
            </a:xfrm>
            <a:custGeom>
              <a:avLst/>
              <a:gdLst/>
              <a:ahLst/>
              <a:cxnLst/>
              <a:rect l="l" t="t" r="r" b="b"/>
              <a:pathLst>
                <a:path w="143" h="549" extrusionOk="0">
                  <a:moveTo>
                    <a:pt x="93" y="25"/>
                  </a:moveTo>
                  <a:cubicBezTo>
                    <a:pt x="87" y="111"/>
                    <a:pt x="74" y="191"/>
                    <a:pt x="62" y="278"/>
                  </a:cubicBezTo>
                  <a:cubicBezTo>
                    <a:pt x="50" y="358"/>
                    <a:pt x="1" y="444"/>
                    <a:pt x="7" y="524"/>
                  </a:cubicBezTo>
                  <a:cubicBezTo>
                    <a:pt x="13" y="536"/>
                    <a:pt x="31" y="549"/>
                    <a:pt x="44" y="536"/>
                  </a:cubicBezTo>
                  <a:cubicBezTo>
                    <a:pt x="105" y="481"/>
                    <a:pt x="111" y="389"/>
                    <a:pt x="124" y="315"/>
                  </a:cubicBezTo>
                  <a:cubicBezTo>
                    <a:pt x="136" y="222"/>
                    <a:pt x="136" y="124"/>
                    <a:pt x="142" y="25"/>
                  </a:cubicBezTo>
                  <a:cubicBezTo>
                    <a:pt x="142" y="1"/>
                    <a:pt x="99" y="1"/>
                    <a:pt x="9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551;p39"/>
            <p:cNvSpPr/>
            <p:nvPr/>
          </p:nvSpPr>
          <p:spPr>
            <a:xfrm>
              <a:off x="3317343" y="2571204"/>
              <a:ext cx="33499" cy="109353"/>
            </a:xfrm>
            <a:custGeom>
              <a:avLst/>
              <a:gdLst/>
              <a:ahLst/>
              <a:cxnLst/>
              <a:rect l="l" t="t" r="r" b="b"/>
              <a:pathLst>
                <a:path w="174" h="568" extrusionOk="0">
                  <a:moveTo>
                    <a:pt x="130" y="25"/>
                  </a:moveTo>
                  <a:cubicBezTo>
                    <a:pt x="93" y="185"/>
                    <a:pt x="25" y="352"/>
                    <a:pt x="7" y="512"/>
                  </a:cubicBezTo>
                  <a:cubicBezTo>
                    <a:pt x="1" y="549"/>
                    <a:pt x="56" y="567"/>
                    <a:pt x="68" y="530"/>
                  </a:cubicBezTo>
                  <a:cubicBezTo>
                    <a:pt x="130" y="376"/>
                    <a:pt x="142" y="191"/>
                    <a:pt x="167" y="31"/>
                  </a:cubicBezTo>
                  <a:cubicBezTo>
                    <a:pt x="173" y="0"/>
                    <a:pt x="136" y="0"/>
                    <a:pt x="13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552;p39"/>
            <p:cNvSpPr/>
            <p:nvPr/>
          </p:nvSpPr>
          <p:spPr>
            <a:xfrm>
              <a:off x="3215306" y="2548678"/>
              <a:ext cx="107043" cy="214855"/>
            </a:xfrm>
            <a:custGeom>
              <a:avLst/>
              <a:gdLst/>
              <a:ahLst/>
              <a:cxnLst/>
              <a:rect l="l" t="t" r="r" b="b"/>
              <a:pathLst>
                <a:path w="556" h="1116" extrusionOk="0">
                  <a:moveTo>
                    <a:pt x="494" y="31"/>
                  </a:moveTo>
                  <a:cubicBezTo>
                    <a:pt x="352" y="376"/>
                    <a:pt x="309" y="746"/>
                    <a:pt x="38" y="1029"/>
                  </a:cubicBezTo>
                  <a:cubicBezTo>
                    <a:pt x="1" y="1072"/>
                    <a:pt x="63" y="1115"/>
                    <a:pt x="99" y="1078"/>
                  </a:cubicBezTo>
                  <a:cubicBezTo>
                    <a:pt x="389" y="795"/>
                    <a:pt x="420" y="413"/>
                    <a:pt x="543" y="50"/>
                  </a:cubicBezTo>
                  <a:cubicBezTo>
                    <a:pt x="555" y="19"/>
                    <a:pt x="506" y="0"/>
                    <a:pt x="494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553;p39"/>
            <p:cNvSpPr/>
            <p:nvPr/>
          </p:nvSpPr>
          <p:spPr>
            <a:xfrm>
              <a:off x="4360818" y="2615099"/>
              <a:ext cx="1174195" cy="319202"/>
            </a:xfrm>
            <a:custGeom>
              <a:avLst/>
              <a:gdLst/>
              <a:ahLst/>
              <a:cxnLst/>
              <a:rect l="l" t="t" r="r" b="b"/>
              <a:pathLst>
                <a:path w="6099" h="1658" extrusionOk="0">
                  <a:moveTo>
                    <a:pt x="44" y="1565"/>
                  </a:moveTo>
                  <a:cubicBezTo>
                    <a:pt x="296" y="1552"/>
                    <a:pt x="537" y="1596"/>
                    <a:pt x="783" y="1626"/>
                  </a:cubicBezTo>
                  <a:cubicBezTo>
                    <a:pt x="1023" y="1657"/>
                    <a:pt x="1282" y="1626"/>
                    <a:pt x="1522" y="1602"/>
                  </a:cubicBezTo>
                  <a:cubicBezTo>
                    <a:pt x="2033" y="1559"/>
                    <a:pt x="2538" y="1435"/>
                    <a:pt x="3031" y="1294"/>
                  </a:cubicBezTo>
                  <a:cubicBezTo>
                    <a:pt x="3555" y="1146"/>
                    <a:pt x="4066" y="955"/>
                    <a:pt x="4571" y="746"/>
                  </a:cubicBezTo>
                  <a:cubicBezTo>
                    <a:pt x="5051" y="548"/>
                    <a:pt x="5556" y="364"/>
                    <a:pt x="6024" y="130"/>
                  </a:cubicBezTo>
                  <a:cubicBezTo>
                    <a:pt x="6098" y="99"/>
                    <a:pt x="6055" y="0"/>
                    <a:pt x="5981" y="25"/>
                  </a:cubicBezTo>
                  <a:cubicBezTo>
                    <a:pt x="5519" y="179"/>
                    <a:pt x="5070" y="401"/>
                    <a:pt x="4614" y="592"/>
                  </a:cubicBezTo>
                  <a:cubicBezTo>
                    <a:pt x="4115" y="807"/>
                    <a:pt x="3604" y="998"/>
                    <a:pt x="3086" y="1158"/>
                  </a:cubicBezTo>
                  <a:cubicBezTo>
                    <a:pt x="2538" y="1325"/>
                    <a:pt x="1984" y="1448"/>
                    <a:pt x="1417" y="1497"/>
                  </a:cubicBezTo>
                  <a:cubicBezTo>
                    <a:pt x="1152" y="1528"/>
                    <a:pt x="894" y="1528"/>
                    <a:pt x="635" y="1497"/>
                  </a:cubicBezTo>
                  <a:cubicBezTo>
                    <a:pt x="432" y="1472"/>
                    <a:pt x="235" y="1454"/>
                    <a:pt x="32" y="1509"/>
                  </a:cubicBezTo>
                  <a:cubicBezTo>
                    <a:pt x="1" y="1522"/>
                    <a:pt x="13" y="1565"/>
                    <a:pt x="44" y="1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554;p39"/>
            <p:cNvSpPr/>
            <p:nvPr/>
          </p:nvSpPr>
          <p:spPr>
            <a:xfrm>
              <a:off x="4458042" y="2821483"/>
              <a:ext cx="32344" cy="85480"/>
            </a:xfrm>
            <a:custGeom>
              <a:avLst/>
              <a:gdLst/>
              <a:ahLst/>
              <a:cxnLst/>
              <a:rect l="l" t="t" r="r" b="b"/>
              <a:pathLst>
                <a:path w="168" h="444" extrusionOk="0">
                  <a:moveTo>
                    <a:pt x="118" y="25"/>
                  </a:moveTo>
                  <a:cubicBezTo>
                    <a:pt x="75" y="148"/>
                    <a:pt x="38" y="271"/>
                    <a:pt x="7" y="394"/>
                  </a:cubicBezTo>
                  <a:cubicBezTo>
                    <a:pt x="1" y="431"/>
                    <a:pt x="56" y="443"/>
                    <a:pt x="69" y="413"/>
                  </a:cubicBezTo>
                  <a:cubicBezTo>
                    <a:pt x="118" y="290"/>
                    <a:pt x="130" y="160"/>
                    <a:pt x="161" y="37"/>
                  </a:cubicBezTo>
                  <a:cubicBezTo>
                    <a:pt x="167" y="12"/>
                    <a:pt x="124" y="0"/>
                    <a:pt x="118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555;p39"/>
            <p:cNvSpPr/>
            <p:nvPr/>
          </p:nvSpPr>
          <p:spPr>
            <a:xfrm>
              <a:off x="4509060" y="2827259"/>
              <a:ext cx="22718" cy="93951"/>
            </a:xfrm>
            <a:custGeom>
              <a:avLst/>
              <a:gdLst/>
              <a:ahLst/>
              <a:cxnLst/>
              <a:rect l="l" t="t" r="r" b="b"/>
              <a:pathLst>
                <a:path w="118" h="488" extrusionOk="0">
                  <a:moveTo>
                    <a:pt x="7" y="38"/>
                  </a:moveTo>
                  <a:cubicBezTo>
                    <a:pt x="31" y="106"/>
                    <a:pt x="31" y="179"/>
                    <a:pt x="31" y="253"/>
                  </a:cubicBezTo>
                  <a:cubicBezTo>
                    <a:pt x="31" y="315"/>
                    <a:pt x="1" y="389"/>
                    <a:pt x="7" y="450"/>
                  </a:cubicBezTo>
                  <a:cubicBezTo>
                    <a:pt x="13" y="481"/>
                    <a:pt x="50" y="487"/>
                    <a:pt x="75" y="469"/>
                  </a:cubicBezTo>
                  <a:cubicBezTo>
                    <a:pt x="118" y="420"/>
                    <a:pt x="118" y="321"/>
                    <a:pt x="111" y="266"/>
                  </a:cubicBezTo>
                  <a:cubicBezTo>
                    <a:pt x="111" y="179"/>
                    <a:pt x="93" y="93"/>
                    <a:pt x="44" y="19"/>
                  </a:cubicBezTo>
                  <a:cubicBezTo>
                    <a:pt x="31" y="1"/>
                    <a:pt x="7" y="19"/>
                    <a:pt x="7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556;p39"/>
            <p:cNvSpPr/>
            <p:nvPr/>
          </p:nvSpPr>
          <p:spPr>
            <a:xfrm>
              <a:off x="4550645" y="2829762"/>
              <a:ext cx="22718" cy="102037"/>
            </a:xfrm>
            <a:custGeom>
              <a:avLst/>
              <a:gdLst/>
              <a:ahLst/>
              <a:cxnLst/>
              <a:rect l="l" t="t" r="r" b="b"/>
              <a:pathLst>
                <a:path w="118" h="530" extrusionOk="0">
                  <a:moveTo>
                    <a:pt x="43" y="37"/>
                  </a:moveTo>
                  <a:cubicBezTo>
                    <a:pt x="43" y="179"/>
                    <a:pt x="19" y="314"/>
                    <a:pt x="6" y="456"/>
                  </a:cubicBezTo>
                  <a:cubicBezTo>
                    <a:pt x="0" y="518"/>
                    <a:pt x="93" y="530"/>
                    <a:pt x="99" y="468"/>
                  </a:cubicBezTo>
                  <a:cubicBezTo>
                    <a:pt x="117" y="320"/>
                    <a:pt x="117" y="173"/>
                    <a:pt x="93" y="31"/>
                  </a:cubicBezTo>
                  <a:cubicBezTo>
                    <a:pt x="86" y="0"/>
                    <a:pt x="43" y="6"/>
                    <a:pt x="43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557;p39"/>
            <p:cNvSpPr/>
            <p:nvPr/>
          </p:nvSpPr>
          <p:spPr>
            <a:xfrm>
              <a:off x="4599161" y="2804734"/>
              <a:ext cx="42933" cy="98764"/>
            </a:xfrm>
            <a:custGeom>
              <a:avLst/>
              <a:gdLst/>
              <a:ahLst/>
              <a:cxnLst/>
              <a:rect l="l" t="t" r="r" b="b"/>
              <a:pathLst>
                <a:path w="223" h="513" extrusionOk="0">
                  <a:moveTo>
                    <a:pt x="161" y="32"/>
                  </a:moveTo>
                  <a:cubicBezTo>
                    <a:pt x="130" y="124"/>
                    <a:pt x="93" y="216"/>
                    <a:pt x="62" y="309"/>
                  </a:cubicBezTo>
                  <a:cubicBezTo>
                    <a:pt x="50" y="346"/>
                    <a:pt x="1" y="457"/>
                    <a:pt x="62" y="475"/>
                  </a:cubicBezTo>
                  <a:cubicBezTo>
                    <a:pt x="155" y="512"/>
                    <a:pt x="198" y="99"/>
                    <a:pt x="216" y="44"/>
                  </a:cubicBezTo>
                  <a:cubicBezTo>
                    <a:pt x="222" y="13"/>
                    <a:pt x="173" y="1"/>
                    <a:pt x="161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58;p39"/>
            <p:cNvSpPr/>
            <p:nvPr/>
          </p:nvSpPr>
          <p:spPr>
            <a:xfrm>
              <a:off x="4664427" y="2784712"/>
              <a:ext cx="22718" cy="124562"/>
            </a:xfrm>
            <a:custGeom>
              <a:avLst/>
              <a:gdLst/>
              <a:ahLst/>
              <a:cxnLst/>
              <a:rect l="l" t="t" r="r" b="b"/>
              <a:pathLst>
                <a:path w="118" h="647" extrusionOk="0">
                  <a:moveTo>
                    <a:pt x="37" y="43"/>
                  </a:moveTo>
                  <a:cubicBezTo>
                    <a:pt x="44" y="148"/>
                    <a:pt x="31" y="259"/>
                    <a:pt x="25" y="363"/>
                  </a:cubicBezTo>
                  <a:cubicBezTo>
                    <a:pt x="13" y="444"/>
                    <a:pt x="0" y="530"/>
                    <a:pt x="25" y="604"/>
                  </a:cubicBezTo>
                  <a:cubicBezTo>
                    <a:pt x="37" y="647"/>
                    <a:pt x="99" y="634"/>
                    <a:pt x="105" y="598"/>
                  </a:cubicBezTo>
                  <a:cubicBezTo>
                    <a:pt x="117" y="505"/>
                    <a:pt x="105" y="419"/>
                    <a:pt x="105" y="327"/>
                  </a:cubicBezTo>
                  <a:cubicBezTo>
                    <a:pt x="105" y="228"/>
                    <a:pt x="105" y="129"/>
                    <a:pt x="99" y="37"/>
                  </a:cubicBezTo>
                  <a:cubicBezTo>
                    <a:pt x="93" y="0"/>
                    <a:pt x="37" y="6"/>
                    <a:pt x="37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559;p39"/>
            <p:cNvSpPr/>
            <p:nvPr/>
          </p:nvSpPr>
          <p:spPr>
            <a:xfrm>
              <a:off x="4708322" y="2805889"/>
              <a:ext cx="35809" cy="105887"/>
            </a:xfrm>
            <a:custGeom>
              <a:avLst/>
              <a:gdLst/>
              <a:ahLst/>
              <a:cxnLst/>
              <a:rect l="l" t="t" r="r" b="b"/>
              <a:pathLst>
                <a:path w="186" h="550" extrusionOk="0">
                  <a:moveTo>
                    <a:pt x="130" y="32"/>
                  </a:moveTo>
                  <a:cubicBezTo>
                    <a:pt x="111" y="180"/>
                    <a:pt x="80" y="315"/>
                    <a:pt x="25" y="457"/>
                  </a:cubicBezTo>
                  <a:cubicBezTo>
                    <a:pt x="0" y="512"/>
                    <a:pt x="80" y="549"/>
                    <a:pt x="105" y="494"/>
                  </a:cubicBezTo>
                  <a:cubicBezTo>
                    <a:pt x="179" y="352"/>
                    <a:pt x="173" y="186"/>
                    <a:pt x="185" y="32"/>
                  </a:cubicBezTo>
                  <a:cubicBezTo>
                    <a:pt x="185" y="1"/>
                    <a:pt x="130" y="1"/>
                    <a:pt x="13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560;p39"/>
            <p:cNvSpPr/>
            <p:nvPr/>
          </p:nvSpPr>
          <p:spPr>
            <a:xfrm>
              <a:off x="4763961" y="2779898"/>
              <a:ext cx="32344" cy="110508"/>
            </a:xfrm>
            <a:custGeom>
              <a:avLst/>
              <a:gdLst/>
              <a:ahLst/>
              <a:cxnLst/>
              <a:rect l="l" t="t" r="r" b="b"/>
              <a:pathLst>
                <a:path w="168" h="574" extrusionOk="0">
                  <a:moveTo>
                    <a:pt x="112" y="31"/>
                  </a:moveTo>
                  <a:cubicBezTo>
                    <a:pt x="62" y="191"/>
                    <a:pt x="13" y="352"/>
                    <a:pt x="1" y="518"/>
                  </a:cubicBezTo>
                  <a:cubicBezTo>
                    <a:pt x="1" y="536"/>
                    <a:pt x="7" y="561"/>
                    <a:pt x="32" y="567"/>
                  </a:cubicBezTo>
                  <a:cubicBezTo>
                    <a:pt x="44" y="573"/>
                    <a:pt x="50" y="573"/>
                    <a:pt x="69" y="567"/>
                  </a:cubicBezTo>
                  <a:cubicBezTo>
                    <a:pt x="87" y="555"/>
                    <a:pt x="99" y="536"/>
                    <a:pt x="99" y="518"/>
                  </a:cubicBezTo>
                  <a:cubicBezTo>
                    <a:pt x="106" y="358"/>
                    <a:pt x="130" y="191"/>
                    <a:pt x="161" y="37"/>
                  </a:cubicBezTo>
                  <a:cubicBezTo>
                    <a:pt x="167" y="7"/>
                    <a:pt x="118" y="0"/>
                    <a:pt x="11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561;p39"/>
            <p:cNvSpPr/>
            <p:nvPr/>
          </p:nvSpPr>
          <p:spPr>
            <a:xfrm>
              <a:off x="4812669" y="2770465"/>
              <a:ext cx="38119" cy="111663"/>
            </a:xfrm>
            <a:custGeom>
              <a:avLst/>
              <a:gdLst/>
              <a:ahLst/>
              <a:cxnLst/>
              <a:rect l="l" t="t" r="r" b="b"/>
              <a:pathLst>
                <a:path w="198" h="580" extrusionOk="0">
                  <a:moveTo>
                    <a:pt x="130" y="37"/>
                  </a:moveTo>
                  <a:cubicBezTo>
                    <a:pt x="68" y="179"/>
                    <a:pt x="13" y="351"/>
                    <a:pt x="0" y="505"/>
                  </a:cubicBezTo>
                  <a:cubicBezTo>
                    <a:pt x="0" y="555"/>
                    <a:pt x="62" y="579"/>
                    <a:pt x="87" y="530"/>
                  </a:cubicBezTo>
                  <a:cubicBezTo>
                    <a:pt x="148" y="382"/>
                    <a:pt x="142" y="203"/>
                    <a:pt x="191" y="49"/>
                  </a:cubicBezTo>
                  <a:cubicBezTo>
                    <a:pt x="197" y="19"/>
                    <a:pt x="142" y="0"/>
                    <a:pt x="130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62;p39"/>
            <p:cNvSpPr/>
            <p:nvPr/>
          </p:nvSpPr>
          <p:spPr>
            <a:xfrm>
              <a:off x="4879090" y="2764497"/>
              <a:ext cx="27338" cy="90293"/>
            </a:xfrm>
            <a:custGeom>
              <a:avLst/>
              <a:gdLst/>
              <a:ahLst/>
              <a:cxnLst/>
              <a:rect l="l" t="t" r="r" b="b"/>
              <a:pathLst>
                <a:path w="142" h="469" extrusionOk="0">
                  <a:moveTo>
                    <a:pt x="93" y="31"/>
                  </a:moveTo>
                  <a:cubicBezTo>
                    <a:pt x="62" y="154"/>
                    <a:pt x="25" y="278"/>
                    <a:pt x="6" y="407"/>
                  </a:cubicBezTo>
                  <a:cubicBezTo>
                    <a:pt x="0" y="425"/>
                    <a:pt x="13" y="450"/>
                    <a:pt x="31" y="456"/>
                  </a:cubicBezTo>
                  <a:cubicBezTo>
                    <a:pt x="25" y="456"/>
                    <a:pt x="31" y="456"/>
                    <a:pt x="37" y="462"/>
                  </a:cubicBezTo>
                  <a:cubicBezTo>
                    <a:pt x="43" y="462"/>
                    <a:pt x="50" y="468"/>
                    <a:pt x="56" y="462"/>
                  </a:cubicBezTo>
                  <a:cubicBezTo>
                    <a:pt x="62" y="462"/>
                    <a:pt x="68" y="462"/>
                    <a:pt x="56" y="462"/>
                  </a:cubicBezTo>
                  <a:cubicBezTo>
                    <a:pt x="80" y="456"/>
                    <a:pt x="99" y="438"/>
                    <a:pt x="105" y="419"/>
                  </a:cubicBezTo>
                  <a:cubicBezTo>
                    <a:pt x="123" y="290"/>
                    <a:pt x="130" y="167"/>
                    <a:pt x="142" y="37"/>
                  </a:cubicBezTo>
                  <a:cubicBezTo>
                    <a:pt x="142" y="7"/>
                    <a:pt x="99" y="0"/>
                    <a:pt x="9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63;p39"/>
            <p:cNvSpPr/>
            <p:nvPr/>
          </p:nvSpPr>
          <p:spPr>
            <a:xfrm>
              <a:off x="4939542" y="2746785"/>
              <a:ext cx="25028" cy="93758"/>
            </a:xfrm>
            <a:custGeom>
              <a:avLst/>
              <a:gdLst/>
              <a:ahLst/>
              <a:cxnLst/>
              <a:rect l="l" t="t" r="r" b="b"/>
              <a:pathLst>
                <a:path w="130" h="487" extrusionOk="0">
                  <a:moveTo>
                    <a:pt x="74" y="31"/>
                  </a:moveTo>
                  <a:cubicBezTo>
                    <a:pt x="56" y="129"/>
                    <a:pt x="37" y="222"/>
                    <a:pt x="25" y="320"/>
                  </a:cubicBezTo>
                  <a:cubicBezTo>
                    <a:pt x="19" y="376"/>
                    <a:pt x="0" y="437"/>
                    <a:pt x="50" y="480"/>
                  </a:cubicBezTo>
                  <a:cubicBezTo>
                    <a:pt x="56" y="487"/>
                    <a:pt x="68" y="487"/>
                    <a:pt x="74" y="480"/>
                  </a:cubicBezTo>
                  <a:cubicBezTo>
                    <a:pt x="111" y="437"/>
                    <a:pt x="111" y="394"/>
                    <a:pt x="111" y="339"/>
                  </a:cubicBezTo>
                  <a:cubicBezTo>
                    <a:pt x="117" y="240"/>
                    <a:pt x="117" y="142"/>
                    <a:pt x="124" y="43"/>
                  </a:cubicBezTo>
                  <a:cubicBezTo>
                    <a:pt x="130" y="6"/>
                    <a:pt x="80" y="0"/>
                    <a:pt x="74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64;p39"/>
            <p:cNvSpPr/>
            <p:nvPr/>
          </p:nvSpPr>
          <p:spPr>
            <a:xfrm>
              <a:off x="5015396" y="2713478"/>
              <a:ext cx="21563" cy="102229"/>
            </a:xfrm>
            <a:custGeom>
              <a:avLst/>
              <a:gdLst/>
              <a:ahLst/>
              <a:cxnLst/>
              <a:rect l="l" t="t" r="r" b="b"/>
              <a:pathLst>
                <a:path w="112" h="531" extrusionOk="0">
                  <a:moveTo>
                    <a:pt x="19" y="44"/>
                  </a:moveTo>
                  <a:cubicBezTo>
                    <a:pt x="19" y="118"/>
                    <a:pt x="19" y="198"/>
                    <a:pt x="19" y="272"/>
                  </a:cubicBezTo>
                  <a:cubicBezTo>
                    <a:pt x="13" y="339"/>
                    <a:pt x="1" y="426"/>
                    <a:pt x="19" y="487"/>
                  </a:cubicBezTo>
                  <a:cubicBezTo>
                    <a:pt x="31" y="530"/>
                    <a:pt x="93" y="512"/>
                    <a:pt x="99" y="475"/>
                  </a:cubicBezTo>
                  <a:cubicBezTo>
                    <a:pt x="111" y="419"/>
                    <a:pt x="99" y="345"/>
                    <a:pt x="93" y="284"/>
                  </a:cubicBezTo>
                  <a:cubicBezTo>
                    <a:pt x="93" y="204"/>
                    <a:pt x="87" y="118"/>
                    <a:pt x="75" y="37"/>
                  </a:cubicBezTo>
                  <a:cubicBezTo>
                    <a:pt x="68" y="1"/>
                    <a:pt x="19" y="7"/>
                    <a:pt x="19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65;p39"/>
            <p:cNvSpPr/>
            <p:nvPr/>
          </p:nvSpPr>
          <p:spPr>
            <a:xfrm>
              <a:off x="5073538" y="2689798"/>
              <a:ext cx="27531" cy="87983"/>
            </a:xfrm>
            <a:custGeom>
              <a:avLst/>
              <a:gdLst/>
              <a:ahLst/>
              <a:cxnLst/>
              <a:rect l="l" t="t" r="r" b="b"/>
              <a:pathLst>
                <a:path w="143" h="457" extrusionOk="0">
                  <a:moveTo>
                    <a:pt x="62" y="43"/>
                  </a:moveTo>
                  <a:cubicBezTo>
                    <a:pt x="62" y="124"/>
                    <a:pt x="50" y="210"/>
                    <a:pt x="37" y="296"/>
                  </a:cubicBezTo>
                  <a:cubicBezTo>
                    <a:pt x="31" y="333"/>
                    <a:pt x="0" y="456"/>
                    <a:pt x="74" y="444"/>
                  </a:cubicBezTo>
                  <a:cubicBezTo>
                    <a:pt x="142" y="438"/>
                    <a:pt x="130" y="339"/>
                    <a:pt x="130" y="296"/>
                  </a:cubicBezTo>
                  <a:cubicBezTo>
                    <a:pt x="130" y="210"/>
                    <a:pt x="130" y="117"/>
                    <a:pt x="117" y="37"/>
                  </a:cubicBezTo>
                  <a:cubicBezTo>
                    <a:pt x="117" y="0"/>
                    <a:pt x="62" y="7"/>
                    <a:pt x="62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66;p39"/>
            <p:cNvSpPr/>
            <p:nvPr/>
          </p:nvSpPr>
          <p:spPr>
            <a:xfrm>
              <a:off x="5107999" y="2676706"/>
              <a:ext cx="20215" cy="106850"/>
            </a:xfrm>
            <a:custGeom>
              <a:avLst/>
              <a:gdLst/>
              <a:ahLst/>
              <a:cxnLst/>
              <a:rect l="l" t="t" r="r" b="b"/>
              <a:pathLst>
                <a:path w="105" h="555" extrusionOk="0">
                  <a:moveTo>
                    <a:pt x="18" y="13"/>
                  </a:moveTo>
                  <a:cubicBezTo>
                    <a:pt x="12" y="173"/>
                    <a:pt x="12" y="327"/>
                    <a:pt x="0" y="487"/>
                  </a:cubicBezTo>
                  <a:cubicBezTo>
                    <a:pt x="0" y="543"/>
                    <a:pt x="86" y="555"/>
                    <a:pt x="92" y="493"/>
                  </a:cubicBezTo>
                  <a:cubicBezTo>
                    <a:pt x="105" y="327"/>
                    <a:pt x="80" y="173"/>
                    <a:pt x="43" y="13"/>
                  </a:cubicBezTo>
                  <a:cubicBezTo>
                    <a:pt x="37" y="1"/>
                    <a:pt x="25" y="7"/>
                    <a:pt x="18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67;p39"/>
            <p:cNvSpPr/>
            <p:nvPr/>
          </p:nvSpPr>
          <p:spPr>
            <a:xfrm>
              <a:off x="5173072" y="2662459"/>
              <a:ext cx="18097" cy="119942"/>
            </a:xfrm>
            <a:custGeom>
              <a:avLst/>
              <a:gdLst/>
              <a:ahLst/>
              <a:cxnLst/>
              <a:rect l="l" t="t" r="r" b="b"/>
              <a:pathLst>
                <a:path w="94" h="623" extrusionOk="0">
                  <a:moveTo>
                    <a:pt x="1" y="25"/>
                  </a:moveTo>
                  <a:cubicBezTo>
                    <a:pt x="7" y="210"/>
                    <a:pt x="7" y="413"/>
                    <a:pt x="44" y="592"/>
                  </a:cubicBezTo>
                  <a:cubicBezTo>
                    <a:pt x="50" y="623"/>
                    <a:pt x="87" y="617"/>
                    <a:pt x="87" y="586"/>
                  </a:cubicBezTo>
                  <a:cubicBezTo>
                    <a:pt x="93" y="401"/>
                    <a:pt x="62" y="204"/>
                    <a:pt x="38" y="19"/>
                  </a:cubicBezTo>
                  <a:cubicBezTo>
                    <a:pt x="32" y="1"/>
                    <a:pt x="1" y="1"/>
                    <a:pt x="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8;p39"/>
            <p:cNvSpPr/>
            <p:nvPr/>
          </p:nvSpPr>
          <p:spPr>
            <a:xfrm>
              <a:off x="5205224" y="2656491"/>
              <a:ext cx="21370" cy="110508"/>
            </a:xfrm>
            <a:custGeom>
              <a:avLst/>
              <a:gdLst/>
              <a:ahLst/>
              <a:cxnLst/>
              <a:rect l="l" t="t" r="r" b="b"/>
              <a:pathLst>
                <a:path w="111" h="574" extrusionOk="0">
                  <a:moveTo>
                    <a:pt x="12" y="26"/>
                  </a:moveTo>
                  <a:cubicBezTo>
                    <a:pt x="0" y="192"/>
                    <a:pt x="12" y="364"/>
                    <a:pt x="31" y="531"/>
                  </a:cubicBezTo>
                  <a:cubicBezTo>
                    <a:pt x="37" y="574"/>
                    <a:pt x="111" y="568"/>
                    <a:pt x="105" y="518"/>
                  </a:cubicBezTo>
                  <a:cubicBezTo>
                    <a:pt x="99" y="352"/>
                    <a:pt x="86" y="180"/>
                    <a:pt x="43" y="19"/>
                  </a:cubicBezTo>
                  <a:cubicBezTo>
                    <a:pt x="43" y="1"/>
                    <a:pt x="12" y="7"/>
                    <a:pt x="12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69;p39"/>
            <p:cNvSpPr/>
            <p:nvPr/>
          </p:nvSpPr>
          <p:spPr>
            <a:xfrm>
              <a:off x="5252584" y="2639934"/>
              <a:ext cx="29841" cy="98572"/>
            </a:xfrm>
            <a:custGeom>
              <a:avLst/>
              <a:gdLst/>
              <a:ahLst/>
              <a:cxnLst/>
              <a:rect l="l" t="t" r="r" b="b"/>
              <a:pathLst>
                <a:path w="155" h="512" extrusionOk="0">
                  <a:moveTo>
                    <a:pt x="7" y="31"/>
                  </a:moveTo>
                  <a:cubicBezTo>
                    <a:pt x="25" y="118"/>
                    <a:pt x="31" y="198"/>
                    <a:pt x="37" y="284"/>
                  </a:cubicBezTo>
                  <a:cubicBezTo>
                    <a:pt x="37" y="339"/>
                    <a:pt x="25" y="444"/>
                    <a:pt x="62" y="487"/>
                  </a:cubicBezTo>
                  <a:cubicBezTo>
                    <a:pt x="81" y="512"/>
                    <a:pt x="111" y="506"/>
                    <a:pt x="124" y="481"/>
                  </a:cubicBezTo>
                  <a:cubicBezTo>
                    <a:pt x="154" y="426"/>
                    <a:pt x="124" y="327"/>
                    <a:pt x="111" y="272"/>
                  </a:cubicBezTo>
                  <a:cubicBezTo>
                    <a:pt x="93" y="185"/>
                    <a:pt x="81" y="99"/>
                    <a:pt x="50" y="19"/>
                  </a:cubicBezTo>
                  <a:cubicBezTo>
                    <a:pt x="44" y="1"/>
                    <a:pt x="0" y="7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70;p39"/>
            <p:cNvSpPr/>
            <p:nvPr/>
          </p:nvSpPr>
          <p:spPr>
            <a:xfrm>
              <a:off x="5305913" y="2623377"/>
              <a:ext cx="28686" cy="76046"/>
            </a:xfrm>
            <a:custGeom>
              <a:avLst/>
              <a:gdLst/>
              <a:ahLst/>
              <a:cxnLst/>
              <a:rect l="l" t="t" r="r" b="b"/>
              <a:pathLst>
                <a:path w="149" h="395" extrusionOk="0">
                  <a:moveTo>
                    <a:pt x="7" y="31"/>
                  </a:moveTo>
                  <a:cubicBezTo>
                    <a:pt x="25" y="142"/>
                    <a:pt x="31" y="259"/>
                    <a:pt x="62" y="370"/>
                  </a:cubicBezTo>
                  <a:cubicBezTo>
                    <a:pt x="68" y="388"/>
                    <a:pt x="87" y="395"/>
                    <a:pt x="105" y="395"/>
                  </a:cubicBezTo>
                  <a:cubicBezTo>
                    <a:pt x="111" y="395"/>
                    <a:pt x="111" y="395"/>
                    <a:pt x="118" y="395"/>
                  </a:cubicBezTo>
                  <a:cubicBezTo>
                    <a:pt x="136" y="388"/>
                    <a:pt x="148" y="364"/>
                    <a:pt x="148" y="345"/>
                  </a:cubicBezTo>
                  <a:cubicBezTo>
                    <a:pt x="136" y="234"/>
                    <a:pt x="93" y="117"/>
                    <a:pt x="44" y="19"/>
                  </a:cubicBezTo>
                  <a:cubicBezTo>
                    <a:pt x="38" y="0"/>
                    <a:pt x="1" y="7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71;p39"/>
            <p:cNvSpPr/>
            <p:nvPr/>
          </p:nvSpPr>
          <p:spPr>
            <a:xfrm>
              <a:off x="5367520" y="2604318"/>
              <a:ext cx="32344" cy="77394"/>
            </a:xfrm>
            <a:custGeom>
              <a:avLst/>
              <a:gdLst/>
              <a:ahLst/>
              <a:cxnLst/>
              <a:rect l="l" t="t" r="r" b="b"/>
              <a:pathLst>
                <a:path w="168" h="402" extrusionOk="0">
                  <a:moveTo>
                    <a:pt x="1" y="38"/>
                  </a:moveTo>
                  <a:cubicBezTo>
                    <a:pt x="7" y="130"/>
                    <a:pt x="7" y="377"/>
                    <a:pt x="130" y="395"/>
                  </a:cubicBezTo>
                  <a:cubicBezTo>
                    <a:pt x="143" y="401"/>
                    <a:pt x="161" y="389"/>
                    <a:pt x="161" y="377"/>
                  </a:cubicBezTo>
                  <a:cubicBezTo>
                    <a:pt x="167" y="327"/>
                    <a:pt x="130" y="284"/>
                    <a:pt x="112" y="241"/>
                  </a:cubicBezTo>
                  <a:cubicBezTo>
                    <a:pt x="81" y="173"/>
                    <a:pt x="62" y="99"/>
                    <a:pt x="56" y="32"/>
                  </a:cubicBezTo>
                  <a:cubicBezTo>
                    <a:pt x="50" y="1"/>
                    <a:pt x="1" y="7"/>
                    <a:pt x="1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572;p39"/>
            <p:cNvSpPr/>
            <p:nvPr/>
          </p:nvSpPr>
          <p:spPr>
            <a:xfrm>
              <a:off x="5443567" y="2587761"/>
              <a:ext cx="34462" cy="64303"/>
            </a:xfrm>
            <a:custGeom>
              <a:avLst/>
              <a:gdLst/>
              <a:ahLst/>
              <a:cxnLst/>
              <a:rect l="l" t="t" r="r" b="b"/>
              <a:pathLst>
                <a:path w="179" h="334" extrusionOk="0">
                  <a:moveTo>
                    <a:pt x="12" y="50"/>
                  </a:moveTo>
                  <a:cubicBezTo>
                    <a:pt x="25" y="99"/>
                    <a:pt x="37" y="148"/>
                    <a:pt x="49" y="198"/>
                  </a:cubicBezTo>
                  <a:cubicBezTo>
                    <a:pt x="55" y="241"/>
                    <a:pt x="55" y="284"/>
                    <a:pt x="86" y="321"/>
                  </a:cubicBezTo>
                  <a:cubicBezTo>
                    <a:pt x="99" y="333"/>
                    <a:pt x="117" y="333"/>
                    <a:pt x="129" y="315"/>
                  </a:cubicBezTo>
                  <a:cubicBezTo>
                    <a:pt x="179" y="229"/>
                    <a:pt x="99" y="99"/>
                    <a:pt x="55" y="25"/>
                  </a:cubicBezTo>
                  <a:cubicBezTo>
                    <a:pt x="43" y="1"/>
                    <a:pt x="0" y="25"/>
                    <a:pt x="12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573;p39"/>
            <p:cNvSpPr/>
            <p:nvPr/>
          </p:nvSpPr>
          <p:spPr>
            <a:xfrm>
              <a:off x="4134411" y="2782209"/>
              <a:ext cx="47553" cy="99919"/>
            </a:xfrm>
            <a:custGeom>
              <a:avLst/>
              <a:gdLst/>
              <a:ahLst/>
              <a:cxnLst/>
              <a:rect l="l" t="t" r="r" b="b"/>
              <a:pathLst>
                <a:path w="247" h="519" extrusionOk="0">
                  <a:moveTo>
                    <a:pt x="204" y="25"/>
                  </a:moveTo>
                  <a:cubicBezTo>
                    <a:pt x="179" y="99"/>
                    <a:pt x="154" y="173"/>
                    <a:pt x="123" y="247"/>
                  </a:cubicBezTo>
                  <a:cubicBezTo>
                    <a:pt x="87" y="327"/>
                    <a:pt x="37" y="395"/>
                    <a:pt x="6" y="469"/>
                  </a:cubicBezTo>
                  <a:cubicBezTo>
                    <a:pt x="0" y="500"/>
                    <a:pt x="31" y="518"/>
                    <a:pt x="50" y="494"/>
                  </a:cubicBezTo>
                  <a:cubicBezTo>
                    <a:pt x="160" y="376"/>
                    <a:pt x="210" y="179"/>
                    <a:pt x="241" y="32"/>
                  </a:cubicBezTo>
                  <a:cubicBezTo>
                    <a:pt x="247" y="7"/>
                    <a:pt x="210" y="1"/>
                    <a:pt x="204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574;p39"/>
            <p:cNvSpPr/>
            <p:nvPr/>
          </p:nvSpPr>
          <p:spPr>
            <a:xfrm>
              <a:off x="4159246" y="2791835"/>
              <a:ext cx="48901" cy="110315"/>
            </a:xfrm>
            <a:custGeom>
              <a:avLst/>
              <a:gdLst/>
              <a:ahLst/>
              <a:cxnLst/>
              <a:rect l="l" t="t" r="r" b="b"/>
              <a:pathLst>
                <a:path w="254" h="573" extrusionOk="0">
                  <a:moveTo>
                    <a:pt x="198" y="31"/>
                  </a:moveTo>
                  <a:cubicBezTo>
                    <a:pt x="179" y="203"/>
                    <a:pt x="99" y="339"/>
                    <a:pt x="25" y="493"/>
                  </a:cubicBezTo>
                  <a:cubicBezTo>
                    <a:pt x="1" y="536"/>
                    <a:pt x="62" y="573"/>
                    <a:pt x="93" y="536"/>
                  </a:cubicBezTo>
                  <a:cubicBezTo>
                    <a:pt x="204" y="394"/>
                    <a:pt x="247" y="197"/>
                    <a:pt x="253" y="31"/>
                  </a:cubicBezTo>
                  <a:cubicBezTo>
                    <a:pt x="253" y="0"/>
                    <a:pt x="204" y="0"/>
                    <a:pt x="198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575;p39"/>
            <p:cNvSpPr/>
            <p:nvPr/>
          </p:nvSpPr>
          <p:spPr>
            <a:xfrm>
              <a:off x="4210265" y="2784712"/>
              <a:ext cx="34654" cy="109160"/>
            </a:xfrm>
            <a:custGeom>
              <a:avLst/>
              <a:gdLst/>
              <a:ahLst/>
              <a:cxnLst/>
              <a:rect l="l" t="t" r="r" b="b"/>
              <a:pathLst>
                <a:path w="180" h="567" extrusionOk="0">
                  <a:moveTo>
                    <a:pt x="148" y="19"/>
                  </a:moveTo>
                  <a:cubicBezTo>
                    <a:pt x="130" y="123"/>
                    <a:pt x="105" y="228"/>
                    <a:pt x="74" y="333"/>
                  </a:cubicBezTo>
                  <a:cubicBezTo>
                    <a:pt x="56" y="388"/>
                    <a:pt x="0" y="493"/>
                    <a:pt x="25" y="548"/>
                  </a:cubicBezTo>
                  <a:cubicBezTo>
                    <a:pt x="31" y="561"/>
                    <a:pt x="44" y="567"/>
                    <a:pt x="62" y="561"/>
                  </a:cubicBezTo>
                  <a:cubicBezTo>
                    <a:pt x="124" y="530"/>
                    <a:pt x="130" y="425"/>
                    <a:pt x="142" y="370"/>
                  </a:cubicBezTo>
                  <a:cubicBezTo>
                    <a:pt x="167" y="259"/>
                    <a:pt x="173" y="136"/>
                    <a:pt x="173" y="19"/>
                  </a:cubicBezTo>
                  <a:cubicBezTo>
                    <a:pt x="179" y="0"/>
                    <a:pt x="148" y="0"/>
                    <a:pt x="14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576;p39"/>
            <p:cNvSpPr/>
            <p:nvPr/>
          </p:nvSpPr>
          <p:spPr>
            <a:xfrm>
              <a:off x="4268407" y="2763341"/>
              <a:ext cx="48708" cy="125910"/>
            </a:xfrm>
            <a:custGeom>
              <a:avLst/>
              <a:gdLst/>
              <a:ahLst/>
              <a:cxnLst/>
              <a:rect l="l" t="t" r="r" b="b"/>
              <a:pathLst>
                <a:path w="253" h="654" extrusionOk="0">
                  <a:moveTo>
                    <a:pt x="185" y="37"/>
                  </a:moveTo>
                  <a:cubicBezTo>
                    <a:pt x="185" y="210"/>
                    <a:pt x="154" y="401"/>
                    <a:pt x="37" y="548"/>
                  </a:cubicBezTo>
                  <a:cubicBezTo>
                    <a:pt x="0" y="598"/>
                    <a:pt x="74" y="653"/>
                    <a:pt x="111" y="604"/>
                  </a:cubicBezTo>
                  <a:cubicBezTo>
                    <a:pt x="234" y="438"/>
                    <a:pt x="253" y="222"/>
                    <a:pt x="228" y="31"/>
                  </a:cubicBezTo>
                  <a:cubicBezTo>
                    <a:pt x="228" y="0"/>
                    <a:pt x="185" y="6"/>
                    <a:pt x="18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577;p39"/>
            <p:cNvSpPr/>
            <p:nvPr/>
          </p:nvSpPr>
          <p:spPr>
            <a:xfrm>
              <a:off x="4326549" y="2771620"/>
              <a:ext cx="36964" cy="127065"/>
            </a:xfrm>
            <a:custGeom>
              <a:avLst/>
              <a:gdLst/>
              <a:ahLst/>
              <a:cxnLst/>
              <a:rect l="l" t="t" r="r" b="b"/>
              <a:pathLst>
                <a:path w="192" h="660" extrusionOk="0">
                  <a:moveTo>
                    <a:pt x="136" y="25"/>
                  </a:moveTo>
                  <a:cubicBezTo>
                    <a:pt x="123" y="222"/>
                    <a:pt x="68" y="401"/>
                    <a:pt x="12" y="592"/>
                  </a:cubicBezTo>
                  <a:cubicBezTo>
                    <a:pt x="0" y="641"/>
                    <a:pt x="80" y="659"/>
                    <a:pt x="99" y="610"/>
                  </a:cubicBezTo>
                  <a:cubicBezTo>
                    <a:pt x="166" y="425"/>
                    <a:pt x="185" y="222"/>
                    <a:pt x="185" y="25"/>
                  </a:cubicBezTo>
                  <a:cubicBezTo>
                    <a:pt x="191" y="0"/>
                    <a:pt x="142" y="0"/>
                    <a:pt x="136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578;p39"/>
            <p:cNvSpPr/>
            <p:nvPr/>
          </p:nvSpPr>
          <p:spPr>
            <a:xfrm>
              <a:off x="4382188" y="2775085"/>
              <a:ext cx="36964" cy="98764"/>
            </a:xfrm>
            <a:custGeom>
              <a:avLst/>
              <a:gdLst/>
              <a:ahLst/>
              <a:cxnLst/>
              <a:rect l="l" t="t" r="r" b="b"/>
              <a:pathLst>
                <a:path w="192" h="513" extrusionOk="0">
                  <a:moveTo>
                    <a:pt x="124" y="44"/>
                  </a:moveTo>
                  <a:cubicBezTo>
                    <a:pt x="105" y="179"/>
                    <a:pt x="62" y="309"/>
                    <a:pt x="25" y="438"/>
                  </a:cubicBezTo>
                  <a:cubicBezTo>
                    <a:pt x="1" y="500"/>
                    <a:pt x="99" y="512"/>
                    <a:pt x="118" y="450"/>
                  </a:cubicBezTo>
                  <a:cubicBezTo>
                    <a:pt x="161" y="321"/>
                    <a:pt x="179" y="186"/>
                    <a:pt x="192" y="56"/>
                  </a:cubicBezTo>
                  <a:cubicBezTo>
                    <a:pt x="192" y="13"/>
                    <a:pt x="130" y="1"/>
                    <a:pt x="124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579;p39"/>
            <p:cNvSpPr/>
            <p:nvPr/>
          </p:nvSpPr>
          <p:spPr>
            <a:xfrm>
              <a:off x="4438020" y="2762186"/>
              <a:ext cx="22718" cy="71233"/>
            </a:xfrm>
            <a:custGeom>
              <a:avLst/>
              <a:gdLst/>
              <a:ahLst/>
              <a:cxnLst/>
              <a:rect l="l" t="t" r="r" b="b"/>
              <a:pathLst>
                <a:path w="118" h="370" extrusionOk="0">
                  <a:moveTo>
                    <a:pt x="62" y="31"/>
                  </a:moveTo>
                  <a:cubicBezTo>
                    <a:pt x="55" y="86"/>
                    <a:pt x="43" y="142"/>
                    <a:pt x="31" y="197"/>
                  </a:cubicBezTo>
                  <a:cubicBezTo>
                    <a:pt x="25" y="246"/>
                    <a:pt x="0" y="302"/>
                    <a:pt x="19" y="351"/>
                  </a:cubicBezTo>
                  <a:cubicBezTo>
                    <a:pt x="19" y="370"/>
                    <a:pt x="49" y="370"/>
                    <a:pt x="55" y="357"/>
                  </a:cubicBezTo>
                  <a:cubicBezTo>
                    <a:pt x="86" y="320"/>
                    <a:pt x="80" y="277"/>
                    <a:pt x="86" y="228"/>
                  </a:cubicBezTo>
                  <a:cubicBezTo>
                    <a:pt x="99" y="166"/>
                    <a:pt x="105" y="105"/>
                    <a:pt x="111" y="37"/>
                  </a:cubicBezTo>
                  <a:cubicBezTo>
                    <a:pt x="117" y="6"/>
                    <a:pt x="68" y="0"/>
                    <a:pt x="62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580;p39"/>
            <p:cNvSpPr/>
            <p:nvPr/>
          </p:nvSpPr>
          <p:spPr>
            <a:xfrm>
              <a:off x="3076690" y="2513062"/>
              <a:ext cx="157868" cy="198298"/>
            </a:xfrm>
            <a:custGeom>
              <a:avLst/>
              <a:gdLst/>
              <a:ahLst/>
              <a:cxnLst/>
              <a:rect l="l" t="t" r="r" b="b"/>
              <a:pathLst>
                <a:path w="820" h="1030" extrusionOk="0">
                  <a:moveTo>
                    <a:pt x="770" y="25"/>
                  </a:moveTo>
                  <a:cubicBezTo>
                    <a:pt x="592" y="346"/>
                    <a:pt x="401" y="727"/>
                    <a:pt x="62" y="918"/>
                  </a:cubicBezTo>
                  <a:cubicBezTo>
                    <a:pt x="0" y="949"/>
                    <a:pt x="43" y="1029"/>
                    <a:pt x="105" y="998"/>
                  </a:cubicBezTo>
                  <a:cubicBezTo>
                    <a:pt x="450" y="795"/>
                    <a:pt x="665" y="401"/>
                    <a:pt x="807" y="44"/>
                  </a:cubicBezTo>
                  <a:cubicBezTo>
                    <a:pt x="819" y="19"/>
                    <a:pt x="783" y="1"/>
                    <a:pt x="770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581;p39"/>
            <p:cNvSpPr/>
            <p:nvPr/>
          </p:nvSpPr>
          <p:spPr>
            <a:xfrm>
              <a:off x="2529924" y="2556957"/>
              <a:ext cx="41777" cy="66613"/>
            </a:xfrm>
            <a:custGeom>
              <a:avLst/>
              <a:gdLst/>
              <a:ahLst/>
              <a:cxnLst/>
              <a:rect l="l" t="t" r="r" b="b"/>
              <a:pathLst>
                <a:path w="217" h="346" extrusionOk="0">
                  <a:moveTo>
                    <a:pt x="130" y="37"/>
                  </a:moveTo>
                  <a:cubicBezTo>
                    <a:pt x="99" y="87"/>
                    <a:pt x="75" y="130"/>
                    <a:pt x="50" y="185"/>
                  </a:cubicBezTo>
                  <a:cubicBezTo>
                    <a:pt x="32" y="228"/>
                    <a:pt x="1" y="296"/>
                    <a:pt x="38" y="333"/>
                  </a:cubicBezTo>
                  <a:cubicBezTo>
                    <a:pt x="44" y="345"/>
                    <a:pt x="56" y="345"/>
                    <a:pt x="75" y="339"/>
                  </a:cubicBezTo>
                  <a:cubicBezTo>
                    <a:pt x="112" y="315"/>
                    <a:pt x="112" y="253"/>
                    <a:pt x="130" y="216"/>
                  </a:cubicBezTo>
                  <a:cubicBezTo>
                    <a:pt x="149" y="167"/>
                    <a:pt x="173" y="111"/>
                    <a:pt x="192" y="62"/>
                  </a:cubicBezTo>
                  <a:cubicBezTo>
                    <a:pt x="216" y="25"/>
                    <a:pt x="155" y="1"/>
                    <a:pt x="130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582;p39"/>
            <p:cNvSpPr/>
            <p:nvPr/>
          </p:nvSpPr>
          <p:spPr>
            <a:xfrm>
              <a:off x="2570354" y="2587761"/>
              <a:ext cx="21563" cy="58334"/>
            </a:xfrm>
            <a:custGeom>
              <a:avLst/>
              <a:gdLst/>
              <a:ahLst/>
              <a:cxnLst/>
              <a:rect l="l" t="t" r="r" b="b"/>
              <a:pathLst>
                <a:path w="112" h="303" extrusionOk="0">
                  <a:moveTo>
                    <a:pt x="19" y="44"/>
                  </a:moveTo>
                  <a:cubicBezTo>
                    <a:pt x="68" y="118"/>
                    <a:pt x="0" y="192"/>
                    <a:pt x="0" y="259"/>
                  </a:cubicBezTo>
                  <a:cubicBezTo>
                    <a:pt x="0" y="290"/>
                    <a:pt x="31" y="302"/>
                    <a:pt x="56" y="284"/>
                  </a:cubicBezTo>
                  <a:cubicBezTo>
                    <a:pt x="99" y="253"/>
                    <a:pt x="111" y="185"/>
                    <a:pt x="111" y="130"/>
                  </a:cubicBezTo>
                  <a:cubicBezTo>
                    <a:pt x="111" y="75"/>
                    <a:pt x="99" y="38"/>
                    <a:pt x="50" y="7"/>
                  </a:cubicBezTo>
                  <a:cubicBezTo>
                    <a:pt x="31" y="1"/>
                    <a:pt x="13" y="25"/>
                    <a:pt x="19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583;p39"/>
            <p:cNvSpPr/>
            <p:nvPr/>
          </p:nvSpPr>
          <p:spPr>
            <a:xfrm>
              <a:off x="2641395" y="2586605"/>
              <a:ext cx="24065" cy="71426"/>
            </a:xfrm>
            <a:custGeom>
              <a:avLst/>
              <a:gdLst/>
              <a:ahLst/>
              <a:cxnLst/>
              <a:rect l="l" t="t" r="r" b="b"/>
              <a:pathLst>
                <a:path w="125" h="371" extrusionOk="0">
                  <a:moveTo>
                    <a:pt x="81" y="25"/>
                  </a:moveTo>
                  <a:cubicBezTo>
                    <a:pt x="75" y="74"/>
                    <a:pt x="62" y="130"/>
                    <a:pt x="50" y="179"/>
                  </a:cubicBezTo>
                  <a:cubicBezTo>
                    <a:pt x="32" y="228"/>
                    <a:pt x="1" y="290"/>
                    <a:pt x="7" y="339"/>
                  </a:cubicBezTo>
                  <a:cubicBezTo>
                    <a:pt x="7" y="358"/>
                    <a:pt x="26" y="370"/>
                    <a:pt x="38" y="358"/>
                  </a:cubicBezTo>
                  <a:cubicBezTo>
                    <a:pt x="75" y="321"/>
                    <a:pt x="87" y="278"/>
                    <a:pt x="93" y="228"/>
                  </a:cubicBezTo>
                  <a:cubicBezTo>
                    <a:pt x="106" y="167"/>
                    <a:pt x="118" y="99"/>
                    <a:pt x="124" y="31"/>
                  </a:cubicBezTo>
                  <a:cubicBezTo>
                    <a:pt x="124" y="7"/>
                    <a:pt x="87" y="1"/>
                    <a:pt x="8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584;p39"/>
            <p:cNvSpPr/>
            <p:nvPr/>
          </p:nvSpPr>
          <p:spPr>
            <a:xfrm>
              <a:off x="2692414" y="2609131"/>
              <a:ext cx="42933" cy="68923"/>
            </a:xfrm>
            <a:custGeom>
              <a:avLst/>
              <a:gdLst/>
              <a:ahLst/>
              <a:cxnLst/>
              <a:rect l="l" t="t" r="r" b="b"/>
              <a:pathLst>
                <a:path w="223" h="358" extrusionOk="0">
                  <a:moveTo>
                    <a:pt x="161" y="25"/>
                  </a:moveTo>
                  <a:cubicBezTo>
                    <a:pt x="118" y="81"/>
                    <a:pt x="81" y="136"/>
                    <a:pt x="56" y="204"/>
                  </a:cubicBezTo>
                  <a:cubicBezTo>
                    <a:pt x="38" y="247"/>
                    <a:pt x="1" y="315"/>
                    <a:pt x="38" y="352"/>
                  </a:cubicBezTo>
                  <a:cubicBezTo>
                    <a:pt x="44" y="358"/>
                    <a:pt x="56" y="358"/>
                    <a:pt x="62" y="352"/>
                  </a:cubicBezTo>
                  <a:cubicBezTo>
                    <a:pt x="99" y="327"/>
                    <a:pt x="99" y="278"/>
                    <a:pt x="112" y="235"/>
                  </a:cubicBezTo>
                  <a:cubicBezTo>
                    <a:pt x="130" y="173"/>
                    <a:pt x="161" y="111"/>
                    <a:pt x="198" y="56"/>
                  </a:cubicBezTo>
                  <a:cubicBezTo>
                    <a:pt x="222" y="31"/>
                    <a:pt x="185" y="1"/>
                    <a:pt x="16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585;p39"/>
            <p:cNvSpPr/>
            <p:nvPr/>
          </p:nvSpPr>
          <p:spPr>
            <a:xfrm>
              <a:off x="2758834" y="2632811"/>
              <a:ext cx="25028" cy="65458"/>
            </a:xfrm>
            <a:custGeom>
              <a:avLst/>
              <a:gdLst/>
              <a:ahLst/>
              <a:cxnLst/>
              <a:rect l="l" t="t" r="r" b="b"/>
              <a:pathLst>
                <a:path w="130" h="340" extrusionOk="0">
                  <a:moveTo>
                    <a:pt x="75" y="32"/>
                  </a:moveTo>
                  <a:cubicBezTo>
                    <a:pt x="68" y="81"/>
                    <a:pt x="56" y="130"/>
                    <a:pt x="44" y="179"/>
                  </a:cubicBezTo>
                  <a:cubicBezTo>
                    <a:pt x="31" y="222"/>
                    <a:pt x="1" y="284"/>
                    <a:pt x="25" y="327"/>
                  </a:cubicBezTo>
                  <a:cubicBezTo>
                    <a:pt x="31" y="339"/>
                    <a:pt x="50" y="339"/>
                    <a:pt x="62" y="327"/>
                  </a:cubicBezTo>
                  <a:cubicBezTo>
                    <a:pt x="99" y="296"/>
                    <a:pt x="93" y="247"/>
                    <a:pt x="99" y="204"/>
                  </a:cubicBezTo>
                  <a:cubicBezTo>
                    <a:pt x="105" y="149"/>
                    <a:pt x="118" y="93"/>
                    <a:pt x="124" y="38"/>
                  </a:cubicBezTo>
                  <a:cubicBezTo>
                    <a:pt x="130" y="7"/>
                    <a:pt x="81" y="1"/>
                    <a:pt x="75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586;p39"/>
            <p:cNvSpPr/>
            <p:nvPr/>
          </p:nvSpPr>
          <p:spPr>
            <a:xfrm>
              <a:off x="2825255" y="2638779"/>
              <a:ext cx="26376" cy="84325"/>
            </a:xfrm>
            <a:custGeom>
              <a:avLst/>
              <a:gdLst/>
              <a:ahLst/>
              <a:cxnLst/>
              <a:rect l="l" t="t" r="r" b="b"/>
              <a:pathLst>
                <a:path w="137" h="438" extrusionOk="0">
                  <a:moveTo>
                    <a:pt x="99" y="19"/>
                  </a:moveTo>
                  <a:cubicBezTo>
                    <a:pt x="74" y="87"/>
                    <a:pt x="56" y="154"/>
                    <a:pt x="38" y="216"/>
                  </a:cubicBezTo>
                  <a:cubicBezTo>
                    <a:pt x="25" y="284"/>
                    <a:pt x="1" y="358"/>
                    <a:pt x="25" y="419"/>
                  </a:cubicBezTo>
                  <a:cubicBezTo>
                    <a:pt x="31" y="432"/>
                    <a:pt x="50" y="438"/>
                    <a:pt x="56" y="425"/>
                  </a:cubicBezTo>
                  <a:cubicBezTo>
                    <a:pt x="93" y="376"/>
                    <a:pt x="87" y="315"/>
                    <a:pt x="99" y="253"/>
                  </a:cubicBezTo>
                  <a:cubicBezTo>
                    <a:pt x="105" y="179"/>
                    <a:pt x="111" y="105"/>
                    <a:pt x="130" y="31"/>
                  </a:cubicBezTo>
                  <a:cubicBezTo>
                    <a:pt x="136" y="13"/>
                    <a:pt x="105" y="1"/>
                    <a:pt x="9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587;p39"/>
            <p:cNvSpPr/>
            <p:nvPr/>
          </p:nvSpPr>
          <p:spPr>
            <a:xfrm>
              <a:off x="2901109" y="2657839"/>
              <a:ext cx="21563" cy="88945"/>
            </a:xfrm>
            <a:custGeom>
              <a:avLst/>
              <a:gdLst/>
              <a:ahLst/>
              <a:cxnLst/>
              <a:rect l="l" t="t" r="r" b="b"/>
              <a:pathLst>
                <a:path w="112" h="462" extrusionOk="0">
                  <a:moveTo>
                    <a:pt x="7" y="37"/>
                  </a:moveTo>
                  <a:cubicBezTo>
                    <a:pt x="13" y="99"/>
                    <a:pt x="13" y="154"/>
                    <a:pt x="13" y="216"/>
                  </a:cubicBezTo>
                  <a:cubicBezTo>
                    <a:pt x="13" y="283"/>
                    <a:pt x="1" y="351"/>
                    <a:pt x="1" y="419"/>
                  </a:cubicBezTo>
                  <a:cubicBezTo>
                    <a:pt x="7" y="462"/>
                    <a:pt x="68" y="456"/>
                    <a:pt x="75" y="419"/>
                  </a:cubicBezTo>
                  <a:cubicBezTo>
                    <a:pt x="112" y="296"/>
                    <a:pt x="75" y="154"/>
                    <a:pt x="56" y="31"/>
                  </a:cubicBezTo>
                  <a:cubicBezTo>
                    <a:pt x="56" y="0"/>
                    <a:pt x="7" y="6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588;p39"/>
            <p:cNvSpPr/>
            <p:nvPr/>
          </p:nvSpPr>
          <p:spPr>
            <a:xfrm>
              <a:off x="2960406" y="2667273"/>
              <a:ext cx="19252" cy="93758"/>
            </a:xfrm>
            <a:custGeom>
              <a:avLst/>
              <a:gdLst/>
              <a:ahLst/>
              <a:cxnLst/>
              <a:rect l="l" t="t" r="r" b="b"/>
              <a:pathLst>
                <a:path w="100" h="487" extrusionOk="0">
                  <a:moveTo>
                    <a:pt x="31" y="43"/>
                  </a:moveTo>
                  <a:cubicBezTo>
                    <a:pt x="38" y="124"/>
                    <a:pt x="31" y="204"/>
                    <a:pt x="19" y="277"/>
                  </a:cubicBezTo>
                  <a:cubicBezTo>
                    <a:pt x="13" y="339"/>
                    <a:pt x="1" y="401"/>
                    <a:pt x="13" y="456"/>
                  </a:cubicBezTo>
                  <a:cubicBezTo>
                    <a:pt x="19" y="487"/>
                    <a:pt x="62" y="481"/>
                    <a:pt x="75" y="456"/>
                  </a:cubicBezTo>
                  <a:cubicBezTo>
                    <a:pt x="99" y="401"/>
                    <a:pt x="99" y="339"/>
                    <a:pt x="99" y="277"/>
                  </a:cubicBezTo>
                  <a:cubicBezTo>
                    <a:pt x="99" y="197"/>
                    <a:pt x="99" y="117"/>
                    <a:pt x="87" y="37"/>
                  </a:cubicBezTo>
                  <a:cubicBezTo>
                    <a:pt x="87" y="0"/>
                    <a:pt x="31" y="13"/>
                    <a:pt x="3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589;p39"/>
            <p:cNvSpPr/>
            <p:nvPr/>
          </p:nvSpPr>
          <p:spPr>
            <a:xfrm>
              <a:off x="3022013" y="2674396"/>
              <a:ext cx="24065" cy="115128"/>
            </a:xfrm>
            <a:custGeom>
              <a:avLst/>
              <a:gdLst/>
              <a:ahLst/>
              <a:cxnLst/>
              <a:rect l="l" t="t" r="r" b="b"/>
              <a:pathLst>
                <a:path w="125" h="598" extrusionOk="0">
                  <a:moveTo>
                    <a:pt x="26" y="43"/>
                  </a:moveTo>
                  <a:cubicBezTo>
                    <a:pt x="26" y="136"/>
                    <a:pt x="19" y="234"/>
                    <a:pt x="13" y="327"/>
                  </a:cubicBezTo>
                  <a:cubicBezTo>
                    <a:pt x="13" y="413"/>
                    <a:pt x="1" y="512"/>
                    <a:pt x="44" y="579"/>
                  </a:cubicBezTo>
                  <a:cubicBezTo>
                    <a:pt x="56" y="598"/>
                    <a:pt x="87" y="592"/>
                    <a:pt x="93" y="573"/>
                  </a:cubicBezTo>
                  <a:cubicBezTo>
                    <a:pt x="124" y="505"/>
                    <a:pt x="112" y="431"/>
                    <a:pt x="106" y="358"/>
                  </a:cubicBezTo>
                  <a:cubicBezTo>
                    <a:pt x="100" y="247"/>
                    <a:pt x="93" y="142"/>
                    <a:pt x="75" y="37"/>
                  </a:cubicBezTo>
                  <a:cubicBezTo>
                    <a:pt x="69" y="0"/>
                    <a:pt x="26" y="13"/>
                    <a:pt x="26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590;p39"/>
            <p:cNvSpPr/>
            <p:nvPr/>
          </p:nvSpPr>
          <p:spPr>
            <a:xfrm>
              <a:off x="3131174" y="2704044"/>
              <a:ext cx="25028" cy="80859"/>
            </a:xfrm>
            <a:custGeom>
              <a:avLst/>
              <a:gdLst/>
              <a:ahLst/>
              <a:cxnLst/>
              <a:rect l="l" t="t" r="r" b="b"/>
              <a:pathLst>
                <a:path w="130" h="420" extrusionOk="0">
                  <a:moveTo>
                    <a:pt x="7" y="37"/>
                  </a:moveTo>
                  <a:cubicBezTo>
                    <a:pt x="19" y="105"/>
                    <a:pt x="25" y="173"/>
                    <a:pt x="31" y="234"/>
                  </a:cubicBezTo>
                  <a:cubicBezTo>
                    <a:pt x="38" y="290"/>
                    <a:pt x="31" y="351"/>
                    <a:pt x="56" y="401"/>
                  </a:cubicBezTo>
                  <a:cubicBezTo>
                    <a:pt x="68" y="419"/>
                    <a:pt x="105" y="413"/>
                    <a:pt x="111" y="394"/>
                  </a:cubicBezTo>
                  <a:cubicBezTo>
                    <a:pt x="130" y="339"/>
                    <a:pt x="118" y="284"/>
                    <a:pt x="105" y="228"/>
                  </a:cubicBezTo>
                  <a:cubicBezTo>
                    <a:pt x="93" y="160"/>
                    <a:pt x="75" y="93"/>
                    <a:pt x="56" y="25"/>
                  </a:cubicBezTo>
                  <a:cubicBezTo>
                    <a:pt x="44" y="0"/>
                    <a:pt x="1" y="13"/>
                    <a:pt x="7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591;p39"/>
            <p:cNvSpPr/>
            <p:nvPr/>
          </p:nvSpPr>
          <p:spPr>
            <a:xfrm>
              <a:off x="3218964" y="2756218"/>
              <a:ext cx="23873" cy="87983"/>
            </a:xfrm>
            <a:custGeom>
              <a:avLst/>
              <a:gdLst/>
              <a:ahLst/>
              <a:cxnLst/>
              <a:rect l="l" t="t" r="r" b="b"/>
              <a:pathLst>
                <a:path w="124" h="457" extrusionOk="0">
                  <a:moveTo>
                    <a:pt x="7" y="31"/>
                  </a:moveTo>
                  <a:cubicBezTo>
                    <a:pt x="7" y="111"/>
                    <a:pt x="13" y="191"/>
                    <a:pt x="13" y="277"/>
                  </a:cubicBezTo>
                  <a:cubicBezTo>
                    <a:pt x="13" y="333"/>
                    <a:pt x="0" y="407"/>
                    <a:pt x="50" y="444"/>
                  </a:cubicBezTo>
                  <a:cubicBezTo>
                    <a:pt x="56" y="456"/>
                    <a:pt x="74" y="450"/>
                    <a:pt x="80" y="444"/>
                  </a:cubicBezTo>
                  <a:cubicBezTo>
                    <a:pt x="124" y="394"/>
                    <a:pt x="93" y="321"/>
                    <a:pt x="87" y="265"/>
                  </a:cubicBezTo>
                  <a:cubicBezTo>
                    <a:pt x="74" y="185"/>
                    <a:pt x="62" y="105"/>
                    <a:pt x="50" y="25"/>
                  </a:cubicBezTo>
                  <a:cubicBezTo>
                    <a:pt x="50" y="0"/>
                    <a:pt x="7" y="6"/>
                    <a:pt x="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592;p39"/>
            <p:cNvSpPr/>
            <p:nvPr/>
          </p:nvSpPr>
          <p:spPr>
            <a:xfrm>
              <a:off x="3287695" y="2769310"/>
              <a:ext cx="26376" cy="88945"/>
            </a:xfrm>
            <a:custGeom>
              <a:avLst/>
              <a:gdLst/>
              <a:ahLst/>
              <a:cxnLst/>
              <a:rect l="l" t="t" r="r" b="b"/>
              <a:pathLst>
                <a:path w="137" h="462" extrusionOk="0">
                  <a:moveTo>
                    <a:pt x="7" y="43"/>
                  </a:moveTo>
                  <a:cubicBezTo>
                    <a:pt x="7" y="123"/>
                    <a:pt x="13" y="203"/>
                    <a:pt x="25" y="283"/>
                  </a:cubicBezTo>
                  <a:cubicBezTo>
                    <a:pt x="31" y="339"/>
                    <a:pt x="31" y="413"/>
                    <a:pt x="81" y="450"/>
                  </a:cubicBezTo>
                  <a:cubicBezTo>
                    <a:pt x="87" y="462"/>
                    <a:pt x="112" y="456"/>
                    <a:pt x="118" y="443"/>
                  </a:cubicBezTo>
                  <a:cubicBezTo>
                    <a:pt x="136" y="388"/>
                    <a:pt x="105" y="326"/>
                    <a:pt x="99" y="271"/>
                  </a:cubicBezTo>
                  <a:cubicBezTo>
                    <a:pt x="81" y="191"/>
                    <a:pt x="75" y="111"/>
                    <a:pt x="62" y="37"/>
                  </a:cubicBezTo>
                  <a:cubicBezTo>
                    <a:pt x="62" y="0"/>
                    <a:pt x="1" y="6"/>
                    <a:pt x="7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593;p39"/>
            <p:cNvSpPr/>
            <p:nvPr/>
          </p:nvSpPr>
          <p:spPr>
            <a:xfrm>
              <a:off x="3346992" y="2779898"/>
              <a:ext cx="44088" cy="91448"/>
            </a:xfrm>
            <a:custGeom>
              <a:avLst/>
              <a:gdLst/>
              <a:ahLst/>
              <a:cxnLst/>
              <a:rect l="l" t="t" r="r" b="b"/>
              <a:pathLst>
                <a:path w="229" h="475" extrusionOk="0">
                  <a:moveTo>
                    <a:pt x="13" y="50"/>
                  </a:moveTo>
                  <a:cubicBezTo>
                    <a:pt x="44" y="136"/>
                    <a:pt x="62" y="216"/>
                    <a:pt x="93" y="296"/>
                  </a:cubicBezTo>
                  <a:cubicBezTo>
                    <a:pt x="111" y="364"/>
                    <a:pt x="130" y="432"/>
                    <a:pt x="185" y="469"/>
                  </a:cubicBezTo>
                  <a:cubicBezTo>
                    <a:pt x="204" y="475"/>
                    <a:pt x="222" y="462"/>
                    <a:pt x="222" y="450"/>
                  </a:cubicBezTo>
                  <a:cubicBezTo>
                    <a:pt x="228" y="382"/>
                    <a:pt x="192" y="327"/>
                    <a:pt x="167" y="265"/>
                  </a:cubicBezTo>
                  <a:cubicBezTo>
                    <a:pt x="136" y="185"/>
                    <a:pt x="99" y="105"/>
                    <a:pt x="62" y="31"/>
                  </a:cubicBezTo>
                  <a:cubicBezTo>
                    <a:pt x="50" y="0"/>
                    <a:pt x="1" y="19"/>
                    <a:pt x="13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594;p39"/>
            <p:cNvSpPr/>
            <p:nvPr/>
          </p:nvSpPr>
          <p:spPr>
            <a:xfrm>
              <a:off x="3444216" y="2797611"/>
              <a:ext cx="28686" cy="87983"/>
            </a:xfrm>
            <a:custGeom>
              <a:avLst/>
              <a:gdLst/>
              <a:ahLst/>
              <a:cxnLst/>
              <a:rect l="l" t="t" r="r" b="b"/>
              <a:pathLst>
                <a:path w="149" h="457" extrusionOk="0">
                  <a:moveTo>
                    <a:pt x="1" y="38"/>
                  </a:moveTo>
                  <a:cubicBezTo>
                    <a:pt x="7" y="118"/>
                    <a:pt x="13" y="198"/>
                    <a:pt x="25" y="278"/>
                  </a:cubicBezTo>
                  <a:cubicBezTo>
                    <a:pt x="38" y="333"/>
                    <a:pt x="44" y="407"/>
                    <a:pt x="93" y="444"/>
                  </a:cubicBezTo>
                  <a:cubicBezTo>
                    <a:pt x="105" y="457"/>
                    <a:pt x="124" y="444"/>
                    <a:pt x="130" y="426"/>
                  </a:cubicBezTo>
                  <a:cubicBezTo>
                    <a:pt x="148" y="370"/>
                    <a:pt x="118" y="309"/>
                    <a:pt x="99" y="253"/>
                  </a:cubicBezTo>
                  <a:cubicBezTo>
                    <a:pt x="75" y="179"/>
                    <a:pt x="56" y="106"/>
                    <a:pt x="44" y="32"/>
                  </a:cubicBezTo>
                  <a:cubicBezTo>
                    <a:pt x="44" y="1"/>
                    <a:pt x="1" y="7"/>
                    <a:pt x="1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595;p39"/>
            <p:cNvSpPr/>
            <p:nvPr/>
          </p:nvSpPr>
          <p:spPr>
            <a:xfrm>
              <a:off x="3537975" y="2821483"/>
              <a:ext cx="39275" cy="85480"/>
            </a:xfrm>
            <a:custGeom>
              <a:avLst/>
              <a:gdLst/>
              <a:ahLst/>
              <a:cxnLst/>
              <a:rect l="l" t="t" r="r" b="b"/>
              <a:pathLst>
                <a:path w="204" h="444" extrusionOk="0">
                  <a:moveTo>
                    <a:pt x="0" y="49"/>
                  </a:moveTo>
                  <a:cubicBezTo>
                    <a:pt x="6" y="160"/>
                    <a:pt x="19" y="370"/>
                    <a:pt x="136" y="425"/>
                  </a:cubicBezTo>
                  <a:cubicBezTo>
                    <a:pt x="160" y="443"/>
                    <a:pt x="203" y="407"/>
                    <a:pt x="185" y="376"/>
                  </a:cubicBezTo>
                  <a:cubicBezTo>
                    <a:pt x="167" y="326"/>
                    <a:pt x="130" y="283"/>
                    <a:pt x="105" y="228"/>
                  </a:cubicBezTo>
                  <a:cubicBezTo>
                    <a:pt x="86" y="166"/>
                    <a:pt x="68" y="105"/>
                    <a:pt x="62" y="37"/>
                  </a:cubicBezTo>
                  <a:cubicBezTo>
                    <a:pt x="56" y="0"/>
                    <a:pt x="0" y="6"/>
                    <a:pt x="0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596;p39"/>
            <p:cNvSpPr/>
            <p:nvPr/>
          </p:nvSpPr>
          <p:spPr>
            <a:xfrm>
              <a:off x="3594769" y="2818981"/>
              <a:ext cx="51211" cy="91448"/>
            </a:xfrm>
            <a:custGeom>
              <a:avLst/>
              <a:gdLst/>
              <a:ahLst/>
              <a:cxnLst/>
              <a:rect l="l" t="t" r="r" b="b"/>
              <a:pathLst>
                <a:path w="266" h="475" extrusionOk="0">
                  <a:moveTo>
                    <a:pt x="19" y="56"/>
                  </a:moveTo>
                  <a:cubicBezTo>
                    <a:pt x="62" y="130"/>
                    <a:pt x="87" y="210"/>
                    <a:pt x="118" y="290"/>
                  </a:cubicBezTo>
                  <a:cubicBezTo>
                    <a:pt x="143" y="352"/>
                    <a:pt x="149" y="426"/>
                    <a:pt x="210" y="463"/>
                  </a:cubicBezTo>
                  <a:cubicBezTo>
                    <a:pt x="223" y="475"/>
                    <a:pt x="253" y="469"/>
                    <a:pt x="253" y="444"/>
                  </a:cubicBezTo>
                  <a:cubicBezTo>
                    <a:pt x="266" y="370"/>
                    <a:pt x="216" y="296"/>
                    <a:pt x="186" y="229"/>
                  </a:cubicBezTo>
                  <a:cubicBezTo>
                    <a:pt x="155" y="155"/>
                    <a:pt x="112" y="87"/>
                    <a:pt x="62" y="25"/>
                  </a:cubicBezTo>
                  <a:cubicBezTo>
                    <a:pt x="38" y="1"/>
                    <a:pt x="1" y="25"/>
                    <a:pt x="19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597;p39"/>
            <p:cNvSpPr/>
            <p:nvPr/>
          </p:nvSpPr>
          <p:spPr>
            <a:xfrm>
              <a:off x="3686217" y="2833227"/>
              <a:ext cx="41585" cy="92796"/>
            </a:xfrm>
            <a:custGeom>
              <a:avLst/>
              <a:gdLst/>
              <a:ahLst/>
              <a:cxnLst/>
              <a:rect l="l" t="t" r="r" b="b"/>
              <a:pathLst>
                <a:path w="216" h="482" extrusionOk="0">
                  <a:moveTo>
                    <a:pt x="6" y="31"/>
                  </a:moveTo>
                  <a:cubicBezTo>
                    <a:pt x="25" y="118"/>
                    <a:pt x="43" y="210"/>
                    <a:pt x="68" y="296"/>
                  </a:cubicBezTo>
                  <a:cubicBezTo>
                    <a:pt x="86" y="364"/>
                    <a:pt x="117" y="450"/>
                    <a:pt x="185" y="475"/>
                  </a:cubicBezTo>
                  <a:cubicBezTo>
                    <a:pt x="197" y="481"/>
                    <a:pt x="216" y="469"/>
                    <a:pt x="210" y="456"/>
                  </a:cubicBezTo>
                  <a:cubicBezTo>
                    <a:pt x="210" y="389"/>
                    <a:pt x="160" y="327"/>
                    <a:pt x="136" y="272"/>
                  </a:cubicBezTo>
                  <a:cubicBezTo>
                    <a:pt x="99" y="192"/>
                    <a:pt x="74" y="105"/>
                    <a:pt x="49" y="19"/>
                  </a:cubicBezTo>
                  <a:cubicBezTo>
                    <a:pt x="43" y="1"/>
                    <a:pt x="0" y="7"/>
                    <a:pt x="6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598;p39"/>
            <p:cNvSpPr/>
            <p:nvPr/>
          </p:nvSpPr>
          <p:spPr>
            <a:xfrm>
              <a:off x="3757258" y="2865186"/>
              <a:ext cx="28686" cy="73736"/>
            </a:xfrm>
            <a:custGeom>
              <a:avLst/>
              <a:gdLst/>
              <a:ahLst/>
              <a:cxnLst/>
              <a:rect l="l" t="t" r="r" b="b"/>
              <a:pathLst>
                <a:path w="149" h="383" extrusionOk="0">
                  <a:moveTo>
                    <a:pt x="7" y="50"/>
                  </a:moveTo>
                  <a:cubicBezTo>
                    <a:pt x="25" y="106"/>
                    <a:pt x="44" y="161"/>
                    <a:pt x="56" y="223"/>
                  </a:cubicBezTo>
                  <a:cubicBezTo>
                    <a:pt x="62" y="272"/>
                    <a:pt x="62" y="321"/>
                    <a:pt x="87" y="370"/>
                  </a:cubicBezTo>
                  <a:cubicBezTo>
                    <a:pt x="99" y="383"/>
                    <a:pt x="124" y="377"/>
                    <a:pt x="130" y="364"/>
                  </a:cubicBezTo>
                  <a:cubicBezTo>
                    <a:pt x="149" y="309"/>
                    <a:pt x="130" y="260"/>
                    <a:pt x="112" y="204"/>
                  </a:cubicBezTo>
                  <a:cubicBezTo>
                    <a:pt x="99" y="143"/>
                    <a:pt x="75" y="87"/>
                    <a:pt x="50" y="32"/>
                  </a:cubicBezTo>
                  <a:cubicBezTo>
                    <a:pt x="44" y="1"/>
                    <a:pt x="1" y="19"/>
                    <a:pt x="7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599;p39"/>
            <p:cNvSpPr/>
            <p:nvPr/>
          </p:nvSpPr>
          <p:spPr>
            <a:xfrm>
              <a:off x="3849862" y="2896182"/>
              <a:ext cx="38119" cy="64110"/>
            </a:xfrm>
            <a:custGeom>
              <a:avLst/>
              <a:gdLst/>
              <a:ahLst/>
              <a:cxnLst/>
              <a:rect l="l" t="t" r="r" b="b"/>
              <a:pathLst>
                <a:path w="198" h="333" extrusionOk="0">
                  <a:moveTo>
                    <a:pt x="25" y="31"/>
                  </a:moveTo>
                  <a:cubicBezTo>
                    <a:pt x="0" y="136"/>
                    <a:pt x="19" y="271"/>
                    <a:pt x="117" y="326"/>
                  </a:cubicBezTo>
                  <a:cubicBezTo>
                    <a:pt x="129" y="333"/>
                    <a:pt x="142" y="326"/>
                    <a:pt x="154" y="320"/>
                  </a:cubicBezTo>
                  <a:cubicBezTo>
                    <a:pt x="197" y="290"/>
                    <a:pt x="148" y="253"/>
                    <a:pt x="123" y="228"/>
                  </a:cubicBezTo>
                  <a:cubicBezTo>
                    <a:pt x="80" y="179"/>
                    <a:pt x="68" y="105"/>
                    <a:pt x="68" y="37"/>
                  </a:cubicBezTo>
                  <a:cubicBezTo>
                    <a:pt x="74" y="6"/>
                    <a:pt x="31" y="0"/>
                    <a:pt x="25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600;p39"/>
            <p:cNvSpPr/>
            <p:nvPr/>
          </p:nvSpPr>
          <p:spPr>
            <a:xfrm>
              <a:off x="3896067" y="2893680"/>
              <a:ext cx="42933" cy="73736"/>
            </a:xfrm>
            <a:custGeom>
              <a:avLst/>
              <a:gdLst/>
              <a:ahLst/>
              <a:cxnLst/>
              <a:rect l="l" t="t" r="r" b="b"/>
              <a:pathLst>
                <a:path w="223" h="383" extrusionOk="0">
                  <a:moveTo>
                    <a:pt x="13" y="50"/>
                  </a:moveTo>
                  <a:cubicBezTo>
                    <a:pt x="31" y="112"/>
                    <a:pt x="50" y="173"/>
                    <a:pt x="80" y="229"/>
                  </a:cubicBezTo>
                  <a:cubicBezTo>
                    <a:pt x="99" y="278"/>
                    <a:pt x="123" y="352"/>
                    <a:pt x="173" y="376"/>
                  </a:cubicBezTo>
                  <a:cubicBezTo>
                    <a:pt x="191" y="383"/>
                    <a:pt x="216" y="370"/>
                    <a:pt x="216" y="352"/>
                  </a:cubicBezTo>
                  <a:cubicBezTo>
                    <a:pt x="222" y="296"/>
                    <a:pt x="179" y="259"/>
                    <a:pt x="154" y="210"/>
                  </a:cubicBezTo>
                  <a:cubicBezTo>
                    <a:pt x="117" y="155"/>
                    <a:pt x="87" y="93"/>
                    <a:pt x="62" y="32"/>
                  </a:cubicBezTo>
                  <a:cubicBezTo>
                    <a:pt x="43" y="1"/>
                    <a:pt x="0" y="19"/>
                    <a:pt x="13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601;p39"/>
            <p:cNvSpPr/>
            <p:nvPr/>
          </p:nvSpPr>
          <p:spPr>
            <a:xfrm>
              <a:off x="3982510" y="2907926"/>
              <a:ext cx="35809" cy="72581"/>
            </a:xfrm>
            <a:custGeom>
              <a:avLst/>
              <a:gdLst/>
              <a:ahLst/>
              <a:cxnLst/>
              <a:rect l="l" t="t" r="r" b="b"/>
              <a:pathLst>
                <a:path w="186" h="377" extrusionOk="0">
                  <a:moveTo>
                    <a:pt x="7" y="44"/>
                  </a:moveTo>
                  <a:cubicBezTo>
                    <a:pt x="19" y="105"/>
                    <a:pt x="38" y="161"/>
                    <a:pt x="56" y="222"/>
                  </a:cubicBezTo>
                  <a:cubicBezTo>
                    <a:pt x="75" y="272"/>
                    <a:pt x="87" y="339"/>
                    <a:pt x="136" y="364"/>
                  </a:cubicBezTo>
                  <a:cubicBezTo>
                    <a:pt x="155" y="376"/>
                    <a:pt x="186" y="364"/>
                    <a:pt x="180" y="339"/>
                  </a:cubicBezTo>
                  <a:cubicBezTo>
                    <a:pt x="173" y="290"/>
                    <a:pt x="136" y="241"/>
                    <a:pt x="118" y="198"/>
                  </a:cubicBezTo>
                  <a:cubicBezTo>
                    <a:pt x="87" y="142"/>
                    <a:pt x="69" y="87"/>
                    <a:pt x="44" y="25"/>
                  </a:cubicBezTo>
                  <a:cubicBezTo>
                    <a:pt x="32" y="1"/>
                    <a:pt x="1" y="19"/>
                    <a:pt x="7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602;p39"/>
            <p:cNvSpPr/>
            <p:nvPr/>
          </p:nvSpPr>
          <p:spPr>
            <a:xfrm>
              <a:off x="4060867" y="2921018"/>
              <a:ext cx="39275" cy="70078"/>
            </a:xfrm>
            <a:custGeom>
              <a:avLst/>
              <a:gdLst/>
              <a:ahLst/>
              <a:cxnLst/>
              <a:rect l="l" t="t" r="r" b="b"/>
              <a:pathLst>
                <a:path w="204" h="364" extrusionOk="0">
                  <a:moveTo>
                    <a:pt x="0" y="37"/>
                  </a:moveTo>
                  <a:cubicBezTo>
                    <a:pt x="7" y="142"/>
                    <a:pt x="50" y="364"/>
                    <a:pt x="185" y="364"/>
                  </a:cubicBezTo>
                  <a:cubicBezTo>
                    <a:pt x="198" y="364"/>
                    <a:pt x="204" y="351"/>
                    <a:pt x="204" y="339"/>
                  </a:cubicBezTo>
                  <a:cubicBezTo>
                    <a:pt x="198" y="296"/>
                    <a:pt x="167" y="265"/>
                    <a:pt x="136" y="228"/>
                  </a:cubicBezTo>
                  <a:cubicBezTo>
                    <a:pt x="93" y="173"/>
                    <a:pt x="68" y="105"/>
                    <a:pt x="56" y="31"/>
                  </a:cubicBezTo>
                  <a:cubicBezTo>
                    <a:pt x="50" y="0"/>
                    <a:pt x="0" y="7"/>
                    <a:pt x="0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603;p39"/>
            <p:cNvSpPr/>
            <p:nvPr/>
          </p:nvSpPr>
          <p:spPr>
            <a:xfrm>
              <a:off x="4141534" y="2931607"/>
              <a:ext cx="47553" cy="58334"/>
            </a:xfrm>
            <a:custGeom>
              <a:avLst/>
              <a:gdLst/>
              <a:ahLst/>
              <a:cxnLst/>
              <a:rect l="l" t="t" r="r" b="b"/>
              <a:pathLst>
                <a:path w="247" h="303" extrusionOk="0">
                  <a:moveTo>
                    <a:pt x="25" y="69"/>
                  </a:moveTo>
                  <a:cubicBezTo>
                    <a:pt x="56" y="112"/>
                    <a:pt x="86" y="161"/>
                    <a:pt x="117" y="210"/>
                  </a:cubicBezTo>
                  <a:cubicBezTo>
                    <a:pt x="142" y="247"/>
                    <a:pt x="167" y="290"/>
                    <a:pt x="216" y="303"/>
                  </a:cubicBezTo>
                  <a:cubicBezTo>
                    <a:pt x="234" y="303"/>
                    <a:pt x="247" y="290"/>
                    <a:pt x="247" y="272"/>
                  </a:cubicBezTo>
                  <a:cubicBezTo>
                    <a:pt x="247" y="229"/>
                    <a:pt x="210" y="186"/>
                    <a:pt x="185" y="155"/>
                  </a:cubicBezTo>
                  <a:cubicBezTo>
                    <a:pt x="148" y="112"/>
                    <a:pt x="111" y="69"/>
                    <a:pt x="74" y="25"/>
                  </a:cubicBezTo>
                  <a:cubicBezTo>
                    <a:pt x="50" y="1"/>
                    <a:pt x="0" y="32"/>
                    <a:pt x="25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604;p39"/>
            <p:cNvSpPr/>
            <p:nvPr/>
          </p:nvSpPr>
          <p:spPr>
            <a:xfrm>
              <a:off x="4254160" y="2951821"/>
              <a:ext cx="36964" cy="59489"/>
            </a:xfrm>
            <a:custGeom>
              <a:avLst/>
              <a:gdLst/>
              <a:ahLst/>
              <a:cxnLst/>
              <a:rect l="l" t="t" r="r" b="b"/>
              <a:pathLst>
                <a:path w="192" h="309" extrusionOk="0">
                  <a:moveTo>
                    <a:pt x="7" y="50"/>
                  </a:moveTo>
                  <a:cubicBezTo>
                    <a:pt x="25" y="99"/>
                    <a:pt x="37" y="148"/>
                    <a:pt x="56" y="198"/>
                  </a:cubicBezTo>
                  <a:cubicBezTo>
                    <a:pt x="74" y="241"/>
                    <a:pt x="99" y="302"/>
                    <a:pt x="148" y="309"/>
                  </a:cubicBezTo>
                  <a:cubicBezTo>
                    <a:pt x="167" y="309"/>
                    <a:pt x="185" y="296"/>
                    <a:pt x="185" y="278"/>
                  </a:cubicBezTo>
                  <a:cubicBezTo>
                    <a:pt x="191" y="235"/>
                    <a:pt x="154" y="191"/>
                    <a:pt x="130" y="155"/>
                  </a:cubicBezTo>
                  <a:cubicBezTo>
                    <a:pt x="99" y="111"/>
                    <a:pt x="80" y="68"/>
                    <a:pt x="56" y="25"/>
                  </a:cubicBezTo>
                  <a:cubicBezTo>
                    <a:pt x="37" y="1"/>
                    <a:pt x="0" y="25"/>
                    <a:pt x="7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605;p39"/>
            <p:cNvSpPr/>
            <p:nvPr/>
          </p:nvSpPr>
          <p:spPr>
            <a:xfrm>
              <a:off x="4305179" y="2944698"/>
              <a:ext cx="60645" cy="67768"/>
            </a:xfrm>
            <a:custGeom>
              <a:avLst/>
              <a:gdLst/>
              <a:ahLst/>
              <a:cxnLst/>
              <a:rect l="l" t="t" r="r" b="b"/>
              <a:pathLst>
                <a:path w="315" h="352" extrusionOk="0">
                  <a:moveTo>
                    <a:pt x="19" y="50"/>
                  </a:moveTo>
                  <a:cubicBezTo>
                    <a:pt x="68" y="155"/>
                    <a:pt x="111" y="265"/>
                    <a:pt x="203" y="339"/>
                  </a:cubicBezTo>
                  <a:cubicBezTo>
                    <a:pt x="216" y="352"/>
                    <a:pt x="234" y="352"/>
                    <a:pt x="247" y="346"/>
                  </a:cubicBezTo>
                  <a:cubicBezTo>
                    <a:pt x="314" y="315"/>
                    <a:pt x="253" y="253"/>
                    <a:pt x="222" y="228"/>
                  </a:cubicBezTo>
                  <a:cubicBezTo>
                    <a:pt x="167" y="161"/>
                    <a:pt x="117" y="93"/>
                    <a:pt x="68" y="25"/>
                  </a:cubicBezTo>
                  <a:cubicBezTo>
                    <a:pt x="50" y="1"/>
                    <a:pt x="0" y="25"/>
                    <a:pt x="19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606;p39"/>
            <p:cNvSpPr/>
            <p:nvPr/>
          </p:nvSpPr>
          <p:spPr>
            <a:xfrm>
              <a:off x="4394124" y="2949511"/>
              <a:ext cx="49863" cy="78357"/>
            </a:xfrm>
            <a:custGeom>
              <a:avLst/>
              <a:gdLst/>
              <a:ahLst/>
              <a:cxnLst/>
              <a:rect l="l" t="t" r="r" b="b"/>
              <a:pathLst>
                <a:path w="259" h="407" extrusionOk="0">
                  <a:moveTo>
                    <a:pt x="12" y="68"/>
                  </a:moveTo>
                  <a:cubicBezTo>
                    <a:pt x="31" y="142"/>
                    <a:pt x="62" y="216"/>
                    <a:pt x="99" y="290"/>
                  </a:cubicBezTo>
                  <a:cubicBezTo>
                    <a:pt x="123" y="339"/>
                    <a:pt x="160" y="407"/>
                    <a:pt x="228" y="407"/>
                  </a:cubicBezTo>
                  <a:cubicBezTo>
                    <a:pt x="234" y="407"/>
                    <a:pt x="247" y="394"/>
                    <a:pt x="247" y="382"/>
                  </a:cubicBezTo>
                  <a:cubicBezTo>
                    <a:pt x="259" y="327"/>
                    <a:pt x="210" y="284"/>
                    <a:pt x="179" y="240"/>
                  </a:cubicBezTo>
                  <a:cubicBezTo>
                    <a:pt x="130" y="179"/>
                    <a:pt x="99" y="111"/>
                    <a:pt x="74" y="37"/>
                  </a:cubicBezTo>
                  <a:cubicBezTo>
                    <a:pt x="62" y="0"/>
                    <a:pt x="0" y="25"/>
                    <a:pt x="1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607;p39"/>
            <p:cNvSpPr/>
            <p:nvPr/>
          </p:nvSpPr>
          <p:spPr>
            <a:xfrm>
              <a:off x="4471133" y="2970881"/>
              <a:ext cx="44088" cy="60645"/>
            </a:xfrm>
            <a:custGeom>
              <a:avLst/>
              <a:gdLst/>
              <a:ahLst/>
              <a:cxnLst/>
              <a:rect l="l" t="t" r="r" b="b"/>
              <a:pathLst>
                <a:path w="229" h="315" extrusionOk="0">
                  <a:moveTo>
                    <a:pt x="7" y="49"/>
                  </a:moveTo>
                  <a:cubicBezTo>
                    <a:pt x="31" y="105"/>
                    <a:pt x="56" y="160"/>
                    <a:pt x="87" y="210"/>
                  </a:cubicBezTo>
                  <a:cubicBezTo>
                    <a:pt x="111" y="246"/>
                    <a:pt x="154" y="308"/>
                    <a:pt x="204" y="314"/>
                  </a:cubicBezTo>
                  <a:cubicBezTo>
                    <a:pt x="222" y="314"/>
                    <a:pt x="228" y="302"/>
                    <a:pt x="228" y="283"/>
                  </a:cubicBezTo>
                  <a:cubicBezTo>
                    <a:pt x="216" y="240"/>
                    <a:pt x="167" y="210"/>
                    <a:pt x="136" y="173"/>
                  </a:cubicBezTo>
                  <a:cubicBezTo>
                    <a:pt x="105" y="129"/>
                    <a:pt x="81" y="80"/>
                    <a:pt x="62" y="31"/>
                  </a:cubicBezTo>
                  <a:cubicBezTo>
                    <a:pt x="50" y="0"/>
                    <a:pt x="1" y="19"/>
                    <a:pt x="7" y="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608;p39"/>
            <p:cNvSpPr/>
            <p:nvPr/>
          </p:nvSpPr>
          <p:spPr>
            <a:xfrm>
              <a:off x="4543522" y="2970881"/>
              <a:ext cx="40430" cy="56987"/>
            </a:xfrm>
            <a:custGeom>
              <a:avLst/>
              <a:gdLst/>
              <a:ahLst/>
              <a:cxnLst/>
              <a:rect l="l" t="t" r="r" b="b"/>
              <a:pathLst>
                <a:path w="210" h="296" extrusionOk="0">
                  <a:moveTo>
                    <a:pt x="19" y="56"/>
                  </a:moveTo>
                  <a:cubicBezTo>
                    <a:pt x="50" y="92"/>
                    <a:pt x="74" y="136"/>
                    <a:pt x="93" y="179"/>
                  </a:cubicBezTo>
                  <a:cubicBezTo>
                    <a:pt x="117" y="216"/>
                    <a:pt x="136" y="265"/>
                    <a:pt x="179" y="290"/>
                  </a:cubicBezTo>
                  <a:cubicBezTo>
                    <a:pt x="191" y="296"/>
                    <a:pt x="203" y="283"/>
                    <a:pt x="203" y="265"/>
                  </a:cubicBezTo>
                  <a:cubicBezTo>
                    <a:pt x="210" y="222"/>
                    <a:pt x="173" y="185"/>
                    <a:pt x="148" y="148"/>
                  </a:cubicBezTo>
                  <a:cubicBezTo>
                    <a:pt x="123" y="105"/>
                    <a:pt x="93" y="62"/>
                    <a:pt x="62" y="25"/>
                  </a:cubicBezTo>
                  <a:cubicBezTo>
                    <a:pt x="37" y="0"/>
                    <a:pt x="0" y="25"/>
                    <a:pt x="19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609;p39"/>
            <p:cNvSpPr/>
            <p:nvPr/>
          </p:nvSpPr>
          <p:spPr>
            <a:xfrm>
              <a:off x="4788989" y="2988593"/>
              <a:ext cx="30996" cy="35809"/>
            </a:xfrm>
            <a:custGeom>
              <a:avLst/>
              <a:gdLst/>
              <a:ahLst/>
              <a:cxnLst/>
              <a:rect l="l" t="t" r="r" b="b"/>
              <a:pathLst>
                <a:path w="161" h="186" extrusionOk="0">
                  <a:moveTo>
                    <a:pt x="19" y="68"/>
                  </a:moveTo>
                  <a:cubicBezTo>
                    <a:pt x="49" y="111"/>
                    <a:pt x="74" y="161"/>
                    <a:pt x="123" y="179"/>
                  </a:cubicBezTo>
                  <a:cubicBezTo>
                    <a:pt x="136" y="185"/>
                    <a:pt x="160" y="173"/>
                    <a:pt x="148" y="154"/>
                  </a:cubicBezTo>
                  <a:cubicBezTo>
                    <a:pt x="123" y="111"/>
                    <a:pt x="99" y="74"/>
                    <a:pt x="68" y="31"/>
                  </a:cubicBezTo>
                  <a:cubicBezTo>
                    <a:pt x="49" y="0"/>
                    <a:pt x="0" y="37"/>
                    <a:pt x="19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610;p39"/>
            <p:cNvSpPr/>
            <p:nvPr/>
          </p:nvSpPr>
          <p:spPr>
            <a:xfrm>
              <a:off x="5189629" y="3283924"/>
              <a:ext cx="85673" cy="159024"/>
            </a:xfrm>
            <a:custGeom>
              <a:avLst/>
              <a:gdLst/>
              <a:ahLst/>
              <a:cxnLst/>
              <a:rect l="l" t="t" r="r" b="b"/>
              <a:pathLst>
                <a:path w="445" h="826" extrusionOk="0">
                  <a:moveTo>
                    <a:pt x="389" y="31"/>
                  </a:moveTo>
                  <a:cubicBezTo>
                    <a:pt x="272" y="271"/>
                    <a:pt x="161" y="517"/>
                    <a:pt x="26" y="752"/>
                  </a:cubicBezTo>
                  <a:cubicBezTo>
                    <a:pt x="1" y="795"/>
                    <a:pt x="75" y="825"/>
                    <a:pt x="100" y="782"/>
                  </a:cubicBezTo>
                  <a:cubicBezTo>
                    <a:pt x="241" y="548"/>
                    <a:pt x="327" y="296"/>
                    <a:pt x="432" y="49"/>
                  </a:cubicBezTo>
                  <a:cubicBezTo>
                    <a:pt x="444" y="19"/>
                    <a:pt x="401" y="0"/>
                    <a:pt x="38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611;p39"/>
            <p:cNvSpPr/>
            <p:nvPr/>
          </p:nvSpPr>
          <p:spPr>
            <a:xfrm>
              <a:off x="5150547" y="3340718"/>
              <a:ext cx="52366" cy="116476"/>
            </a:xfrm>
            <a:custGeom>
              <a:avLst/>
              <a:gdLst/>
              <a:ahLst/>
              <a:cxnLst/>
              <a:rect l="l" t="t" r="r" b="b"/>
              <a:pathLst>
                <a:path w="272" h="605" extrusionOk="0">
                  <a:moveTo>
                    <a:pt x="204" y="38"/>
                  </a:moveTo>
                  <a:cubicBezTo>
                    <a:pt x="130" y="198"/>
                    <a:pt x="13" y="376"/>
                    <a:pt x="1" y="555"/>
                  </a:cubicBezTo>
                  <a:cubicBezTo>
                    <a:pt x="1" y="598"/>
                    <a:pt x="68" y="604"/>
                    <a:pt x="81" y="567"/>
                  </a:cubicBezTo>
                  <a:cubicBezTo>
                    <a:pt x="149" y="401"/>
                    <a:pt x="198" y="229"/>
                    <a:pt x="259" y="56"/>
                  </a:cubicBezTo>
                  <a:cubicBezTo>
                    <a:pt x="272" y="19"/>
                    <a:pt x="222" y="1"/>
                    <a:pt x="204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612;p39"/>
            <p:cNvSpPr/>
            <p:nvPr/>
          </p:nvSpPr>
          <p:spPr>
            <a:xfrm>
              <a:off x="5094908" y="3360933"/>
              <a:ext cx="48708" cy="85480"/>
            </a:xfrm>
            <a:custGeom>
              <a:avLst/>
              <a:gdLst/>
              <a:ahLst/>
              <a:cxnLst/>
              <a:rect l="l" t="t" r="r" b="b"/>
              <a:pathLst>
                <a:path w="253" h="444" extrusionOk="0">
                  <a:moveTo>
                    <a:pt x="197" y="31"/>
                  </a:moveTo>
                  <a:cubicBezTo>
                    <a:pt x="179" y="105"/>
                    <a:pt x="154" y="173"/>
                    <a:pt x="117" y="241"/>
                  </a:cubicBezTo>
                  <a:cubicBezTo>
                    <a:pt x="99" y="271"/>
                    <a:pt x="80" y="302"/>
                    <a:pt x="56" y="333"/>
                  </a:cubicBezTo>
                  <a:cubicBezTo>
                    <a:pt x="31" y="358"/>
                    <a:pt x="6" y="370"/>
                    <a:pt x="6" y="407"/>
                  </a:cubicBezTo>
                  <a:cubicBezTo>
                    <a:pt x="0" y="419"/>
                    <a:pt x="6" y="432"/>
                    <a:pt x="19" y="432"/>
                  </a:cubicBezTo>
                  <a:cubicBezTo>
                    <a:pt x="86" y="444"/>
                    <a:pt x="136" y="352"/>
                    <a:pt x="167" y="302"/>
                  </a:cubicBezTo>
                  <a:cubicBezTo>
                    <a:pt x="216" y="222"/>
                    <a:pt x="228" y="124"/>
                    <a:pt x="247" y="37"/>
                  </a:cubicBezTo>
                  <a:cubicBezTo>
                    <a:pt x="253" y="7"/>
                    <a:pt x="210" y="0"/>
                    <a:pt x="197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613;p39"/>
            <p:cNvSpPr/>
            <p:nvPr/>
          </p:nvSpPr>
          <p:spPr>
            <a:xfrm>
              <a:off x="5048702" y="3357275"/>
              <a:ext cx="41585" cy="83362"/>
            </a:xfrm>
            <a:custGeom>
              <a:avLst/>
              <a:gdLst/>
              <a:ahLst/>
              <a:cxnLst/>
              <a:rect l="l" t="t" r="r" b="b"/>
              <a:pathLst>
                <a:path w="216" h="433" extrusionOk="0">
                  <a:moveTo>
                    <a:pt x="154" y="32"/>
                  </a:moveTo>
                  <a:cubicBezTo>
                    <a:pt x="129" y="100"/>
                    <a:pt x="105" y="173"/>
                    <a:pt x="74" y="241"/>
                  </a:cubicBezTo>
                  <a:cubicBezTo>
                    <a:pt x="49" y="297"/>
                    <a:pt x="0" y="358"/>
                    <a:pt x="12" y="420"/>
                  </a:cubicBezTo>
                  <a:cubicBezTo>
                    <a:pt x="19" y="432"/>
                    <a:pt x="31" y="432"/>
                    <a:pt x="43" y="432"/>
                  </a:cubicBezTo>
                  <a:cubicBezTo>
                    <a:pt x="105" y="414"/>
                    <a:pt x="123" y="327"/>
                    <a:pt x="142" y="272"/>
                  </a:cubicBezTo>
                  <a:cubicBezTo>
                    <a:pt x="166" y="198"/>
                    <a:pt x="191" y="118"/>
                    <a:pt x="209" y="44"/>
                  </a:cubicBezTo>
                  <a:cubicBezTo>
                    <a:pt x="216" y="13"/>
                    <a:pt x="166" y="1"/>
                    <a:pt x="154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614;p39"/>
            <p:cNvSpPr/>
            <p:nvPr/>
          </p:nvSpPr>
          <p:spPr>
            <a:xfrm>
              <a:off x="4988058" y="3375180"/>
              <a:ext cx="40622" cy="59489"/>
            </a:xfrm>
            <a:custGeom>
              <a:avLst/>
              <a:gdLst/>
              <a:ahLst/>
              <a:cxnLst/>
              <a:rect l="l" t="t" r="r" b="b"/>
              <a:pathLst>
                <a:path w="211" h="309" extrusionOk="0">
                  <a:moveTo>
                    <a:pt x="149" y="31"/>
                  </a:moveTo>
                  <a:cubicBezTo>
                    <a:pt x="124" y="74"/>
                    <a:pt x="99" y="117"/>
                    <a:pt x="75" y="161"/>
                  </a:cubicBezTo>
                  <a:cubicBezTo>
                    <a:pt x="44" y="204"/>
                    <a:pt x="13" y="241"/>
                    <a:pt x="1" y="284"/>
                  </a:cubicBezTo>
                  <a:cubicBezTo>
                    <a:pt x="1" y="296"/>
                    <a:pt x="13" y="308"/>
                    <a:pt x="19" y="302"/>
                  </a:cubicBezTo>
                  <a:cubicBezTo>
                    <a:pt x="106" y="253"/>
                    <a:pt x="155" y="136"/>
                    <a:pt x="198" y="50"/>
                  </a:cubicBezTo>
                  <a:cubicBezTo>
                    <a:pt x="210" y="19"/>
                    <a:pt x="167" y="0"/>
                    <a:pt x="149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615;p39"/>
            <p:cNvSpPr/>
            <p:nvPr/>
          </p:nvSpPr>
          <p:spPr>
            <a:xfrm>
              <a:off x="4935884" y="3392892"/>
              <a:ext cx="35809" cy="29841"/>
            </a:xfrm>
            <a:custGeom>
              <a:avLst/>
              <a:gdLst/>
              <a:ahLst/>
              <a:cxnLst/>
              <a:rect l="l" t="t" r="r" b="b"/>
              <a:pathLst>
                <a:path w="186" h="155" extrusionOk="0">
                  <a:moveTo>
                    <a:pt x="130" y="19"/>
                  </a:moveTo>
                  <a:cubicBezTo>
                    <a:pt x="87" y="50"/>
                    <a:pt x="50" y="87"/>
                    <a:pt x="13" y="118"/>
                  </a:cubicBezTo>
                  <a:cubicBezTo>
                    <a:pt x="1" y="136"/>
                    <a:pt x="19" y="155"/>
                    <a:pt x="32" y="149"/>
                  </a:cubicBezTo>
                  <a:cubicBezTo>
                    <a:pt x="81" y="124"/>
                    <a:pt x="118" y="87"/>
                    <a:pt x="161" y="56"/>
                  </a:cubicBezTo>
                  <a:cubicBezTo>
                    <a:pt x="186" y="38"/>
                    <a:pt x="161" y="1"/>
                    <a:pt x="13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616;p39"/>
            <p:cNvSpPr/>
            <p:nvPr/>
          </p:nvSpPr>
          <p:spPr>
            <a:xfrm>
              <a:off x="2803884" y="3114311"/>
              <a:ext cx="107043" cy="154403"/>
            </a:xfrm>
            <a:custGeom>
              <a:avLst/>
              <a:gdLst/>
              <a:ahLst/>
              <a:cxnLst/>
              <a:rect l="l" t="t" r="r" b="b"/>
              <a:pathLst>
                <a:path w="556" h="802" extrusionOk="0">
                  <a:moveTo>
                    <a:pt x="13" y="25"/>
                  </a:moveTo>
                  <a:cubicBezTo>
                    <a:pt x="105" y="130"/>
                    <a:pt x="185" y="241"/>
                    <a:pt x="266" y="358"/>
                  </a:cubicBezTo>
                  <a:cubicBezTo>
                    <a:pt x="352" y="493"/>
                    <a:pt x="407" y="641"/>
                    <a:pt x="493" y="770"/>
                  </a:cubicBezTo>
                  <a:cubicBezTo>
                    <a:pt x="512" y="801"/>
                    <a:pt x="555" y="770"/>
                    <a:pt x="543" y="746"/>
                  </a:cubicBezTo>
                  <a:cubicBezTo>
                    <a:pt x="463" y="468"/>
                    <a:pt x="229" y="210"/>
                    <a:pt x="31" y="7"/>
                  </a:cubicBezTo>
                  <a:cubicBezTo>
                    <a:pt x="25" y="0"/>
                    <a:pt x="1" y="19"/>
                    <a:pt x="13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617;p39"/>
            <p:cNvSpPr/>
            <p:nvPr/>
          </p:nvSpPr>
          <p:spPr>
            <a:xfrm>
              <a:off x="2904767" y="3183042"/>
              <a:ext cx="70078" cy="102229"/>
            </a:xfrm>
            <a:custGeom>
              <a:avLst/>
              <a:gdLst/>
              <a:ahLst/>
              <a:cxnLst/>
              <a:rect l="l" t="t" r="r" b="b"/>
              <a:pathLst>
                <a:path w="364" h="531" extrusionOk="0">
                  <a:moveTo>
                    <a:pt x="19" y="56"/>
                  </a:moveTo>
                  <a:cubicBezTo>
                    <a:pt x="74" y="130"/>
                    <a:pt x="130" y="204"/>
                    <a:pt x="179" y="284"/>
                  </a:cubicBezTo>
                  <a:cubicBezTo>
                    <a:pt x="222" y="358"/>
                    <a:pt x="253" y="463"/>
                    <a:pt x="320" y="524"/>
                  </a:cubicBezTo>
                  <a:cubicBezTo>
                    <a:pt x="333" y="530"/>
                    <a:pt x="357" y="524"/>
                    <a:pt x="357" y="506"/>
                  </a:cubicBezTo>
                  <a:cubicBezTo>
                    <a:pt x="364" y="426"/>
                    <a:pt x="314" y="358"/>
                    <a:pt x="277" y="296"/>
                  </a:cubicBezTo>
                  <a:cubicBezTo>
                    <a:pt x="216" y="198"/>
                    <a:pt x="136" y="111"/>
                    <a:pt x="62" y="25"/>
                  </a:cubicBezTo>
                  <a:cubicBezTo>
                    <a:pt x="43" y="1"/>
                    <a:pt x="0" y="31"/>
                    <a:pt x="19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618;p39"/>
            <p:cNvSpPr/>
            <p:nvPr/>
          </p:nvSpPr>
          <p:spPr>
            <a:xfrm>
              <a:off x="2974652" y="3206722"/>
              <a:ext cx="61800" cy="78549"/>
            </a:xfrm>
            <a:custGeom>
              <a:avLst/>
              <a:gdLst/>
              <a:ahLst/>
              <a:cxnLst/>
              <a:rect l="l" t="t" r="r" b="b"/>
              <a:pathLst>
                <a:path w="321" h="408" extrusionOk="0">
                  <a:moveTo>
                    <a:pt x="19" y="62"/>
                  </a:moveTo>
                  <a:cubicBezTo>
                    <a:pt x="68" y="124"/>
                    <a:pt x="111" y="186"/>
                    <a:pt x="155" y="247"/>
                  </a:cubicBezTo>
                  <a:cubicBezTo>
                    <a:pt x="192" y="303"/>
                    <a:pt x="228" y="376"/>
                    <a:pt x="296" y="401"/>
                  </a:cubicBezTo>
                  <a:cubicBezTo>
                    <a:pt x="309" y="407"/>
                    <a:pt x="321" y="395"/>
                    <a:pt x="321" y="383"/>
                  </a:cubicBezTo>
                  <a:cubicBezTo>
                    <a:pt x="321" y="321"/>
                    <a:pt x="272" y="272"/>
                    <a:pt x="228" y="223"/>
                  </a:cubicBezTo>
                  <a:cubicBezTo>
                    <a:pt x="179" y="161"/>
                    <a:pt x="124" y="93"/>
                    <a:pt x="68" y="25"/>
                  </a:cubicBezTo>
                  <a:cubicBezTo>
                    <a:pt x="44" y="1"/>
                    <a:pt x="1" y="32"/>
                    <a:pt x="19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619;p39"/>
            <p:cNvSpPr/>
            <p:nvPr/>
          </p:nvSpPr>
          <p:spPr>
            <a:xfrm>
              <a:off x="3057630" y="3223279"/>
              <a:ext cx="35809" cy="44088"/>
            </a:xfrm>
            <a:custGeom>
              <a:avLst/>
              <a:gdLst/>
              <a:ahLst/>
              <a:cxnLst/>
              <a:rect l="l" t="t" r="r" b="b"/>
              <a:pathLst>
                <a:path w="186" h="229" extrusionOk="0">
                  <a:moveTo>
                    <a:pt x="13" y="38"/>
                  </a:moveTo>
                  <a:cubicBezTo>
                    <a:pt x="62" y="93"/>
                    <a:pt x="105" y="167"/>
                    <a:pt x="161" y="217"/>
                  </a:cubicBezTo>
                  <a:cubicBezTo>
                    <a:pt x="173" y="229"/>
                    <a:pt x="186" y="210"/>
                    <a:pt x="179" y="198"/>
                  </a:cubicBezTo>
                  <a:cubicBezTo>
                    <a:pt x="142" y="137"/>
                    <a:pt x="87" y="75"/>
                    <a:pt x="38" y="19"/>
                  </a:cubicBezTo>
                  <a:cubicBezTo>
                    <a:pt x="25" y="1"/>
                    <a:pt x="1" y="19"/>
                    <a:pt x="13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5620;p39"/>
          <p:cNvGrpSpPr/>
          <p:nvPr/>
        </p:nvGrpSpPr>
        <p:grpSpPr>
          <a:xfrm>
            <a:off x="6465094" y="4499525"/>
            <a:ext cx="2788498" cy="643975"/>
            <a:chOff x="-2647000" y="-8191500"/>
            <a:chExt cx="10257051" cy="3246912"/>
          </a:xfrm>
        </p:grpSpPr>
        <p:sp>
          <p:nvSpPr>
            <p:cNvPr id="289" name="Google Shape;5621;p39"/>
            <p:cNvSpPr/>
            <p:nvPr/>
          </p:nvSpPr>
          <p:spPr>
            <a:xfrm>
              <a:off x="-2647000" y="-8191500"/>
              <a:ext cx="10225306" cy="3223565"/>
            </a:xfrm>
            <a:custGeom>
              <a:avLst/>
              <a:gdLst/>
              <a:ahLst/>
              <a:cxnLst/>
              <a:rect l="l" t="t" r="r" b="b"/>
              <a:pathLst>
                <a:path w="21903" h="6905" extrusionOk="0">
                  <a:moveTo>
                    <a:pt x="0" y="4546"/>
                  </a:moveTo>
                  <a:cubicBezTo>
                    <a:pt x="80" y="4540"/>
                    <a:pt x="160" y="4527"/>
                    <a:pt x="234" y="4527"/>
                  </a:cubicBezTo>
                  <a:cubicBezTo>
                    <a:pt x="1768" y="4423"/>
                    <a:pt x="2495" y="5328"/>
                    <a:pt x="3437" y="4848"/>
                  </a:cubicBezTo>
                  <a:cubicBezTo>
                    <a:pt x="4139" y="4490"/>
                    <a:pt x="4275" y="2526"/>
                    <a:pt x="2821" y="2612"/>
                  </a:cubicBezTo>
                  <a:cubicBezTo>
                    <a:pt x="1934" y="2661"/>
                    <a:pt x="1651" y="3351"/>
                    <a:pt x="1910" y="3665"/>
                  </a:cubicBezTo>
                  <a:cubicBezTo>
                    <a:pt x="2076" y="3868"/>
                    <a:pt x="2569" y="3912"/>
                    <a:pt x="2581" y="3942"/>
                  </a:cubicBezTo>
                  <a:cubicBezTo>
                    <a:pt x="2322" y="3992"/>
                    <a:pt x="1257" y="4343"/>
                    <a:pt x="918" y="3560"/>
                  </a:cubicBezTo>
                  <a:cubicBezTo>
                    <a:pt x="191" y="1842"/>
                    <a:pt x="3659" y="0"/>
                    <a:pt x="6270" y="1879"/>
                  </a:cubicBezTo>
                  <a:cubicBezTo>
                    <a:pt x="7219" y="2575"/>
                    <a:pt x="7816" y="3320"/>
                    <a:pt x="8660" y="3936"/>
                  </a:cubicBezTo>
                  <a:cubicBezTo>
                    <a:pt x="10194" y="5051"/>
                    <a:pt x="10834" y="3025"/>
                    <a:pt x="9769" y="2791"/>
                  </a:cubicBezTo>
                  <a:cubicBezTo>
                    <a:pt x="9227" y="2674"/>
                    <a:pt x="8943" y="3049"/>
                    <a:pt x="9048" y="3289"/>
                  </a:cubicBezTo>
                  <a:cubicBezTo>
                    <a:pt x="9110" y="3437"/>
                    <a:pt x="9399" y="3548"/>
                    <a:pt x="9405" y="3573"/>
                  </a:cubicBezTo>
                  <a:cubicBezTo>
                    <a:pt x="9239" y="3554"/>
                    <a:pt x="8543" y="3597"/>
                    <a:pt x="8469" y="3055"/>
                  </a:cubicBezTo>
                  <a:cubicBezTo>
                    <a:pt x="8321" y="1879"/>
                    <a:pt x="10711" y="1325"/>
                    <a:pt x="11961" y="2926"/>
                  </a:cubicBezTo>
                  <a:cubicBezTo>
                    <a:pt x="12337" y="3406"/>
                    <a:pt x="12664" y="3893"/>
                    <a:pt x="12996" y="4337"/>
                  </a:cubicBezTo>
                  <a:cubicBezTo>
                    <a:pt x="13366" y="4842"/>
                    <a:pt x="13939" y="5402"/>
                    <a:pt x="14665" y="5174"/>
                  </a:cubicBezTo>
                  <a:cubicBezTo>
                    <a:pt x="15244" y="4989"/>
                    <a:pt x="15528" y="3924"/>
                    <a:pt x="14635" y="3838"/>
                  </a:cubicBezTo>
                  <a:cubicBezTo>
                    <a:pt x="14080" y="3788"/>
                    <a:pt x="13846" y="4195"/>
                    <a:pt x="13975" y="4410"/>
                  </a:cubicBezTo>
                  <a:cubicBezTo>
                    <a:pt x="14056" y="4552"/>
                    <a:pt x="14357" y="4626"/>
                    <a:pt x="14363" y="4644"/>
                  </a:cubicBezTo>
                  <a:cubicBezTo>
                    <a:pt x="14197" y="4651"/>
                    <a:pt x="13514" y="4774"/>
                    <a:pt x="13378" y="4250"/>
                  </a:cubicBezTo>
                  <a:cubicBezTo>
                    <a:pt x="13089" y="3117"/>
                    <a:pt x="15386" y="2298"/>
                    <a:pt x="16815" y="3708"/>
                  </a:cubicBezTo>
                  <a:cubicBezTo>
                    <a:pt x="17499" y="4398"/>
                    <a:pt x="17733" y="5279"/>
                    <a:pt x="18626" y="5778"/>
                  </a:cubicBezTo>
                  <a:cubicBezTo>
                    <a:pt x="19192" y="6092"/>
                    <a:pt x="19617" y="5858"/>
                    <a:pt x="20517" y="5889"/>
                  </a:cubicBezTo>
                  <a:cubicBezTo>
                    <a:pt x="21120" y="5907"/>
                    <a:pt x="21791" y="6184"/>
                    <a:pt x="21902" y="6905"/>
                  </a:cubicBezTo>
                  <a:lnTo>
                    <a:pt x="0" y="6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622;p39"/>
            <p:cNvSpPr/>
            <p:nvPr/>
          </p:nvSpPr>
          <p:spPr>
            <a:xfrm>
              <a:off x="-2647000" y="-7757333"/>
              <a:ext cx="10257051" cy="2789399"/>
            </a:xfrm>
            <a:custGeom>
              <a:avLst/>
              <a:gdLst/>
              <a:ahLst/>
              <a:cxnLst/>
              <a:rect l="l" t="t" r="r" b="b"/>
              <a:pathLst>
                <a:path w="21971" h="5975" extrusionOk="0">
                  <a:moveTo>
                    <a:pt x="0" y="3548"/>
                  </a:moveTo>
                  <a:cubicBezTo>
                    <a:pt x="74" y="3542"/>
                    <a:pt x="154" y="3530"/>
                    <a:pt x="234" y="3530"/>
                  </a:cubicBezTo>
                  <a:cubicBezTo>
                    <a:pt x="955" y="3480"/>
                    <a:pt x="1503" y="3653"/>
                    <a:pt x="1971" y="3801"/>
                  </a:cubicBezTo>
                  <a:cubicBezTo>
                    <a:pt x="2495" y="3967"/>
                    <a:pt x="2926" y="4102"/>
                    <a:pt x="3406" y="3856"/>
                  </a:cubicBezTo>
                  <a:cubicBezTo>
                    <a:pt x="3628" y="3745"/>
                    <a:pt x="3788" y="3456"/>
                    <a:pt x="3850" y="3129"/>
                  </a:cubicBezTo>
                  <a:cubicBezTo>
                    <a:pt x="3893" y="2926"/>
                    <a:pt x="3893" y="2711"/>
                    <a:pt x="3850" y="2513"/>
                  </a:cubicBezTo>
                  <a:cubicBezTo>
                    <a:pt x="3807" y="2316"/>
                    <a:pt x="3727" y="2138"/>
                    <a:pt x="3591" y="2002"/>
                  </a:cubicBezTo>
                  <a:cubicBezTo>
                    <a:pt x="3425" y="1830"/>
                    <a:pt x="3172" y="1725"/>
                    <a:pt x="2827" y="1750"/>
                  </a:cubicBezTo>
                  <a:cubicBezTo>
                    <a:pt x="2526" y="1768"/>
                    <a:pt x="2291" y="1861"/>
                    <a:pt x="2137" y="1990"/>
                  </a:cubicBezTo>
                  <a:cubicBezTo>
                    <a:pt x="2045" y="2064"/>
                    <a:pt x="1984" y="2150"/>
                    <a:pt x="1940" y="2236"/>
                  </a:cubicBezTo>
                  <a:cubicBezTo>
                    <a:pt x="1897" y="2322"/>
                    <a:pt x="1879" y="2409"/>
                    <a:pt x="1885" y="2495"/>
                  </a:cubicBezTo>
                  <a:cubicBezTo>
                    <a:pt x="1891" y="2569"/>
                    <a:pt x="1916" y="2643"/>
                    <a:pt x="1959" y="2698"/>
                  </a:cubicBezTo>
                  <a:cubicBezTo>
                    <a:pt x="2064" y="2821"/>
                    <a:pt x="2341" y="2883"/>
                    <a:pt x="2495" y="2914"/>
                  </a:cubicBezTo>
                  <a:cubicBezTo>
                    <a:pt x="2569" y="2932"/>
                    <a:pt x="2618" y="2945"/>
                    <a:pt x="2643" y="2975"/>
                  </a:cubicBezTo>
                  <a:lnTo>
                    <a:pt x="2692" y="3062"/>
                  </a:lnTo>
                  <a:lnTo>
                    <a:pt x="2593" y="3080"/>
                  </a:lnTo>
                  <a:cubicBezTo>
                    <a:pt x="2569" y="3080"/>
                    <a:pt x="2532" y="3092"/>
                    <a:pt x="2489" y="3105"/>
                  </a:cubicBezTo>
                  <a:cubicBezTo>
                    <a:pt x="2107" y="3191"/>
                    <a:pt x="1183" y="3407"/>
                    <a:pt x="856" y="2655"/>
                  </a:cubicBezTo>
                  <a:cubicBezTo>
                    <a:pt x="715" y="2316"/>
                    <a:pt x="727" y="1978"/>
                    <a:pt x="850" y="1663"/>
                  </a:cubicBezTo>
                  <a:cubicBezTo>
                    <a:pt x="1004" y="1282"/>
                    <a:pt x="1318" y="937"/>
                    <a:pt x="1743" y="672"/>
                  </a:cubicBezTo>
                  <a:cubicBezTo>
                    <a:pt x="2168" y="401"/>
                    <a:pt x="2698" y="210"/>
                    <a:pt x="3277" y="130"/>
                  </a:cubicBezTo>
                  <a:cubicBezTo>
                    <a:pt x="4232" y="0"/>
                    <a:pt x="5334" y="191"/>
                    <a:pt x="6313" y="900"/>
                  </a:cubicBezTo>
                  <a:lnTo>
                    <a:pt x="6313" y="900"/>
                  </a:lnTo>
                  <a:cubicBezTo>
                    <a:pt x="6800" y="1257"/>
                    <a:pt x="7194" y="1626"/>
                    <a:pt x="7576" y="1984"/>
                  </a:cubicBezTo>
                  <a:cubicBezTo>
                    <a:pt x="7939" y="2322"/>
                    <a:pt x="8297" y="2655"/>
                    <a:pt x="8703" y="2951"/>
                  </a:cubicBezTo>
                  <a:cubicBezTo>
                    <a:pt x="9190" y="3302"/>
                    <a:pt x="9572" y="3326"/>
                    <a:pt x="9836" y="3197"/>
                  </a:cubicBezTo>
                  <a:cubicBezTo>
                    <a:pt x="9978" y="3123"/>
                    <a:pt x="10089" y="3000"/>
                    <a:pt x="10151" y="2864"/>
                  </a:cubicBezTo>
                  <a:cubicBezTo>
                    <a:pt x="10218" y="2723"/>
                    <a:pt x="10243" y="2563"/>
                    <a:pt x="10218" y="2415"/>
                  </a:cubicBezTo>
                  <a:cubicBezTo>
                    <a:pt x="10188" y="2187"/>
                    <a:pt x="10040" y="1990"/>
                    <a:pt x="9756" y="1928"/>
                  </a:cubicBezTo>
                  <a:cubicBezTo>
                    <a:pt x="9584" y="1891"/>
                    <a:pt x="9442" y="1904"/>
                    <a:pt x="9331" y="1953"/>
                  </a:cubicBezTo>
                  <a:cubicBezTo>
                    <a:pt x="9264" y="1984"/>
                    <a:pt x="9208" y="2021"/>
                    <a:pt x="9171" y="2070"/>
                  </a:cubicBezTo>
                  <a:cubicBezTo>
                    <a:pt x="9134" y="2113"/>
                    <a:pt x="9110" y="2156"/>
                    <a:pt x="9097" y="2205"/>
                  </a:cubicBezTo>
                  <a:cubicBezTo>
                    <a:pt x="9091" y="2249"/>
                    <a:pt x="9091" y="2292"/>
                    <a:pt x="9110" y="2329"/>
                  </a:cubicBezTo>
                  <a:cubicBezTo>
                    <a:pt x="9147" y="2421"/>
                    <a:pt x="9294" y="2501"/>
                    <a:pt x="9381" y="2544"/>
                  </a:cubicBezTo>
                  <a:cubicBezTo>
                    <a:pt x="9424" y="2569"/>
                    <a:pt x="9461" y="2587"/>
                    <a:pt x="9467" y="2624"/>
                  </a:cubicBezTo>
                  <a:lnTo>
                    <a:pt x="9492" y="2717"/>
                  </a:lnTo>
                  <a:lnTo>
                    <a:pt x="9399" y="2704"/>
                  </a:lnTo>
                  <a:cubicBezTo>
                    <a:pt x="9381" y="2704"/>
                    <a:pt x="9356" y="2704"/>
                    <a:pt x="9331" y="2704"/>
                  </a:cubicBezTo>
                  <a:cubicBezTo>
                    <a:pt x="9079" y="2692"/>
                    <a:pt x="8475" y="2674"/>
                    <a:pt x="8408" y="2132"/>
                  </a:cubicBezTo>
                  <a:cubicBezTo>
                    <a:pt x="8377" y="1891"/>
                    <a:pt x="8445" y="1670"/>
                    <a:pt x="8586" y="1485"/>
                  </a:cubicBezTo>
                  <a:cubicBezTo>
                    <a:pt x="8746" y="1282"/>
                    <a:pt x="8999" y="1121"/>
                    <a:pt x="9307" y="1029"/>
                  </a:cubicBezTo>
                  <a:cubicBezTo>
                    <a:pt x="9609" y="937"/>
                    <a:pt x="9966" y="912"/>
                    <a:pt x="10329" y="961"/>
                  </a:cubicBezTo>
                  <a:cubicBezTo>
                    <a:pt x="10921" y="1048"/>
                    <a:pt x="11549" y="1355"/>
                    <a:pt x="12017" y="1953"/>
                  </a:cubicBezTo>
                  <a:lnTo>
                    <a:pt x="12017" y="1953"/>
                  </a:lnTo>
                  <a:cubicBezTo>
                    <a:pt x="12245" y="2249"/>
                    <a:pt x="12454" y="2544"/>
                    <a:pt x="12657" y="2828"/>
                  </a:cubicBezTo>
                  <a:cubicBezTo>
                    <a:pt x="12787" y="3012"/>
                    <a:pt x="12922" y="3191"/>
                    <a:pt x="13052" y="3370"/>
                  </a:cubicBezTo>
                  <a:cubicBezTo>
                    <a:pt x="13230" y="3616"/>
                    <a:pt x="13464" y="3875"/>
                    <a:pt x="13735" y="4041"/>
                  </a:cubicBezTo>
                  <a:cubicBezTo>
                    <a:pt x="14000" y="4207"/>
                    <a:pt x="14302" y="4287"/>
                    <a:pt x="14641" y="4176"/>
                  </a:cubicBezTo>
                  <a:cubicBezTo>
                    <a:pt x="14838" y="4121"/>
                    <a:pt x="14992" y="3949"/>
                    <a:pt x="15078" y="3758"/>
                  </a:cubicBezTo>
                  <a:cubicBezTo>
                    <a:pt x="15121" y="3653"/>
                    <a:pt x="15146" y="3548"/>
                    <a:pt x="15140" y="3443"/>
                  </a:cubicBezTo>
                  <a:cubicBezTo>
                    <a:pt x="15133" y="3345"/>
                    <a:pt x="15109" y="3253"/>
                    <a:pt x="15047" y="3179"/>
                  </a:cubicBezTo>
                  <a:cubicBezTo>
                    <a:pt x="14973" y="3074"/>
                    <a:pt x="14838" y="2994"/>
                    <a:pt x="14628" y="2975"/>
                  </a:cubicBezTo>
                  <a:cubicBezTo>
                    <a:pt x="14450" y="2963"/>
                    <a:pt x="14308" y="2994"/>
                    <a:pt x="14203" y="3055"/>
                  </a:cubicBezTo>
                  <a:cubicBezTo>
                    <a:pt x="14142" y="3092"/>
                    <a:pt x="14099" y="3135"/>
                    <a:pt x="14062" y="3185"/>
                  </a:cubicBezTo>
                  <a:cubicBezTo>
                    <a:pt x="14031" y="3234"/>
                    <a:pt x="14012" y="3283"/>
                    <a:pt x="14006" y="3326"/>
                  </a:cubicBezTo>
                  <a:cubicBezTo>
                    <a:pt x="14006" y="3370"/>
                    <a:pt x="14012" y="3413"/>
                    <a:pt x="14031" y="3450"/>
                  </a:cubicBezTo>
                  <a:lnTo>
                    <a:pt x="14031" y="3450"/>
                  </a:lnTo>
                  <a:cubicBezTo>
                    <a:pt x="14080" y="3530"/>
                    <a:pt x="14240" y="3591"/>
                    <a:pt x="14327" y="3622"/>
                  </a:cubicBezTo>
                  <a:cubicBezTo>
                    <a:pt x="14376" y="3647"/>
                    <a:pt x="14413" y="3659"/>
                    <a:pt x="14425" y="3690"/>
                  </a:cubicBezTo>
                  <a:lnTo>
                    <a:pt x="14462" y="3782"/>
                  </a:lnTo>
                  <a:lnTo>
                    <a:pt x="14363" y="3782"/>
                  </a:lnTo>
                  <a:cubicBezTo>
                    <a:pt x="14351" y="3782"/>
                    <a:pt x="14327" y="3782"/>
                    <a:pt x="14302" y="3788"/>
                  </a:cubicBezTo>
                  <a:cubicBezTo>
                    <a:pt x="14049" y="3807"/>
                    <a:pt x="13446" y="3856"/>
                    <a:pt x="13316" y="3339"/>
                  </a:cubicBezTo>
                  <a:cubicBezTo>
                    <a:pt x="13255" y="3105"/>
                    <a:pt x="13298" y="2889"/>
                    <a:pt x="13409" y="2692"/>
                  </a:cubicBezTo>
                  <a:cubicBezTo>
                    <a:pt x="13544" y="2470"/>
                    <a:pt x="13778" y="2279"/>
                    <a:pt x="14068" y="2156"/>
                  </a:cubicBezTo>
                  <a:cubicBezTo>
                    <a:pt x="14357" y="2027"/>
                    <a:pt x="14702" y="1959"/>
                    <a:pt x="15072" y="1965"/>
                  </a:cubicBezTo>
                  <a:cubicBezTo>
                    <a:pt x="15669" y="1978"/>
                    <a:pt x="16328" y="2199"/>
                    <a:pt x="16864" y="2729"/>
                  </a:cubicBezTo>
                  <a:lnTo>
                    <a:pt x="16864" y="2729"/>
                  </a:lnTo>
                  <a:cubicBezTo>
                    <a:pt x="17135" y="3000"/>
                    <a:pt x="17332" y="3302"/>
                    <a:pt x="17529" y="3597"/>
                  </a:cubicBezTo>
                  <a:cubicBezTo>
                    <a:pt x="17831" y="4047"/>
                    <a:pt x="18127" y="4491"/>
                    <a:pt x="18656" y="4786"/>
                  </a:cubicBezTo>
                  <a:cubicBezTo>
                    <a:pt x="19008" y="4983"/>
                    <a:pt x="19309" y="4952"/>
                    <a:pt x="19716" y="4922"/>
                  </a:cubicBezTo>
                  <a:cubicBezTo>
                    <a:pt x="19938" y="4903"/>
                    <a:pt x="20196" y="4879"/>
                    <a:pt x="20523" y="4891"/>
                  </a:cubicBezTo>
                  <a:cubicBezTo>
                    <a:pt x="20880" y="4903"/>
                    <a:pt x="21262" y="5002"/>
                    <a:pt x="21545" y="5230"/>
                  </a:cubicBezTo>
                  <a:cubicBezTo>
                    <a:pt x="21767" y="5402"/>
                    <a:pt x="21921" y="5642"/>
                    <a:pt x="21970" y="5975"/>
                  </a:cubicBezTo>
                  <a:lnTo>
                    <a:pt x="21835" y="5975"/>
                  </a:lnTo>
                  <a:cubicBezTo>
                    <a:pt x="21791" y="5692"/>
                    <a:pt x="21650" y="5482"/>
                    <a:pt x="21465" y="5334"/>
                  </a:cubicBezTo>
                  <a:cubicBezTo>
                    <a:pt x="21206" y="5131"/>
                    <a:pt x="20849" y="5039"/>
                    <a:pt x="20517" y="5026"/>
                  </a:cubicBezTo>
                  <a:cubicBezTo>
                    <a:pt x="20202" y="5014"/>
                    <a:pt x="19950" y="5039"/>
                    <a:pt x="19722" y="5057"/>
                  </a:cubicBezTo>
                  <a:cubicBezTo>
                    <a:pt x="19297" y="5094"/>
                    <a:pt x="18977" y="5119"/>
                    <a:pt x="18595" y="4903"/>
                  </a:cubicBezTo>
                  <a:cubicBezTo>
                    <a:pt x="18034" y="4595"/>
                    <a:pt x="17726" y="4139"/>
                    <a:pt x="17418" y="3671"/>
                  </a:cubicBezTo>
                  <a:cubicBezTo>
                    <a:pt x="17221" y="3382"/>
                    <a:pt x="17030" y="3086"/>
                    <a:pt x="16766" y="2828"/>
                  </a:cubicBezTo>
                  <a:cubicBezTo>
                    <a:pt x="16261" y="2322"/>
                    <a:pt x="15638" y="2113"/>
                    <a:pt x="15066" y="2101"/>
                  </a:cubicBezTo>
                  <a:cubicBezTo>
                    <a:pt x="14721" y="2088"/>
                    <a:pt x="14394" y="2156"/>
                    <a:pt x="14123" y="2279"/>
                  </a:cubicBezTo>
                  <a:cubicBezTo>
                    <a:pt x="13852" y="2396"/>
                    <a:pt x="13643" y="2563"/>
                    <a:pt x="13526" y="2760"/>
                  </a:cubicBezTo>
                  <a:cubicBezTo>
                    <a:pt x="13427" y="2926"/>
                    <a:pt x="13397" y="3111"/>
                    <a:pt x="13446" y="3308"/>
                  </a:cubicBezTo>
                  <a:cubicBezTo>
                    <a:pt x="13526" y="3616"/>
                    <a:pt x="13840" y="3665"/>
                    <a:pt x="14086" y="3665"/>
                  </a:cubicBezTo>
                  <a:cubicBezTo>
                    <a:pt x="14019" y="3628"/>
                    <a:pt x="13951" y="3579"/>
                    <a:pt x="13914" y="3517"/>
                  </a:cubicBezTo>
                  <a:cubicBezTo>
                    <a:pt x="13883" y="3456"/>
                    <a:pt x="13871" y="3388"/>
                    <a:pt x="13877" y="3320"/>
                  </a:cubicBezTo>
                  <a:cubicBezTo>
                    <a:pt x="13883" y="3246"/>
                    <a:pt x="13908" y="3179"/>
                    <a:pt x="13951" y="3111"/>
                  </a:cubicBezTo>
                  <a:cubicBezTo>
                    <a:pt x="13994" y="3043"/>
                    <a:pt x="14056" y="2988"/>
                    <a:pt x="14136" y="2938"/>
                  </a:cubicBezTo>
                  <a:lnTo>
                    <a:pt x="14136" y="2938"/>
                  </a:lnTo>
                  <a:cubicBezTo>
                    <a:pt x="14259" y="2864"/>
                    <a:pt x="14431" y="2821"/>
                    <a:pt x="14641" y="2846"/>
                  </a:cubicBezTo>
                  <a:cubicBezTo>
                    <a:pt x="14887" y="2864"/>
                    <a:pt x="15059" y="2963"/>
                    <a:pt x="15158" y="3092"/>
                  </a:cubicBezTo>
                  <a:cubicBezTo>
                    <a:pt x="15232" y="3197"/>
                    <a:pt x="15269" y="3314"/>
                    <a:pt x="15275" y="3437"/>
                  </a:cubicBezTo>
                  <a:cubicBezTo>
                    <a:pt x="15275" y="3560"/>
                    <a:pt x="15250" y="3690"/>
                    <a:pt x="15201" y="3807"/>
                  </a:cubicBezTo>
                  <a:cubicBezTo>
                    <a:pt x="15103" y="4035"/>
                    <a:pt x="14918" y="4238"/>
                    <a:pt x="14684" y="4306"/>
                  </a:cubicBezTo>
                  <a:cubicBezTo>
                    <a:pt x="14302" y="4429"/>
                    <a:pt x="13957" y="4343"/>
                    <a:pt x="13661" y="4158"/>
                  </a:cubicBezTo>
                  <a:cubicBezTo>
                    <a:pt x="13372" y="3979"/>
                    <a:pt x="13132" y="3708"/>
                    <a:pt x="12941" y="3450"/>
                  </a:cubicBezTo>
                  <a:cubicBezTo>
                    <a:pt x="12811" y="3271"/>
                    <a:pt x="12682" y="3092"/>
                    <a:pt x="12547" y="2908"/>
                  </a:cubicBezTo>
                  <a:cubicBezTo>
                    <a:pt x="12343" y="2618"/>
                    <a:pt x="12134" y="2329"/>
                    <a:pt x="11912" y="2033"/>
                  </a:cubicBezTo>
                  <a:cubicBezTo>
                    <a:pt x="11463" y="1466"/>
                    <a:pt x="10871" y="1177"/>
                    <a:pt x="10311" y="1097"/>
                  </a:cubicBezTo>
                  <a:cubicBezTo>
                    <a:pt x="9966" y="1048"/>
                    <a:pt x="9633" y="1072"/>
                    <a:pt x="9344" y="1158"/>
                  </a:cubicBezTo>
                  <a:cubicBezTo>
                    <a:pt x="9067" y="1245"/>
                    <a:pt x="8833" y="1386"/>
                    <a:pt x="8691" y="1571"/>
                  </a:cubicBezTo>
                  <a:cubicBezTo>
                    <a:pt x="8574" y="1725"/>
                    <a:pt x="8512" y="1910"/>
                    <a:pt x="8537" y="2113"/>
                  </a:cubicBezTo>
                  <a:cubicBezTo>
                    <a:pt x="8580" y="2440"/>
                    <a:pt x="8894" y="2526"/>
                    <a:pt x="9140" y="2557"/>
                  </a:cubicBezTo>
                  <a:cubicBezTo>
                    <a:pt x="9073" y="2507"/>
                    <a:pt x="9011" y="2452"/>
                    <a:pt x="8987" y="2384"/>
                  </a:cubicBezTo>
                  <a:cubicBezTo>
                    <a:pt x="8956" y="2322"/>
                    <a:pt x="8950" y="2249"/>
                    <a:pt x="8968" y="2181"/>
                  </a:cubicBezTo>
                  <a:cubicBezTo>
                    <a:pt x="8980" y="2107"/>
                    <a:pt x="9017" y="2039"/>
                    <a:pt x="9073" y="1978"/>
                  </a:cubicBezTo>
                  <a:cubicBezTo>
                    <a:pt x="9122" y="1922"/>
                    <a:pt x="9190" y="1867"/>
                    <a:pt x="9276" y="1830"/>
                  </a:cubicBezTo>
                  <a:cubicBezTo>
                    <a:pt x="9411" y="1774"/>
                    <a:pt x="9584" y="1750"/>
                    <a:pt x="9787" y="1793"/>
                  </a:cubicBezTo>
                  <a:cubicBezTo>
                    <a:pt x="10126" y="1873"/>
                    <a:pt x="10311" y="2113"/>
                    <a:pt x="10354" y="2396"/>
                  </a:cubicBezTo>
                  <a:cubicBezTo>
                    <a:pt x="10378" y="2569"/>
                    <a:pt x="10354" y="2754"/>
                    <a:pt x="10274" y="2920"/>
                  </a:cubicBezTo>
                  <a:cubicBezTo>
                    <a:pt x="10194" y="3086"/>
                    <a:pt x="10071" y="3228"/>
                    <a:pt x="9892" y="3314"/>
                  </a:cubicBezTo>
                  <a:cubicBezTo>
                    <a:pt x="9590" y="3468"/>
                    <a:pt x="9159" y="3450"/>
                    <a:pt x="8623" y="3062"/>
                  </a:cubicBezTo>
                  <a:cubicBezTo>
                    <a:pt x="8204" y="2760"/>
                    <a:pt x="7853" y="2427"/>
                    <a:pt x="7484" y="2082"/>
                  </a:cubicBezTo>
                  <a:cubicBezTo>
                    <a:pt x="7108" y="1725"/>
                    <a:pt x="6714" y="1362"/>
                    <a:pt x="6233" y="1004"/>
                  </a:cubicBezTo>
                  <a:cubicBezTo>
                    <a:pt x="5285" y="321"/>
                    <a:pt x="4219" y="142"/>
                    <a:pt x="3295" y="265"/>
                  </a:cubicBezTo>
                  <a:cubicBezTo>
                    <a:pt x="2735" y="339"/>
                    <a:pt x="2224" y="524"/>
                    <a:pt x="1817" y="783"/>
                  </a:cubicBezTo>
                  <a:cubicBezTo>
                    <a:pt x="1417" y="1035"/>
                    <a:pt x="1115" y="1362"/>
                    <a:pt x="980" y="1713"/>
                  </a:cubicBezTo>
                  <a:cubicBezTo>
                    <a:pt x="863" y="1996"/>
                    <a:pt x="856" y="2304"/>
                    <a:pt x="980" y="2600"/>
                  </a:cubicBezTo>
                  <a:cubicBezTo>
                    <a:pt x="1220" y="3166"/>
                    <a:pt x="1891" y="3092"/>
                    <a:pt x="2291" y="3006"/>
                  </a:cubicBezTo>
                  <a:cubicBezTo>
                    <a:pt x="2137" y="2963"/>
                    <a:pt x="1953" y="2895"/>
                    <a:pt x="1854" y="2778"/>
                  </a:cubicBezTo>
                  <a:cubicBezTo>
                    <a:pt x="1793" y="2704"/>
                    <a:pt x="1756" y="2606"/>
                    <a:pt x="1749" y="2501"/>
                  </a:cubicBezTo>
                  <a:cubicBezTo>
                    <a:pt x="1743" y="2396"/>
                    <a:pt x="1768" y="2286"/>
                    <a:pt x="1817" y="2181"/>
                  </a:cubicBezTo>
                  <a:cubicBezTo>
                    <a:pt x="1866" y="2076"/>
                    <a:pt x="1947" y="1971"/>
                    <a:pt x="2051" y="1885"/>
                  </a:cubicBezTo>
                  <a:cubicBezTo>
                    <a:pt x="2230" y="1737"/>
                    <a:pt x="2482" y="1633"/>
                    <a:pt x="2821" y="1614"/>
                  </a:cubicBezTo>
                  <a:cubicBezTo>
                    <a:pt x="3209" y="1590"/>
                    <a:pt x="3493" y="1707"/>
                    <a:pt x="3683" y="1904"/>
                  </a:cubicBezTo>
                  <a:cubicBezTo>
                    <a:pt x="3837" y="2064"/>
                    <a:pt x="3936" y="2267"/>
                    <a:pt x="3979" y="2483"/>
                  </a:cubicBezTo>
                  <a:cubicBezTo>
                    <a:pt x="4028" y="2704"/>
                    <a:pt x="4028" y="2938"/>
                    <a:pt x="3985" y="3154"/>
                  </a:cubicBezTo>
                  <a:cubicBezTo>
                    <a:pt x="3911" y="3524"/>
                    <a:pt x="3727" y="3844"/>
                    <a:pt x="3468" y="3979"/>
                  </a:cubicBezTo>
                  <a:cubicBezTo>
                    <a:pt x="2938" y="4250"/>
                    <a:pt x="2482" y="4102"/>
                    <a:pt x="1928" y="3930"/>
                  </a:cubicBezTo>
                  <a:cubicBezTo>
                    <a:pt x="1472" y="3782"/>
                    <a:pt x="943" y="3616"/>
                    <a:pt x="240" y="3659"/>
                  </a:cubicBezTo>
                  <a:cubicBezTo>
                    <a:pt x="160" y="3665"/>
                    <a:pt x="80" y="3678"/>
                    <a:pt x="0" y="3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623;p39"/>
            <p:cNvSpPr/>
            <p:nvPr/>
          </p:nvSpPr>
          <p:spPr>
            <a:xfrm>
              <a:off x="-2232908" y="-7734458"/>
              <a:ext cx="4480311" cy="1860844"/>
            </a:xfrm>
            <a:custGeom>
              <a:avLst/>
              <a:gdLst/>
              <a:ahLst/>
              <a:cxnLst/>
              <a:rect l="l" t="t" r="r" b="b"/>
              <a:pathLst>
                <a:path w="9597" h="3986" extrusionOk="0">
                  <a:moveTo>
                    <a:pt x="3973" y="1128"/>
                  </a:moveTo>
                  <a:cubicBezTo>
                    <a:pt x="5088" y="1812"/>
                    <a:pt x="5944" y="2606"/>
                    <a:pt x="6726" y="3185"/>
                  </a:cubicBezTo>
                  <a:cubicBezTo>
                    <a:pt x="6744" y="3197"/>
                    <a:pt x="6763" y="3210"/>
                    <a:pt x="6781" y="3222"/>
                  </a:cubicBezTo>
                  <a:cubicBezTo>
                    <a:pt x="6800" y="3240"/>
                    <a:pt x="6818" y="3253"/>
                    <a:pt x="6837" y="3265"/>
                  </a:cubicBezTo>
                  <a:cubicBezTo>
                    <a:pt x="6905" y="3314"/>
                    <a:pt x="6972" y="3364"/>
                    <a:pt x="7040" y="3407"/>
                  </a:cubicBezTo>
                  <a:cubicBezTo>
                    <a:pt x="7059" y="3419"/>
                    <a:pt x="7077" y="3431"/>
                    <a:pt x="7096" y="3444"/>
                  </a:cubicBezTo>
                  <a:cubicBezTo>
                    <a:pt x="7397" y="3641"/>
                    <a:pt x="7687" y="3795"/>
                    <a:pt x="7982" y="3887"/>
                  </a:cubicBezTo>
                  <a:cubicBezTo>
                    <a:pt x="8026" y="3900"/>
                    <a:pt x="8069" y="3912"/>
                    <a:pt x="8112" y="3924"/>
                  </a:cubicBezTo>
                  <a:cubicBezTo>
                    <a:pt x="8303" y="3967"/>
                    <a:pt x="8500" y="3986"/>
                    <a:pt x="8697" y="3967"/>
                  </a:cubicBezTo>
                  <a:cubicBezTo>
                    <a:pt x="9270" y="3918"/>
                    <a:pt x="9510" y="3641"/>
                    <a:pt x="9578" y="3321"/>
                  </a:cubicBezTo>
                  <a:cubicBezTo>
                    <a:pt x="9584" y="3271"/>
                    <a:pt x="9590" y="3222"/>
                    <a:pt x="9590" y="3167"/>
                  </a:cubicBezTo>
                  <a:cubicBezTo>
                    <a:pt x="9596" y="3068"/>
                    <a:pt x="9584" y="2963"/>
                    <a:pt x="9565" y="2865"/>
                  </a:cubicBezTo>
                  <a:cubicBezTo>
                    <a:pt x="9565" y="2859"/>
                    <a:pt x="9565" y="2852"/>
                    <a:pt x="9559" y="2840"/>
                  </a:cubicBezTo>
                  <a:cubicBezTo>
                    <a:pt x="9541" y="2742"/>
                    <a:pt x="9510" y="2649"/>
                    <a:pt x="9473" y="2563"/>
                  </a:cubicBezTo>
                  <a:cubicBezTo>
                    <a:pt x="9467" y="2643"/>
                    <a:pt x="9442" y="2729"/>
                    <a:pt x="9418" y="2803"/>
                  </a:cubicBezTo>
                  <a:cubicBezTo>
                    <a:pt x="9411" y="2815"/>
                    <a:pt x="9405" y="2828"/>
                    <a:pt x="9399" y="2840"/>
                  </a:cubicBezTo>
                  <a:cubicBezTo>
                    <a:pt x="9399" y="2852"/>
                    <a:pt x="9393" y="2859"/>
                    <a:pt x="9387" y="2871"/>
                  </a:cubicBezTo>
                  <a:cubicBezTo>
                    <a:pt x="9307" y="3037"/>
                    <a:pt x="9184" y="3179"/>
                    <a:pt x="9005" y="3265"/>
                  </a:cubicBezTo>
                  <a:cubicBezTo>
                    <a:pt x="8703" y="3419"/>
                    <a:pt x="8272" y="3401"/>
                    <a:pt x="7736" y="3013"/>
                  </a:cubicBezTo>
                  <a:cubicBezTo>
                    <a:pt x="7422" y="2779"/>
                    <a:pt x="7139" y="2538"/>
                    <a:pt x="6868" y="2280"/>
                  </a:cubicBezTo>
                  <a:cubicBezTo>
                    <a:pt x="6855" y="2273"/>
                    <a:pt x="6843" y="2261"/>
                    <a:pt x="6831" y="2249"/>
                  </a:cubicBezTo>
                  <a:cubicBezTo>
                    <a:pt x="6812" y="2237"/>
                    <a:pt x="6794" y="2218"/>
                    <a:pt x="6775" y="2200"/>
                  </a:cubicBezTo>
                  <a:cubicBezTo>
                    <a:pt x="6751" y="2175"/>
                    <a:pt x="6720" y="2150"/>
                    <a:pt x="6695" y="2126"/>
                  </a:cubicBezTo>
                  <a:cubicBezTo>
                    <a:pt x="6695" y="2120"/>
                    <a:pt x="6695" y="2120"/>
                    <a:pt x="6689" y="2120"/>
                  </a:cubicBezTo>
                  <a:cubicBezTo>
                    <a:pt x="6658" y="2089"/>
                    <a:pt x="6627" y="2064"/>
                    <a:pt x="6597" y="2033"/>
                  </a:cubicBezTo>
                  <a:cubicBezTo>
                    <a:pt x="6221" y="1676"/>
                    <a:pt x="5827" y="1313"/>
                    <a:pt x="5346" y="955"/>
                  </a:cubicBezTo>
                  <a:cubicBezTo>
                    <a:pt x="4398" y="272"/>
                    <a:pt x="3332" y="93"/>
                    <a:pt x="2408" y="216"/>
                  </a:cubicBezTo>
                  <a:cubicBezTo>
                    <a:pt x="1848" y="290"/>
                    <a:pt x="1337" y="475"/>
                    <a:pt x="930" y="734"/>
                  </a:cubicBezTo>
                  <a:cubicBezTo>
                    <a:pt x="530" y="986"/>
                    <a:pt x="228" y="1313"/>
                    <a:pt x="93" y="1664"/>
                  </a:cubicBezTo>
                  <a:cubicBezTo>
                    <a:pt x="31" y="1812"/>
                    <a:pt x="0" y="1972"/>
                    <a:pt x="0" y="2126"/>
                  </a:cubicBezTo>
                  <a:cubicBezTo>
                    <a:pt x="468" y="789"/>
                    <a:pt x="2131" y="1"/>
                    <a:pt x="3973" y="11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624;p39"/>
            <p:cNvSpPr/>
            <p:nvPr/>
          </p:nvSpPr>
          <p:spPr>
            <a:xfrm>
              <a:off x="1473378" y="-7259676"/>
              <a:ext cx="2737579" cy="1673639"/>
            </a:xfrm>
            <a:custGeom>
              <a:avLst/>
              <a:gdLst/>
              <a:ahLst/>
              <a:cxnLst/>
              <a:rect l="l" t="t" r="r" b="b"/>
              <a:pathLst>
                <a:path w="5864" h="3585" extrusionOk="0">
                  <a:moveTo>
                    <a:pt x="3179" y="1872"/>
                  </a:moveTo>
                  <a:cubicBezTo>
                    <a:pt x="3185" y="1885"/>
                    <a:pt x="3185" y="1891"/>
                    <a:pt x="3191" y="1897"/>
                  </a:cubicBezTo>
                  <a:cubicBezTo>
                    <a:pt x="3289" y="2063"/>
                    <a:pt x="3388" y="2230"/>
                    <a:pt x="3499" y="2384"/>
                  </a:cubicBezTo>
                  <a:cubicBezTo>
                    <a:pt x="3511" y="2408"/>
                    <a:pt x="3523" y="2427"/>
                    <a:pt x="3536" y="2445"/>
                  </a:cubicBezTo>
                  <a:cubicBezTo>
                    <a:pt x="3610" y="2544"/>
                    <a:pt x="3684" y="2636"/>
                    <a:pt x="3770" y="2729"/>
                  </a:cubicBezTo>
                  <a:cubicBezTo>
                    <a:pt x="3788" y="2747"/>
                    <a:pt x="3801" y="2765"/>
                    <a:pt x="3819" y="2778"/>
                  </a:cubicBezTo>
                  <a:cubicBezTo>
                    <a:pt x="3862" y="2821"/>
                    <a:pt x="3899" y="2858"/>
                    <a:pt x="3942" y="2895"/>
                  </a:cubicBezTo>
                  <a:cubicBezTo>
                    <a:pt x="3961" y="2913"/>
                    <a:pt x="3979" y="2926"/>
                    <a:pt x="3998" y="2938"/>
                  </a:cubicBezTo>
                  <a:cubicBezTo>
                    <a:pt x="4016" y="2956"/>
                    <a:pt x="4035" y="2969"/>
                    <a:pt x="4053" y="2981"/>
                  </a:cubicBezTo>
                  <a:cubicBezTo>
                    <a:pt x="4170" y="3067"/>
                    <a:pt x="4293" y="3141"/>
                    <a:pt x="4429" y="3203"/>
                  </a:cubicBezTo>
                  <a:cubicBezTo>
                    <a:pt x="4460" y="3215"/>
                    <a:pt x="4497" y="3227"/>
                    <a:pt x="4527" y="3240"/>
                  </a:cubicBezTo>
                  <a:cubicBezTo>
                    <a:pt x="4540" y="3246"/>
                    <a:pt x="4072" y="3086"/>
                    <a:pt x="4564" y="3252"/>
                  </a:cubicBezTo>
                  <a:cubicBezTo>
                    <a:pt x="5531" y="3585"/>
                    <a:pt x="5864" y="3240"/>
                    <a:pt x="5858" y="3240"/>
                  </a:cubicBezTo>
                  <a:cubicBezTo>
                    <a:pt x="5476" y="3363"/>
                    <a:pt x="5131" y="3277"/>
                    <a:pt x="4835" y="3092"/>
                  </a:cubicBezTo>
                  <a:cubicBezTo>
                    <a:pt x="4718" y="3018"/>
                    <a:pt x="4607" y="2926"/>
                    <a:pt x="4503" y="2833"/>
                  </a:cubicBezTo>
                  <a:cubicBezTo>
                    <a:pt x="4484" y="2809"/>
                    <a:pt x="4460" y="2790"/>
                    <a:pt x="4441" y="2765"/>
                  </a:cubicBezTo>
                  <a:cubicBezTo>
                    <a:pt x="4423" y="2753"/>
                    <a:pt x="4410" y="2735"/>
                    <a:pt x="4392" y="2716"/>
                  </a:cubicBezTo>
                  <a:cubicBezTo>
                    <a:pt x="4380" y="2704"/>
                    <a:pt x="4361" y="2685"/>
                    <a:pt x="4349" y="2667"/>
                  </a:cubicBezTo>
                  <a:cubicBezTo>
                    <a:pt x="4330" y="2648"/>
                    <a:pt x="4318" y="2636"/>
                    <a:pt x="4299" y="2618"/>
                  </a:cubicBezTo>
                  <a:cubicBezTo>
                    <a:pt x="4256" y="2562"/>
                    <a:pt x="4207" y="2507"/>
                    <a:pt x="4164" y="2451"/>
                  </a:cubicBezTo>
                  <a:cubicBezTo>
                    <a:pt x="4152" y="2433"/>
                    <a:pt x="4139" y="2414"/>
                    <a:pt x="4127" y="2396"/>
                  </a:cubicBezTo>
                  <a:cubicBezTo>
                    <a:pt x="4121" y="2390"/>
                    <a:pt x="4121" y="2390"/>
                    <a:pt x="4115" y="2384"/>
                  </a:cubicBezTo>
                  <a:cubicBezTo>
                    <a:pt x="4090" y="2353"/>
                    <a:pt x="4072" y="2322"/>
                    <a:pt x="4047" y="2291"/>
                  </a:cubicBezTo>
                  <a:cubicBezTo>
                    <a:pt x="4035" y="2273"/>
                    <a:pt x="4016" y="2248"/>
                    <a:pt x="4004" y="2230"/>
                  </a:cubicBezTo>
                  <a:cubicBezTo>
                    <a:pt x="3911" y="2100"/>
                    <a:pt x="3819" y="1971"/>
                    <a:pt x="3721" y="1842"/>
                  </a:cubicBezTo>
                  <a:cubicBezTo>
                    <a:pt x="3677" y="1774"/>
                    <a:pt x="3634" y="1712"/>
                    <a:pt x="3585" y="1651"/>
                  </a:cubicBezTo>
                  <a:cubicBezTo>
                    <a:pt x="3573" y="1632"/>
                    <a:pt x="3567" y="1620"/>
                    <a:pt x="3554" y="1608"/>
                  </a:cubicBezTo>
                  <a:cubicBezTo>
                    <a:pt x="3462" y="1478"/>
                    <a:pt x="3369" y="1349"/>
                    <a:pt x="3277" y="1220"/>
                  </a:cubicBezTo>
                  <a:cubicBezTo>
                    <a:pt x="3252" y="1189"/>
                    <a:pt x="3228" y="1164"/>
                    <a:pt x="3209" y="1133"/>
                  </a:cubicBezTo>
                  <a:lnTo>
                    <a:pt x="3179" y="1096"/>
                  </a:lnTo>
                  <a:cubicBezTo>
                    <a:pt x="3160" y="1066"/>
                    <a:pt x="3135" y="1035"/>
                    <a:pt x="3111" y="1010"/>
                  </a:cubicBezTo>
                  <a:cubicBezTo>
                    <a:pt x="3105" y="992"/>
                    <a:pt x="3092" y="979"/>
                    <a:pt x="3086" y="967"/>
                  </a:cubicBezTo>
                  <a:cubicBezTo>
                    <a:pt x="2914" y="758"/>
                    <a:pt x="2729" y="579"/>
                    <a:pt x="2526" y="443"/>
                  </a:cubicBezTo>
                  <a:cubicBezTo>
                    <a:pt x="2458" y="394"/>
                    <a:pt x="2384" y="351"/>
                    <a:pt x="2310" y="308"/>
                  </a:cubicBezTo>
                  <a:cubicBezTo>
                    <a:pt x="2039" y="160"/>
                    <a:pt x="1756" y="68"/>
                    <a:pt x="1485" y="31"/>
                  </a:cubicBezTo>
                  <a:cubicBezTo>
                    <a:pt x="1343" y="12"/>
                    <a:pt x="1208" y="0"/>
                    <a:pt x="1072" y="6"/>
                  </a:cubicBezTo>
                  <a:cubicBezTo>
                    <a:pt x="1004" y="6"/>
                    <a:pt x="937" y="12"/>
                    <a:pt x="863" y="18"/>
                  </a:cubicBezTo>
                  <a:cubicBezTo>
                    <a:pt x="746" y="37"/>
                    <a:pt x="629" y="62"/>
                    <a:pt x="518" y="92"/>
                  </a:cubicBezTo>
                  <a:cubicBezTo>
                    <a:pt x="395" y="129"/>
                    <a:pt x="284" y="179"/>
                    <a:pt x="179" y="234"/>
                  </a:cubicBezTo>
                  <a:cubicBezTo>
                    <a:pt x="167" y="246"/>
                    <a:pt x="148" y="253"/>
                    <a:pt x="136" y="265"/>
                  </a:cubicBezTo>
                  <a:cubicBezTo>
                    <a:pt x="87" y="296"/>
                    <a:pt x="43" y="326"/>
                    <a:pt x="0" y="363"/>
                  </a:cubicBezTo>
                  <a:cubicBezTo>
                    <a:pt x="43" y="351"/>
                    <a:pt x="99" y="339"/>
                    <a:pt x="154" y="333"/>
                  </a:cubicBezTo>
                  <a:cubicBezTo>
                    <a:pt x="185" y="326"/>
                    <a:pt x="216" y="320"/>
                    <a:pt x="253" y="320"/>
                  </a:cubicBezTo>
                  <a:cubicBezTo>
                    <a:pt x="1811" y="191"/>
                    <a:pt x="2526" y="745"/>
                    <a:pt x="3179" y="1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625;p39"/>
            <p:cNvSpPr/>
            <p:nvPr/>
          </p:nvSpPr>
          <p:spPr>
            <a:xfrm>
              <a:off x="3615265" y="-6776957"/>
              <a:ext cx="3893954" cy="1679708"/>
            </a:xfrm>
            <a:custGeom>
              <a:avLst/>
              <a:gdLst/>
              <a:ahLst/>
              <a:cxnLst/>
              <a:rect l="l" t="t" r="r" b="b"/>
              <a:pathLst>
                <a:path w="8341" h="3598" extrusionOk="0">
                  <a:moveTo>
                    <a:pt x="2766" y="734"/>
                  </a:moveTo>
                  <a:cubicBezTo>
                    <a:pt x="3019" y="931"/>
                    <a:pt x="3185" y="1140"/>
                    <a:pt x="3345" y="1374"/>
                  </a:cubicBezTo>
                  <a:cubicBezTo>
                    <a:pt x="3358" y="1399"/>
                    <a:pt x="3376" y="1424"/>
                    <a:pt x="3395" y="1448"/>
                  </a:cubicBezTo>
                  <a:cubicBezTo>
                    <a:pt x="3395" y="1454"/>
                    <a:pt x="3401" y="1460"/>
                    <a:pt x="3407" y="1460"/>
                  </a:cubicBezTo>
                  <a:cubicBezTo>
                    <a:pt x="3444" y="1522"/>
                    <a:pt x="3487" y="1590"/>
                    <a:pt x="3530" y="1651"/>
                  </a:cubicBezTo>
                  <a:cubicBezTo>
                    <a:pt x="3740" y="1959"/>
                    <a:pt x="3974" y="2292"/>
                    <a:pt x="4386" y="2631"/>
                  </a:cubicBezTo>
                  <a:cubicBezTo>
                    <a:pt x="4497" y="2723"/>
                    <a:pt x="4596" y="2809"/>
                    <a:pt x="4688" y="2877"/>
                  </a:cubicBezTo>
                  <a:cubicBezTo>
                    <a:pt x="4713" y="2896"/>
                    <a:pt x="4731" y="2914"/>
                    <a:pt x="4756" y="2926"/>
                  </a:cubicBezTo>
                  <a:cubicBezTo>
                    <a:pt x="4781" y="2945"/>
                    <a:pt x="4799" y="2957"/>
                    <a:pt x="4824" y="2976"/>
                  </a:cubicBezTo>
                  <a:cubicBezTo>
                    <a:pt x="5501" y="3456"/>
                    <a:pt x="5711" y="3284"/>
                    <a:pt x="6770" y="3284"/>
                  </a:cubicBezTo>
                  <a:cubicBezTo>
                    <a:pt x="7454" y="3284"/>
                    <a:pt x="7971" y="3339"/>
                    <a:pt x="8341" y="3598"/>
                  </a:cubicBezTo>
                  <a:cubicBezTo>
                    <a:pt x="8267" y="3450"/>
                    <a:pt x="8168" y="3327"/>
                    <a:pt x="8051" y="3234"/>
                  </a:cubicBezTo>
                  <a:cubicBezTo>
                    <a:pt x="7792" y="3031"/>
                    <a:pt x="7435" y="2939"/>
                    <a:pt x="7103" y="2926"/>
                  </a:cubicBezTo>
                  <a:cubicBezTo>
                    <a:pt x="6788" y="2914"/>
                    <a:pt x="6536" y="2939"/>
                    <a:pt x="6308" y="2957"/>
                  </a:cubicBezTo>
                  <a:cubicBezTo>
                    <a:pt x="5883" y="2994"/>
                    <a:pt x="5563" y="3019"/>
                    <a:pt x="5181" y="2803"/>
                  </a:cubicBezTo>
                  <a:cubicBezTo>
                    <a:pt x="5095" y="2760"/>
                    <a:pt x="5021" y="2711"/>
                    <a:pt x="4947" y="2662"/>
                  </a:cubicBezTo>
                  <a:cubicBezTo>
                    <a:pt x="4922" y="2643"/>
                    <a:pt x="4898" y="2625"/>
                    <a:pt x="4873" y="2600"/>
                  </a:cubicBezTo>
                  <a:cubicBezTo>
                    <a:pt x="4836" y="2575"/>
                    <a:pt x="4805" y="2551"/>
                    <a:pt x="4774" y="2520"/>
                  </a:cubicBezTo>
                  <a:cubicBezTo>
                    <a:pt x="4639" y="2409"/>
                    <a:pt x="4522" y="2280"/>
                    <a:pt x="4417" y="2150"/>
                  </a:cubicBezTo>
                  <a:cubicBezTo>
                    <a:pt x="4374" y="2101"/>
                    <a:pt x="4337" y="2052"/>
                    <a:pt x="4300" y="1996"/>
                  </a:cubicBezTo>
                  <a:cubicBezTo>
                    <a:pt x="4269" y="1953"/>
                    <a:pt x="4239" y="1910"/>
                    <a:pt x="4208" y="1867"/>
                  </a:cubicBezTo>
                  <a:cubicBezTo>
                    <a:pt x="4134" y="1768"/>
                    <a:pt x="4072" y="1670"/>
                    <a:pt x="4004" y="1571"/>
                  </a:cubicBezTo>
                  <a:cubicBezTo>
                    <a:pt x="3807" y="1282"/>
                    <a:pt x="3616" y="986"/>
                    <a:pt x="3352" y="728"/>
                  </a:cubicBezTo>
                  <a:cubicBezTo>
                    <a:pt x="3339" y="715"/>
                    <a:pt x="3327" y="703"/>
                    <a:pt x="3315" y="691"/>
                  </a:cubicBezTo>
                  <a:cubicBezTo>
                    <a:pt x="3290" y="666"/>
                    <a:pt x="3272" y="647"/>
                    <a:pt x="3247" y="623"/>
                  </a:cubicBezTo>
                  <a:cubicBezTo>
                    <a:pt x="3222" y="604"/>
                    <a:pt x="3198" y="586"/>
                    <a:pt x="3179" y="567"/>
                  </a:cubicBezTo>
                  <a:cubicBezTo>
                    <a:pt x="2736" y="204"/>
                    <a:pt x="2237" y="32"/>
                    <a:pt x="1756" y="1"/>
                  </a:cubicBezTo>
                  <a:cubicBezTo>
                    <a:pt x="1726" y="1"/>
                    <a:pt x="1695" y="1"/>
                    <a:pt x="1664" y="1"/>
                  </a:cubicBezTo>
                  <a:cubicBezTo>
                    <a:pt x="1658" y="1"/>
                    <a:pt x="1658" y="1"/>
                    <a:pt x="1652" y="1"/>
                  </a:cubicBezTo>
                  <a:cubicBezTo>
                    <a:pt x="1621" y="1"/>
                    <a:pt x="1590" y="1"/>
                    <a:pt x="1559" y="1"/>
                  </a:cubicBezTo>
                  <a:cubicBezTo>
                    <a:pt x="1245" y="1"/>
                    <a:pt x="956" y="69"/>
                    <a:pt x="709" y="179"/>
                  </a:cubicBezTo>
                  <a:cubicBezTo>
                    <a:pt x="506" y="266"/>
                    <a:pt x="334" y="383"/>
                    <a:pt x="210" y="524"/>
                  </a:cubicBezTo>
                  <a:cubicBezTo>
                    <a:pt x="192" y="543"/>
                    <a:pt x="180" y="567"/>
                    <a:pt x="161" y="586"/>
                  </a:cubicBezTo>
                  <a:cubicBezTo>
                    <a:pt x="143" y="611"/>
                    <a:pt x="124" y="635"/>
                    <a:pt x="112" y="660"/>
                  </a:cubicBezTo>
                  <a:cubicBezTo>
                    <a:pt x="38" y="783"/>
                    <a:pt x="1" y="918"/>
                    <a:pt x="7" y="1060"/>
                  </a:cubicBezTo>
                  <a:cubicBezTo>
                    <a:pt x="7" y="1072"/>
                    <a:pt x="7" y="1085"/>
                    <a:pt x="13" y="1097"/>
                  </a:cubicBezTo>
                  <a:cubicBezTo>
                    <a:pt x="13" y="1103"/>
                    <a:pt x="13" y="1116"/>
                    <a:pt x="13" y="1122"/>
                  </a:cubicBezTo>
                  <a:cubicBezTo>
                    <a:pt x="13" y="1128"/>
                    <a:pt x="13" y="1134"/>
                    <a:pt x="13" y="1140"/>
                  </a:cubicBezTo>
                  <a:cubicBezTo>
                    <a:pt x="19" y="1153"/>
                    <a:pt x="19" y="1165"/>
                    <a:pt x="26" y="1183"/>
                  </a:cubicBezTo>
                  <a:cubicBezTo>
                    <a:pt x="26" y="1165"/>
                    <a:pt x="32" y="1153"/>
                    <a:pt x="38" y="1134"/>
                  </a:cubicBezTo>
                  <a:cubicBezTo>
                    <a:pt x="38" y="1128"/>
                    <a:pt x="38" y="1122"/>
                    <a:pt x="38" y="1116"/>
                  </a:cubicBezTo>
                  <a:cubicBezTo>
                    <a:pt x="44" y="1109"/>
                    <a:pt x="44" y="1103"/>
                    <a:pt x="50" y="1091"/>
                  </a:cubicBezTo>
                  <a:cubicBezTo>
                    <a:pt x="56" y="1079"/>
                    <a:pt x="63" y="1066"/>
                    <a:pt x="69" y="1048"/>
                  </a:cubicBezTo>
                  <a:cubicBezTo>
                    <a:pt x="173" y="808"/>
                    <a:pt x="414" y="561"/>
                    <a:pt x="734" y="407"/>
                  </a:cubicBezTo>
                  <a:cubicBezTo>
                    <a:pt x="900" y="327"/>
                    <a:pt x="1079" y="272"/>
                    <a:pt x="1276" y="247"/>
                  </a:cubicBezTo>
                  <a:cubicBezTo>
                    <a:pt x="1313" y="241"/>
                    <a:pt x="1350" y="241"/>
                    <a:pt x="1393" y="235"/>
                  </a:cubicBezTo>
                  <a:cubicBezTo>
                    <a:pt x="1424" y="235"/>
                    <a:pt x="1461" y="235"/>
                    <a:pt x="1498" y="235"/>
                  </a:cubicBezTo>
                  <a:cubicBezTo>
                    <a:pt x="1602" y="235"/>
                    <a:pt x="1713" y="247"/>
                    <a:pt x="1830" y="272"/>
                  </a:cubicBezTo>
                  <a:cubicBezTo>
                    <a:pt x="1941" y="296"/>
                    <a:pt x="2058" y="333"/>
                    <a:pt x="2175" y="383"/>
                  </a:cubicBezTo>
                  <a:cubicBezTo>
                    <a:pt x="2335" y="457"/>
                    <a:pt x="2477" y="537"/>
                    <a:pt x="2606" y="617"/>
                  </a:cubicBezTo>
                  <a:cubicBezTo>
                    <a:pt x="2662" y="654"/>
                    <a:pt x="2717" y="691"/>
                    <a:pt x="2766" y="7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626;p39"/>
            <p:cNvSpPr/>
            <p:nvPr/>
          </p:nvSpPr>
          <p:spPr>
            <a:xfrm>
              <a:off x="-2259051" y="-7487030"/>
              <a:ext cx="4537733" cy="1659634"/>
            </a:xfrm>
            <a:custGeom>
              <a:avLst/>
              <a:gdLst/>
              <a:ahLst/>
              <a:cxnLst/>
              <a:rect l="l" t="t" r="r" b="b"/>
              <a:pathLst>
                <a:path w="9720" h="3555" extrusionOk="0">
                  <a:moveTo>
                    <a:pt x="450" y="2526"/>
                  </a:moveTo>
                  <a:cubicBezTo>
                    <a:pt x="376" y="2452"/>
                    <a:pt x="315" y="2384"/>
                    <a:pt x="259" y="2310"/>
                  </a:cubicBezTo>
                  <a:cubicBezTo>
                    <a:pt x="68" y="2058"/>
                    <a:pt x="1" y="1799"/>
                    <a:pt x="32" y="1559"/>
                  </a:cubicBezTo>
                  <a:cubicBezTo>
                    <a:pt x="62" y="1318"/>
                    <a:pt x="186" y="1091"/>
                    <a:pt x="376" y="887"/>
                  </a:cubicBezTo>
                  <a:cubicBezTo>
                    <a:pt x="444" y="820"/>
                    <a:pt x="524" y="752"/>
                    <a:pt x="604" y="690"/>
                  </a:cubicBezTo>
                  <a:cubicBezTo>
                    <a:pt x="1337" y="142"/>
                    <a:pt x="2089" y="0"/>
                    <a:pt x="2828" y="130"/>
                  </a:cubicBezTo>
                  <a:cubicBezTo>
                    <a:pt x="3561" y="259"/>
                    <a:pt x="4281" y="659"/>
                    <a:pt x="4959" y="1195"/>
                  </a:cubicBezTo>
                  <a:cubicBezTo>
                    <a:pt x="5211" y="1399"/>
                    <a:pt x="5458" y="1596"/>
                    <a:pt x="5686" y="1787"/>
                  </a:cubicBezTo>
                  <a:cubicBezTo>
                    <a:pt x="6745" y="2637"/>
                    <a:pt x="7503" y="3252"/>
                    <a:pt x="8217" y="3400"/>
                  </a:cubicBezTo>
                  <a:cubicBezTo>
                    <a:pt x="8519" y="3462"/>
                    <a:pt x="8778" y="3443"/>
                    <a:pt x="8981" y="3376"/>
                  </a:cubicBezTo>
                  <a:cubicBezTo>
                    <a:pt x="9203" y="3302"/>
                    <a:pt x="9363" y="3166"/>
                    <a:pt x="9474" y="2994"/>
                  </a:cubicBezTo>
                  <a:cubicBezTo>
                    <a:pt x="9578" y="2821"/>
                    <a:pt x="9628" y="2606"/>
                    <a:pt x="9615" y="2378"/>
                  </a:cubicBezTo>
                  <a:cubicBezTo>
                    <a:pt x="9609" y="2125"/>
                    <a:pt x="9523" y="1848"/>
                    <a:pt x="9363" y="1596"/>
                  </a:cubicBezTo>
                  <a:lnTo>
                    <a:pt x="9437" y="1546"/>
                  </a:lnTo>
                  <a:cubicBezTo>
                    <a:pt x="9609" y="1811"/>
                    <a:pt x="9701" y="2101"/>
                    <a:pt x="9714" y="2378"/>
                  </a:cubicBezTo>
                  <a:cubicBezTo>
                    <a:pt x="9720" y="2618"/>
                    <a:pt x="9671" y="2852"/>
                    <a:pt x="9554" y="3043"/>
                  </a:cubicBezTo>
                  <a:cubicBezTo>
                    <a:pt x="9437" y="3234"/>
                    <a:pt x="9252" y="3388"/>
                    <a:pt x="9012" y="3468"/>
                  </a:cubicBezTo>
                  <a:cubicBezTo>
                    <a:pt x="8790" y="3542"/>
                    <a:pt x="8519" y="3554"/>
                    <a:pt x="8199" y="3493"/>
                  </a:cubicBezTo>
                  <a:cubicBezTo>
                    <a:pt x="7466" y="3345"/>
                    <a:pt x="6696" y="2723"/>
                    <a:pt x="5630" y="1861"/>
                  </a:cubicBezTo>
                  <a:cubicBezTo>
                    <a:pt x="5402" y="1676"/>
                    <a:pt x="5162" y="1479"/>
                    <a:pt x="4897" y="1269"/>
                  </a:cubicBezTo>
                  <a:cubicBezTo>
                    <a:pt x="4232" y="740"/>
                    <a:pt x="3524" y="352"/>
                    <a:pt x="2809" y="222"/>
                  </a:cubicBezTo>
                  <a:cubicBezTo>
                    <a:pt x="2095" y="99"/>
                    <a:pt x="1368" y="234"/>
                    <a:pt x="660" y="764"/>
                  </a:cubicBezTo>
                  <a:cubicBezTo>
                    <a:pt x="586" y="826"/>
                    <a:pt x="512" y="887"/>
                    <a:pt x="444" y="955"/>
                  </a:cubicBezTo>
                  <a:cubicBezTo>
                    <a:pt x="266" y="1140"/>
                    <a:pt x="149" y="1349"/>
                    <a:pt x="124" y="1571"/>
                  </a:cubicBezTo>
                  <a:cubicBezTo>
                    <a:pt x="99" y="1787"/>
                    <a:pt x="161" y="2021"/>
                    <a:pt x="339" y="2255"/>
                  </a:cubicBezTo>
                  <a:cubicBezTo>
                    <a:pt x="389" y="2322"/>
                    <a:pt x="444" y="2390"/>
                    <a:pt x="518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627;p39"/>
            <p:cNvSpPr/>
            <p:nvPr/>
          </p:nvSpPr>
          <p:spPr>
            <a:xfrm>
              <a:off x="1309515" y="-7199453"/>
              <a:ext cx="3051299" cy="1645162"/>
            </a:xfrm>
            <a:custGeom>
              <a:avLst/>
              <a:gdLst/>
              <a:ahLst/>
              <a:cxnLst/>
              <a:rect l="l" t="t" r="r" b="b"/>
              <a:pathLst>
                <a:path w="6536" h="3524" extrusionOk="0">
                  <a:moveTo>
                    <a:pt x="0" y="413"/>
                  </a:moveTo>
                  <a:cubicBezTo>
                    <a:pt x="321" y="228"/>
                    <a:pt x="986" y="0"/>
                    <a:pt x="1669" y="111"/>
                  </a:cubicBezTo>
                  <a:cubicBezTo>
                    <a:pt x="2119" y="185"/>
                    <a:pt x="2581" y="413"/>
                    <a:pt x="2951" y="906"/>
                  </a:cubicBezTo>
                  <a:cubicBezTo>
                    <a:pt x="3185" y="1220"/>
                    <a:pt x="3376" y="1503"/>
                    <a:pt x="3548" y="1762"/>
                  </a:cubicBezTo>
                  <a:cubicBezTo>
                    <a:pt x="4028" y="2476"/>
                    <a:pt x="4343" y="2944"/>
                    <a:pt x="5032" y="3148"/>
                  </a:cubicBezTo>
                  <a:cubicBezTo>
                    <a:pt x="5962" y="3413"/>
                    <a:pt x="6461" y="2834"/>
                    <a:pt x="6461" y="2834"/>
                  </a:cubicBezTo>
                  <a:lnTo>
                    <a:pt x="6535" y="2895"/>
                  </a:lnTo>
                  <a:cubicBezTo>
                    <a:pt x="6529" y="2901"/>
                    <a:pt x="5993" y="3523"/>
                    <a:pt x="5008" y="3240"/>
                  </a:cubicBezTo>
                  <a:cubicBezTo>
                    <a:pt x="4287" y="3031"/>
                    <a:pt x="3961" y="2544"/>
                    <a:pt x="3468" y="1811"/>
                  </a:cubicBezTo>
                  <a:cubicBezTo>
                    <a:pt x="3302" y="1559"/>
                    <a:pt x="3111" y="1275"/>
                    <a:pt x="2870" y="961"/>
                  </a:cubicBezTo>
                  <a:cubicBezTo>
                    <a:pt x="2519" y="493"/>
                    <a:pt x="2082" y="278"/>
                    <a:pt x="1651" y="204"/>
                  </a:cubicBezTo>
                  <a:cubicBezTo>
                    <a:pt x="998" y="93"/>
                    <a:pt x="358" y="321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628;p39"/>
            <p:cNvSpPr/>
            <p:nvPr/>
          </p:nvSpPr>
          <p:spPr>
            <a:xfrm>
              <a:off x="3577917" y="-6710665"/>
              <a:ext cx="3974251" cy="1691379"/>
            </a:xfrm>
            <a:custGeom>
              <a:avLst/>
              <a:gdLst/>
              <a:ahLst/>
              <a:cxnLst/>
              <a:rect l="l" t="t" r="r" b="b"/>
              <a:pathLst>
                <a:path w="8513" h="3623" extrusionOk="0">
                  <a:moveTo>
                    <a:pt x="1" y="1158"/>
                  </a:moveTo>
                  <a:cubicBezTo>
                    <a:pt x="13" y="1097"/>
                    <a:pt x="38" y="1029"/>
                    <a:pt x="69" y="961"/>
                  </a:cubicBezTo>
                  <a:cubicBezTo>
                    <a:pt x="180" y="740"/>
                    <a:pt x="389" y="475"/>
                    <a:pt x="691" y="290"/>
                  </a:cubicBezTo>
                  <a:cubicBezTo>
                    <a:pt x="993" y="105"/>
                    <a:pt x="1387" y="0"/>
                    <a:pt x="1849" y="93"/>
                  </a:cubicBezTo>
                  <a:cubicBezTo>
                    <a:pt x="1996" y="124"/>
                    <a:pt x="2157" y="179"/>
                    <a:pt x="2317" y="259"/>
                  </a:cubicBezTo>
                  <a:cubicBezTo>
                    <a:pt x="2957" y="561"/>
                    <a:pt x="3364" y="1121"/>
                    <a:pt x="3758" y="1670"/>
                  </a:cubicBezTo>
                  <a:cubicBezTo>
                    <a:pt x="4165" y="2236"/>
                    <a:pt x="4559" y="2784"/>
                    <a:pt x="5187" y="3006"/>
                  </a:cubicBezTo>
                  <a:cubicBezTo>
                    <a:pt x="5747" y="3203"/>
                    <a:pt x="6363" y="3160"/>
                    <a:pt x="6912" y="3123"/>
                  </a:cubicBezTo>
                  <a:cubicBezTo>
                    <a:pt x="7595" y="3080"/>
                    <a:pt x="8180" y="3043"/>
                    <a:pt x="8476" y="3462"/>
                  </a:cubicBezTo>
                  <a:lnTo>
                    <a:pt x="8513" y="3622"/>
                  </a:lnTo>
                  <a:cubicBezTo>
                    <a:pt x="8476" y="3567"/>
                    <a:pt x="8304" y="3431"/>
                    <a:pt x="8248" y="3394"/>
                  </a:cubicBezTo>
                  <a:cubicBezTo>
                    <a:pt x="7952" y="3172"/>
                    <a:pt x="7472" y="3185"/>
                    <a:pt x="6918" y="3222"/>
                  </a:cubicBezTo>
                  <a:cubicBezTo>
                    <a:pt x="6357" y="3259"/>
                    <a:pt x="5735" y="3296"/>
                    <a:pt x="5156" y="3092"/>
                  </a:cubicBezTo>
                  <a:cubicBezTo>
                    <a:pt x="4497" y="2864"/>
                    <a:pt x="4097" y="2304"/>
                    <a:pt x="3678" y="1725"/>
                  </a:cubicBezTo>
                  <a:cubicBezTo>
                    <a:pt x="3296" y="1189"/>
                    <a:pt x="2896" y="635"/>
                    <a:pt x="2274" y="339"/>
                  </a:cubicBezTo>
                  <a:cubicBezTo>
                    <a:pt x="2120" y="265"/>
                    <a:pt x="1972" y="216"/>
                    <a:pt x="1830" y="185"/>
                  </a:cubicBezTo>
                  <a:cubicBezTo>
                    <a:pt x="1393" y="99"/>
                    <a:pt x="1023" y="198"/>
                    <a:pt x="740" y="370"/>
                  </a:cubicBezTo>
                  <a:cubicBezTo>
                    <a:pt x="457" y="542"/>
                    <a:pt x="260" y="789"/>
                    <a:pt x="155" y="1004"/>
                  </a:cubicBezTo>
                  <a:cubicBezTo>
                    <a:pt x="124" y="1066"/>
                    <a:pt x="106" y="1121"/>
                    <a:pt x="93" y="1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629;p39"/>
            <p:cNvSpPr/>
            <p:nvPr/>
          </p:nvSpPr>
          <p:spPr>
            <a:xfrm>
              <a:off x="-2086319" y="-7325968"/>
              <a:ext cx="2015837" cy="2358034"/>
            </a:xfrm>
            <a:custGeom>
              <a:avLst/>
              <a:gdLst/>
              <a:ahLst/>
              <a:cxnLst/>
              <a:rect l="l" t="t" r="r" b="b"/>
              <a:pathLst>
                <a:path w="4318" h="5051" extrusionOk="0">
                  <a:moveTo>
                    <a:pt x="1078" y="2181"/>
                  </a:moveTo>
                  <a:cubicBezTo>
                    <a:pt x="832" y="2168"/>
                    <a:pt x="524" y="2014"/>
                    <a:pt x="302" y="1787"/>
                  </a:cubicBezTo>
                  <a:cubicBezTo>
                    <a:pt x="185" y="1663"/>
                    <a:pt x="93" y="1522"/>
                    <a:pt x="43" y="1368"/>
                  </a:cubicBezTo>
                  <a:cubicBezTo>
                    <a:pt x="0" y="1214"/>
                    <a:pt x="0" y="1047"/>
                    <a:pt x="80" y="881"/>
                  </a:cubicBezTo>
                  <a:cubicBezTo>
                    <a:pt x="179" y="672"/>
                    <a:pt x="394" y="462"/>
                    <a:pt x="776" y="284"/>
                  </a:cubicBezTo>
                  <a:cubicBezTo>
                    <a:pt x="1017" y="167"/>
                    <a:pt x="1257" y="99"/>
                    <a:pt x="1503" y="68"/>
                  </a:cubicBezTo>
                  <a:cubicBezTo>
                    <a:pt x="2014" y="0"/>
                    <a:pt x="2519" y="111"/>
                    <a:pt x="2951" y="358"/>
                  </a:cubicBezTo>
                  <a:cubicBezTo>
                    <a:pt x="3382" y="604"/>
                    <a:pt x="3739" y="986"/>
                    <a:pt x="3967" y="1466"/>
                  </a:cubicBezTo>
                  <a:cubicBezTo>
                    <a:pt x="4090" y="1719"/>
                    <a:pt x="4170" y="1996"/>
                    <a:pt x="4207" y="2298"/>
                  </a:cubicBezTo>
                  <a:cubicBezTo>
                    <a:pt x="4318" y="3160"/>
                    <a:pt x="4028" y="3733"/>
                    <a:pt x="3511" y="4139"/>
                  </a:cubicBezTo>
                  <a:cubicBezTo>
                    <a:pt x="2994" y="4546"/>
                    <a:pt x="2261" y="4798"/>
                    <a:pt x="1478" y="5026"/>
                  </a:cubicBezTo>
                  <a:cubicBezTo>
                    <a:pt x="1454" y="5032"/>
                    <a:pt x="1423" y="5039"/>
                    <a:pt x="1398" y="5051"/>
                  </a:cubicBezTo>
                  <a:lnTo>
                    <a:pt x="1090" y="5051"/>
                  </a:lnTo>
                  <a:cubicBezTo>
                    <a:pt x="1207" y="5008"/>
                    <a:pt x="1331" y="4971"/>
                    <a:pt x="1454" y="4934"/>
                  </a:cubicBezTo>
                  <a:cubicBezTo>
                    <a:pt x="2224" y="4712"/>
                    <a:pt x="2951" y="4466"/>
                    <a:pt x="3449" y="4065"/>
                  </a:cubicBezTo>
                  <a:cubicBezTo>
                    <a:pt x="3942" y="3677"/>
                    <a:pt x="4219" y="3135"/>
                    <a:pt x="4115" y="2304"/>
                  </a:cubicBezTo>
                  <a:cubicBezTo>
                    <a:pt x="4078" y="2021"/>
                    <a:pt x="3998" y="1750"/>
                    <a:pt x="3881" y="1509"/>
                  </a:cubicBezTo>
                  <a:cubicBezTo>
                    <a:pt x="3665" y="1047"/>
                    <a:pt x="3320" y="678"/>
                    <a:pt x="2901" y="438"/>
                  </a:cubicBezTo>
                  <a:cubicBezTo>
                    <a:pt x="2489" y="204"/>
                    <a:pt x="2008" y="99"/>
                    <a:pt x="1515" y="160"/>
                  </a:cubicBezTo>
                  <a:cubicBezTo>
                    <a:pt x="1281" y="191"/>
                    <a:pt x="1047" y="259"/>
                    <a:pt x="813" y="370"/>
                  </a:cubicBezTo>
                  <a:cubicBezTo>
                    <a:pt x="456" y="536"/>
                    <a:pt x="253" y="727"/>
                    <a:pt x="167" y="918"/>
                  </a:cubicBezTo>
                  <a:cubicBezTo>
                    <a:pt x="99" y="1060"/>
                    <a:pt x="99" y="1208"/>
                    <a:pt x="136" y="1343"/>
                  </a:cubicBezTo>
                  <a:cubicBezTo>
                    <a:pt x="179" y="1479"/>
                    <a:pt x="259" y="1608"/>
                    <a:pt x="370" y="1719"/>
                  </a:cubicBezTo>
                  <a:cubicBezTo>
                    <a:pt x="573" y="1928"/>
                    <a:pt x="863" y="2076"/>
                    <a:pt x="1084" y="2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630;p39"/>
            <p:cNvSpPr/>
            <p:nvPr/>
          </p:nvSpPr>
          <p:spPr>
            <a:xfrm>
              <a:off x="-617156" y="-7075739"/>
              <a:ext cx="3433645" cy="2107805"/>
            </a:xfrm>
            <a:custGeom>
              <a:avLst/>
              <a:gdLst/>
              <a:ahLst/>
              <a:cxnLst/>
              <a:rect l="l" t="t" r="r" b="b"/>
              <a:pathLst>
                <a:path w="7355" h="4515" extrusionOk="0">
                  <a:moveTo>
                    <a:pt x="6308" y="4515"/>
                  </a:moveTo>
                  <a:lnTo>
                    <a:pt x="6104" y="4515"/>
                  </a:lnTo>
                  <a:cubicBezTo>
                    <a:pt x="6419" y="4367"/>
                    <a:pt x="6690" y="4151"/>
                    <a:pt x="6893" y="3868"/>
                  </a:cubicBezTo>
                  <a:cubicBezTo>
                    <a:pt x="7133" y="3523"/>
                    <a:pt x="7256" y="3074"/>
                    <a:pt x="7207" y="2525"/>
                  </a:cubicBezTo>
                  <a:cubicBezTo>
                    <a:pt x="7188" y="2273"/>
                    <a:pt x="7127" y="2008"/>
                    <a:pt x="7022" y="1712"/>
                  </a:cubicBezTo>
                  <a:cubicBezTo>
                    <a:pt x="6585" y="456"/>
                    <a:pt x="5538" y="456"/>
                    <a:pt x="5538" y="456"/>
                  </a:cubicBezTo>
                  <a:lnTo>
                    <a:pt x="5538" y="364"/>
                  </a:lnTo>
                  <a:cubicBezTo>
                    <a:pt x="5538" y="364"/>
                    <a:pt x="6646" y="364"/>
                    <a:pt x="7115" y="1682"/>
                  </a:cubicBezTo>
                  <a:cubicBezTo>
                    <a:pt x="7219" y="1983"/>
                    <a:pt x="7281" y="2261"/>
                    <a:pt x="7305" y="2513"/>
                  </a:cubicBezTo>
                  <a:cubicBezTo>
                    <a:pt x="7355" y="3086"/>
                    <a:pt x="7219" y="3560"/>
                    <a:pt x="6967" y="3917"/>
                  </a:cubicBezTo>
                  <a:cubicBezTo>
                    <a:pt x="6794" y="4170"/>
                    <a:pt x="6566" y="4367"/>
                    <a:pt x="6308" y="4515"/>
                  </a:cubicBezTo>
                  <a:close/>
                  <a:moveTo>
                    <a:pt x="56" y="0"/>
                  </a:moveTo>
                  <a:cubicBezTo>
                    <a:pt x="610" y="388"/>
                    <a:pt x="1042" y="715"/>
                    <a:pt x="1386" y="1029"/>
                  </a:cubicBezTo>
                  <a:cubicBezTo>
                    <a:pt x="1731" y="1349"/>
                    <a:pt x="1996" y="1651"/>
                    <a:pt x="2212" y="1990"/>
                  </a:cubicBezTo>
                  <a:cubicBezTo>
                    <a:pt x="2415" y="2304"/>
                    <a:pt x="2575" y="2636"/>
                    <a:pt x="2723" y="2963"/>
                  </a:cubicBezTo>
                  <a:cubicBezTo>
                    <a:pt x="3025" y="3603"/>
                    <a:pt x="3308" y="4201"/>
                    <a:pt x="3906" y="4515"/>
                  </a:cubicBezTo>
                  <a:lnTo>
                    <a:pt x="3708" y="4515"/>
                  </a:lnTo>
                  <a:cubicBezTo>
                    <a:pt x="3191" y="4176"/>
                    <a:pt x="2920" y="3603"/>
                    <a:pt x="2637" y="3000"/>
                  </a:cubicBezTo>
                  <a:cubicBezTo>
                    <a:pt x="2489" y="2679"/>
                    <a:pt x="2335" y="2353"/>
                    <a:pt x="2138" y="2045"/>
                  </a:cubicBezTo>
                  <a:cubicBezTo>
                    <a:pt x="1922" y="1712"/>
                    <a:pt x="1664" y="1411"/>
                    <a:pt x="1325" y="1103"/>
                  </a:cubicBezTo>
                  <a:cubicBezTo>
                    <a:pt x="980" y="789"/>
                    <a:pt x="555" y="462"/>
                    <a:pt x="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631;p39"/>
            <p:cNvSpPr/>
            <p:nvPr/>
          </p:nvSpPr>
          <p:spPr>
            <a:xfrm>
              <a:off x="4063904" y="-6492182"/>
              <a:ext cx="912215" cy="1524249"/>
            </a:xfrm>
            <a:custGeom>
              <a:avLst/>
              <a:gdLst/>
              <a:ahLst/>
              <a:cxnLst/>
              <a:rect l="l" t="t" r="r" b="b"/>
              <a:pathLst>
                <a:path w="1954" h="3265" extrusionOk="0">
                  <a:moveTo>
                    <a:pt x="1" y="118"/>
                  </a:moveTo>
                  <a:cubicBezTo>
                    <a:pt x="567" y="1"/>
                    <a:pt x="1214" y="345"/>
                    <a:pt x="1596" y="863"/>
                  </a:cubicBezTo>
                  <a:cubicBezTo>
                    <a:pt x="1775" y="1097"/>
                    <a:pt x="1892" y="1368"/>
                    <a:pt x="1922" y="1651"/>
                  </a:cubicBezTo>
                  <a:cubicBezTo>
                    <a:pt x="1953" y="1935"/>
                    <a:pt x="1886" y="2224"/>
                    <a:pt x="1701" y="2489"/>
                  </a:cubicBezTo>
                  <a:cubicBezTo>
                    <a:pt x="1485" y="2791"/>
                    <a:pt x="1103" y="3062"/>
                    <a:pt x="506" y="3265"/>
                  </a:cubicBezTo>
                  <a:lnTo>
                    <a:pt x="173" y="3265"/>
                  </a:lnTo>
                  <a:cubicBezTo>
                    <a:pt x="925" y="3068"/>
                    <a:pt x="1380" y="2766"/>
                    <a:pt x="1621" y="2433"/>
                  </a:cubicBezTo>
                  <a:cubicBezTo>
                    <a:pt x="1799" y="2187"/>
                    <a:pt x="1855" y="1922"/>
                    <a:pt x="1830" y="1663"/>
                  </a:cubicBezTo>
                  <a:cubicBezTo>
                    <a:pt x="1799" y="1399"/>
                    <a:pt x="1688" y="1140"/>
                    <a:pt x="1522" y="918"/>
                  </a:cubicBezTo>
                  <a:cubicBezTo>
                    <a:pt x="1159" y="432"/>
                    <a:pt x="549" y="105"/>
                    <a:pt x="19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632;p39"/>
            <p:cNvSpPr/>
            <p:nvPr/>
          </p:nvSpPr>
          <p:spPr>
            <a:xfrm>
              <a:off x="-1517234" y="-7052863"/>
              <a:ext cx="943961" cy="1590541"/>
            </a:xfrm>
            <a:custGeom>
              <a:avLst/>
              <a:gdLst/>
              <a:ahLst/>
              <a:cxnLst/>
              <a:rect l="l" t="t" r="r" b="b"/>
              <a:pathLst>
                <a:path w="2022" h="3407" extrusionOk="0">
                  <a:moveTo>
                    <a:pt x="7" y="290"/>
                  </a:moveTo>
                  <a:cubicBezTo>
                    <a:pt x="432" y="37"/>
                    <a:pt x="949" y="111"/>
                    <a:pt x="1356" y="376"/>
                  </a:cubicBezTo>
                  <a:cubicBezTo>
                    <a:pt x="1738" y="629"/>
                    <a:pt x="1898" y="1060"/>
                    <a:pt x="1922" y="1497"/>
                  </a:cubicBezTo>
                  <a:cubicBezTo>
                    <a:pt x="1947" y="1898"/>
                    <a:pt x="1855" y="2304"/>
                    <a:pt x="1633" y="2637"/>
                  </a:cubicBezTo>
                  <a:cubicBezTo>
                    <a:pt x="1356" y="3043"/>
                    <a:pt x="857" y="3166"/>
                    <a:pt x="432" y="3357"/>
                  </a:cubicBezTo>
                  <a:cubicBezTo>
                    <a:pt x="407" y="3370"/>
                    <a:pt x="426" y="3407"/>
                    <a:pt x="457" y="3400"/>
                  </a:cubicBezTo>
                  <a:cubicBezTo>
                    <a:pt x="906" y="3283"/>
                    <a:pt x="1399" y="3055"/>
                    <a:pt x="1688" y="2667"/>
                  </a:cubicBezTo>
                  <a:cubicBezTo>
                    <a:pt x="1959" y="2310"/>
                    <a:pt x="2021" y="1805"/>
                    <a:pt x="1972" y="1368"/>
                  </a:cubicBezTo>
                  <a:cubicBezTo>
                    <a:pt x="1922" y="931"/>
                    <a:pt x="1719" y="549"/>
                    <a:pt x="1344" y="308"/>
                  </a:cubicBezTo>
                  <a:cubicBezTo>
                    <a:pt x="955" y="56"/>
                    <a:pt x="389" y="0"/>
                    <a:pt x="1" y="284"/>
                  </a:cubicBezTo>
                  <a:cubicBezTo>
                    <a:pt x="1" y="290"/>
                    <a:pt x="1" y="296"/>
                    <a:pt x="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633;p39"/>
            <p:cNvSpPr/>
            <p:nvPr/>
          </p:nvSpPr>
          <p:spPr>
            <a:xfrm>
              <a:off x="-2647000" y="-5396495"/>
              <a:ext cx="1052735" cy="83565"/>
            </a:xfrm>
            <a:custGeom>
              <a:avLst/>
              <a:gdLst/>
              <a:ahLst/>
              <a:cxnLst/>
              <a:rect l="l" t="t" r="r" b="b"/>
              <a:pathLst>
                <a:path w="2255" h="179" extrusionOk="0">
                  <a:moveTo>
                    <a:pt x="2242" y="6"/>
                  </a:moveTo>
                  <a:cubicBezTo>
                    <a:pt x="1811" y="111"/>
                    <a:pt x="1355" y="86"/>
                    <a:pt x="912" y="80"/>
                  </a:cubicBezTo>
                  <a:cubicBezTo>
                    <a:pt x="672" y="74"/>
                    <a:pt x="438" y="99"/>
                    <a:pt x="197" y="93"/>
                  </a:cubicBezTo>
                  <a:cubicBezTo>
                    <a:pt x="130" y="93"/>
                    <a:pt x="62" y="86"/>
                    <a:pt x="0" y="80"/>
                  </a:cubicBezTo>
                  <a:lnTo>
                    <a:pt x="0" y="173"/>
                  </a:lnTo>
                  <a:cubicBezTo>
                    <a:pt x="25" y="173"/>
                    <a:pt x="56" y="173"/>
                    <a:pt x="80" y="173"/>
                  </a:cubicBezTo>
                  <a:cubicBezTo>
                    <a:pt x="339" y="179"/>
                    <a:pt x="598" y="154"/>
                    <a:pt x="850" y="142"/>
                  </a:cubicBezTo>
                  <a:cubicBezTo>
                    <a:pt x="1324" y="111"/>
                    <a:pt x="1786" y="148"/>
                    <a:pt x="2242" y="19"/>
                  </a:cubicBezTo>
                  <a:cubicBezTo>
                    <a:pt x="2255" y="12"/>
                    <a:pt x="2248" y="0"/>
                    <a:pt x="224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634;p39"/>
            <p:cNvSpPr/>
            <p:nvPr/>
          </p:nvSpPr>
          <p:spPr>
            <a:xfrm>
              <a:off x="-1813214" y="-6049145"/>
              <a:ext cx="886072" cy="463110"/>
            </a:xfrm>
            <a:custGeom>
              <a:avLst/>
              <a:gdLst/>
              <a:ahLst/>
              <a:cxnLst/>
              <a:rect l="l" t="t" r="r" b="b"/>
              <a:pathLst>
                <a:path w="1898" h="992" extrusionOk="0">
                  <a:moveTo>
                    <a:pt x="1879" y="6"/>
                  </a:moveTo>
                  <a:cubicBezTo>
                    <a:pt x="1811" y="129"/>
                    <a:pt x="1750" y="259"/>
                    <a:pt x="1651" y="363"/>
                  </a:cubicBezTo>
                  <a:cubicBezTo>
                    <a:pt x="1546" y="474"/>
                    <a:pt x="1411" y="554"/>
                    <a:pt x="1275" y="616"/>
                  </a:cubicBezTo>
                  <a:cubicBezTo>
                    <a:pt x="1078" y="708"/>
                    <a:pt x="869" y="770"/>
                    <a:pt x="659" y="813"/>
                  </a:cubicBezTo>
                  <a:cubicBezTo>
                    <a:pt x="444" y="856"/>
                    <a:pt x="228" y="856"/>
                    <a:pt x="13" y="887"/>
                  </a:cubicBezTo>
                  <a:cubicBezTo>
                    <a:pt x="0" y="887"/>
                    <a:pt x="0" y="905"/>
                    <a:pt x="13" y="912"/>
                  </a:cubicBezTo>
                  <a:cubicBezTo>
                    <a:pt x="438" y="992"/>
                    <a:pt x="924" y="844"/>
                    <a:pt x="1306" y="671"/>
                  </a:cubicBezTo>
                  <a:cubicBezTo>
                    <a:pt x="1602" y="542"/>
                    <a:pt x="1799" y="320"/>
                    <a:pt x="1897" y="12"/>
                  </a:cubicBezTo>
                  <a:cubicBezTo>
                    <a:pt x="1897" y="6"/>
                    <a:pt x="1885" y="0"/>
                    <a:pt x="187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635;p39"/>
            <p:cNvSpPr/>
            <p:nvPr/>
          </p:nvSpPr>
          <p:spPr>
            <a:xfrm>
              <a:off x="-2647000" y="-5646724"/>
              <a:ext cx="477582" cy="32212"/>
            </a:xfrm>
            <a:custGeom>
              <a:avLst/>
              <a:gdLst/>
              <a:ahLst/>
              <a:cxnLst/>
              <a:rect l="l" t="t" r="r" b="b"/>
              <a:pathLst>
                <a:path w="1023" h="69" extrusionOk="0">
                  <a:moveTo>
                    <a:pt x="1010" y="43"/>
                  </a:moveTo>
                  <a:cubicBezTo>
                    <a:pt x="727" y="37"/>
                    <a:pt x="438" y="31"/>
                    <a:pt x="154" y="13"/>
                  </a:cubicBezTo>
                  <a:cubicBezTo>
                    <a:pt x="105" y="13"/>
                    <a:pt x="50" y="6"/>
                    <a:pt x="0" y="0"/>
                  </a:cubicBezTo>
                  <a:lnTo>
                    <a:pt x="0" y="50"/>
                  </a:lnTo>
                  <a:cubicBezTo>
                    <a:pt x="31" y="50"/>
                    <a:pt x="62" y="50"/>
                    <a:pt x="99" y="50"/>
                  </a:cubicBezTo>
                  <a:cubicBezTo>
                    <a:pt x="401" y="68"/>
                    <a:pt x="709" y="68"/>
                    <a:pt x="1010" y="62"/>
                  </a:cubicBezTo>
                  <a:cubicBezTo>
                    <a:pt x="1023" y="62"/>
                    <a:pt x="1023" y="43"/>
                    <a:pt x="101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636;p39"/>
            <p:cNvSpPr/>
            <p:nvPr/>
          </p:nvSpPr>
          <p:spPr>
            <a:xfrm>
              <a:off x="-2647000" y="-5888550"/>
              <a:ext cx="1095685" cy="133051"/>
            </a:xfrm>
            <a:custGeom>
              <a:avLst/>
              <a:gdLst/>
              <a:ahLst/>
              <a:cxnLst/>
              <a:rect l="l" t="t" r="r" b="b"/>
              <a:pathLst>
                <a:path w="2347" h="285" extrusionOk="0">
                  <a:moveTo>
                    <a:pt x="2341" y="241"/>
                  </a:moveTo>
                  <a:cubicBezTo>
                    <a:pt x="1891" y="266"/>
                    <a:pt x="1448" y="143"/>
                    <a:pt x="1004" y="93"/>
                  </a:cubicBezTo>
                  <a:cubicBezTo>
                    <a:pt x="782" y="75"/>
                    <a:pt x="561" y="56"/>
                    <a:pt x="339" y="44"/>
                  </a:cubicBezTo>
                  <a:cubicBezTo>
                    <a:pt x="222" y="32"/>
                    <a:pt x="111" y="19"/>
                    <a:pt x="0" y="1"/>
                  </a:cubicBezTo>
                  <a:lnTo>
                    <a:pt x="0" y="87"/>
                  </a:lnTo>
                  <a:cubicBezTo>
                    <a:pt x="308" y="136"/>
                    <a:pt x="641" y="124"/>
                    <a:pt x="943" y="149"/>
                  </a:cubicBezTo>
                  <a:cubicBezTo>
                    <a:pt x="1417" y="180"/>
                    <a:pt x="1866" y="284"/>
                    <a:pt x="2341" y="247"/>
                  </a:cubicBezTo>
                  <a:cubicBezTo>
                    <a:pt x="2347" y="247"/>
                    <a:pt x="2347" y="241"/>
                    <a:pt x="2341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637;p39"/>
            <p:cNvSpPr/>
            <p:nvPr/>
          </p:nvSpPr>
          <p:spPr>
            <a:xfrm>
              <a:off x="-703522" y="-6866125"/>
              <a:ext cx="520999" cy="1458424"/>
            </a:xfrm>
            <a:custGeom>
              <a:avLst/>
              <a:gdLst/>
              <a:ahLst/>
              <a:cxnLst/>
              <a:rect l="l" t="t" r="r" b="b"/>
              <a:pathLst>
                <a:path w="1116" h="3124" extrusionOk="0">
                  <a:moveTo>
                    <a:pt x="297" y="7"/>
                  </a:moveTo>
                  <a:cubicBezTo>
                    <a:pt x="635" y="524"/>
                    <a:pt x="1023" y="1109"/>
                    <a:pt x="925" y="1756"/>
                  </a:cubicBezTo>
                  <a:cubicBezTo>
                    <a:pt x="845" y="2317"/>
                    <a:pt x="487" y="2809"/>
                    <a:pt x="13" y="3099"/>
                  </a:cubicBezTo>
                  <a:cubicBezTo>
                    <a:pt x="1" y="3105"/>
                    <a:pt x="7" y="3124"/>
                    <a:pt x="19" y="3117"/>
                  </a:cubicBezTo>
                  <a:cubicBezTo>
                    <a:pt x="260" y="3056"/>
                    <a:pt x="457" y="2853"/>
                    <a:pt x="604" y="2655"/>
                  </a:cubicBezTo>
                  <a:cubicBezTo>
                    <a:pt x="789" y="2409"/>
                    <a:pt x="919" y="2120"/>
                    <a:pt x="974" y="1818"/>
                  </a:cubicBezTo>
                  <a:cubicBezTo>
                    <a:pt x="1116" y="1128"/>
                    <a:pt x="678" y="524"/>
                    <a:pt x="303" y="1"/>
                  </a:cubicBezTo>
                  <a:cubicBezTo>
                    <a:pt x="297" y="1"/>
                    <a:pt x="297" y="1"/>
                    <a:pt x="2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638;p39"/>
            <p:cNvSpPr/>
            <p:nvPr/>
          </p:nvSpPr>
          <p:spPr>
            <a:xfrm>
              <a:off x="-2328145" y="-5313396"/>
              <a:ext cx="1366455" cy="319789"/>
            </a:xfrm>
            <a:custGeom>
              <a:avLst/>
              <a:gdLst/>
              <a:ahLst/>
              <a:cxnLst/>
              <a:rect l="l" t="t" r="r" b="b"/>
              <a:pathLst>
                <a:path w="2927" h="685" extrusionOk="0">
                  <a:moveTo>
                    <a:pt x="2902" y="1"/>
                  </a:moveTo>
                  <a:cubicBezTo>
                    <a:pt x="2428" y="93"/>
                    <a:pt x="1972" y="253"/>
                    <a:pt x="1504" y="376"/>
                  </a:cubicBezTo>
                  <a:cubicBezTo>
                    <a:pt x="1282" y="438"/>
                    <a:pt x="1060" y="487"/>
                    <a:pt x="832" y="524"/>
                  </a:cubicBezTo>
                  <a:cubicBezTo>
                    <a:pt x="568" y="567"/>
                    <a:pt x="303" y="555"/>
                    <a:pt x="32" y="561"/>
                  </a:cubicBezTo>
                  <a:cubicBezTo>
                    <a:pt x="7" y="567"/>
                    <a:pt x="1" y="604"/>
                    <a:pt x="26" y="611"/>
                  </a:cubicBezTo>
                  <a:cubicBezTo>
                    <a:pt x="481" y="684"/>
                    <a:pt x="968" y="574"/>
                    <a:pt x="1405" y="457"/>
                  </a:cubicBezTo>
                  <a:cubicBezTo>
                    <a:pt x="1910" y="327"/>
                    <a:pt x="2403" y="155"/>
                    <a:pt x="2908" y="25"/>
                  </a:cubicBezTo>
                  <a:cubicBezTo>
                    <a:pt x="2927" y="19"/>
                    <a:pt x="2920" y="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639;p39"/>
            <p:cNvSpPr/>
            <p:nvPr/>
          </p:nvSpPr>
          <p:spPr>
            <a:xfrm>
              <a:off x="251177" y="-6100965"/>
              <a:ext cx="713806" cy="1133033"/>
            </a:xfrm>
            <a:custGeom>
              <a:avLst/>
              <a:gdLst/>
              <a:ahLst/>
              <a:cxnLst/>
              <a:rect l="l" t="t" r="r" b="b"/>
              <a:pathLst>
                <a:path w="1529" h="2427" extrusionOk="0">
                  <a:moveTo>
                    <a:pt x="7" y="12"/>
                  </a:moveTo>
                  <a:cubicBezTo>
                    <a:pt x="161" y="271"/>
                    <a:pt x="278" y="561"/>
                    <a:pt x="401" y="838"/>
                  </a:cubicBezTo>
                  <a:cubicBezTo>
                    <a:pt x="512" y="1090"/>
                    <a:pt x="660" y="1324"/>
                    <a:pt x="789" y="1565"/>
                  </a:cubicBezTo>
                  <a:cubicBezTo>
                    <a:pt x="906" y="1774"/>
                    <a:pt x="1023" y="1977"/>
                    <a:pt x="1171" y="2174"/>
                  </a:cubicBezTo>
                  <a:cubicBezTo>
                    <a:pt x="1233" y="2261"/>
                    <a:pt x="1313" y="2353"/>
                    <a:pt x="1399" y="2427"/>
                  </a:cubicBezTo>
                  <a:lnTo>
                    <a:pt x="1528" y="2427"/>
                  </a:lnTo>
                  <a:cubicBezTo>
                    <a:pt x="1196" y="2187"/>
                    <a:pt x="1005" y="1811"/>
                    <a:pt x="801" y="1460"/>
                  </a:cubicBezTo>
                  <a:cubicBezTo>
                    <a:pt x="678" y="1244"/>
                    <a:pt x="549" y="1041"/>
                    <a:pt x="444" y="813"/>
                  </a:cubicBezTo>
                  <a:cubicBezTo>
                    <a:pt x="315" y="536"/>
                    <a:pt x="192" y="259"/>
                    <a:pt x="13" y="6"/>
                  </a:cubicBezTo>
                  <a:cubicBezTo>
                    <a:pt x="13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640;p39"/>
            <p:cNvSpPr/>
            <p:nvPr/>
          </p:nvSpPr>
          <p:spPr>
            <a:xfrm>
              <a:off x="455655" y="-5330669"/>
              <a:ext cx="284775" cy="362739"/>
            </a:xfrm>
            <a:custGeom>
              <a:avLst/>
              <a:gdLst/>
              <a:ahLst/>
              <a:cxnLst/>
              <a:rect l="l" t="t" r="r" b="b"/>
              <a:pathLst>
                <a:path w="610" h="777" extrusionOk="0">
                  <a:moveTo>
                    <a:pt x="6" y="19"/>
                  </a:moveTo>
                  <a:cubicBezTo>
                    <a:pt x="160" y="260"/>
                    <a:pt x="283" y="586"/>
                    <a:pt x="511" y="777"/>
                  </a:cubicBezTo>
                  <a:lnTo>
                    <a:pt x="610" y="777"/>
                  </a:lnTo>
                  <a:cubicBezTo>
                    <a:pt x="499" y="660"/>
                    <a:pt x="394" y="555"/>
                    <a:pt x="302" y="420"/>
                  </a:cubicBezTo>
                  <a:cubicBezTo>
                    <a:pt x="209" y="284"/>
                    <a:pt x="123" y="142"/>
                    <a:pt x="25" y="13"/>
                  </a:cubicBezTo>
                  <a:cubicBezTo>
                    <a:pt x="18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641;p39"/>
            <p:cNvSpPr/>
            <p:nvPr/>
          </p:nvSpPr>
          <p:spPr>
            <a:xfrm>
              <a:off x="302997" y="-5721419"/>
              <a:ext cx="69560" cy="184404"/>
            </a:xfrm>
            <a:custGeom>
              <a:avLst/>
              <a:gdLst/>
              <a:ahLst/>
              <a:cxnLst/>
              <a:rect l="l" t="t" r="r" b="b"/>
              <a:pathLst>
                <a:path w="149" h="395" extrusionOk="0">
                  <a:moveTo>
                    <a:pt x="142" y="376"/>
                  </a:moveTo>
                  <a:cubicBezTo>
                    <a:pt x="93" y="259"/>
                    <a:pt x="81" y="123"/>
                    <a:pt x="25" y="12"/>
                  </a:cubicBezTo>
                  <a:cubicBezTo>
                    <a:pt x="19" y="0"/>
                    <a:pt x="1" y="6"/>
                    <a:pt x="7" y="19"/>
                  </a:cubicBezTo>
                  <a:cubicBezTo>
                    <a:pt x="19" y="142"/>
                    <a:pt x="68" y="271"/>
                    <a:pt x="118" y="382"/>
                  </a:cubicBezTo>
                  <a:cubicBezTo>
                    <a:pt x="124" y="394"/>
                    <a:pt x="148" y="388"/>
                    <a:pt x="142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642;p39"/>
            <p:cNvSpPr/>
            <p:nvPr/>
          </p:nvSpPr>
          <p:spPr>
            <a:xfrm>
              <a:off x="216630" y="-5471190"/>
              <a:ext cx="150324" cy="503259"/>
            </a:xfrm>
            <a:custGeom>
              <a:avLst/>
              <a:gdLst/>
              <a:ahLst/>
              <a:cxnLst/>
              <a:rect l="l" t="t" r="r" b="b"/>
              <a:pathLst>
                <a:path w="322" h="1078" extrusionOk="0">
                  <a:moveTo>
                    <a:pt x="1" y="6"/>
                  </a:moveTo>
                  <a:cubicBezTo>
                    <a:pt x="62" y="345"/>
                    <a:pt x="62" y="764"/>
                    <a:pt x="241" y="1078"/>
                  </a:cubicBezTo>
                  <a:lnTo>
                    <a:pt x="321" y="1078"/>
                  </a:lnTo>
                  <a:cubicBezTo>
                    <a:pt x="266" y="924"/>
                    <a:pt x="198" y="776"/>
                    <a:pt x="161" y="622"/>
                  </a:cubicBezTo>
                  <a:cubicBezTo>
                    <a:pt x="106" y="413"/>
                    <a:pt x="56" y="209"/>
                    <a:pt x="7" y="6"/>
                  </a:cubicBezTo>
                  <a:cubicBezTo>
                    <a:pt x="7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643;p39"/>
            <p:cNvSpPr/>
            <p:nvPr/>
          </p:nvSpPr>
          <p:spPr>
            <a:xfrm>
              <a:off x="-185791" y="-5868009"/>
              <a:ext cx="279173" cy="900077"/>
            </a:xfrm>
            <a:custGeom>
              <a:avLst/>
              <a:gdLst/>
              <a:ahLst/>
              <a:cxnLst/>
              <a:rect l="l" t="t" r="r" b="b"/>
              <a:pathLst>
                <a:path w="598" h="1928" extrusionOk="0">
                  <a:moveTo>
                    <a:pt x="493" y="19"/>
                  </a:moveTo>
                  <a:cubicBezTo>
                    <a:pt x="432" y="678"/>
                    <a:pt x="530" y="1435"/>
                    <a:pt x="1" y="1928"/>
                  </a:cubicBezTo>
                  <a:lnTo>
                    <a:pt x="99" y="1928"/>
                  </a:lnTo>
                  <a:cubicBezTo>
                    <a:pt x="598" y="1460"/>
                    <a:pt x="481" y="634"/>
                    <a:pt x="518" y="19"/>
                  </a:cubicBezTo>
                  <a:cubicBezTo>
                    <a:pt x="518" y="0"/>
                    <a:pt x="493" y="0"/>
                    <a:pt x="49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644;p39"/>
            <p:cNvSpPr/>
            <p:nvPr/>
          </p:nvSpPr>
          <p:spPr>
            <a:xfrm>
              <a:off x="-577007" y="-5540283"/>
              <a:ext cx="506527" cy="572352"/>
            </a:xfrm>
            <a:custGeom>
              <a:avLst/>
              <a:gdLst/>
              <a:ahLst/>
              <a:cxnLst/>
              <a:rect l="l" t="t" r="r" b="b"/>
              <a:pathLst>
                <a:path w="1085" h="1226" extrusionOk="0">
                  <a:moveTo>
                    <a:pt x="1073" y="6"/>
                  </a:moveTo>
                  <a:cubicBezTo>
                    <a:pt x="962" y="296"/>
                    <a:pt x="765" y="591"/>
                    <a:pt x="549" y="819"/>
                  </a:cubicBezTo>
                  <a:cubicBezTo>
                    <a:pt x="438" y="936"/>
                    <a:pt x="315" y="1041"/>
                    <a:pt x="179" y="1134"/>
                  </a:cubicBezTo>
                  <a:cubicBezTo>
                    <a:pt x="124" y="1164"/>
                    <a:pt x="62" y="1195"/>
                    <a:pt x="1" y="1226"/>
                  </a:cubicBezTo>
                  <a:lnTo>
                    <a:pt x="167" y="1226"/>
                  </a:lnTo>
                  <a:cubicBezTo>
                    <a:pt x="333" y="1127"/>
                    <a:pt x="481" y="992"/>
                    <a:pt x="598" y="869"/>
                  </a:cubicBezTo>
                  <a:cubicBezTo>
                    <a:pt x="839" y="616"/>
                    <a:pt x="974" y="327"/>
                    <a:pt x="1085" y="6"/>
                  </a:cubicBezTo>
                  <a:cubicBezTo>
                    <a:pt x="1085" y="0"/>
                    <a:pt x="1079" y="0"/>
                    <a:pt x="107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645;p39"/>
            <p:cNvSpPr/>
            <p:nvPr/>
          </p:nvSpPr>
          <p:spPr>
            <a:xfrm>
              <a:off x="-427150" y="-6920746"/>
              <a:ext cx="474781" cy="776830"/>
            </a:xfrm>
            <a:custGeom>
              <a:avLst/>
              <a:gdLst/>
              <a:ahLst/>
              <a:cxnLst/>
              <a:rect l="l" t="t" r="r" b="b"/>
              <a:pathLst>
                <a:path w="1017" h="1664" extrusionOk="0">
                  <a:moveTo>
                    <a:pt x="1016" y="1651"/>
                  </a:moveTo>
                  <a:cubicBezTo>
                    <a:pt x="979" y="1337"/>
                    <a:pt x="856" y="1048"/>
                    <a:pt x="678" y="789"/>
                  </a:cubicBezTo>
                  <a:cubicBezTo>
                    <a:pt x="493" y="524"/>
                    <a:pt x="277" y="253"/>
                    <a:pt x="49" y="19"/>
                  </a:cubicBezTo>
                  <a:cubicBezTo>
                    <a:pt x="31" y="1"/>
                    <a:pt x="0" y="25"/>
                    <a:pt x="12" y="50"/>
                  </a:cubicBezTo>
                  <a:cubicBezTo>
                    <a:pt x="154" y="309"/>
                    <a:pt x="388" y="524"/>
                    <a:pt x="573" y="752"/>
                  </a:cubicBezTo>
                  <a:cubicBezTo>
                    <a:pt x="782" y="1023"/>
                    <a:pt x="936" y="1313"/>
                    <a:pt x="992" y="1651"/>
                  </a:cubicBezTo>
                  <a:cubicBezTo>
                    <a:pt x="998" y="1664"/>
                    <a:pt x="1016" y="1658"/>
                    <a:pt x="1016" y="1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646;p39"/>
            <p:cNvSpPr/>
            <p:nvPr/>
          </p:nvSpPr>
          <p:spPr>
            <a:xfrm>
              <a:off x="855275" y="-5914227"/>
              <a:ext cx="467" cy="4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647;p39"/>
            <p:cNvSpPr/>
            <p:nvPr/>
          </p:nvSpPr>
          <p:spPr>
            <a:xfrm>
              <a:off x="1312316" y="-6920746"/>
              <a:ext cx="1257214" cy="1472896"/>
            </a:xfrm>
            <a:custGeom>
              <a:avLst/>
              <a:gdLst/>
              <a:ahLst/>
              <a:cxnLst/>
              <a:rect l="l" t="t" r="r" b="b"/>
              <a:pathLst>
                <a:path w="2693" h="3155" extrusionOk="0">
                  <a:moveTo>
                    <a:pt x="7" y="2705"/>
                  </a:moveTo>
                  <a:cubicBezTo>
                    <a:pt x="789" y="3154"/>
                    <a:pt x="1928" y="2945"/>
                    <a:pt x="2421" y="2169"/>
                  </a:cubicBezTo>
                  <a:cubicBezTo>
                    <a:pt x="2661" y="1793"/>
                    <a:pt x="2692" y="1325"/>
                    <a:pt x="2544" y="912"/>
                  </a:cubicBezTo>
                  <a:cubicBezTo>
                    <a:pt x="2403" y="524"/>
                    <a:pt x="1971" y="1"/>
                    <a:pt x="1516" y="50"/>
                  </a:cubicBezTo>
                  <a:cubicBezTo>
                    <a:pt x="1466" y="56"/>
                    <a:pt x="1466" y="124"/>
                    <a:pt x="1516" y="124"/>
                  </a:cubicBezTo>
                  <a:cubicBezTo>
                    <a:pt x="1984" y="149"/>
                    <a:pt x="2366" y="592"/>
                    <a:pt x="2507" y="1005"/>
                  </a:cubicBezTo>
                  <a:cubicBezTo>
                    <a:pt x="2637" y="1399"/>
                    <a:pt x="2563" y="1824"/>
                    <a:pt x="2341" y="2169"/>
                  </a:cubicBezTo>
                  <a:cubicBezTo>
                    <a:pt x="1885" y="2896"/>
                    <a:pt x="740" y="3093"/>
                    <a:pt x="7" y="2699"/>
                  </a:cubicBezTo>
                  <a:cubicBezTo>
                    <a:pt x="0" y="2699"/>
                    <a:pt x="0" y="2699"/>
                    <a:pt x="7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648;p39"/>
            <p:cNvSpPr/>
            <p:nvPr/>
          </p:nvSpPr>
          <p:spPr>
            <a:xfrm>
              <a:off x="886553" y="-6768087"/>
              <a:ext cx="1797820" cy="1682509"/>
            </a:xfrm>
            <a:custGeom>
              <a:avLst/>
              <a:gdLst/>
              <a:ahLst/>
              <a:cxnLst/>
              <a:rect l="l" t="t" r="r" b="b"/>
              <a:pathLst>
                <a:path w="3851" h="3604" extrusionOk="0">
                  <a:moveTo>
                    <a:pt x="7" y="2544"/>
                  </a:moveTo>
                  <a:cubicBezTo>
                    <a:pt x="414" y="2901"/>
                    <a:pt x="802" y="3295"/>
                    <a:pt x="1337" y="3449"/>
                  </a:cubicBezTo>
                  <a:cubicBezTo>
                    <a:pt x="1886" y="3603"/>
                    <a:pt x="2532" y="3425"/>
                    <a:pt x="2988" y="3117"/>
                  </a:cubicBezTo>
                  <a:cubicBezTo>
                    <a:pt x="3481" y="2784"/>
                    <a:pt x="3776" y="2273"/>
                    <a:pt x="3813" y="1682"/>
                  </a:cubicBezTo>
                  <a:cubicBezTo>
                    <a:pt x="3850" y="1121"/>
                    <a:pt x="3641" y="425"/>
                    <a:pt x="3234" y="19"/>
                  </a:cubicBezTo>
                  <a:cubicBezTo>
                    <a:pt x="3216" y="0"/>
                    <a:pt x="3179" y="25"/>
                    <a:pt x="3191" y="56"/>
                  </a:cubicBezTo>
                  <a:cubicBezTo>
                    <a:pt x="3339" y="284"/>
                    <a:pt x="3487" y="499"/>
                    <a:pt x="3598" y="752"/>
                  </a:cubicBezTo>
                  <a:cubicBezTo>
                    <a:pt x="3715" y="1035"/>
                    <a:pt x="3783" y="1324"/>
                    <a:pt x="3776" y="1632"/>
                  </a:cubicBezTo>
                  <a:cubicBezTo>
                    <a:pt x="3776" y="1947"/>
                    <a:pt x="3696" y="2224"/>
                    <a:pt x="3524" y="2482"/>
                  </a:cubicBezTo>
                  <a:cubicBezTo>
                    <a:pt x="3364" y="2723"/>
                    <a:pt x="3154" y="2926"/>
                    <a:pt x="2914" y="3080"/>
                  </a:cubicBezTo>
                  <a:cubicBezTo>
                    <a:pt x="2452" y="3375"/>
                    <a:pt x="1849" y="3505"/>
                    <a:pt x="1313" y="3382"/>
                  </a:cubicBezTo>
                  <a:cubicBezTo>
                    <a:pt x="808" y="3265"/>
                    <a:pt x="407" y="2852"/>
                    <a:pt x="19" y="2532"/>
                  </a:cubicBezTo>
                  <a:cubicBezTo>
                    <a:pt x="13" y="2526"/>
                    <a:pt x="1" y="2538"/>
                    <a:pt x="7" y="2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649;p39"/>
            <p:cNvSpPr/>
            <p:nvPr/>
          </p:nvSpPr>
          <p:spPr>
            <a:xfrm>
              <a:off x="2025189" y="-6894603"/>
              <a:ext cx="403354" cy="788034"/>
            </a:xfrm>
            <a:custGeom>
              <a:avLst/>
              <a:gdLst/>
              <a:ahLst/>
              <a:cxnLst/>
              <a:rect l="l" t="t" r="r" b="b"/>
              <a:pathLst>
                <a:path w="864" h="1688" extrusionOk="0">
                  <a:moveTo>
                    <a:pt x="722" y="1676"/>
                  </a:moveTo>
                  <a:cubicBezTo>
                    <a:pt x="839" y="1349"/>
                    <a:pt x="863" y="980"/>
                    <a:pt x="722" y="653"/>
                  </a:cubicBezTo>
                  <a:cubicBezTo>
                    <a:pt x="605" y="382"/>
                    <a:pt x="340" y="80"/>
                    <a:pt x="44" y="6"/>
                  </a:cubicBezTo>
                  <a:cubicBezTo>
                    <a:pt x="19" y="0"/>
                    <a:pt x="1" y="31"/>
                    <a:pt x="19" y="49"/>
                  </a:cubicBezTo>
                  <a:cubicBezTo>
                    <a:pt x="112" y="148"/>
                    <a:pt x="241" y="203"/>
                    <a:pt x="346" y="290"/>
                  </a:cubicBezTo>
                  <a:cubicBezTo>
                    <a:pt x="457" y="376"/>
                    <a:pt x="543" y="487"/>
                    <a:pt x="611" y="610"/>
                  </a:cubicBezTo>
                  <a:cubicBezTo>
                    <a:pt x="789" y="912"/>
                    <a:pt x="795" y="1337"/>
                    <a:pt x="703" y="1669"/>
                  </a:cubicBezTo>
                  <a:cubicBezTo>
                    <a:pt x="697" y="1682"/>
                    <a:pt x="715" y="1688"/>
                    <a:pt x="722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650;p39"/>
            <p:cNvSpPr/>
            <p:nvPr/>
          </p:nvSpPr>
          <p:spPr>
            <a:xfrm>
              <a:off x="927169" y="-6725138"/>
              <a:ext cx="1383262" cy="831451"/>
            </a:xfrm>
            <a:custGeom>
              <a:avLst/>
              <a:gdLst/>
              <a:ahLst/>
              <a:cxnLst/>
              <a:rect l="l" t="t" r="r" b="b"/>
              <a:pathLst>
                <a:path w="2963" h="1781" extrusionOk="0">
                  <a:moveTo>
                    <a:pt x="6" y="641"/>
                  </a:moveTo>
                  <a:cubicBezTo>
                    <a:pt x="598" y="1103"/>
                    <a:pt x="1392" y="1781"/>
                    <a:pt x="2205" y="1503"/>
                  </a:cubicBezTo>
                  <a:cubicBezTo>
                    <a:pt x="2766" y="1313"/>
                    <a:pt x="2963" y="487"/>
                    <a:pt x="2636" y="19"/>
                  </a:cubicBezTo>
                  <a:cubicBezTo>
                    <a:pt x="2624" y="1"/>
                    <a:pt x="2599" y="13"/>
                    <a:pt x="2599" y="38"/>
                  </a:cubicBezTo>
                  <a:cubicBezTo>
                    <a:pt x="2661" y="333"/>
                    <a:pt x="2741" y="592"/>
                    <a:pt x="2655" y="900"/>
                  </a:cubicBezTo>
                  <a:cubicBezTo>
                    <a:pt x="2581" y="1183"/>
                    <a:pt x="2359" y="1386"/>
                    <a:pt x="2076" y="1454"/>
                  </a:cubicBezTo>
                  <a:cubicBezTo>
                    <a:pt x="1706" y="1547"/>
                    <a:pt x="1281" y="1399"/>
                    <a:pt x="955" y="1239"/>
                  </a:cubicBezTo>
                  <a:cubicBezTo>
                    <a:pt x="622" y="1072"/>
                    <a:pt x="308" y="851"/>
                    <a:pt x="12" y="635"/>
                  </a:cubicBezTo>
                  <a:cubicBezTo>
                    <a:pt x="6" y="629"/>
                    <a:pt x="0" y="641"/>
                    <a:pt x="6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651;p39"/>
            <p:cNvSpPr/>
            <p:nvPr/>
          </p:nvSpPr>
          <p:spPr>
            <a:xfrm>
              <a:off x="222699" y="-6998242"/>
              <a:ext cx="408489" cy="339863"/>
            </a:xfrm>
            <a:custGeom>
              <a:avLst/>
              <a:gdLst/>
              <a:ahLst/>
              <a:cxnLst/>
              <a:rect l="l" t="t" r="r" b="b"/>
              <a:pathLst>
                <a:path w="875" h="728" extrusionOk="0">
                  <a:moveTo>
                    <a:pt x="856" y="684"/>
                  </a:moveTo>
                  <a:cubicBezTo>
                    <a:pt x="598" y="450"/>
                    <a:pt x="333" y="191"/>
                    <a:pt x="31" y="13"/>
                  </a:cubicBezTo>
                  <a:cubicBezTo>
                    <a:pt x="19" y="0"/>
                    <a:pt x="0" y="19"/>
                    <a:pt x="12" y="31"/>
                  </a:cubicBezTo>
                  <a:cubicBezTo>
                    <a:pt x="246" y="296"/>
                    <a:pt x="561" y="487"/>
                    <a:pt x="832" y="709"/>
                  </a:cubicBezTo>
                  <a:cubicBezTo>
                    <a:pt x="850" y="727"/>
                    <a:pt x="875" y="703"/>
                    <a:pt x="856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652;p39"/>
            <p:cNvSpPr/>
            <p:nvPr/>
          </p:nvSpPr>
          <p:spPr>
            <a:xfrm>
              <a:off x="-2227306" y="-7636420"/>
              <a:ext cx="1748801" cy="770761"/>
            </a:xfrm>
            <a:custGeom>
              <a:avLst/>
              <a:gdLst/>
              <a:ahLst/>
              <a:cxnLst/>
              <a:rect l="l" t="t" r="r" b="b"/>
              <a:pathLst>
                <a:path w="3746" h="1651" extrusionOk="0">
                  <a:moveTo>
                    <a:pt x="3733" y="314"/>
                  </a:moveTo>
                  <a:cubicBezTo>
                    <a:pt x="3099" y="0"/>
                    <a:pt x="2255" y="86"/>
                    <a:pt x="1602" y="290"/>
                  </a:cubicBezTo>
                  <a:cubicBezTo>
                    <a:pt x="943" y="487"/>
                    <a:pt x="173" y="893"/>
                    <a:pt x="7" y="1614"/>
                  </a:cubicBezTo>
                  <a:cubicBezTo>
                    <a:pt x="0" y="1645"/>
                    <a:pt x="37" y="1651"/>
                    <a:pt x="50" y="1632"/>
                  </a:cubicBezTo>
                  <a:cubicBezTo>
                    <a:pt x="148" y="1503"/>
                    <a:pt x="191" y="1337"/>
                    <a:pt x="290" y="1201"/>
                  </a:cubicBezTo>
                  <a:cubicBezTo>
                    <a:pt x="401" y="1053"/>
                    <a:pt x="542" y="930"/>
                    <a:pt x="690" y="819"/>
                  </a:cubicBezTo>
                  <a:cubicBezTo>
                    <a:pt x="967" y="616"/>
                    <a:pt x="1294" y="474"/>
                    <a:pt x="1620" y="364"/>
                  </a:cubicBezTo>
                  <a:cubicBezTo>
                    <a:pt x="1934" y="259"/>
                    <a:pt x="2261" y="203"/>
                    <a:pt x="2594" y="185"/>
                  </a:cubicBezTo>
                  <a:cubicBezTo>
                    <a:pt x="2963" y="166"/>
                    <a:pt x="3376" y="173"/>
                    <a:pt x="3721" y="333"/>
                  </a:cubicBezTo>
                  <a:cubicBezTo>
                    <a:pt x="3733" y="339"/>
                    <a:pt x="3745" y="320"/>
                    <a:pt x="3733" y="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653;p39"/>
            <p:cNvSpPr/>
            <p:nvPr/>
          </p:nvSpPr>
          <p:spPr>
            <a:xfrm>
              <a:off x="-2020493" y="-7182180"/>
              <a:ext cx="1087749" cy="851525"/>
            </a:xfrm>
            <a:custGeom>
              <a:avLst/>
              <a:gdLst/>
              <a:ahLst/>
              <a:cxnLst/>
              <a:rect l="l" t="t" r="r" b="b"/>
              <a:pathLst>
                <a:path w="2330" h="1824" extrusionOk="0">
                  <a:moveTo>
                    <a:pt x="2317" y="179"/>
                  </a:moveTo>
                  <a:cubicBezTo>
                    <a:pt x="1904" y="37"/>
                    <a:pt x="1491" y="0"/>
                    <a:pt x="1066" y="93"/>
                  </a:cubicBezTo>
                  <a:cubicBezTo>
                    <a:pt x="734" y="160"/>
                    <a:pt x="358" y="327"/>
                    <a:pt x="223" y="659"/>
                  </a:cubicBezTo>
                  <a:cubicBezTo>
                    <a:pt x="1" y="1171"/>
                    <a:pt x="561" y="1823"/>
                    <a:pt x="1097" y="1762"/>
                  </a:cubicBezTo>
                  <a:cubicBezTo>
                    <a:pt x="1128" y="1756"/>
                    <a:pt x="1140" y="1713"/>
                    <a:pt x="1103" y="1706"/>
                  </a:cubicBezTo>
                  <a:cubicBezTo>
                    <a:pt x="845" y="1639"/>
                    <a:pt x="623" y="1577"/>
                    <a:pt x="438" y="1361"/>
                  </a:cubicBezTo>
                  <a:cubicBezTo>
                    <a:pt x="266" y="1164"/>
                    <a:pt x="204" y="881"/>
                    <a:pt x="321" y="641"/>
                  </a:cubicBezTo>
                  <a:cubicBezTo>
                    <a:pt x="463" y="351"/>
                    <a:pt x="851" y="222"/>
                    <a:pt x="1134" y="148"/>
                  </a:cubicBezTo>
                  <a:cubicBezTo>
                    <a:pt x="1516" y="62"/>
                    <a:pt x="1941" y="93"/>
                    <a:pt x="2311" y="197"/>
                  </a:cubicBezTo>
                  <a:cubicBezTo>
                    <a:pt x="2323" y="197"/>
                    <a:pt x="2329" y="185"/>
                    <a:pt x="231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654;p39"/>
            <p:cNvSpPr/>
            <p:nvPr/>
          </p:nvSpPr>
          <p:spPr>
            <a:xfrm>
              <a:off x="-570938" y="-7167707"/>
              <a:ext cx="1464026" cy="1161977"/>
            </a:xfrm>
            <a:custGeom>
              <a:avLst/>
              <a:gdLst/>
              <a:ahLst/>
              <a:cxnLst/>
              <a:rect l="l" t="t" r="r" b="b"/>
              <a:pathLst>
                <a:path w="3136" h="2489" extrusionOk="0">
                  <a:moveTo>
                    <a:pt x="3123" y="2464"/>
                  </a:moveTo>
                  <a:cubicBezTo>
                    <a:pt x="2569" y="2131"/>
                    <a:pt x="2107" y="1657"/>
                    <a:pt x="1639" y="1213"/>
                  </a:cubicBezTo>
                  <a:cubicBezTo>
                    <a:pt x="1411" y="992"/>
                    <a:pt x="1164" y="788"/>
                    <a:pt x="912" y="598"/>
                  </a:cubicBezTo>
                  <a:cubicBezTo>
                    <a:pt x="647" y="394"/>
                    <a:pt x="364" y="166"/>
                    <a:pt x="62" y="19"/>
                  </a:cubicBezTo>
                  <a:cubicBezTo>
                    <a:pt x="31" y="0"/>
                    <a:pt x="0" y="37"/>
                    <a:pt x="25" y="62"/>
                  </a:cubicBezTo>
                  <a:cubicBezTo>
                    <a:pt x="277" y="271"/>
                    <a:pt x="561" y="437"/>
                    <a:pt x="826" y="628"/>
                  </a:cubicBezTo>
                  <a:cubicBezTo>
                    <a:pt x="1109" y="838"/>
                    <a:pt x="1380" y="1053"/>
                    <a:pt x="1645" y="1287"/>
                  </a:cubicBezTo>
                  <a:cubicBezTo>
                    <a:pt x="2119" y="1712"/>
                    <a:pt x="2550" y="2174"/>
                    <a:pt x="3117" y="2482"/>
                  </a:cubicBezTo>
                  <a:cubicBezTo>
                    <a:pt x="3123" y="2488"/>
                    <a:pt x="3135" y="2470"/>
                    <a:pt x="3123" y="2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655;p39"/>
            <p:cNvSpPr/>
            <p:nvPr/>
          </p:nvSpPr>
          <p:spPr>
            <a:xfrm>
              <a:off x="3221714" y="-6452033"/>
              <a:ext cx="1368790" cy="1024258"/>
            </a:xfrm>
            <a:custGeom>
              <a:avLst/>
              <a:gdLst/>
              <a:ahLst/>
              <a:cxnLst/>
              <a:rect l="l" t="t" r="r" b="b"/>
              <a:pathLst>
                <a:path w="2932" h="2194" extrusionOk="0">
                  <a:moveTo>
                    <a:pt x="6" y="1682"/>
                  </a:moveTo>
                  <a:cubicBezTo>
                    <a:pt x="499" y="1849"/>
                    <a:pt x="943" y="2163"/>
                    <a:pt x="1485" y="2181"/>
                  </a:cubicBezTo>
                  <a:cubicBezTo>
                    <a:pt x="1910" y="2193"/>
                    <a:pt x="2298" y="1959"/>
                    <a:pt x="2556" y="1627"/>
                  </a:cubicBezTo>
                  <a:cubicBezTo>
                    <a:pt x="2759" y="1362"/>
                    <a:pt x="2932" y="999"/>
                    <a:pt x="2877" y="654"/>
                  </a:cubicBezTo>
                  <a:cubicBezTo>
                    <a:pt x="2803" y="253"/>
                    <a:pt x="2439" y="50"/>
                    <a:pt x="2057" y="7"/>
                  </a:cubicBezTo>
                  <a:cubicBezTo>
                    <a:pt x="2027" y="1"/>
                    <a:pt x="2014" y="50"/>
                    <a:pt x="2045" y="62"/>
                  </a:cubicBezTo>
                  <a:cubicBezTo>
                    <a:pt x="2230" y="149"/>
                    <a:pt x="2427" y="173"/>
                    <a:pt x="2587" y="303"/>
                  </a:cubicBezTo>
                  <a:cubicBezTo>
                    <a:pt x="2716" y="407"/>
                    <a:pt x="2784" y="567"/>
                    <a:pt x="2796" y="728"/>
                  </a:cubicBezTo>
                  <a:cubicBezTo>
                    <a:pt x="2827" y="1060"/>
                    <a:pt x="2649" y="1393"/>
                    <a:pt x="2445" y="1639"/>
                  </a:cubicBezTo>
                  <a:cubicBezTo>
                    <a:pt x="2156" y="1984"/>
                    <a:pt x="1737" y="2150"/>
                    <a:pt x="1294" y="2089"/>
                  </a:cubicBezTo>
                  <a:cubicBezTo>
                    <a:pt x="850" y="2027"/>
                    <a:pt x="431" y="1805"/>
                    <a:pt x="6" y="1676"/>
                  </a:cubicBezTo>
                  <a:cubicBezTo>
                    <a:pt x="0" y="1676"/>
                    <a:pt x="0" y="1682"/>
                    <a:pt x="6" y="1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656;p39"/>
            <p:cNvSpPr/>
            <p:nvPr/>
          </p:nvSpPr>
          <p:spPr>
            <a:xfrm>
              <a:off x="3465875" y="-6431959"/>
              <a:ext cx="1305765" cy="1294561"/>
            </a:xfrm>
            <a:custGeom>
              <a:avLst/>
              <a:gdLst/>
              <a:ahLst/>
              <a:cxnLst/>
              <a:rect l="l" t="t" r="r" b="b"/>
              <a:pathLst>
                <a:path w="2797" h="2773" extrusionOk="0">
                  <a:moveTo>
                    <a:pt x="7" y="2298"/>
                  </a:moveTo>
                  <a:cubicBezTo>
                    <a:pt x="777" y="2772"/>
                    <a:pt x="1836" y="2662"/>
                    <a:pt x="2440" y="1966"/>
                  </a:cubicBezTo>
                  <a:cubicBezTo>
                    <a:pt x="2680" y="1688"/>
                    <a:pt x="2797" y="1331"/>
                    <a:pt x="2748" y="974"/>
                  </a:cubicBezTo>
                  <a:cubicBezTo>
                    <a:pt x="2686" y="549"/>
                    <a:pt x="2341" y="186"/>
                    <a:pt x="1959" y="19"/>
                  </a:cubicBezTo>
                  <a:cubicBezTo>
                    <a:pt x="1929" y="1"/>
                    <a:pt x="1904" y="44"/>
                    <a:pt x="1935" y="69"/>
                  </a:cubicBezTo>
                  <a:cubicBezTo>
                    <a:pt x="2273" y="315"/>
                    <a:pt x="2581" y="555"/>
                    <a:pt x="2661" y="992"/>
                  </a:cubicBezTo>
                  <a:cubicBezTo>
                    <a:pt x="2729" y="1356"/>
                    <a:pt x="2557" y="1713"/>
                    <a:pt x="2323" y="1972"/>
                  </a:cubicBezTo>
                  <a:cubicBezTo>
                    <a:pt x="1756" y="2588"/>
                    <a:pt x="727" y="2668"/>
                    <a:pt x="13" y="2286"/>
                  </a:cubicBezTo>
                  <a:cubicBezTo>
                    <a:pt x="7" y="2286"/>
                    <a:pt x="1" y="2292"/>
                    <a:pt x="7" y="2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657;p39"/>
            <p:cNvSpPr/>
            <p:nvPr/>
          </p:nvSpPr>
          <p:spPr>
            <a:xfrm>
              <a:off x="2689511" y="-5862407"/>
              <a:ext cx="339863" cy="894475"/>
            </a:xfrm>
            <a:custGeom>
              <a:avLst/>
              <a:gdLst/>
              <a:ahLst/>
              <a:cxnLst/>
              <a:rect l="l" t="t" r="r" b="b"/>
              <a:pathLst>
                <a:path w="728" h="1916" extrusionOk="0">
                  <a:moveTo>
                    <a:pt x="629" y="7"/>
                  </a:moveTo>
                  <a:cubicBezTo>
                    <a:pt x="666" y="401"/>
                    <a:pt x="641" y="820"/>
                    <a:pt x="537" y="1201"/>
                  </a:cubicBezTo>
                  <a:cubicBezTo>
                    <a:pt x="475" y="1405"/>
                    <a:pt x="383" y="1602"/>
                    <a:pt x="235" y="1750"/>
                  </a:cubicBezTo>
                  <a:cubicBezTo>
                    <a:pt x="167" y="1824"/>
                    <a:pt x="87" y="1873"/>
                    <a:pt x="1" y="1916"/>
                  </a:cubicBezTo>
                  <a:lnTo>
                    <a:pt x="161" y="1916"/>
                  </a:lnTo>
                  <a:cubicBezTo>
                    <a:pt x="346" y="1787"/>
                    <a:pt x="481" y="1583"/>
                    <a:pt x="567" y="1362"/>
                  </a:cubicBezTo>
                  <a:cubicBezTo>
                    <a:pt x="728" y="930"/>
                    <a:pt x="697" y="450"/>
                    <a:pt x="641" y="7"/>
                  </a:cubicBezTo>
                  <a:cubicBezTo>
                    <a:pt x="641" y="0"/>
                    <a:pt x="629" y="0"/>
                    <a:pt x="62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658;p39"/>
            <p:cNvSpPr/>
            <p:nvPr/>
          </p:nvSpPr>
          <p:spPr>
            <a:xfrm>
              <a:off x="1505124" y="-7018317"/>
              <a:ext cx="1397734" cy="874401"/>
            </a:xfrm>
            <a:custGeom>
              <a:avLst/>
              <a:gdLst/>
              <a:ahLst/>
              <a:cxnLst/>
              <a:rect l="l" t="t" r="r" b="b"/>
              <a:pathLst>
                <a:path w="2994" h="1873" extrusionOk="0">
                  <a:moveTo>
                    <a:pt x="2987" y="1854"/>
                  </a:moveTo>
                  <a:cubicBezTo>
                    <a:pt x="2747" y="1060"/>
                    <a:pt x="2187" y="191"/>
                    <a:pt x="1312" y="50"/>
                  </a:cubicBezTo>
                  <a:cubicBezTo>
                    <a:pt x="1016" y="0"/>
                    <a:pt x="690" y="7"/>
                    <a:pt x="413" y="130"/>
                  </a:cubicBezTo>
                  <a:cubicBezTo>
                    <a:pt x="173" y="241"/>
                    <a:pt x="0" y="499"/>
                    <a:pt x="74" y="764"/>
                  </a:cubicBezTo>
                  <a:cubicBezTo>
                    <a:pt x="80" y="789"/>
                    <a:pt x="117" y="789"/>
                    <a:pt x="129" y="764"/>
                  </a:cubicBezTo>
                  <a:cubicBezTo>
                    <a:pt x="160" y="641"/>
                    <a:pt x="136" y="524"/>
                    <a:pt x="203" y="407"/>
                  </a:cubicBezTo>
                  <a:cubicBezTo>
                    <a:pt x="271" y="290"/>
                    <a:pt x="400" y="216"/>
                    <a:pt x="524" y="173"/>
                  </a:cubicBezTo>
                  <a:cubicBezTo>
                    <a:pt x="795" y="74"/>
                    <a:pt x="1109" y="87"/>
                    <a:pt x="1386" y="142"/>
                  </a:cubicBezTo>
                  <a:cubicBezTo>
                    <a:pt x="2193" y="296"/>
                    <a:pt x="2686" y="1158"/>
                    <a:pt x="2963" y="1860"/>
                  </a:cubicBezTo>
                  <a:cubicBezTo>
                    <a:pt x="2969" y="1873"/>
                    <a:pt x="2993" y="1867"/>
                    <a:pt x="2987" y="1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659;p39"/>
            <p:cNvSpPr/>
            <p:nvPr/>
          </p:nvSpPr>
          <p:spPr>
            <a:xfrm>
              <a:off x="3086329" y="-6411884"/>
              <a:ext cx="1018656" cy="751154"/>
            </a:xfrm>
            <a:custGeom>
              <a:avLst/>
              <a:gdLst/>
              <a:ahLst/>
              <a:cxnLst/>
              <a:rect l="l" t="t" r="r" b="b"/>
              <a:pathLst>
                <a:path w="2182" h="1609" extrusionOk="0">
                  <a:moveTo>
                    <a:pt x="7" y="26"/>
                  </a:moveTo>
                  <a:cubicBezTo>
                    <a:pt x="333" y="377"/>
                    <a:pt x="598" y="783"/>
                    <a:pt x="949" y="1110"/>
                  </a:cubicBezTo>
                  <a:cubicBezTo>
                    <a:pt x="1103" y="1251"/>
                    <a:pt x="1276" y="1368"/>
                    <a:pt x="1467" y="1442"/>
                  </a:cubicBezTo>
                  <a:cubicBezTo>
                    <a:pt x="1670" y="1522"/>
                    <a:pt x="1941" y="1609"/>
                    <a:pt x="2156" y="1547"/>
                  </a:cubicBezTo>
                  <a:cubicBezTo>
                    <a:pt x="2181" y="1547"/>
                    <a:pt x="2181" y="1510"/>
                    <a:pt x="2156" y="1504"/>
                  </a:cubicBezTo>
                  <a:cubicBezTo>
                    <a:pt x="1935" y="1442"/>
                    <a:pt x="1713" y="1448"/>
                    <a:pt x="1491" y="1362"/>
                  </a:cubicBezTo>
                  <a:cubicBezTo>
                    <a:pt x="1276" y="1282"/>
                    <a:pt x="1085" y="1134"/>
                    <a:pt x="912" y="974"/>
                  </a:cubicBezTo>
                  <a:cubicBezTo>
                    <a:pt x="592" y="678"/>
                    <a:pt x="333" y="321"/>
                    <a:pt x="25" y="7"/>
                  </a:cubicBezTo>
                  <a:cubicBezTo>
                    <a:pt x="13" y="1"/>
                    <a:pt x="1" y="13"/>
                    <a:pt x="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660;p39"/>
            <p:cNvSpPr/>
            <p:nvPr/>
          </p:nvSpPr>
          <p:spPr>
            <a:xfrm>
              <a:off x="6444815" y="-5353545"/>
              <a:ext cx="1073277" cy="247895"/>
            </a:xfrm>
            <a:custGeom>
              <a:avLst/>
              <a:gdLst/>
              <a:ahLst/>
              <a:cxnLst/>
              <a:rect l="l" t="t" r="r" b="b"/>
              <a:pathLst>
                <a:path w="2299" h="531" extrusionOk="0">
                  <a:moveTo>
                    <a:pt x="19" y="142"/>
                  </a:moveTo>
                  <a:cubicBezTo>
                    <a:pt x="401" y="148"/>
                    <a:pt x="783" y="93"/>
                    <a:pt x="1165" y="87"/>
                  </a:cubicBezTo>
                  <a:cubicBezTo>
                    <a:pt x="1590" y="81"/>
                    <a:pt x="1959" y="155"/>
                    <a:pt x="2230" y="499"/>
                  </a:cubicBezTo>
                  <a:cubicBezTo>
                    <a:pt x="2255" y="530"/>
                    <a:pt x="2298" y="493"/>
                    <a:pt x="2280" y="462"/>
                  </a:cubicBezTo>
                  <a:cubicBezTo>
                    <a:pt x="2119" y="111"/>
                    <a:pt x="1670" y="31"/>
                    <a:pt x="1331" y="19"/>
                  </a:cubicBezTo>
                  <a:cubicBezTo>
                    <a:pt x="888" y="1"/>
                    <a:pt x="456" y="105"/>
                    <a:pt x="19" y="118"/>
                  </a:cubicBezTo>
                  <a:cubicBezTo>
                    <a:pt x="1" y="118"/>
                    <a:pt x="1" y="142"/>
                    <a:pt x="19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661;p39"/>
            <p:cNvSpPr/>
            <p:nvPr/>
          </p:nvSpPr>
          <p:spPr>
            <a:xfrm>
              <a:off x="5789364" y="-5566427"/>
              <a:ext cx="457508" cy="236224"/>
            </a:xfrm>
            <a:custGeom>
              <a:avLst/>
              <a:gdLst/>
              <a:ahLst/>
              <a:cxnLst/>
              <a:rect l="l" t="t" r="r" b="b"/>
              <a:pathLst>
                <a:path w="980" h="506" extrusionOk="0">
                  <a:moveTo>
                    <a:pt x="961" y="444"/>
                  </a:moveTo>
                  <a:cubicBezTo>
                    <a:pt x="592" y="444"/>
                    <a:pt x="327" y="204"/>
                    <a:pt x="37" y="13"/>
                  </a:cubicBezTo>
                  <a:cubicBezTo>
                    <a:pt x="19" y="1"/>
                    <a:pt x="0" y="25"/>
                    <a:pt x="13" y="44"/>
                  </a:cubicBezTo>
                  <a:cubicBezTo>
                    <a:pt x="228" y="309"/>
                    <a:pt x="622" y="506"/>
                    <a:pt x="961" y="469"/>
                  </a:cubicBezTo>
                  <a:cubicBezTo>
                    <a:pt x="980" y="469"/>
                    <a:pt x="980" y="444"/>
                    <a:pt x="961" y="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662;p39"/>
            <p:cNvSpPr/>
            <p:nvPr/>
          </p:nvSpPr>
          <p:spPr>
            <a:xfrm>
              <a:off x="3583986" y="-6805435"/>
              <a:ext cx="1578870" cy="541073"/>
            </a:xfrm>
            <a:custGeom>
              <a:avLst/>
              <a:gdLst/>
              <a:ahLst/>
              <a:cxnLst/>
              <a:rect l="l" t="t" r="r" b="b"/>
              <a:pathLst>
                <a:path w="3382" h="1159" extrusionOk="0">
                  <a:moveTo>
                    <a:pt x="3375" y="986"/>
                  </a:moveTo>
                  <a:cubicBezTo>
                    <a:pt x="2827" y="419"/>
                    <a:pt x="2113" y="0"/>
                    <a:pt x="1300" y="105"/>
                  </a:cubicBezTo>
                  <a:cubicBezTo>
                    <a:pt x="992" y="142"/>
                    <a:pt x="684" y="247"/>
                    <a:pt x="425" y="425"/>
                  </a:cubicBezTo>
                  <a:cubicBezTo>
                    <a:pt x="228" y="573"/>
                    <a:pt x="0" y="862"/>
                    <a:pt x="56" y="1127"/>
                  </a:cubicBezTo>
                  <a:cubicBezTo>
                    <a:pt x="62" y="1158"/>
                    <a:pt x="105" y="1158"/>
                    <a:pt x="111" y="1127"/>
                  </a:cubicBezTo>
                  <a:cubicBezTo>
                    <a:pt x="142" y="992"/>
                    <a:pt x="173" y="856"/>
                    <a:pt x="247" y="739"/>
                  </a:cubicBezTo>
                  <a:cubicBezTo>
                    <a:pt x="321" y="610"/>
                    <a:pt x="438" y="518"/>
                    <a:pt x="561" y="437"/>
                  </a:cubicBezTo>
                  <a:cubicBezTo>
                    <a:pt x="813" y="277"/>
                    <a:pt x="1121" y="203"/>
                    <a:pt x="1411" y="173"/>
                  </a:cubicBezTo>
                  <a:cubicBezTo>
                    <a:pt x="2125" y="93"/>
                    <a:pt x="2870" y="499"/>
                    <a:pt x="3363" y="998"/>
                  </a:cubicBezTo>
                  <a:cubicBezTo>
                    <a:pt x="3369" y="1004"/>
                    <a:pt x="3382" y="992"/>
                    <a:pt x="3375" y="9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663;p39"/>
            <p:cNvSpPr/>
            <p:nvPr/>
          </p:nvSpPr>
          <p:spPr>
            <a:xfrm>
              <a:off x="3690427" y="-6489381"/>
              <a:ext cx="299248" cy="480850"/>
            </a:xfrm>
            <a:custGeom>
              <a:avLst/>
              <a:gdLst/>
              <a:ahLst/>
              <a:cxnLst/>
              <a:rect l="l" t="t" r="r" b="b"/>
              <a:pathLst>
                <a:path w="641" h="1030" extrusionOk="0">
                  <a:moveTo>
                    <a:pt x="579" y="1"/>
                  </a:moveTo>
                  <a:cubicBezTo>
                    <a:pt x="6" y="56"/>
                    <a:pt x="0" y="1029"/>
                    <a:pt x="610" y="1023"/>
                  </a:cubicBezTo>
                  <a:cubicBezTo>
                    <a:pt x="635" y="1023"/>
                    <a:pt x="641" y="998"/>
                    <a:pt x="622" y="986"/>
                  </a:cubicBezTo>
                  <a:cubicBezTo>
                    <a:pt x="437" y="875"/>
                    <a:pt x="246" y="826"/>
                    <a:pt x="222" y="580"/>
                  </a:cubicBezTo>
                  <a:cubicBezTo>
                    <a:pt x="203" y="346"/>
                    <a:pt x="345" y="81"/>
                    <a:pt x="585" y="31"/>
                  </a:cubicBezTo>
                  <a:cubicBezTo>
                    <a:pt x="604" y="31"/>
                    <a:pt x="598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664;p39"/>
            <p:cNvSpPr/>
            <p:nvPr/>
          </p:nvSpPr>
          <p:spPr>
            <a:xfrm>
              <a:off x="4403300" y="-6523927"/>
              <a:ext cx="1550392" cy="1426678"/>
            </a:xfrm>
            <a:custGeom>
              <a:avLst/>
              <a:gdLst/>
              <a:ahLst/>
              <a:cxnLst/>
              <a:rect l="l" t="t" r="r" b="b"/>
              <a:pathLst>
                <a:path w="3321" h="3056" extrusionOk="0">
                  <a:moveTo>
                    <a:pt x="1" y="13"/>
                  </a:moveTo>
                  <a:cubicBezTo>
                    <a:pt x="309" y="149"/>
                    <a:pt x="635" y="259"/>
                    <a:pt x="918" y="450"/>
                  </a:cubicBezTo>
                  <a:cubicBezTo>
                    <a:pt x="1263" y="684"/>
                    <a:pt x="1430" y="1085"/>
                    <a:pt x="1639" y="1436"/>
                  </a:cubicBezTo>
                  <a:cubicBezTo>
                    <a:pt x="1842" y="1787"/>
                    <a:pt x="2076" y="2126"/>
                    <a:pt x="2353" y="2421"/>
                  </a:cubicBezTo>
                  <a:cubicBezTo>
                    <a:pt x="2587" y="2686"/>
                    <a:pt x="2926" y="2988"/>
                    <a:pt x="3283" y="3050"/>
                  </a:cubicBezTo>
                  <a:cubicBezTo>
                    <a:pt x="3308" y="3056"/>
                    <a:pt x="3320" y="3025"/>
                    <a:pt x="3302" y="3019"/>
                  </a:cubicBezTo>
                  <a:cubicBezTo>
                    <a:pt x="3142" y="2920"/>
                    <a:pt x="2975" y="2846"/>
                    <a:pt x="2822" y="2742"/>
                  </a:cubicBezTo>
                  <a:cubicBezTo>
                    <a:pt x="2643" y="2612"/>
                    <a:pt x="2489" y="2458"/>
                    <a:pt x="2341" y="2298"/>
                  </a:cubicBezTo>
                  <a:cubicBezTo>
                    <a:pt x="2052" y="1978"/>
                    <a:pt x="1818" y="1608"/>
                    <a:pt x="1602" y="1239"/>
                  </a:cubicBezTo>
                  <a:cubicBezTo>
                    <a:pt x="1423" y="918"/>
                    <a:pt x="1251" y="617"/>
                    <a:pt x="943" y="401"/>
                  </a:cubicBezTo>
                  <a:cubicBezTo>
                    <a:pt x="666" y="204"/>
                    <a:pt x="321" y="130"/>
                    <a:pt x="7" y="7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665;p39"/>
            <p:cNvSpPr/>
            <p:nvPr/>
          </p:nvSpPr>
          <p:spPr>
            <a:xfrm>
              <a:off x="6142766" y="-5108918"/>
              <a:ext cx="222218" cy="89634"/>
            </a:xfrm>
            <a:custGeom>
              <a:avLst/>
              <a:gdLst/>
              <a:ahLst/>
              <a:cxnLst/>
              <a:rect l="l" t="t" r="r" b="b"/>
              <a:pathLst>
                <a:path w="476" h="192" extrusionOk="0">
                  <a:moveTo>
                    <a:pt x="32" y="56"/>
                  </a:moveTo>
                  <a:cubicBezTo>
                    <a:pt x="143" y="117"/>
                    <a:pt x="340" y="191"/>
                    <a:pt x="463" y="117"/>
                  </a:cubicBezTo>
                  <a:cubicBezTo>
                    <a:pt x="475" y="111"/>
                    <a:pt x="475" y="86"/>
                    <a:pt x="457" y="80"/>
                  </a:cubicBezTo>
                  <a:cubicBezTo>
                    <a:pt x="395" y="74"/>
                    <a:pt x="340" y="86"/>
                    <a:pt x="278" y="80"/>
                  </a:cubicBezTo>
                  <a:cubicBezTo>
                    <a:pt x="198" y="74"/>
                    <a:pt x="124" y="49"/>
                    <a:pt x="50" y="12"/>
                  </a:cubicBezTo>
                  <a:cubicBezTo>
                    <a:pt x="26" y="0"/>
                    <a:pt x="1" y="37"/>
                    <a:pt x="3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666;p39"/>
            <p:cNvSpPr/>
            <p:nvPr/>
          </p:nvSpPr>
          <p:spPr>
            <a:xfrm>
              <a:off x="5062019" y="-5663997"/>
              <a:ext cx="604097" cy="696066"/>
            </a:xfrm>
            <a:custGeom>
              <a:avLst/>
              <a:gdLst/>
              <a:ahLst/>
              <a:cxnLst/>
              <a:rect l="l" t="t" r="r" b="b"/>
              <a:pathLst>
                <a:path w="1294" h="1491" extrusionOk="0">
                  <a:moveTo>
                    <a:pt x="6" y="7"/>
                  </a:moveTo>
                  <a:cubicBezTo>
                    <a:pt x="80" y="345"/>
                    <a:pt x="216" y="641"/>
                    <a:pt x="444" y="906"/>
                  </a:cubicBezTo>
                  <a:cubicBezTo>
                    <a:pt x="647" y="1146"/>
                    <a:pt x="955" y="1399"/>
                    <a:pt x="1269" y="1485"/>
                  </a:cubicBezTo>
                  <a:cubicBezTo>
                    <a:pt x="1287" y="1491"/>
                    <a:pt x="1293" y="1466"/>
                    <a:pt x="1281" y="1454"/>
                  </a:cubicBezTo>
                  <a:cubicBezTo>
                    <a:pt x="1022" y="1263"/>
                    <a:pt x="751" y="1127"/>
                    <a:pt x="524" y="887"/>
                  </a:cubicBezTo>
                  <a:cubicBezTo>
                    <a:pt x="290" y="641"/>
                    <a:pt x="105" y="333"/>
                    <a:pt x="12" y="7"/>
                  </a:cubicBezTo>
                  <a:cubicBezTo>
                    <a:pt x="6" y="0"/>
                    <a:pt x="0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667;p39"/>
            <p:cNvSpPr/>
            <p:nvPr/>
          </p:nvSpPr>
          <p:spPr>
            <a:xfrm>
              <a:off x="5027473" y="-5278850"/>
              <a:ext cx="178802" cy="279640"/>
            </a:xfrm>
            <a:custGeom>
              <a:avLst/>
              <a:gdLst/>
              <a:ahLst/>
              <a:cxnLst/>
              <a:rect l="l" t="t" r="r" b="b"/>
              <a:pathLst>
                <a:path w="383" h="599" extrusionOk="0">
                  <a:moveTo>
                    <a:pt x="0" y="19"/>
                  </a:moveTo>
                  <a:cubicBezTo>
                    <a:pt x="0" y="142"/>
                    <a:pt x="37" y="241"/>
                    <a:pt x="105" y="339"/>
                  </a:cubicBezTo>
                  <a:cubicBezTo>
                    <a:pt x="166" y="432"/>
                    <a:pt x="253" y="549"/>
                    <a:pt x="351" y="592"/>
                  </a:cubicBezTo>
                  <a:cubicBezTo>
                    <a:pt x="370" y="598"/>
                    <a:pt x="382" y="586"/>
                    <a:pt x="376" y="574"/>
                  </a:cubicBezTo>
                  <a:cubicBezTo>
                    <a:pt x="339" y="487"/>
                    <a:pt x="253" y="426"/>
                    <a:pt x="197" y="358"/>
                  </a:cubicBezTo>
                  <a:cubicBezTo>
                    <a:pt x="117" y="259"/>
                    <a:pt x="43" y="149"/>
                    <a:pt x="31" y="19"/>
                  </a:cubicBezTo>
                  <a:cubicBezTo>
                    <a:pt x="25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668;p39"/>
            <p:cNvSpPr/>
            <p:nvPr/>
          </p:nvSpPr>
          <p:spPr>
            <a:xfrm>
              <a:off x="3218913" y="-5080440"/>
              <a:ext cx="279173" cy="135852"/>
            </a:xfrm>
            <a:custGeom>
              <a:avLst/>
              <a:gdLst/>
              <a:ahLst/>
              <a:cxnLst/>
              <a:rect l="l" t="t" r="r" b="b"/>
              <a:pathLst>
                <a:path w="598" h="291" extrusionOk="0">
                  <a:moveTo>
                    <a:pt x="18" y="38"/>
                  </a:moveTo>
                  <a:cubicBezTo>
                    <a:pt x="160" y="118"/>
                    <a:pt x="413" y="290"/>
                    <a:pt x="579" y="204"/>
                  </a:cubicBezTo>
                  <a:cubicBezTo>
                    <a:pt x="597" y="198"/>
                    <a:pt x="591" y="173"/>
                    <a:pt x="573" y="167"/>
                  </a:cubicBezTo>
                  <a:cubicBezTo>
                    <a:pt x="499" y="142"/>
                    <a:pt x="413" y="142"/>
                    <a:pt x="339" y="124"/>
                  </a:cubicBezTo>
                  <a:cubicBezTo>
                    <a:pt x="234" y="93"/>
                    <a:pt x="136" y="50"/>
                    <a:pt x="37" y="7"/>
                  </a:cubicBezTo>
                  <a:cubicBezTo>
                    <a:pt x="18" y="1"/>
                    <a:pt x="0" y="25"/>
                    <a:pt x="18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669;p39"/>
            <p:cNvSpPr/>
            <p:nvPr/>
          </p:nvSpPr>
          <p:spPr>
            <a:xfrm>
              <a:off x="803455" y="-5847935"/>
              <a:ext cx="538272" cy="373943"/>
            </a:xfrm>
            <a:custGeom>
              <a:avLst/>
              <a:gdLst/>
              <a:ahLst/>
              <a:cxnLst/>
              <a:rect l="l" t="t" r="r" b="b"/>
              <a:pathLst>
                <a:path w="1153" h="801" extrusionOk="0">
                  <a:moveTo>
                    <a:pt x="6" y="12"/>
                  </a:moveTo>
                  <a:cubicBezTo>
                    <a:pt x="321" y="314"/>
                    <a:pt x="684" y="690"/>
                    <a:pt x="1121" y="795"/>
                  </a:cubicBezTo>
                  <a:cubicBezTo>
                    <a:pt x="1146" y="801"/>
                    <a:pt x="1152" y="776"/>
                    <a:pt x="1140" y="764"/>
                  </a:cubicBezTo>
                  <a:cubicBezTo>
                    <a:pt x="949" y="647"/>
                    <a:pt x="752" y="555"/>
                    <a:pt x="567" y="431"/>
                  </a:cubicBezTo>
                  <a:cubicBezTo>
                    <a:pt x="376" y="302"/>
                    <a:pt x="191" y="154"/>
                    <a:pt x="13" y="6"/>
                  </a:cubicBezTo>
                  <a:cubicBezTo>
                    <a:pt x="6" y="0"/>
                    <a:pt x="0" y="6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670;p39"/>
            <p:cNvSpPr/>
            <p:nvPr/>
          </p:nvSpPr>
          <p:spPr>
            <a:xfrm>
              <a:off x="1225950" y="-5842332"/>
              <a:ext cx="529402" cy="187205"/>
            </a:xfrm>
            <a:custGeom>
              <a:avLst/>
              <a:gdLst/>
              <a:ahLst/>
              <a:cxnLst/>
              <a:rect l="l" t="t" r="r" b="b"/>
              <a:pathLst>
                <a:path w="1134" h="401" extrusionOk="0">
                  <a:moveTo>
                    <a:pt x="7" y="19"/>
                  </a:moveTo>
                  <a:cubicBezTo>
                    <a:pt x="284" y="247"/>
                    <a:pt x="752" y="401"/>
                    <a:pt x="1115" y="327"/>
                  </a:cubicBezTo>
                  <a:cubicBezTo>
                    <a:pt x="1134" y="321"/>
                    <a:pt x="1134" y="296"/>
                    <a:pt x="1115" y="290"/>
                  </a:cubicBezTo>
                  <a:cubicBezTo>
                    <a:pt x="943" y="253"/>
                    <a:pt x="758" y="259"/>
                    <a:pt x="586" y="228"/>
                  </a:cubicBezTo>
                  <a:cubicBezTo>
                    <a:pt x="389" y="198"/>
                    <a:pt x="173" y="12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671;p39"/>
            <p:cNvSpPr/>
            <p:nvPr/>
          </p:nvSpPr>
          <p:spPr>
            <a:xfrm>
              <a:off x="3888837" y="-6353995"/>
              <a:ext cx="443036" cy="397285"/>
            </a:xfrm>
            <a:custGeom>
              <a:avLst/>
              <a:gdLst/>
              <a:ahLst/>
              <a:cxnLst/>
              <a:rect l="l" t="t" r="r" b="b"/>
              <a:pathLst>
                <a:path w="949" h="851" extrusionOk="0">
                  <a:moveTo>
                    <a:pt x="665" y="850"/>
                  </a:moveTo>
                  <a:cubicBezTo>
                    <a:pt x="875" y="739"/>
                    <a:pt x="949" y="530"/>
                    <a:pt x="887" y="308"/>
                  </a:cubicBezTo>
                  <a:cubicBezTo>
                    <a:pt x="825" y="105"/>
                    <a:pt x="561" y="0"/>
                    <a:pt x="370" y="31"/>
                  </a:cubicBezTo>
                  <a:cubicBezTo>
                    <a:pt x="203" y="49"/>
                    <a:pt x="49" y="197"/>
                    <a:pt x="25" y="364"/>
                  </a:cubicBezTo>
                  <a:cubicBezTo>
                    <a:pt x="0" y="542"/>
                    <a:pt x="166" y="684"/>
                    <a:pt x="333" y="696"/>
                  </a:cubicBezTo>
                  <a:cubicBezTo>
                    <a:pt x="363" y="696"/>
                    <a:pt x="376" y="653"/>
                    <a:pt x="351" y="641"/>
                  </a:cubicBezTo>
                  <a:cubicBezTo>
                    <a:pt x="234" y="579"/>
                    <a:pt x="99" y="536"/>
                    <a:pt x="105" y="376"/>
                  </a:cubicBezTo>
                  <a:cubicBezTo>
                    <a:pt x="111" y="247"/>
                    <a:pt x="234" y="148"/>
                    <a:pt x="345" y="111"/>
                  </a:cubicBezTo>
                  <a:cubicBezTo>
                    <a:pt x="505" y="56"/>
                    <a:pt x="696" y="148"/>
                    <a:pt x="801" y="277"/>
                  </a:cubicBezTo>
                  <a:cubicBezTo>
                    <a:pt x="930" y="450"/>
                    <a:pt x="838" y="739"/>
                    <a:pt x="659" y="844"/>
                  </a:cubicBezTo>
                  <a:cubicBezTo>
                    <a:pt x="653" y="844"/>
                    <a:pt x="659" y="850"/>
                    <a:pt x="665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672;p39"/>
            <p:cNvSpPr/>
            <p:nvPr/>
          </p:nvSpPr>
          <p:spPr>
            <a:xfrm>
              <a:off x="3966333" y="-6253623"/>
              <a:ext cx="218950" cy="239025"/>
            </a:xfrm>
            <a:custGeom>
              <a:avLst/>
              <a:gdLst/>
              <a:ahLst/>
              <a:cxnLst/>
              <a:rect l="l" t="t" r="r" b="b"/>
              <a:pathLst>
                <a:path w="469" h="512" extrusionOk="0">
                  <a:moveTo>
                    <a:pt x="469" y="198"/>
                  </a:moveTo>
                  <a:cubicBezTo>
                    <a:pt x="438" y="19"/>
                    <a:pt x="234" y="1"/>
                    <a:pt x="105" y="93"/>
                  </a:cubicBezTo>
                  <a:cubicBezTo>
                    <a:pt x="44" y="142"/>
                    <a:pt x="0" y="216"/>
                    <a:pt x="13" y="296"/>
                  </a:cubicBezTo>
                  <a:cubicBezTo>
                    <a:pt x="25" y="339"/>
                    <a:pt x="44" y="376"/>
                    <a:pt x="74" y="413"/>
                  </a:cubicBezTo>
                  <a:cubicBezTo>
                    <a:pt x="111" y="450"/>
                    <a:pt x="173" y="512"/>
                    <a:pt x="234" y="506"/>
                  </a:cubicBezTo>
                  <a:cubicBezTo>
                    <a:pt x="253" y="506"/>
                    <a:pt x="265" y="487"/>
                    <a:pt x="253" y="469"/>
                  </a:cubicBezTo>
                  <a:cubicBezTo>
                    <a:pt x="234" y="432"/>
                    <a:pt x="185" y="407"/>
                    <a:pt x="154" y="383"/>
                  </a:cubicBezTo>
                  <a:cubicBezTo>
                    <a:pt x="124" y="358"/>
                    <a:pt x="105" y="327"/>
                    <a:pt x="93" y="290"/>
                  </a:cubicBezTo>
                  <a:cubicBezTo>
                    <a:pt x="74" y="241"/>
                    <a:pt x="105" y="192"/>
                    <a:pt x="142" y="155"/>
                  </a:cubicBezTo>
                  <a:cubicBezTo>
                    <a:pt x="234" y="75"/>
                    <a:pt x="388" y="75"/>
                    <a:pt x="432" y="210"/>
                  </a:cubicBezTo>
                  <a:cubicBezTo>
                    <a:pt x="438" y="235"/>
                    <a:pt x="469" y="222"/>
                    <a:pt x="469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673;p39"/>
            <p:cNvSpPr/>
            <p:nvPr/>
          </p:nvSpPr>
          <p:spPr>
            <a:xfrm>
              <a:off x="3552241" y="-6127108"/>
              <a:ext cx="543874" cy="256298"/>
            </a:xfrm>
            <a:custGeom>
              <a:avLst/>
              <a:gdLst/>
              <a:ahLst/>
              <a:cxnLst/>
              <a:rect l="l" t="t" r="r" b="b"/>
              <a:pathLst>
                <a:path w="1165" h="549" extrusionOk="0">
                  <a:moveTo>
                    <a:pt x="1152" y="500"/>
                  </a:moveTo>
                  <a:cubicBezTo>
                    <a:pt x="949" y="487"/>
                    <a:pt x="733" y="463"/>
                    <a:pt x="530" y="407"/>
                  </a:cubicBezTo>
                  <a:cubicBezTo>
                    <a:pt x="425" y="383"/>
                    <a:pt x="327" y="333"/>
                    <a:pt x="241" y="266"/>
                  </a:cubicBezTo>
                  <a:cubicBezTo>
                    <a:pt x="148" y="198"/>
                    <a:pt x="111" y="93"/>
                    <a:pt x="37" y="13"/>
                  </a:cubicBezTo>
                  <a:cubicBezTo>
                    <a:pt x="25" y="1"/>
                    <a:pt x="0" y="13"/>
                    <a:pt x="0" y="32"/>
                  </a:cubicBezTo>
                  <a:cubicBezTo>
                    <a:pt x="0" y="229"/>
                    <a:pt x="235" y="376"/>
                    <a:pt x="395" y="444"/>
                  </a:cubicBezTo>
                  <a:cubicBezTo>
                    <a:pt x="641" y="549"/>
                    <a:pt x="900" y="530"/>
                    <a:pt x="1152" y="518"/>
                  </a:cubicBezTo>
                  <a:cubicBezTo>
                    <a:pt x="1165" y="518"/>
                    <a:pt x="1165" y="500"/>
                    <a:pt x="1152" y="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5620;p39"/>
          <p:cNvGrpSpPr/>
          <p:nvPr/>
        </p:nvGrpSpPr>
        <p:grpSpPr>
          <a:xfrm flipH="1">
            <a:off x="3745976" y="4507702"/>
            <a:ext cx="2788498" cy="643975"/>
            <a:chOff x="-2647000" y="-8191500"/>
            <a:chExt cx="10257051" cy="3246912"/>
          </a:xfrm>
        </p:grpSpPr>
        <p:sp>
          <p:nvSpPr>
            <p:cNvPr id="344" name="Google Shape;5621;p39"/>
            <p:cNvSpPr/>
            <p:nvPr/>
          </p:nvSpPr>
          <p:spPr>
            <a:xfrm>
              <a:off x="-2647000" y="-8191500"/>
              <a:ext cx="10225306" cy="3223565"/>
            </a:xfrm>
            <a:custGeom>
              <a:avLst/>
              <a:gdLst/>
              <a:ahLst/>
              <a:cxnLst/>
              <a:rect l="l" t="t" r="r" b="b"/>
              <a:pathLst>
                <a:path w="21903" h="6905" extrusionOk="0">
                  <a:moveTo>
                    <a:pt x="0" y="4546"/>
                  </a:moveTo>
                  <a:cubicBezTo>
                    <a:pt x="80" y="4540"/>
                    <a:pt x="160" y="4527"/>
                    <a:pt x="234" y="4527"/>
                  </a:cubicBezTo>
                  <a:cubicBezTo>
                    <a:pt x="1768" y="4423"/>
                    <a:pt x="2495" y="5328"/>
                    <a:pt x="3437" y="4848"/>
                  </a:cubicBezTo>
                  <a:cubicBezTo>
                    <a:pt x="4139" y="4490"/>
                    <a:pt x="4275" y="2526"/>
                    <a:pt x="2821" y="2612"/>
                  </a:cubicBezTo>
                  <a:cubicBezTo>
                    <a:pt x="1934" y="2661"/>
                    <a:pt x="1651" y="3351"/>
                    <a:pt x="1910" y="3665"/>
                  </a:cubicBezTo>
                  <a:cubicBezTo>
                    <a:pt x="2076" y="3868"/>
                    <a:pt x="2569" y="3912"/>
                    <a:pt x="2581" y="3942"/>
                  </a:cubicBezTo>
                  <a:cubicBezTo>
                    <a:pt x="2322" y="3992"/>
                    <a:pt x="1257" y="4343"/>
                    <a:pt x="918" y="3560"/>
                  </a:cubicBezTo>
                  <a:cubicBezTo>
                    <a:pt x="191" y="1842"/>
                    <a:pt x="3659" y="0"/>
                    <a:pt x="6270" y="1879"/>
                  </a:cubicBezTo>
                  <a:cubicBezTo>
                    <a:pt x="7219" y="2575"/>
                    <a:pt x="7816" y="3320"/>
                    <a:pt x="8660" y="3936"/>
                  </a:cubicBezTo>
                  <a:cubicBezTo>
                    <a:pt x="10194" y="5051"/>
                    <a:pt x="10834" y="3025"/>
                    <a:pt x="9769" y="2791"/>
                  </a:cubicBezTo>
                  <a:cubicBezTo>
                    <a:pt x="9227" y="2674"/>
                    <a:pt x="8943" y="3049"/>
                    <a:pt x="9048" y="3289"/>
                  </a:cubicBezTo>
                  <a:cubicBezTo>
                    <a:pt x="9110" y="3437"/>
                    <a:pt x="9399" y="3548"/>
                    <a:pt x="9405" y="3573"/>
                  </a:cubicBezTo>
                  <a:cubicBezTo>
                    <a:pt x="9239" y="3554"/>
                    <a:pt x="8543" y="3597"/>
                    <a:pt x="8469" y="3055"/>
                  </a:cubicBezTo>
                  <a:cubicBezTo>
                    <a:pt x="8321" y="1879"/>
                    <a:pt x="10711" y="1325"/>
                    <a:pt x="11961" y="2926"/>
                  </a:cubicBezTo>
                  <a:cubicBezTo>
                    <a:pt x="12337" y="3406"/>
                    <a:pt x="12664" y="3893"/>
                    <a:pt x="12996" y="4337"/>
                  </a:cubicBezTo>
                  <a:cubicBezTo>
                    <a:pt x="13366" y="4842"/>
                    <a:pt x="13939" y="5402"/>
                    <a:pt x="14665" y="5174"/>
                  </a:cubicBezTo>
                  <a:cubicBezTo>
                    <a:pt x="15244" y="4989"/>
                    <a:pt x="15528" y="3924"/>
                    <a:pt x="14635" y="3838"/>
                  </a:cubicBezTo>
                  <a:cubicBezTo>
                    <a:pt x="14080" y="3788"/>
                    <a:pt x="13846" y="4195"/>
                    <a:pt x="13975" y="4410"/>
                  </a:cubicBezTo>
                  <a:cubicBezTo>
                    <a:pt x="14056" y="4552"/>
                    <a:pt x="14357" y="4626"/>
                    <a:pt x="14363" y="4644"/>
                  </a:cubicBezTo>
                  <a:cubicBezTo>
                    <a:pt x="14197" y="4651"/>
                    <a:pt x="13514" y="4774"/>
                    <a:pt x="13378" y="4250"/>
                  </a:cubicBezTo>
                  <a:cubicBezTo>
                    <a:pt x="13089" y="3117"/>
                    <a:pt x="15386" y="2298"/>
                    <a:pt x="16815" y="3708"/>
                  </a:cubicBezTo>
                  <a:cubicBezTo>
                    <a:pt x="17499" y="4398"/>
                    <a:pt x="17733" y="5279"/>
                    <a:pt x="18626" y="5778"/>
                  </a:cubicBezTo>
                  <a:cubicBezTo>
                    <a:pt x="19192" y="6092"/>
                    <a:pt x="19617" y="5858"/>
                    <a:pt x="20517" y="5889"/>
                  </a:cubicBezTo>
                  <a:cubicBezTo>
                    <a:pt x="21120" y="5907"/>
                    <a:pt x="21791" y="6184"/>
                    <a:pt x="21902" y="6905"/>
                  </a:cubicBezTo>
                  <a:lnTo>
                    <a:pt x="0" y="6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622;p39"/>
            <p:cNvSpPr/>
            <p:nvPr/>
          </p:nvSpPr>
          <p:spPr>
            <a:xfrm>
              <a:off x="-2647000" y="-7757333"/>
              <a:ext cx="10257051" cy="2789399"/>
            </a:xfrm>
            <a:custGeom>
              <a:avLst/>
              <a:gdLst/>
              <a:ahLst/>
              <a:cxnLst/>
              <a:rect l="l" t="t" r="r" b="b"/>
              <a:pathLst>
                <a:path w="21971" h="5975" extrusionOk="0">
                  <a:moveTo>
                    <a:pt x="0" y="3548"/>
                  </a:moveTo>
                  <a:cubicBezTo>
                    <a:pt x="74" y="3542"/>
                    <a:pt x="154" y="3530"/>
                    <a:pt x="234" y="3530"/>
                  </a:cubicBezTo>
                  <a:cubicBezTo>
                    <a:pt x="955" y="3480"/>
                    <a:pt x="1503" y="3653"/>
                    <a:pt x="1971" y="3801"/>
                  </a:cubicBezTo>
                  <a:cubicBezTo>
                    <a:pt x="2495" y="3967"/>
                    <a:pt x="2926" y="4102"/>
                    <a:pt x="3406" y="3856"/>
                  </a:cubicBezTo>
                  <a:cubicBezTo>
                    <a:pt x="3628" y="3745"/>
                    <a:pt x="3788" y="3456"/>
                    <a:pt x="3850" y="3129"/>
                  </a:cubicBezTo>
                  <a:cubicBezTo>
                    <a:pt x="3893" y="2926"/>
                    <a:pt x="3893" y="2711"/>
                    <a:pt x="3850" y="2513"/>
                  </a:cubicBezTo>
                  <a:cubicBezTo>
                    <a:pt x="3807" y="2316"/>
                    <a:pt x="3727" y="2138"/>
                    <a:pt x="3591" y="2002"/>
                  </a:cubicBezTo>
                  <a:cubicBezTo>
                    <a:pt x="3425" y="1830"/>
                    <a:pt x="3172" y="1725"/>
                    <a:pt x="2827" y="1750"/>
                  </a:cubicBezTo>
                  <a:cubicBezTo>
                    <a:pt x="2526" y="1768"/>
                    <a:pt x="2291" y="1861"/>
                    <a:pt x="2137" y="1990"/>
                  </a:cubicBezTo>
                  <a:cubicBezTo>
                    <a:pt x="2045" y="2064"/>
                    <a:pt x="1984" y="2150"/>
                    <a:pt x="1940" y="2236"/>
                  </a:cubicBezTo>
                  <a:cubicBezTo>
                    <a:pt x="1897" y="2322"/>
                    <a:pt x="1879" y="2409"/>
                    <a:pt x="1885" y="2495"/>
                  </a:cubicBezTo>
                  <a:cubicBezTo>
                    <a:pt x="1891" y="2569"/>
                    <a:pt x="1916" y="2643"/>
                    <a:pt x="1959" y="2698"/>
                  </a:cubicBezTo>
                  <a:cubicBezTo>
                    <a:pt x="2064" y="2821"/>
                    <a:pt x="2341" y="2883"/>
                    <a:pt x="2495" y="2914"/>
                  </a:cubicBezTo>
                  <a:cubicBezTo>
                    <a:pt x="2569" y="2932"/>
                    <a:pt x="2618" y="2945"/>
                    <a:pt x="2643" y="2975"/>
                  </a:cubicBezTo>
                  <a:lnTo>
                    <a:pt x="2692" y="3062"/>
                  </a:lnTo>
                  <a:lnTo>
                    <a:pt x="2593" y="3080"/>
                  </a:lnTo>
                  <a:cubicBezTo>
                    <a:pt x="2569" y="3080"/>
                    <a:pt x="2532" y="3092"/>
                    <a:pt x="2489" y="3105"/>
                  </a:cubicBezTo>
                  <a:cubicBezTo>
                    <a:pt x="2107" y="3191"/>
                    <a:pt x="1183" y="3407"/>
                    <a:pt x="856" y="2655"/>
                  </a:cubicBezTo>
                  <a:cubicBezTo>
                    <a:pt x="715" y="2316"/>
                    <a:pt x="727" y="1978"/>
                    <a:pt x="850" y="1663"/>
                  </a:cubicBezTo>
                  <a:cubicBezTo>
                    <a:pt x="1004" y="1282"/>
                    <a:pt x="1318" y="937"/>
                    <a:pt x="1743" y="672"/>
                  </a:cubicBezTo>
                  <a:cubicBezTo>
                    <a:pt x="2168" y="401"/>
                    <a:pt x="2698" y="210"/>
                    <a:pt x="3277" y="130"/>
                  </a:cubicBezTo>
                  <a:cubicBezTo>
                    <a:pt x="4232" y="0"/>
                    <a:pt x="5334" y="191"/>
                    <a:pt x="6313" y="900"/>
                  </a:cubicBezTo>
                  <a:lnTo>
                    <a:pt x="6313" y="900"/>
                  </a:lnTo>
                  <a:cubicBezTo>
                    <a:pt x="6800" y="1257"/>
                    <a:pt x="7194" y="1626"/>
                    <a:pt x="7576" y="1984"/>
                  </a:cubicBezTo>
                  <a:cubicBezTo>
                    <a:pt x="7939" y="2322"/>
                    <a:pt x="8297" y="2655"/>
                    <a:pt x="8703" y="2951"/>
                  </a:cubicBezTo>
                  <a:cubicBezTo>
                    <a:pt x="9190" y="3302"/>
                    <a:pt x="9572" y="3326"/>
                    <a:pt x="9836" y="3197"/>
                  </a:cubicBezTo>
                  <a:cubicBezTo>
                    <a:pt x="9978" y="3123"/>
                    <a:pt x="10089" y="3000"/>
                    <a:pt x="10151" y="2864"/>
                  </a:cubicBezTo>
                  <a:cubicBezTo>
                    <a:pt x="10218" y="2723"/>
                    <a:pt x="10243" y="2563"/>
                    <a:pt x="10218" y="2415"/>
                  </a:cubicBezTo>
                  <a:cubicBezTo>
                    <a:pt x="10188" y="2187"/>
                    <a:pt x="10040" y="1990"/>
                    <a:pt x="9756" y="1928"/>
                  </a:cubicBezTo>
                  <a:cubicBezTo>
                    <a:pt x="9584" y="1891"/>
                    <a:pt x="9442" y="1904"/>
                    <a:pt x="9331" y="1953"/>
                  </a:cubicBezTo>
                  <a:cubicBezTo>
                    <a:pt x="9264" y="1984"/>
                    <a:pt x="9208" y="2021"/>
                    <a:pt x="9171" y="2070"/>
                  </a:cubicBezTo>
                  <a:cubicBezTo>
                    <a:pt x="9134" y="2113"/>
                    <a:pt x="9110" y="2156"/>
                    <a:pt x="9097" y="2205"/>
                  </a:cubicBezTo>
                  <a:cubicBezTo>
                    <a:pt x="9091" y="2249"/>
                    <a:pt x="9091" y="2292"/>
                    <a:pt x="9110" y="2329"/>
                  </a:cubicBezTo>
                  <a:cubicBezTo>
                    <a:pt x="9147" y="2421"/>
                    <a:pt x="9294" y="2501"/>
                    <a:pt x="9381" y="2544"/>
                  </a:cubicBezTo>
                  <a:cubicBezTo>
                    <a:pt x="9424" y="2569"/>
                    <a:pt x="9461" y="2587"/>
                    <a:pt x="9467" y="2624"/>
                  </a:cubicBezTo>
                  <a:lnTo>
                    <a:pt x="9492" y="2717"/>
                  </a:lnTo>
                  <a:lnTo>
                    <a:pt x="9399" y="2704"/>
                  </a:lnTo>
                  <a:cubicBezTo>
                    <a:pt x="9381" y="2704"/>
                    <a:pt x="9356" y="2704"/>
                    <a:pt x="9331" y="2704"/>
                  </a:cubicBezTo>
                  <a:cubicBezTo>
                    <a:pt x="9079" y="2692"/>
                    <a:pt x="8475" y="2674"/>
                    <a:pt x="8408" y="2132"/>
                  </a:cubicBezTo>
                  <a:cubicBezTo>
                    <a:pt x="8377" y="1891"/>
                    <a:pt x="8445" y="1670"/>
                    <a:pt x="8586" y="1485"/>
                  </a:cubicBezTo>
                  <a:cubicBezTo>
                    <a:pt x="8746" y="1282"/>
                    <a:pt x="8999" y="1121"/>
                    <a:pt x="9307" y="1029"/>
                  </a:cubicBezTo>
                  <a:cubicBezTo>
                    <a:pt x="9609" y="937"/>
                    <a:pt x="9966" y="912"/>
                    <a:pt x="10329" y="961"/>
                  </a:cubicBezTo>
                  <a:cubicBezTo>
                    <a:pt x="10921" y="1048"/>
                    <a:pt x="11549" y="1355"/>
                    <a:pt x="12017" y="1953"/>
                  </a:cubicBezTo>
                  <a:lnTo>
                    <a:pt x="12017" y="1953"/>
                  </a:lnTo>
                  <a:cubicBezTo>
                    <a:pt x="12245" y="2249"/>
                    <a:pt x="12454" y="2544"/>
                    <a:pt x="12657" y="2828"/>
                  </a:cubicBezTo>
                  <a:cubicBezTo>
                    <a:pt x="12787" y="3012"/>
                    <a:pt x="12922" y="3191"/>
                    <a:pt x="13052" y="3370"/>
                  </a:cubicBezTo>
                  <a:cubicBezTo>
                    <a:pt x="13230" y="3616"/>
                    <a:pt x="13464" y="3875"/>
                    <a:pt x="13735" y="4041"/>
                  </a:cubicBezTo>
                  <a:cubicBezTo>
                    <a:pt x="14000" y="4207"/>
                    <a:pt x="14302" y="4287"/>
                    <a:pt x="14641" y="4176"/>
                  </a:cubicBezTo>
                  <a:cubicBezTo>
                    <a:pt x="14838" y="4121"/>
                    <a:pt x="14992" y="3949"/>
                    <a:pt x="15078" y="3758"/>
                  </a:cubicBezTo>
                  <a:cubicBezTo>
                    <a:pt x="15121" y="3653"/>
                    <a:pt x="15146" y="3548"/>
                    <a:pt x="15140" y="3443"/>
                  </a:cubicBezTo>
                  <a:cubicBezTo>
                    <a:pt x="15133" y="3345"/>
                    <a:pt x="15109" y="3253"/>
                    <a:pt x="15047" y="3179"/>
                  </a:cubicBezTo>
                  <a:cubicBezTo>
                    <a:pt x="14973" y="3074"/>
                    <a:pt x="14838" y="2994"/>
                    <a:pt x="14628" y="2975"/>
                  </a:cubicBezTo>
                  <a:cubicBezTo>
                    <a:pt x="14450" y="2963"/>
                    <a:pt x="14308" y="2994"/>
                    <a:pt x="14203" y="3055"/>
                  </a:cubicBezTo>
                  <a:cubicBezTo>
                    <a:pt x="14142" y="3092"/>
                    <a:pt x="14099" y="3135"/>
                    <a:pt x="14062" y="3185"/>
                  </a:cubicBezTo>
                  <a:cubicBezTo>
                    <a:pt x="14031" y="3234"/>
                    <a:pt x="14012" y="3283"/>
                    <a:pt x="14006" y="3326"/>
                  </a:cubicBezTo>
                  <a:cubicBezTo>
                    <a:pt x="14006" y="3370"/>
                    <a:pt x="14012" y="3413"/>
                    <a:pt x="14031" y="3450"/>
                  </a:cubicBezTo>
                  <a:lnTo>
                    <a:pt x="14031" y="3450"/>
                  </a:lnTo>
                  <a:cubicBezTo>
                    <a:pt x="14080" y="3530"/>
                    <a:pt x="14240" y="3591"/>
                    <a:pt x="14327" y="3622"/>
                  </a:cubicBezTo>
                  <a:cubicBezTo>
                    <a:pt x="14376" y="3647"/>
                    <a:pt x="14413" y="3659"/>
                    <a:pt x="14425" y="3690"/>
                  </a:cubicBezTo>
                  <a:lnTo>
                    <a:pt x="14462" y="3782"/>
                  </a:lnTo>
                  <a:lnTo>
                    <a:pt x="14363" y="3782"/>
                  </a:lnTo>
                  <a:cubicBezTo>
                    <a:pt x="14351" y="3782"/>
                    <a:pt x="14327" y="3782"/>
                    <a:pt x="14302" y="3788"/>
                  </a:cubicBezTo>
                  <a:cubicBezTo>
                    <a:pt x="14049" y="3807"/>
                    <a:pt x="13446" y="3856"/>
                    <a:pt x="13316" y="3339"/>
                  </a:cubicBezTo>
                  <a:cubicBezTo>
                    <a:pt x="13255" y="3105"/>
                    <a:pt x="13298" y="2889"/>
                    <a:pt x="13409" y="2692"/>
                  </a:cubicBezTo>
                  <a:cubicBezTo>
                    <a:pt x="13544" y="2470"/>
                    <a:pt x="13778" y="2279"/>
                    <a:pt x="14068" y="2156"/>
                  </a:cubicBezTo>
                  <a:cubicBezTo>
                    <a:pt x="14357" y="2027"/>
                    <a:pt x="14702" y="1959"/>
                    <a:pt x="15072" y="1965"/>
                  </a:cubicBezTo>
                  <a:cubicBezTo>
                    <a:pt x="15669" y="1978"/>
                    <a:pt x="16328" y="2199"/>
                    <a:pt x="16864" y="2729"/>
                  </a:cubicBezTo>
                  <a:lnTo>
                    <a:pt x="16864" y="2729"/>
                  </a:lnTo>
                  <a:cubicBezTo>
                    <a:pt x="17135" y="3000"/>
                    <a:pt x="17332" y="3302"/>
                    <a:pt x="17529" y="3597"/>
                  </a:cubicBezTo>
                  <a:cubicBezTo>
                    <a:pt x="17831" y="4047"/>
                    <a:pt x="18127" y="4491"/>
                    <a:pt x="18656" y="4786"/>
                  </a:cubicBezTo>
                  <a:cubicBezTo>
                    <a:pt x="19008" y="4983"/>
                    <a:pt x="19309" y="4952"/>
                    <a:pt x="19716" y="4922"/>
                  </a:cubicBezTo>
                  <a:cubicBezTo>
                    <a:pt x="19938" y="4903"/>
                    <a:pt x="20196" y="4879"/>
                    <a:pt x="20523" y="4891"/>
                  </a:cubicBezTo>
                  <a:cubicBezTo>
                    <a:pt x="20880" y="4903"/>
                    <a:pt x="21262" y="5002"/>
                    <a:pt x="21545" y="5230"/>
                  </a:cubicBezTo>
                  <a:cubicBezTo>
                    <a:pt x="21767" y="5402"/>
                    <a:pt x="21921" y="5642"/>
                    <a:pt x="21970" y="5975"/>
                  </a:cubicBezTo>
                  <a:lnTo>
                    <a:pt x="21835" y="5975"/>
                  </a:lnTo>
                  <a:cubicBezTo>
                    <a:pt x="21791" y="5692"/>
                    <a:pt x="21650" y="5482"/>
                    <a:pt x="21465" y="5334"/>
                  </a:cubicBezTo>
                  <a:cubicBezTo>
                    <a:pt x="21206" y="5131"/>
                    <a:pt x="20849" y="5039"/>
                    <a:pt x="20517" y="5026"/>
                  </a:cubicBezTo>
                  <a:cubicBezTo>
                    <a:pt x="20202" y="5014"/>
                    <a:pt x="19950" y="5039"/>
                    <a:pt x="19722" y="5057"/>
                  </a:cubicBezTo>
                  <a:cubicBezTo>
                    <a:pt x="19297" y="5094"/>
                    <a:pt x="18977" y="5119"/>
                    <a:pt x="18595" y="4903"/>
                  </a:cubicBezTo>
                  <a:cubicBezTo>
                    <a:pt x="18034" y="4595"/>
                    <a:pt x="17726" y="4139"/>
                    <a:pt x="17418" y="3671"/>
                  </a:cubicBezTo>
                  <a:cubicBezTo>
                    <a:pt x="17221" y="3382"/>
                    <a:pt x="17030" y="3086"/>
                    <a:pt x="16766" y="2828"/>
                  </a:cubicBezTo>
                  <a:cubicBezTo>
                    <a:pt x="16261" y="2322"/>
                    <a:pt x="15638" y="2113"/>
                    <a:pt x="15066" y="2101"/>
                  </a:cubicBezTo>
                  <a:cubicBezTo>
                    <a:pt x="14721" y="2088"/>
                    <a:pt x="14394" y="2156"/>
                    <a:pt x="14123" y="2279"/>
                  </a:cubicBezTo>
                  <a:cubicBezTo>
                    <a:pt x="13852" y="2396"/>
                    <a:pt x="13643" y="2563"/>
                    <a:pt x="13526" y="2760"/>
                  </a:cubicBezTo>
                  <a:cubicBezTo>
                    <a:pt x="13427" y="2926"/>
                    <a:pt x="13397" y="3111"/>
                    <a:pt x="13446" y="3308"/>
                  </a:cubicBezTo>
                  <a:cubicBezTo>
                    <a:pt x="13526" y="3616"/>
                    <a:pt x="13840" y="3665"/>
                    <a:pt x="14086" y="3665"/>
                  </a:cubicBezTo>
                  <a:cubicBezTo>
                    <a:pt x="14019" y="3628"/>
                    <a:pt x="13951" y="3579"/>
                    <a:pt x="13914" y="3517"/>
                  </a:cubicBezTo>
                  <a:cubicBezTo>
                    <a:pt x="13883" y="3456"/>
                    <a:pt x="13871" y="3388"/>
                    <a:pt x="13877" y="3320"/>
                  </a:cubicBezTo>
                  <a:cubicBezTo>
                    <a:pt x="13883" y="3246"/>
                    <a:pt x="13908" y="3179"/>
                    <a:pt x="13951" y="3111"/>
                  </a:cubicBezTo>
                  <a:cubicBezTo>
                    <a:pt x="13994" y="3043"/>
                    <a:pt x="14056" y="2988"/>
                    <a:pt x="14136" y="2938"/>
                  </a:cubicBezTo>
                  <a:lnTo>
                    <a:pt x="14136" y="2938"/>
                  </a:lnTo>
                  <a:cubicBezTo>
                    <a:pt x="14259" y="2864"/>
                    <a:pt x="14431" y="2821"/>
                    <a:pt x="14641" y="2846"/>
                  </a:cubicBezTo>
                  <a:cubicBezTo>
                    <a:pt x="14887" y="2864"/>
                    <a:pt x="15059" y="2963"/>
                    <a:pt x="15158" y="3092"/>
                  </a:cubicBezTo>
                  <a:cubicBezTo>
                    <a:pt x="15232" y="3197"/>
                    <a:pt x="15269" y="3314"/>
                    <a:pt x="15275" y="3437"/>
                  </a:cubicBezTo>
                  <a:cubicBezTo>
                    <a:pt x="15275" y="3560"/>
                    <a:pt x="15250" y="3690"/>
                    <a:pt x="15201" y="3807"/>
                  </a:cubicBezTo>
                  <a:cubicBezTo>
                    <a:pt x="15103" y="4035"/>
                    <a:pt x="14918" y="4238"/>
                    <a:pt x="14684" y="4306"/>
                  </a:cubicBezTo>
                  <a:cubicBezTo>
                    <a:pt x="14302" y="4429"/>
                    <a:pt x="13957" y="4343"/>
                    <a:pt x="13661" y="4158"/>
                  </a:cubicBezTo>
                  <a:cubicBezTo>
                    <a:pt x="13372" y="3979"/>
                    <a:pt x="13132" y="3708"/>
                    <a:pt x="12941" y="3450"/>
                  </a:cubicBezTo>
                  <a:cubicBezTo>
                    <a:pt x="12811" y="3271"/>
                    <a:pt x="12682" y="3092"/>
                    <a:pt x="12547" y="2908"/>
                  </a:cubicBezTo>
                  <a:cubicBezTo>
                    <a:pt x="12343" y="2618"/>
                    <a:pt x="12134" y="2329"/>
                    <a:pt x="11912" y="2033"/>
                  </a:cubicBezTo>
                  <a:cubicBezTo>
                    <a:pt x="11463" y="1466"/>
                    <a:pt x="10871" y="1177"/>
                    <a:pt x="10311" y="1097"/>
                  </a:cubicBezTo>
                  <a:cubicBezTo>
                    <a:pt x="9966" y="1048"/>
                    <a:pt x="9633" y="1072"/>
                    <a:pt x="9344" y="1158"/>
                  </a:cubicBezTo>
                  <a:cubicBezTo>
                    <a:pt x="9067" y="1245"/>
                    <a:pt x="8833" y="1386"/>
                    <a:pt x="8691" y="1571"/>
                  </a:cubicBezTo>
                  <a:cubicBezTo>
                    <a:pt x="8574" y="1725"/>
                    <a:pt x="8512" y="1910"/>
                    <a:pt x="8537" y="2113"/>
                  </a:cubicBezTo>
                  <a:cubicBezTo>
                    <a:pt x="8580" y="2440"/>
                    <a:pt x="8894" y="2526"/>
                    <a:pt x="9140" y="2557"/>
                  </a:cubicBezTo>
                  <a:cubicBezTo>
                    <a:pt x="9073" y="2507"/>
                    <a:pt x="9011" y="2452"/>
                    <a:pt x="8987" y="2384"/>
                  </a:cubicBezTo>
                  <a:cubicBezTo>
                    <a:pt x="8956" y="2322"/>
                    <a:pt x="8950" y="2249"/>
                    <a:pt x="8968" y="2181"/>
                  </a:cubicBezTo>
                  <a:cubicBezTo>
                    <a:pt x="8980" y="2107"/>
                    <a:pt x="9017" y="2039"/>
                    <a:pt x="9073" y="1978"/>
                  </a:cubicBezTo>
                  <a:cubicBezTo>
                    <a:pt x="9122" y="1922"/>
                    <a:pt x="9190" y="1867"/>
                    <a:pt x="9276" y="1830"/>
                  </a:cubicBezTo>
                  <a:cubicBezTo>
                    <a:pt x="9411" y="1774"/>
                    <a:pt x="9584" y="1750"/>
                    <a:pt x="9787" y="1793"/>
                  </a:cubicBezTo>
                  <a:cubicBezTo>
                    <a:pt x="10126" y="1873"/>
                    <a:pt x="10311" y="2113"/>
                    <a:pt x="10354" y="2396"/>
                  </a:cubicBezTo>
                  <a:cubicBezTo>
                    <a:pt x="10378" y="2569"/>
                    <a:pt x="10354" y="2754"/>
                    <a:pt x="10274" y="2920"/>
                  </a:cubicBezTo>
                  <a:cubicBezTo>
                    <a:pt x="10194" y="3086"/>
                    <a:pt x="10071" y="3228"/>
                    <a:pt x="9892" y="3314"/>
                  </a:cubicBezTo>
                  <a:cubicBezTo>
                    <a:pt x="9590" y="3468"/>
                    <a:pt x="9159" y="3450"/>
                    <a:pt x="8623" y="3062"/>
                  </a:cubicBezTo>
                  <a:cubicBezTo>
                    <a:pt x="8204" y="2760"/>
                    <a:pt x="7853" y="2427"/>
                    <a:pt x="7484" y="2082"/>
                  </a:cubicBezTo>
                  <a:cubicBezTo>
                    <a:pt x="7108" y="1725"/>
                    <a:pt x="6714" y="1362"/>
                    <a:pt x="6233" y="1004"/>
                  </a:cubicBezTo>
                  <a:cubicBezTo>
                    <a:pt x="5285" y="321"/>
                    <a:pt x="4219" y="142"/>
                    <a:pt x="3295" y="265"/>
                  </a:cubicBezTo>
                  <a:cubicBezTo>
                    <a:pt x="2735" y="339"/>
                    <a:pt x="2224" y="524"/>
                    <a:pt x="1817" y="783"/>
                  </a:cubicBezTo>
                  <a:cubicBezTo>
                    <a:pt x="1417" y="1035"/>
                    <a:pt x="1115" y="1362"/>
                    <a:pt x="980" y="1713"/>
                  </a:cubicBezTo>
                  <a:cubicBezTo>
                    <a:pt x="863" y="1996"/>
                    <a:pt x="856" y="2304"/>
                    <a:pt x="980" y="2600"/>
                  </a:cubicBezTo>
                  <a:cubicBezTo>
                    <a:pt x="1220" y="3166"/>
                    <a:pt x="1891" y="3092"/>
                    <a:pt x="2291" y="3006"/>
                  </a:cubicBezTo>
                  <a:cubicBezTo>
                    <a:pt x="2137" y="2963"/>
                    <a:pt x="1953" y="2895"/>
                    <a:pt x="1854" y="2778"/>
                  </a:cubicBezTo>
                  <a:cubicBezTo>
                    <a:pt x="1793" y="2704"/>
                    <a:pt x="1756" y="2606"/>
                    <a:pt x="1749" y="2501"/>
                  </a:cubicBezTo>
                  <a:cubicBezTo>
                    <a:pt x="1743" y="2396"/>
                    <a:pt x="1768" y="2286"/>
                    <a:pt x="1817" y="2181"/>
                  </a:cubicBezTo>
                  <a:cubicBezTo>
                    <a:pt x="1866" y="2076"/>
                    <a:pt x="1947" y="1971"/>
                    <a:pt x="2051" y="1885"/>
                  </a:cubicBezTo>
                  <a:cubicBezTo>
                    <a:pt x="2230" y="1737"/>
                    <a:pt x="2482" y="1633"/>
                    <a:pt x="2821" y="1614"/>
                  </a:cubicBezTo>
                  <a:cubicBezTo>
                    <a:pt x="3209" y="1590"/>
                    <a:pt x="3493" y="1707"/>
                    <a:pt x="3683" y="1904"/>
                  </a:cubicBezTo>
                  <a:cubicBezTo>
                    <a:pt x="3837" y="2064"/>
                    <a:pt x="3936" y="2267"/>
                    <a:pt x="3979" y="2483"/>
                  </a:cubicBezTo>
                  <a:cubicBezTo>
                    <a:pt x="4028" y="2704"/>
                    <a:pt x="4028" y="2938"/>
                    <a:pt x="3985" y="3154"/>
                  </a:cubicBezTo>
                  <a:cubicBezTo>
                    <a:pt x="3911" y="3524"/>
                    <a:pt x="3727" y="3844"/>
                    <a:pt x="3468" y="3979"/>
                  </a:cubicBezTo>
                  <a:cubicBezTo>
                    <a:pt x="2938" y="4250"/>
                    <a:pt x="2482" y="4102"/>
                    <a:pt x="1928" y="3930"/>
                  </a:cubicBezTo>
                  <a:cubicBezTo>
                    <a:pt x="1472" y="3782"/>
                    <a:pt x="943" y="3616"/>
                    <a:pt x="240" y="3659"/>
                  </a:cubicBezTo>
                  <a:cubicBezTo>
                    <a:pt x="160" y="3665"/>
                    <a:pt x="80" y="3678"/>
                    <a:pt x="0" y="3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623;p39"/>
            <p:cNvSpPr/>
            <p:nvPr/>
          </p:nvSpPr>
          <p:spPr>
            <a:xfrm>
              <a:off x="-2232908" y="-7734458"/>
              <a:ext cx="4480311" cy="1860844"/>
            </a:xfrm>
            <a:custGeom>
              <a:avLst/>
              <a:gdLst/>
              <a:ahLst/>
              <a:cxnLst/>
              <a:rect l="l" t="t" r="r" b="b"/>
              <a:pathLst>
                <a:path w="9597" h="3986" extrusionOk="0">
                  <a:moveTo>
                    <a:pt x="3973" y="1128"/>
                  </a:moveTo>
                  <a:cubicBezTo>
                    <a:pt x="5088" y="1812"/>
                    <a:pt x="5944" y="2606"/>
                    <a:pt x="6726" y="3185"/>
                  </a:cubicBezTo>
                  <a:cubicBezTo>
                    <a:pt x="6744" y="3197"/>
                    <a:pt x="6763" y="3210"/>
                    <a:pt x="6781" y="3222"/>
                  </a:cubicBezTo>
                  <a:cubicBezTo>
                    <a:pt x="6800" y="3240"/>
                    <a:pt x="6818" y="3253"/>
                    <a:pt x="6837" y="3265"/>
                  </a:cubicBezTo>
                  <a:cubicBezTo>
                    <a:pt x="6905" y="3314"/>
                    <a:pt x="6972" y="3364"/>
                    <a:pt x="7040" y="3407"/>
                  </a:cubicBezTo>
                  <a:cubicBezTo>
                    <a:pt x="7059" y="3419"/>
                    <a:pt x="7077" y="3431"/>
                    <a:pt x="7096" y="3444"/>
                  </a:cubicBezTo>
                  <a:cubicBezTo>
                    <a:pt x="7397" y="3641"/>
                    <a:pt x="7687" y="3795"/>
                    <a:pt x="7982" y="3887"/>
                  </a:cubicBezTo>
                  <a:cubicBezTo>
                    <a:pt x="8026" y="3900"/>
                    <a:pt x="8069" y="3912"/>
                    <a:pt x="8112" y="3924"/>
                  </a:cubicBezTo>
                  <a:cubicBezTo>
                    <a:pt x="8303" y="3967"/>
                    <a:pt x="8500" y="3986"/>
                    <a:pt x="8697" y="3967"/>
                  </a:cubicBezTo>
                  <a:cubicBezTo>
                    <a:pt x="9270" y="3918"/>
                    <a:pt x="9510" y="3641"/>
                    <a:pt x="9578" y="3321"/>
                  </a:cubicBezTo>
                  <a:cubicBezTo>
                    <a:pt x="9584" y="3271"/>
                    <a:pt x="9590" y="3222"/>
                    <a:pt x="9590" y="3167"/>
                  </a:cubicBezTo>
                  <a:cubicBezTo>
                    <a:pt x="9596" y="3068"/>
                    <a:pt x="9584" y="2963"/>
                    <a:pt x="9565" y="2865"/>
                  </a:cubicBezTo>
                  <a:cubicBezTo>
                    <a:pt x="9565" y="2859"/>
                    <a:pt x="9565" y="2852"/>
                    <a:pt x="9559" y="2840"/>
                  </a:cubicBezTo>
                  <a:cubicBezTo>
                    <a:pt x="9541" y="2742"/>
                    <a:pt x="9510" y="2649"/>
                    <a:pt x="9473" y="2563"/>
                  </a:cubicBezTo>
                  <a:cubicBezTo>
                    <a:pt x="9467" y="2643"/>
                    <a:pt x="9442" y="2729"/>
                    <a:pt x="9418" y="2803"/>
                  </a:cubicBezTo>
                  <a:cubicBezTo>
                    <a:pt x="9411" y="2815"/>
                    <a:pt x="9405" y="2828"/>
                    <a:pt x="9399" y="2840"/>
                  </a:cubicBezTo>
                  <a:cubicBezTo>
                    <a:pt x="9399" y="2852"/>
                    <a:pt x="9393" y="2859"/>
                    <a:pt x="9387" y="2871"/>
                  </a:cubicBezTo>
                  <a:cubicBezTo>
                    <a:pt x="9307" y="3037"/>
                    <a:pt x="9184" y="3179"/>
                    <a:pt x="9005" y="3265"/>
                  </a:cubicBezTo>
                  <a:cubicBezTo>
                    <a:pt x="8703" y="3419"/>
                    <a:pt x="8272" y="3401"/>
                    <a:pt x="7736" y="3013"/>
                  </a:cubicBezTo>
                  <a:cubicBezTo>
                    <a:pt x="7422" y="2779"/>
                    <a:pt x="7139" y="2538"/>
                    <a:pt x="6868" y="2280"/>
                  </a:cubicBezTo>
                  <a:cubicBezTo>
                    <a:pt x="6855" y="2273"/>
                    <a:pt x="6843" y="2261"/>
                    <a:pt x="6831" y="2249"/>
                  </a:cubicBezTo>
                  <a:cubicBezTo>
                    <a:pt x="6812" y="2237"/>
                    <a:pt x="6794" y="2218"/>
                    <a:pt x="6775" y="2200"/>
                  </a:cubicBezTo>
                  <a:cubicBezTo>
                    <a:pt x="6751" y="2175"/>
                    <a:pt x="6720" y="2150"/>
                    <a:pt x="6695" y="2126"/>
                  </a:cubicBezTo>
                  <a:cubicBezTo>
                    <a:pt x="6695" y="2120"/>
                    <a:pt x="6695" y="2120"/>
                    <a:pt x="6689" y="2120"/>
                  </a:cubicBezTo>
                  <a:cubicBezTo>
                    <a:pt x="6658" y="2089"/>
                    <a:pt x="6627" y="2064"/>
                    <a:pt x="6597" y="2033"/>
                  </a:cubicBezTo>
                  <a:cubicBezTo>
                    <a:pt x="6221" y="1676"/>
                    <a:pt x="5827" y="1313"/>
                    <a:pt x="5346" y="955"/>
                  </a:cubicBezTo>
                  <a:cubicBezTo>
                    <a:pt x="4398" y="272"/>
                    <a:pt x="3332" y="93"/>
                    <a:pt x="2408" y="216"/>
                  </a:cubicBezTo>
                  <a:cubicBezTo>
                    <a:pt x="1848" y="290"/>
                    <a:pt x="1337" y="475"/>
                    <a:pt x="930" y="734"/>
                  </a:cubicBezTo>
                  <a:cubicBezTo>
                    <a:pt x="530" y="986"/>
                    <a:pt x="228" y="1313"/>
                    <a:pt x="93" y="1664"/>
                  </a:cubicBezTo>
                  <a:cubicBezTo>
                    <a:pt x="31" y="1812"/>
                    <a:pt x="0" y="1972"/>
                    <a:pt x="0" y="2126"/>
                  </a:cubicBezTo>
                  <a:cubicBezTo>
                    <a:pt x="468" y="789"/>
                    <a:pt x="2131" y="1"/>
                    <a:pt x="3973" y="11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624;p39"/>
            <p:cNvSpPr/>
            <p:nvPr/>
          </p:nvSpPr>
          <p:spPr>
            <a:xfrm>
              <a:off x="1473378" y="-7259676"/>
              <a:ext cx="2737579" cy="1673639"/>
            </a:xfrm>
            <a:custGeom>
              <a:avLst/>
              <a:gdLst/>
              <a:ahLst/>
              <a:cxnLst/>
              <a:rect l="l" t="t" r="r" b="b"/>
              <a:pathLst>
                <a:path w="5864" h="3585" extrusionOk="0">
                  <a:moveTo>
                    <a:pt x="3179" y="1872"/>
                  </a:moveTo>
                  <a:cubicBezTo>
                    <a:pt x="3185" y="1885"/>
                    <a:pt x="3185" y="1891"/>
                    <a:pt x="3191" y="1897"/>
                  </a:cubicBezTo>
                  <a:cubicBezTo>
                    <a:pt x="3289" y="2063"/>
                    <a:pt x="3388" y="2230"/>
                    <a:pt x="3499" y="2384"/>
                  </a:cubicBezTo>
                  <a:cubicBezTo>
                    <a:pt x="3511" y="2408"/>
                    <a:pt x="3523" y="2427"/>
                    <a:pt x="3536" y="2445"/>
                  </a:cubicBezTo>
                  <a:cubicBezTo>
                    <a:pt x="3610" y="2544"/>
                    <a:pt x="3684" y="2636"/>
                    <a:pt x="3770" y="2729"/>
                  </a:cubicBezTo>
                  <a:cubicBezTo>
                    <a:pt x="3788" y="2747"/>
                    <a:pt x="3801" y="2765"/>
                    <a:pt x="3819" y="2778"/>
                  </a:cubicBezTo>
                  <a:cubicBezTo>
                    <a:pt x="3862" y="2821"/>
                    <a:pt x="3899" y="2858"/>
                    <a:pt x="3942" y="2895"/>
                  </a:cubicBezTo>
                  <a:cubicBezTo>
                    <a:pt x="3961" y="2913"/>
                    <a:pt x="3979" y="2926"/>
                    <a:pt x="3998" y="2938"/>
                  </a:cubicBezTo>
                  <a:cubicBezTo>
                    <a:pt x="4016" y="2956"/>
                    <a:pt x="4035" y="2969"/>
                    <a:pt x="4053" y="2981"/>
                  </a:cubicBezTo>
                  <a:cubicBezTo>
                    <a:pt x="4170" y="3067"/>
                    <a:pt x="4293" y="3141"/>
                    <a:pt x="4429" y="3203"/>
                  </a:cubicBezTo>
                  <a:cubicBezTo>
                    <a:pt x="4460" y="3215"/>
                    <a:pt x="4497" y="3227"/>
                    <a:pt x="4527" y="3240"/>
                  </a:cubicBezTo>
                  <a:cubicBezTo>
                    <a:pt x="4540" y="3246"/>
                    <a:pt x="4072" y="3086"/>
                    <a:pt x="4564" y="3252"/>
                  </a:cubicBezTo>
                  <a:cubicBezTo>
                    <a:pt x="5531" y="3585"/>
                    <a:pt x="5864" y="3240"/>
                    <a:pt x="5858" y="3240"/>
                  </a:cubicBezTo>
                  <a:cubicBezTo>
                    <a:pt x="5476" y="3363"/>
                    <a:pt x="5131" y="3277"/>
                    <a:pt x="4835" y="3092"/>
                  </a:cubicBezTo>
                  <a:cubicBezTo>
                    <a:pt x="4718" y="3018"/>
                    <a:pt x="4607" y="2926"/>
                    <a:pt x="4503" y="2833"/>
                  </a:cubicBezTo>
                  <a:cubicBezTo>
                    <a:pt x="4484" y="2809"/>
                    <a:pt x="4460" y="2790"/>
                    <a:pt x="4441" y="2765"/>
                  </a:cubicBezTo>
                  <a:cubicBezTo>
                    <a:pt x="4423" y="2753"/>
                    <a:pt x="4410" y="2735"/>
                    <a:pt x="4392" y="2716"/>
                  </a:cubicBezTo>
                  <a:cubicBezTo>
                    <a:pt x="4380" y="2704"/>
                    <a:pt x="4361" y="2685"/>
                    <a:pt x="4349" y="2667"/>
                  </a:cubicBezTo>
                  <a:cubicBezTo>
                    <a:pt x="4330" y="2648"/>
                    <a:pt x="4318" y="2636"/>
                    <a:pt x="4299" y="2618"/>
                  </a:cubicBezTo>
                  <a:cubicBezTo>
                    <a:pt x="4256" y="2562"/>
                    <a:pt x="4207" y="2507"/>
                    <a:pt x="4164" y="2451"/>
                  </a:cubicBezTo>
                  <a:cubicBezTo>
                    <a:pt x="4152" y="2433"/>
                    <a:pt x="4139" y="2414"/>
                    <a:pt x="4127" y="2396"/>
                  </a:cubicBezTo>
                  <a:cubicBezTo>
                    <a:pt x="4121" y="2390"/>
                    <a:pt x="4121" y="2390"/>
                    <a:pt x="4115" y="2384"/>
                  </a:cubicBezTo>
                  <a:cubicBezTo>
                    <a:pt x="4090" y="2353"/>
                    <a:pt x="4072" y="2322"/>
                    <a:pt x="4047" y="2291"/>
                  </a:cubicBezTo>
                  <a:cubicBezTo>
                    <a:pt x="4035" y="2273"/>
                    <a:pt x="4016" y="2248"/>
                    <a:pt x="4004" y="2230"/>
                  </a:cubicBezTo>
                  <a:cubicBezTo>
                    <a:pt x="3911" y="2100"/>
                    <a:pt x="3819" y="1971"/>
                    <a:pt x="3721" y="1842"/>
                  </a:cubicBezTo>
                  <a:cubicBezTo>
                    <a:pt x="3677" y="1774"/>
                    <a:pt x="3634" y="1712"/>
                    <a:pt x="3585" y="1651"/>
                  </a:cubicBezTo>
                  <a:cubicBezTo>
                    <a:pt x="3573" y="1632"/>
                    <a:pt x="3567" y="1620"/>
                    <a:pt x="3554" y="1608"/>
                  </a:cubicBezTo>
                  <a:cubicBezTo>
                    <a:pt x="3462" y="1478"/>
                    <a:pt x="3369" y="1349"/>
                    <a:pt x="3277" y="1220"/>
                  </a:cubicBezTo>
                  <a:cubicBezTo>
                    <a:pt x="3252" y="1189"/>
                    <a:pt x="3228" y="1164"/>
                    <a:pt x="3209" y="1133"/>
                  </a:cubicBezTo>
                  <a:lnTo>
                    <a:pt x="3179" y="1096"/>
                  </a:lnTo>
                  <a:cubicBezTo>
                    <a:pt x="3160" y="1066"/>
                    <a:pt x="3135" y="1035"/>
                    <a:pt x="3111" y="1010"/>
                  </a:cubicBezTo>
                  <a:cubicBezTo>
                    <a:pt x="3105" y="992"/>
                    <a:pt x="3092" y="979"/>
                    <a:pt x="3086" y="967"/>
                  </a:cubicBezTo>
                  <a:cubicBezTo>
                    <a:pt x="2914" y="758"/>
                    <a:pt x="2729" y="579"/>
                    <a:pt x="2526" y="443"/>
                  </a:cubicBezTo>
                  <a:cubicBezTo>
                    <a:pt x="2458" y="394"/>
                    <a:pt x="2384" y="351"/>
                    <a:pt x="2310" y="308"/>
                  </a:cubicBezTo>
                  <a:cubicBezTo>
                    <a:pt x="2039" y="160"/>
                    <a:pt x="1756" y="68"/>
                    <a:pt x="1485" y="31"/>
                  </a:cubicBezTo>
                  <a:cubicBezTo>
                    <a:pt x="1343" y="12"/>
                    <a:pt x="1208" y="0"/>
                    <a:pt x="1072" y="6"/>
                  </a:cubicBezTo>
                  <a:cubicBezTo>
                    <a:pt x="1004" y="6"/>
                    <a:pt x="937" y="12"/>
                    <a:pt x="863" y="18"/>
                  </a:cubicBezTo>
                  <a:cubicBezTo>
                    <a:pt x="746" y="37"/>
                    <a:pt x="629" y="62"/>
                    <a:pt x="518" y="92"/>
                  </a:cubicBezTo>
                  <a:cubicBezTo>
                    <a:pt x="395" y="129"/>
                    <a:pt x="284" y="179"/>
                    <a:pt x="179" y="234"/>
                  </a:cubicBezTo>
                  <a:cubicBezTo>
                    <a:pt x="167" y="246"/>
                    <a:pt x="148" y="253"/>
                    <a:pt x="136" y="265"/>
                  </a:cubicBezTo>
                  <a:cubicBezTo>
                    <a:pt x="87" y="296"/>
                    <a:pt x="43" y="326"/>
                    <a:pt x="0" y="363"/>
                  </a:cubicBezTo>
                  <a:cubicBezTo>
                    <a:pt x="43" y="351"/>
                    <a:pt x="99" y="339"/>
                    <a:pt x="154" y="333"/>
                  </a:cubicBezTo>
                  <a:cubicBezTo>
                    <a:pt x="185" y="326"/>
                    <a:pt x="216" y="320"/>
                    <a:pt x="253" y="320"/>
                  </a:cubicBezTo>
                  <a:cubicBezTo>
                    <a:pt x="1811" y="191"/>
                    <a:pt x="2526" y="745"/>
                    <a:pt x="3179" y="1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625;p39"/>
            <p:cNvSpPr/>
            <p:nvPr/>
          </p:nvSpPr>
          <p:spPr>
            <a:xfrm>
              <a:off x="3615265" y="-6776957"/>
              <a:ext cx="3893954" cy="1679708"/>
            </a:xfrm>
            <a:custGeom>
              <a:avLst/>
              <a:gdLst/>
              <a:ahLst/>
              <a:cxnLst/>
              <a:rect l="l" t="t" r="r" b="b"/>
              <a:pathLst>
                <a:path w="8341" h="3598" extrusionOk="0">
                  <a:moveTo>
                    <a:pt x="2766" y="734"/>
                  </a:moveTo>
                  <a:cubicBezTo>
                    <a:pt x="3019" y="931"/>
                    <a:pt x="3185" y="1140"/>
                    <a:pt x="3345" y="1374"/>
                  </a:cubicBezTo>
                  <a:cubicBezTo>
                    <a:pt x="3358" y="1399"/>
                    <a:pt x="3376" y="1424"/>
                    <a:pt x="3395" y="1448"/>
                  </a:cubicBezTo>
                  <a:cubicBezTo>
                    <a:pt x="3395" y="1454"/>
                    <a:pt x="3401" y="1460"/>
                    <a:pt x="3407" y="1460"/>
                  </a:cubicBezTo>
                  <a:cubicBezTo>
                    <a:pt x="3444" y="1522"/>
                    <a:pt x="3487" y="1590"/>
                    <a:pt x="3530" y="1651"/>
                  </a:cubicBezTo>
                  <a:cubicBezTo>
                    <a:pt x="3740" y="1959"/>
                    <a:pt x="3974" y="2292"/>
                    <a:pt x="4386" y="2631"/>
                  </a:cubicBezTo>
                  <a:cubicBezTo>
                    <a:pt x="4497" y="2723"/>
                    <a:pt x="4596" y="2809"/>
                    <a:pt x="4688" y="2877"/>
                  </a:cubicBezTo>
                  <a:cubicBezTo>
                    <a:pt x="4713" y="2896"/>
                    <a:pt x="4731" y="2914"/>
                    <a:pt x="4756" y="2926"/>
                  </a:cubicBezTo>
                  <a:cubicBezTo>
                    <a:pt x="4781" y="2945"/>
                    <a:pt x="4799" y="2957"/>
                    <a:pt x="4824" y="2976"/>
                  </a:cubicBezTo>
                  <a:cubicBezTo>
                    <a:pt x="5501" y="3456"/>
                    <a:pt x="5711" y="3284"/>
                    <a:pt x="6770" y="3284"/>
                  </a:cubicBezTo>
                  <a:cubicBezTo>
                    <a:pt x="7454" y="3284"/>
                    <a:pt x="7971" y="3339"/>
                    <a:pt x="8341" y="3598"/>
                  </a:cubicBezTo>
                  <a:cubicBezTo>
                    <a:pt x="8267" y="3450"/>
                    <a:pt x="8168" y="3327"/>
                    <a:pt x="8051" y="3234"/>
                  </a:cubicBezTo>
                  <a:cubicBezTo>
                    <a:pt x="7792" y="3031"/>
                    <a:pt x="7435" y="2939"/>
                    <a:pt x="7103" y="2926"/>
                  </a:cubicBezTo>
                  <a:cubicBezTo>
                    <a:pt x="6788" y="2914"/>
                    <a:pt x="6536" y="2939"/>
                    <a:pt x="6308" y="2957"/>
                  </a:cubicBezTo>
                  <a:cubicBezTo>
                    <a:pt x="5883" y="2994"/>
                    <a:pt x="5563" y="3019"/>
                    <a:pt x="5181" y="2803"/>
                  </a:cubicBezTo>
                  <a:cubicBezTo>
                    <a:pt x="5095" y="2760"/>
                    <a:pt x="5021" y="2711"/>
                    <a:pt x="4947" y="2662"/>
                  </a:cubicBezTo>
                  <a:cubicBezTo>
                    <a:pt x="4922" y="2643"/>
                    <a:pt x="4898" y="2625"/>
                    <a:pt x="4873" y="2600"/>
                  </a:cubicBezTo>
                  <a:cubicBezTo>
                    <a:pt x="4836" y="2575"/>
                    <a:pt x="4805" y="2551"/>
                    <a:pt x="4774" y="2520"/>
                  </a:cubicBezTo>
                  <a:cubicBezTo>
                    <a:pt x="4639" y="2409"/>
                    <a:pt x="4522" y="2280"/>
                    <a:pt x="4417" y="2150"/>
                  </a:cubicBezTo>
                  <a:cubicBezTo>
                    <a:pt x="4374" y="2101"/>
                    <a:pt x="4337" y="2052"/>
                    <a:pt x="4300" y="1996"/>
                  </a:cubicBezTo>
                  <a:cubicBezTo>
                    <a:pt x="4269" y="1953"/>
                    <a:pt x="4239" y="1910"/>
                    <a:pt x="4208" y="1867"/>
                  </a:cubicBezTo>
                  <a:cubicBezTo>
                    <a:pt x="4134" y="1768"/>
                    <a:pt x="4072" y="1670"/>
                    <a:pt x="4004" y="1571"/>
                  </a:cubicBezTo>
                  <a:cubicBezTo>
                    <a:pt x="3807" y="1282"/>
                    <a:pt x="3616" y="986"/>
                    <a:pt x="3352" y="728"/>
                  </a:cubicBezTo>
                  <a:cubicBezTo>
                    <a:pt x="3339" y="715"/>
                    <a:pt x="3327" y="703"/>
                    <a:pt x="3315" y="691"/>
                  </a:cubicBezTo>
                  <a:cubicBezTo>
                    <a:pt x="3290" y="666"/>
                    <a:pt x="3272" y="647"/>
                    <a:pt x="3247" y="623"/>
                  </a:cubicBezTo>
                  <a:cubicBezTo>
                    <a:pt x="3222" y="604"/>
                    <a:pt x="3198" y="586"/>
                    <a:pt x="3179" y="567"/>
                  </a:cubicBezTo>
                  <a:cubicBezTo>
                    <a:pt x="2736" y="204"/>
                    <a:pt x="2237" y="32"/>
                    <a:pt x="1756" y="1"/>
                  </a:cubicBezTo>
                  <a:cubicBezTo>
                    <a:pt x="1726" y="1"/>
                    <a:pt x="1695" y="1"/>
                    <a:pt x="1664" y="1"/>
                  </a:cubicBezTo>
                  <a:cubicBezTo>
                    <a:pt x="1658" y="1"/>
                    <a:pt x="1658" y="1"/>
                    <a:pt x="1652" y="1"/>
                  </a:cubicBezTo>
                  <a:cubicBezTo>
                    <a:pt x="1621" y="1"/>
                    <a:pt x="1590" y="1"/>
                    <a:pt x="1559" y="1"/>
                  </a:cubicBezTo>
                  <a:cubicBezTo>
                    <a:pt x="1245" y="1"/>
                    <a:pt x="956" y="69"/>
                    <a:pt x="709" y="179"/>
                  </a:cubicBezTo>
                  <a:cubicBezTo>
                    <a:pt x="506" y="266"/>
                    <a:pt x="334" y="383"/>
                    <a:pt x="210" y="524"/>
                  </a:cubicBezTo>
                  <a:cubicBezTo>
                    <a:pt x="192" y="543"/>
                    <a:pt x="180" y="567"/>
                    <a:pt x="161" y="586"/>
                  </a:cubicBezTo>
                  <a:cubicBezTo>
                    <a:pt x="143" y="611"/>
                    <a:pt x="124" y="635"/>
                    <a:pt x="112" y="660"/>
                  </a:cubicBezTo>
                  <a:cubicBezTo>
                    <a:pt x="38" y="783"/>
                    <a:pt x="1" y="918"/>
                    <a:pt x="7" y="1060"/>
                  </a:cubicBezTo>
                  <a:cubicBezTo>
                    <a:pt x="7" y="1072"/>
                    <a:pt x="7" y="1085"/>
                    <a:pt x="13" y="1097"/>
                  </a:cubicBezTo>
                  <a:cubicBezTo>
                    <a:pt x="13" y="1103"/>
                    <a:pt x="13" y="1116"/>
                    <a:pt x="13" y="1122"/>
                  </a:cubicBezTo>
                  <a:cubicBezTo>
                    <a:pt x="13" y="1128"/>
                    <a:pt x="13" y="1134"/>
                    <a:pt x="13" y="1140"/>
                  </a:cubicBezTo>
                  <a:cubicBezTo>
                    <a:pt x="19" y="1153"/>
                    <a:pt x="19" y="1165"/>
                    <a:pt x="26" y="1183"/>
                  </a:cubicBezTo>
                  <a:cubicBezTo>
                    <a:pt x="26" y="1165"/>
                    <a:pt x="32" y="1153"/>
                    <a:pt x="38" y="1134"/>
                  </a:cubicBezTo>
                  <a:cubicBezTo>
                    <a:pt x="38" y="1128"/>
                    <a:pt x="38" y="1122"/>
                    <a:pt x="38" y="1116"/>
                  </a:cubicBezTo>
                  <a:cubicBezTo>
                    <a:pt x="44" y="1109"/>
                    <a:pt x="44" y="1103"/>
                    <a:pt x="50" y="1091"/>
                  </a:cubicBezTo>
                  <a:cubicBezTo>
                    <a:pt x="56" y="1079"/>
                    <a:pt x="63" y="1066"/>
                    <a:pt x="69" y="1048"/>
                  </a:cubicBezTo>
                  <a:cubicBezTo>
                    <a:pt x="173" y="808"/>
                    <a:pt x="414" y="561"/>
                    <a:pt x="734" y="407"/>
                  </a:cubicBezTo>
                  <a:cubicBezTo>
                    <a:pt x="900" y="327"/>
                    <a:pt x="1079" y="272"/>
                    <a:pt x="1276" y="247"/>
                  </a:cubicBezTo>
                  <a:cubicBezTo>
                    <a:pt x="1313" y="241"/>
                    <a:pt x="1350" y="241"/>
                    <a:pt x="1393" y="235"/>
                  </a:cubicBezTo>
                  <a:cubicBezTo>
                    <a:pt x="1424" y="235"/>
                    <a:pt x="1461" y="235"/>
                    <a:pt x="1498" y="235"/>
                  </a:cubicBezTo>
                  <a:cubicBezTo>
                    <a:pt x="1602" y="235"/>
                    <a:pt x="1713" y="247"/>
                    <a:pt x="1830" y="272"/>
                  </a:cubicBezTo>
                  <a:cubicBezTo>
                    <a:pt x="1941" y="296"/>
                    <a:pt x="2058" y="333"/>
                    <a:pt x="2175" y="383"/>
                  </a:cubicBezTo>
                  <a:cubicBezTo>
                    <a:pt x="2335" y="457"/>
                    <a:pt x="2477" y="537"/>
                    <a:pt x="2606" y="617"/>
                  </a:cubicBezTo>
                  <a:cubicBezTo>
                    <a:pt x="2662" y="654"/>
                    <a:pt x="2717" y="691"/>
                    <a:pt x="2766" y="7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626;p39"/>
            <p:cNvSpPr/>
            <p:nvPr/>
          </p:nvSpPr>
          <p:spPr>
            <a:xfrm>
              <a:off x="-2259051" y="-7487030"/>
              <a:ext cx="4537733" cy="1659634"/>
            </a:xfrm>
            <a:custGeom>
              <a:avLst/>
              <a:gdLst/>
              <a:ahLst/>
              <a:cxnLst/>
              <a:rect l="l" t="t" r="r" b="b"/>
              <a:pathLst>
                <a:path w="9720" h="3555" extrusionOk="0">
                  <a:moveTo>
                    <a:pt x="450" y="2526"/>
                  </a:moveTo>
                  <a:cubicBezTo>
                    <a:pt x="376" y="2452"/>
                    <a:pt x="315" y="2384"/>
                    <a:pt x="259" y="2310"/>
                  </a:cubicBezTo>
                  <a:cubicBezTo>
                    <a:pt x="68" y="2058"/>
                    <a:pt x="1" y="1799"/>
                    <a:pt x="32" y="1559"/>
                  </a:cubicBezTo>
                  <a:cubicBezTo>
                    <a:pt x="62" y="1318"/>
                    <a:pt x="186" y="1091"/>
                    <a:pt x="376" y="887"/>
                  </a:cubicBezTo>
                  <a:cubicBezTo>
                    <a:pt x="444" y="820"/>
                    <a:pt x="524" y="752"/>
                    <a:pt x="604" y="690"/>
                  </a:cubicBezTo>
                  <a:cubicBezTo>
                    <a:pt x="1337" y="142"/>
                    <a:pt x="2089" y="0"/>
                    <a:pt x="2828" y="130"/>
                  </a:cubicBezTo>
                  <a:cubicBezTo>
                    <a:pt x="3561" y="259"/>
                    <a:pt x="4281" y="659"/>
                    <a:pt x="4959" y="1195"/>
                  </a:cubicBezTo>
                  <a:cubicBezTo>
                    <a:pt x="5211" y="1399"/>
                    <a:pt x="5458" y="1596"/>
                    <a:pt x="5686" y="1787"/>
                  </a:cubicBezTo>
                  <a:cubicBezTo>
                    <a:pt x="6745" y="2637"/>
                    <a:pt x="7503" y="3252"/>
                    <a:pt x="8217" y="3400"/>
                  </a:cubicBezTo>
                  <a:cubicBezTo>
                    <a:pt x="8519" y="3462"/>
                    <a:pt x="8778" y="3443"/>
                    <a:pt x="8981" y="3376"/>
                  </a:cubicBezTo>
                  <a:cubicBezTo>
                    <a:pt x="9203" y="3302"/>
                    <a:pt x="9363" y="3166"/>
                    <a:pt x="9474" y="2994"/>
                  </a:cubicBezTo>
                  <a:cubicBezTo>
                    <a:pt x="9578" y="2821"/>
                    <a:pt x="9628" y="2606"/>
                    <a:pt x="9615" y="2378"/>
                  </a:cubicBezTo>
                  <a:cubicBezTo>
                    <a:pt x="9609" y="2125"/>
                    <a:pt x="9523" y="1848"/>
                    <a:pt x="9363" y="1596"/>
                  </a:cubicBezTo>
                  <a:lnTo>
                    <a:pt x="9437" y="1546"/>
                  </a:lnTo>
                  <a:cubicBezTo>
                    <a:pt x="9609" y="1811"/>
                    <a:pt x="9701" y="2101"/>
                    <a:pt x="9714" y="2378"/>
                  </a:cubicBezTo>
                  <a:cubicBezTo>
                    <a:pt x="9720" y="2618"/>
                    <a:pt x="9671" y="2852"/>
                    <a:pt x="9554" y="3043"/>
                  </a:cubicBezTo>
                  <a:cubicBezTo>
                    <a:pt x="9437" y="3234"/>
                    <a:pt x="9252" y="3388"/>
                    <a:pt x="9012" y="3468"/>
                  </a:cubicBezTo>
                  <a:cubicBezTo>
                    <a:pt x="8790" y="3542"/>
                    <a:pt x="8519" y="3554"/>
                    <a:pt x="8199" y="3493"/>
                  </a:cubicBezTo>
                  <a:cubicBezTo>
                    <a:pt x="7466" y="3345"/>
                    <a:pt x="6696" y="2723"/>
                    <a:pt x="5630" y="1861"/>
                  </a:cubicBezTo>
                  <a:cubicBezTo>
                    <a:pt x="5402" y="1676"/>
                    <a:pt x="5162" y="1479"/>
                    <a:pt x="4897" y="1269"/>
                  </a:cubicBezTo>
                  <a:cubicBezTo>
                    <a:pt x="4232" y="740"/>
                    <a:pt x="3524" y="352"/>
                    <a:pt x="2809" y="222"/>
                  </a:cubicBezTo>
                  <a:cubicBezTo>
                    <a:pt x="2095" y="99"/>
                    <a:pt x="1368" y="234"/>
                    <a:pt x="660" y="764"/>
                  </a:cubicBezTo>
                  <a:cubicBezTo>
                    <a:pt x="586" y="826"/>
                    <a:pt x="512" y="887"/>
                    <a:pt x="444" y="955"/>
                  </a:cubicBezTo>
                  <a:cubicBezTo>
                    <a:pt x="266" y="1140"/>
                    <a:pt x="149" y="1349"/>
                    <a:pt x="124" y="1571"/>
                  </a:cubicBezTo>
                  <a:cubicBezTo>
                    <a:pt x="99" y="1787"/>
                    <a:pt x="161" y="2021"/>
                    <a:pt x="339" y="2255"/>
                  </a:cubicBezTo>
                  <a:cubicBezTo>
                    <a:pt x="389" y="2322"/>
                    <a:pt x="444" y="2390"/>
                    <a:pt x="518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627;p39"/>
            <p:cNvSpPr/>
            <p:nvPr/>
          </p:nvSpPr>
          <p:spPr>
            <a:xfrm>
              <a:off x="1309515" y="-7199453"/>
              <a:ext cx="3051299" cy="1645162"/>
            </a:xfrm>
            <a:custGeom>
              <a:avLst/>
              <a:gdLst/>
              <a:ahLst/>
              <a:cxnLst/>
              <a:rect l="l" t="t" r="r" b="b"/>
              <a:pathLst>
                <a:path w="6536" h="3524" extrusionOk="0">
                  <a:moveTo>
                    <a:pt x="0" y="413"/>
                  </a:moveTo>
                  <a:cubicBezTo>
                    <a:pt x="321" y="228"/>
                    <a:pt x="986" y="0"/>
                    <a:pt x="1669" y="111"/>
                  </a:cubicBezTo>
                  <a:cubicBezTo>
                    <a:pt x="2119" y="185"/>
                    <a:pt x="2581" y="413"/>
                    <a:pt x="2951" y="906"/>
                  </a:cubicBezTo>
                  <a:cubicBezTo>
                    <a:pt x="3185" y="1220"/>
                    <a:pt x="3376" y="1503"/>
                    <a:pt x="3548" y="1762"/>
                  </a:cubicBezTo>
                  <a:cubicBezTo>
                    <a:pt x="4028" y="2476"/>
                    <a:pt x="4343" y="2944"/>
                    <a:pt x="5032" y="3148"/>
                  </a:cubicBezTo>
                  <a:cubicBezTo>
                    <a:pt x="5962" y="3413"/>
                    <a:pt x="6461" y="2834"/>
                    <a:pt x="6461" y="2834"/>
                  </a:cubicBezTo>
                  <a:lnTo>
                    <a:pt x="6535" y="2895"/>
                  </a:lnTo>
                  <a:cubicBezTo>
                    <a:pt x="6529" y="2901"/>
                    <a:pt x="5993" y="3523"/>
                    <a:pt x="5008" y="3240"/>
                  </a:cubicBezTo>
                  <a:cubicBezTo>
                    <a:pt x="4287" y="3031"/>
                    <a:pt x="3961" y="2544"/>
                    <a:pt x="3468" y="1811"/>
                  </a:cubicBezTo>
                  <a:cubicBezTo>
                    <a:pt x="3302" y="1559"/>
                    <a:pt x="3111" y="1275"/>
                    <a:pt x="2870" y="961"/>
                  </a:cubicBezTo>
                  <a:cubicBezTo>
                    <a:pt x="2519" y="493"/>
                    <a:pt x="2082" y="278"/>
                    <a:pt x="1651" y="204"/>
                  </a:cubicBezTo>
                  <a:cubicBezTo>
                    <a:pt x="998" y="93"/>
                    <a:pt x="358" y="321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628;p39"/>
            <p:cNvSpPr/>
            <p:nvPr/>
          </p:nvSpPr>
          <p:spPr>
            <a:xfrm>
              <a:off x="3577917" y="-6710665"/>
              <a:ext cx="3974251" cy="1691379"/>
            </a:xfrm>
            <a:custGeom>
              <a:avLst/>
              <a:gdLst/>
              <a:ahLst/>
              <a:cxnLst/>
              <a:rect l="l" t="t" r="r" b="b"/>
              <a:pathLst>
                <a:path w="8513" h="3623" extrusionOk="0">
                  <a:moveTo>
                    <a:pt x="1" y="1158"/>
                  </a:moveTo>
                  <a:cubicBezTo>
                    <a:pt x="13" y="1097"/>
                    <a:pt x="38" y="1029"/>
                    <a:pt x="69" y="961"/>
                  </a:cubicBezTo>
                  <a:cubicBezTo>
                    <a:pt x="180" y="740"/>
                    <a:pt x="389" y="475"/>
                    <a:pt x="691" y="290"/>
                  </a:cubicBezTo>
                  <a:cubicBezTo>
                    <a:pt x="993" y="105"/>
                    <a:pt x="1387" y="0"/>
                    <a:pt x="1849" y="93"/>
                  </a:cubicBezTo>
                  <a:cubicBezTo>
                    <a:pt x="1996" y="124"/>
                    <a:pt x="2157" y="179"/>
                    <a:pt x="2317" y="259"/>
                  </a:cubicBezTo>
                  <a:cubicBezTo>
                    <a:pt x="2957" y="561"/>
                    <a:pt x="3364" y="1121"/>
                    <a:pt x="3758" y="1670"/>
                  </a:cubicBezTo>
                  <a:cubicBezTo>
                    <a:pt x="4165" y="2236"/>
                    <a:pt x="4559" y="2784"/>
                    <a:pt x="5187" y="3006"/>
                  </a:cubicBezTo>
                  <a:cubicBezTo>
                    <a:pt x="5747" y="3203"/>
                    <a:pt x="6363" y="3160"/>
                    <a:pt x="6912" y="3123"/>
                  </a:cubicBezTo>
                  <a:cubicBezTo>
                    <a:pt x="7595" y="3080"/>
                    <a:pt x="8180" y="3043"/>
                    <a:pt x="8476" y="3462"/>
                  </a:cubicBezTo>
                  <a:lnTo>
                    <a:pt x="8513" y="3622"/>
                  </a:lnTo>
                  <a:cubicBezTo>
                    <a:pt x="8476" y="3567"/>
                    <a:pt x="8304" y="3431"/>
                    <a:pt x="8248" y="3394"/>
                  </a:cubicBezTo>
                  <a:cubicBezTo>
                    <a:pt x="7952" y="3172"/>
                    <a:pt x="7472" y="3185"/>
                    <a:pt x="6918" y="3222"/>
                  </a:cubicBezTo>
                  <a:cubicBezTo>
                    <a:pt x="6357" y="3259"/>
                    <a:pt x="5735" y="3296"/>
                    <a:pt x="5156" y="3092"/>
                  </a:cubicBezTo>
                  <a:cubicBezTo>
                    <a:pt x="4497" y="2864"/>
                    <a:pt x="4097" y="2304"/>
                    <a:pt x="3678" y="1725"/>
                  </a:cubicBezTo>
                  <a:cubicBezTo>
                    <a:pt x="3296" y="1189"/>
                    <a:pt x="2896" y="635"/>
                    <a:pt x="2274" y="339"/>
                  </a:cubicBezTo>
                  <a:cubicBezTo>
                    <a:pt x="2120" y="265"/>
                    <a:pt x="1972" y="216"/>
                    <a:pt x="1830" y="185"/>
                  </a:cubicBezTo>
                  <a:cubicBezTo>
                    <a:pt x="1393" y="99"/>
                    <a:pt x="1023" y="198"/>
                    <a:pt x="740" y="370"/>
                  </a:cubicBezTo>
                  <a:cubicBezTo>
                    <a:pt x="457" y="542"/>
                    <a:pt x="260" y="789"/>
                    <a:pt x="155" y="1004"/>
                  </a:cubicBezTo>
                  <a:cubicBezTo>
                    <a:pt x="124" y="1066"/>
                    <a:pt x="106" y="1121"/>
                    <a:pt x="93" y="1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629;p39"/>
            <p:cNvSpPr/>
            <p:nvPr/>
          </p:nvSpPr>
          <p:spPr>
            <a:xfrm>
              <a:off x="-2086319" y="-7325968"/>
              <a:ext cx="2015837" cy="2358034"/>
            </a:xfrm>
            <a:custGeom>
              <a:avLst/>
              <a:gdLst/>
              <a:ahLst/>
              <a:cxnLst/>
              <a:rect l="l" t="t" r="r" b="b"/>
              <a:pathLst>
                <a:path w="4318" h="5051" extrusionOk="0">
                  <a:moveTo>
                    <a:pt x="1078" y="2181"/>
                  </a:moveTo>
                  <a:cubicBezTo>
                    <a:pt x="832" y="2168"/>
                    <a:pt x="524" y="2014"/>
                    <a:pt x="302" y="1787"/>
                  </a:cubicBezTo>
                  <a:cubicBezTo>
                    <a:pt x="185" y="1663"/>
                    <a:pt x="93" y="1522"/>
                    <a:pt x="43" y="1368"/>
                  </a:cubicBezTo>
                  <a:cubicBezTo>
                    <a:pt x="0" y="1214"/>
                    <a:pt x="0" y="1047"/>
                    <a:pt x="80" y="881"/>
                  </a:cubicBezTo>
                  <a:cubicBezTo>
                    <a:pt x="179" y="672"/>
                    <a:pt x="394" y="462"/>
                    <a:pt x="776" y="284"/>
                  </a:cubicBezTo>
                  <a:cubicBezTo>
                    <a:pt x="1017" y="167"/>
                    <a:pt x="1257" y="99"/>
                    <a:pt x="1503" y="68"/>
                  </a:cubicBezTo>
                  <a:cubicBezTo>
                    <a:pt x="2014" y="0"/>
                    <a:pt x="2519" y="111"/>
                    <a:pt x="2951" y="358"/>
                  </a:cubicBezTo>
                  <a:cubicBezTo>
                    <a:pt x="3382" y="604"/>
                    <a:pt x="3739" y="986"/>
                    <a:pt x="3967" y="1466"/>
                  </a:cubicBezTo>
                  <a:cubicBezTo>
                    <a:pt x="4090" y="1719"/>
                    <a:pt x="4170" y="1996"/>
                    <a:pt x="4207" y="2298"/>
                  </a:cubicBezTo>
                  <a:cubicBezTo>
                    <a:pt x="4318" y="3160"/>
                    <a:pt x="4028" y="3733"/>
                    <a:pt x="3511" y="4139"/>
                  </a:cubicBezTo>
                  <a:cubicBezTo>
                    <a:pt x="2994" y="4546"/>
                    <a:pt x="2261" y="4798"/>
                    <a:pt x="1478" y="5026"/>
                  </a:cubicBezTo>
                  <a:cubicBezTo>
                    <a:pt x="1454" y="5032"/>
                    <a:pt x="1423" y="5039"/>
                    <a:pt x="1398" y="5051"/>
                  </a:cubicBezTo>
                  <a:lnTo>
                    <a:pt x="1090" y="5051"/>
                  </a:lnTo>
                  <a:cubicBezTo>
                    <a:pt x="1207" y="5008"/>
                    <a:pt x="1331" y="4971"/>
                    <a:pt x="1454" y="4934"/>
                  </a:cubicBezTo>
                  <a:cubicBezTo>
                    <a:pt x="2224" y="4712"/>
                    <a:pt x="2951" y="4466"/>
                    <a:pt x="3449" y="4065"/>
                  </a:cubicBezTo>
                  <a:cubicBezTo>
                    <a:pt x="3942" y="3677"/>
                    <a:pt x="4219" y="3135"/>
                    <a:pt x="4115" y="2304"/>
                  </a:cubicBezTo>
                  <a:cubicBezTo>
                    <a:pt x="4078" y="2021"/>
                    <a:pt x="3998" y="1750"/>
                    <a:pt x="3881" y="1509"/>
                  </a:cubicBezTo>
                  <a:cubicBezTo>
                    <a:pt x="3665" y="1047"/>
                    <a:pt x="3320" y="678"/>
                    <a:pt x="2901" y="438"/>
                  </a:cubicBezTo>
                  <a:cubicBezTo>
                    <a:pt x="2489" y="204"/>
                    <a:pt x="2008" y="99"/>
                    <a:pt x="1515" y="160"/>
                  </a:cubicBezTo>
                  <a:cubicBezTo>
                    <a:pt x="1281" y="191"/>
                    <a:pt x="1047" y="259"/>
                    <a:pt x="813" y="370"/>
                  </a:cubicBezTo>
                  <a:cubicBezTo>
                    <a:pt x="456" y="536"/>
                    <a:pt x="253" y="727"/>
                    <a:pt x="167" y="918"/>
                  </a:cubicBezTo>
                  <a:cubicBezTo>
                    <a:pt x="99" y="1060"/>
                    <a:pt x="99" y="1208"/>
                    <a:pt x="136" y="1343"/>
                  </a:cubicBezTo>
                  <a:cubicBezTo>
                    <a:pt x="179" y="1479"/>
                    <a:pt x="259" y="1608"/>
                    <a:pt x="370" y="1719"/>
                  </a:cubicBezTo>
                  <a:cubicBezTo>
                    <a:pt x="573" y="1928"/>
                    <a:pt x="863" y="2076"/>
                    <a:pt x="1084" y="2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630;p39"/>
            <p:cNvSpPr/>
            <p:nvPr/>
          </p:nvSpPr>
          <p:spPr>
            <a:xfrm>
              <a:off x="-617156" y="-7075739"/>
              <a:ext cx="3433645" cy="2107805"/>
            </a:xfrm>
            <a:custGeom>
              <a:avLst/>
              <a:gdLst/>
              <a:ahLst/>
              <a:cxnLst/>
              <a:rect l="l" t="t" r="r" b="b"/>
              <a:pathLst>
                <a:path w="7355" h="4515" extrusionOk="0">
                  <a:moveTo>
                    <a:pt x="6308" y="4515"/>
                  </a:moveTo>
                  <a:lnTo>
                    <a:pt x="6104" y="4515"/>
                  </a:lnTo>
                  <a:cubicBezTo>
                    <a:pt x="6419" y="4367"/>
                    <a:pt x="6690" y="4151"/>
                    <a:pt x="6893" y="3868"/>
                  </a:cubicBezTo>
                  <a:cubicBezTo>
                    <a:pt x="7133" y="3523"/>
                    <a:pt x="7256" y="3074"/>
                    <a:pt x="7207" y="2525"/>
                  </a:cubicBezTo>
                  <a:cubicBezTo>
                    <a:pt x="7188" y="2273"/>
                    <a:pt x="7127" y="2008"/>
                    <a:pt x="7022" y="1712"/>
                  </a:cubicBezTo>
                  <a:cubicBezTo>
                    <a:pt x="6585" y="456"/>
                    <a:pt x="5538" y="456"/>
                    <a:pt x="5538" y="456"/>
                  </a:cubicBezTo>
                  <a:lnTo>
                    <a:pt x="5538" y="364"/>
                  </a:lnTo>
                  <a:cubicBezTo>
                    <a:pt x="5538" y="364"/>
                    <a:pt x="6646" y="364"/>
                    <a:pt x="7115" y="1682"/>
                  </a:cubicBezTo>
                  <a:cubicBezTo>
                    <a:pt x="7219" y="1983"/>
                    <a:pt x="7281" y="2261"/>
                    <a:pt x="7305" y="2513"/>
                  </a:cubicBezTo>
                  <a:cubicBezTo>
                    <a:pt x="7355" y="3086"/>
                    <a:pt x="7219" y="3560"/>
                    <a:pt x="6967" y="3917"/>
                  </a:cubicBezTo>
                  <a:cubicBezTo>
                    <a:pt x="6794" y="4170"/>
                    <a:pt x="6566" y="4367"/>
                    <a:pt x="6308" y="4515"/>
                  </a:cubicBezTo>
                  <a:close/>
                  <a:moveTo>
                    <a:pt x="56" y="0"/>
                  </a:moveTo>
                  <a:cubicBezTo>
                    <a:pt x="610" y="388"/>
                    <a:pt x="1042" y="715"/>
                    <a:pt x="1386" y="1029"/>
                  </a:cubicBezTo>
                  <a:cubicBezTo>
                    <a:pt x="1731" y="1349"/>
                    <a:pt x="1996" y="1651"/>
                    <a:pt x="2212" y="1990"/>
                  </a:cubicBezTo>
                  <a:cubicBezTo>
                    <a:pt x="2415" y="2304"/>
                    <a:pt x="2575" y="2636"/>
                    <a:pt x="2723" y="2963"/>
                  </a:cubicBezTo>
                  <a:cubicBezTo>
                    <a:pt x="3025" y="3603"/>
                    <a:pt x="3308" y="4201"/>
                    <a:pt x="3906" y="4515"/>
                  </a:cubicBezTo>
                  <a:lnTo>
                    <a:pt x="3708" y="4515"/>
                  </a:lnTo>
                  <a:cubicBezTo>
                    <a:pt x="3191" y="4176"/>
                    <a:pt x="2920" y="3603"/>
                    <a:pt x="2637" y="3000"/>
                  </a:cubicBezTo>
                  <a:cubicBezTo>
                    <a:pt x="2489" y="2679"/>
                    <a:pt x="2335" y="2353"/>
                    <a:pt x="2138" y="2045"/>
                  </a:cubicBezTo>
                  <a:cubicBezTo>
                    <a:pt x="1922" y="1712"/>
                    <a:pt x="1664" y="1411"/>
                    <a:pt x="1325" y="1103"/>
                  </a:cubicBezTo>
                  <a:cubicBezTo>
                    <a:pt x="980" y="789"/>
                    <a:pt x="555" y="462"/>
                    <a:pt x="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631;p39"/>
            <p:cNvSpPr/>
            <p:nvPr/>
          </p:nvSpPr>
          <p:spPr>
            <a:xfrm>
              <a:off x="4063904" y="-6492182"/>
              <a:ext cx="912215" cy="1524249"/>
            </a:xfrm>
            <a:custGeom>
              <a:avLst/>
              <a:gdLst/>
              <a:ahLst/>
              <a:cxnLst/>
              <a:rect l="l" t="t" r="r" b="b"/>
              <a:pathLst>
                <a:path w="1954" h="3265" extrusionOk="0">
                  <a:moveTo>
                    <a:pt x="1" y="118"/>
                  </a:moveTo>
                  <a:cubicBezTo>
                    <a:pt x="567" y="1"/>
                    <a:pt x="1214" y="345"/>
                    <a:pt x="1596" y="863"/>
                  </a:cubicBezTo>
                  <a:cubicBezTo>
                    <a:pt x="1775" y="1097"/>
                    <a:pt x="1892" y="1368"/>
                    <a:pt x="1922" y="1651"/>
                  </a:cubicBezTo>
                  <a:cubicBezTo>
                    <a:pt x="1953" y="1935"/>
                    <a:pt x="1886" y="2224"/>
                    <a:pt x="1701" y="2489"/>
                  </a:cubicBezTo>
                  <a:cubicBezTo>
                    <a:pt x="1485" y="2791"/>
                    <a:pt x="1103" y="3062"/>
                    <a:pt x="506" y="3265"/>
                  </a:cubicBezTo>
                  <a:lnTo>
                    <a:pt x="173" y="3265"/>
                  </a:lnTo>
                  <a:cubicBezTo>
                    <a:pt x="925" y="3068"/>
                    <a:pt x="1380" y="2766"/>
                    <a:pt x="1621" y="2433"/>
                  </a:cubicBezTo>
                  <a:cubicBezTo>
                    <a:pt x="1799" y="2187"/>
                    <a:pt x="1855" y="1922"/>
                    <a:pt x="1830" y="1663"/>
                  </a:cubicBezTo>
                  <a:cubicBezTo>
                    <a:pt x="1799" y="1399"/>
                    <a:pt x="1688" y="1140"/>
                    <a:pt x="1522" y="918"/>
                  </a:cubicBezTo>
                  <a:cubicBezTo>
                    <a:pt x="1159" y="432"/>
                    <a:pt x="549" y="105"/>
                    <a:pt x="19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632;p39"/>
            <p:cNvSpPr/>
            <p:nvPr/>
          </p:nvSpPr>
          <p:spPr>
            <a:xfrm>
              <a:off x="-1517234" y="-7052863"/>
              <a:ext cx="943961" cy="1590541"/>
            </a:xfrm>
            <a:custGeom>
              <a:avLst/>
              <a:gdLst/>
              <a:ahLst/>
              <a:cxnLst/>
              <a:rect l="l" t="t" r="r" b="b"/>
              <a:pathLst>
                <a:path w="2022" h="3407" extrusionOk="0">
                  <a:moveTo>
                    <a:pt x="7" y="290"/>
                  </a:moveTo>
                  <a:cubicBezTo>
                    <a:pt x="432" y="37"/>
                    <a:pt x="949" y="111"/>
                    <a:pt x="1356" y="376"/>
                  </a:cubicBezTo>
                  <a:cubicBezTo>
                    <a:pt x="1738" y="629"/>
                    <a:pt x="1898" y="1060"/>
                    <a:pt x="1922" y="1497"/>
                  </a:cubicBezTo>
                  <a:cubicBezTo>
                    <a:pt x="1947" y="1898"/>
                    <a:pt x="1855" y="2304"/>
                    <a:pt x="1633" y="2637"/>
                  </a:cubicBezTo>
                  <a:cubicBezTo>
                    <a:pt x="1356" y="3043"/>
                    <a:pt x="857" y="3166"/>
                    <a:pt x="432" y="3357"/>
                  </a:cubicBezTo>
                  <a:cubicBezTo>
                    <a:pt x="407" y="3370"/>
                    <a:pt x="426" y="3407"/>
                    <a:pt x="457" y="3400"/>
                  </a:cubicBezTo>
                  <a:cubicBezTo>
                    <a:pt x="906" y="3283"/>
                    <a:pt x="1399" y="3055"/>
                    <a:pt x="1688" y="2667"/>
                  </a:cubicBezTo>
                  <a:cubicBezTo>
                    <a:pt x="1959" y="2310"/>
                    <a:pt x="2021" y="1805"/>
                    <a:pt x="1972" y="1368"/>
                  </a:cubicBezTo>
                  <a:cubicBezTo>
                    <a:pt x="1922" y="931"/>
                    <a:pt x="1719" y="549"/>
                    <a:pt x="1344" y="308"/>
                  </a:cubicBezTo>
                  <a:cubicBezTo>
                    <a:pt x="955" y="56"/>
                    <a:pt x="389" y="0"/>
                    <a:pt x="1" y="284"/>
                  </a:cubicBezTo>
                  <a:cubicBezTo>
                    <a:pt x="1" y="290"/>
                    <a:pt x="1" y="296"/>
                    <a:pt x="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633;p39"/>
            <p:cNvSpPr/>
            <p:nvPr/>
          </p:nvSpPr>
          <p:spPr>
            <a:xfrm>
              <a:off x="-2647000" y="-5396495"/>
              <a:ext cx="1052735" cy="83565"/>
            </a:xfrm>
            <a:custGeom>
              <a:avLst/>
              <a:gdLst/>
              <a:ahLst/>
              <a:cxnLst/>
              <a:rect l="l" t="t" r="r" b="b"/>
              <a:pathLst>
                <a:path w="2255" h="179" extrusionOk="0">
                  <a:moveTo>
                    <a:pt x="2242" y="6"/>
                  </a:moveTo>
                  <a:cubicBezTo>
                    <a:pt x="1811" y="111"/>
                    <a:pt x="1355" y="86"/>
                    <a:pt x="912" y="80"/>
                  </a:cubicBezTo>
                  <a:cubicBezTo>
                    <a:pt x="672" y="74"/>
                    <a:pt x="438" y="99"/>
                    <a:pt x="197" y="93"/>
                  </a:cubicBezTo>
                  <a:cubicBezTo>
                    <a:pt x="130" y="93"/>
                    <a:pt x="62" y="86"/>
                    <a:pt x="0" y="80"/>
                  </a:cubicBezTo>
                  <a:lnTo>
                    <a:pt x="0" y="173"/>
                  </a:lnTo>
                  <a:cubicBezTo>
                    <a:pt x="25" y="173"/>
                    <a:pt x="56" y="173"/>
                    <a:pt x="80" y="173"/>
                  </a:cubicBezTo>
                  <a:cubicBezTo>
                    <a:pt x="339" y="179"/>
                    <a:pt x="598" y="154"/>
                    <a:pt x="850" y="142"/>
                  </a:cubicBezTo>
                  <a:cubicBezTo>
                    <a:pt x="1324" y="111"/>
                    <a:pt x="1786" y="148"/>
                    <a:pt x="2242" y="19"/>
                  </a:cubicBezTo>
                  <a:cubicBezTo>
                    <a:pt x="2255" y="12"/>
                    <a:pt x="2248" y="0"/>
                    <a:pt x="224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634;p39"/>
            <p:cNvSpPr/>
            <p:nvPr/>
          </p:nvSpPr>
          <p:spPr>
            <a:xfrm>
              <a:off x="-1813214" y="-6049145"/>
              <a:ext cx="886072" cy="463110"/>
            </a:xfrm>
            <a:custGeom>
              <a:avLst/>
              <a:gdLst/>
              <a:ahLst/>
              <a:cxnLst/>
              <a:rect l="l" t="t" r="r" b="b"/>
              <a:pathLst>
                <a:path w="1898" h="992" extrusionOk="0">
                  <a:moveTo>
                    <a:pt x="1879" y="6"/>
                  </a:moveTo>
                  <a:cubicBezTo>
                    <a:pt x="1811" y="129"/>
                    <a:pt x="1750" y="259"/>
                    <a:pt x="1651" y="363"/>
                  </a:cubicBezTo>
                  <a:cubicBezTo>
                    <a:pt x="1546" y="474"/>
                    <a:pt x="1411" y="554"/>
                    <a:pt x="1275" y="616"/>
                  </a:cubicBezTo>
                  <a:cubicBezTo>
                    <a:pt x="1078" y="708"/>
                    <a:pt x="869" y="770"/>
                    <a:pt x="659" y="813"/>
                  </a:cubicBezTo>
                  <a:cubicBezTo>
                    <a:pt x="444" y="856"/>
                    <a:pt x="228" y="856"/>
                    <a:pt x="13" y="887"/>
                  </a:cubicBezTo>
                  <a:cubicBezTo>
                    <a:pt x="0" y="887"/>
                    <a:pt x="0" y="905"/>
                    <a:pt x="13" y="912"/>
                  </a:cubicBezTo>
                  <a:cubicBezTo>
                    <a:pt x="438" y="992"/>
                    <a:pt x="924" y="844"/>
                    <a:pt x="1306" y="671"/>
                  </a:cubicBezTo>
                  <a:cubicBezTo>
                    <a:pt x="1602" y="542"/>
                    <a:pt x="1799" y="320"/>
                    <a:pt x="1897" y="12"/>
                  </a:cubicBezTo>
                  <a:cubicBezTo>
                    <a:pt x="1897" y="6"/>
                    <a:pt x="1885" y="0"/>
                    <a:pt x="187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635;p39"/>
            <p:cNvSpPr/>
            <p:nvPr/>
          </p:nvSpPr>
          <p:spPr>
            <a:xfrm>
              <a:off x="-2647000" y="-5646724"/>
              <a:ext cx="477582" cy="32212"/>
            </a:xfrm>
            <a:custGeom>
              <a:avLst/>
              <a:gdLst/>
              <a:ahLst/>
              <a:cxnLst/>
              <a:rect l="l" t="t" r="r" b="b"/>
              <a:pathLst>
                <a:path w="1023" h="69" extrusionOk="0">
                  <a:moveTo>
                    <a:pt x="1010" y="43"/>
                  </a:moveTo>
                  <a:cubicBezTo>
                    <a:pt x="727" y="37"/>
                    <a:pt x="438" y="31"/>
                    <a:pt x="154" y="13"/>
                  </a:cubicBezTo>
                  <a:cubicBezTo>
                    <a:pt x="105" y="13"/>
                    <a:pt x="50" y="6"/>
                    <a:pt x="0" y="0"/>
                  </a:cubicBezTo>
                  <a:lnTo>
                    <a:pt x="0" y="50"/>
                  </a:lnTo>
                  <a:cubicBezTo>
                    <a:pt x="31" y="50"/>
                    <a:pt x="62" y="50"/>
                    <a:pt x="99" y="50"/>
                  </a:cubicBezTo>
                  <a:cubicBezTo>
                    <a:pt x="401" y="68"/>
                    <a:pt x="709" y="68"/>
                    <a:pt x="1010" y="62"/>
                  </a:cubicBezTo>
                  <a:cubicBezTo>
                    <a:pt x="1023" y="62"/>
                    <a:pt x="1023" y="43"/>
                    <a:pt x="101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636;p39"/>
            <p:cNvSpPr/>
            <p:nvPr/>
          </p:nvSpPr>
          <p:spPr>
            <a:xfrm>
              <a:off x="-2647000" y="-5888550"/>
              <a:ext cx="1095685" cy="133051"/>
            </a:xfrm>
            <a:custGeom>
              <a:avLst/>
              <a:gdLst/>
              <a:ahLst/>
              <a:cxnLst/>
              <a:rect l="l" t="t" r="r" b="b"/>
              <a:pathLst>
                <a:path w="2347" h="285" extrusionOk="0">
                  <a:moveTo>
                    <a:pt x="2341" y="241"/>
                  </a:moveTo>
                  <a:cubicBezTo>
                    <a:pt x="1891" y="266"/>
                    <a:pt x="1448" y="143"/>
                    <a:pt x="1004" y="93"/>
                  </a:cubicBezTo>
                  <a:cubicBezTo>
                    <a:pt x="782" y="75"/>
                    <a:pt x="561" y="56"/>
                    <a:pt x="339" y="44"/>
                  </a:cubicBezTo>
                  <a:cubicBezTo>
                    <a:pt x="222" y="32"/>
                    <a:pt x="111" y="19"/>
                    <a:pt x="0" y="1"/>
                  </a:cubicBezTo>
                  <a:lnTo>
                    <a:pt x="0" y="87"/>
                  </a:lnTo>
                  <a:cubicBezTo>
                    <a:pt x="308" y="136"/>
                    <a:pt x="641" y="124"/>
                    <a:pt x="943" y="149"/>
                  </a:cubicBezTo>
                  <a:cubicBezTo>
                    <a:pt x="1417" y="180"/>
                    <a:pt x="1866" y="284"/>
                    <a:pt x="2341" y="247"/>
                  </a:cubicBezTo>
                  <a:cubicBezTo>
                    <a:pt x="2347" y="247"/>
                    <a:pt x="2347" y="241"/>
                    <a:pt x="2341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637;p39"/>
            <p:cNvSpPr/>
            <p:nvPr/>
          </p:nvSpPr>
          <p:spPr>
            <a:xfrm>
              <a:off x="-703522" y="-6866125"/>
              <a:ext cx="520999" cy="1458424"/>
            </a:xfrm>
            <a:custGeom>
              <a:avLst/>
              <a:gdLst/>
              <a:ahLst/>
              <a:cxnLst/>
              <a:rect l="l" t="t" r="r" b="b"/>
              <a:pathLst>
                <a:path w="1116" h="3124" extrusionOk="0">
                  <a:moveTo>
                    <a:pt x="297" y="7"/>
                  </a:moveTo>
                  <a:cubicBezTo>
                    <a:pt x="635" y="524"/>
                    <a:pt x="1023" y="1109"/>
                    <a:pt x="925" y="1756"/>
                  </a:cubicBezTo>
                  <a:cubicBezTo>
                    <a:pt x="845" y="2317"/>
                    <a:pt x="487" y="2809"/>
                    <a:pt x="13" y="3099"/>
                  </a:cubicBezTo>
                  <a:cubicBezTo>
                    <a:pt x="1" y="3105"/>
                    <a:pt x="7" y="3124"/>
                    <a:pt x="19" y="3117"/>
                  </a:cubicBezTo>
                  <a:cubicBezTo>
                    <a:pt x="260" y="3056"/>
                    <a:pt x="457" y="2853"/>
                    <a:pt x="604" y="2655"/>
                  </a:cubicBezTo>
                  <a:cubicBezTo>
                    <a:pt x="789" y="2409"/>
                    <a:pt x="919" y="2120"/>
                    <a:pt x="974" y="1818"/>
                  </a:cubicBezTo>
                  <a:cubicBezTo>
                    <a:pt x="1116" y="1128"/>
                    <a:pt x="678" y="524"/>
                    <a:pt x="303" y="1"/>
                  </a:cubicBezTo>
                  <a:cubicBezTo>
                    <a:pt x="297" y="1"/>
                    <a:pt x="297" y="1"/>
                    <a:pt x="2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638;p39"/>
            <p:cNvSpPr/>
            <p:nvPr/>
          </p:nvSpPr>
          <p:spPr>
            <a:xfrm>
              <a:off x="-2328145" y="-5313396"/>
              <a:ext cx="1366455" cy="319789"/>
            </a:xfrm>
            <a:custGeom>
              <a:avLst/>
              <a:gdLst/>
              <a:ahLst/>
              <a:cxnLst/>
              <a:rect l="l" t="t" r="r" b="b"/>
              <a:pathLst>
                <a:path w="2927" h="685" extrusionOk="0">
                  <a:moveTo>
                    <a:pt x="2902" y="1"/>
                  </a:moveTo>
                  <a:cubicBezTo>
                    <a:pt x="2428" y="93"/>
                    <a:pt x="1972" y="253"/>
                    <a:pt x="1504" y="376"/>
                  </a:cubicBezTo>
                  <a:cubicBezTo>
                    <a:pt x="1282" y="438"/>
                    <a:pt x="1060" y="487"/>
                    <a:pt x="832" y="524"/>
                  </a:cubicBezTo>
                  <a:cubicBezTo>
                    <a:pt x="568" y="567"/>
                    <a:pt x="303" y="555"/>
                    <a:pt x="32" y="561"/>
                  </a:cubicBezTo>
                  <a:cubicBezTo>
                    <a:pt x="7" y="567"/>
                    <a:pt x="1" y="604"/>
                    <a:pt x="26" y="611"/>
                  </a:cubicBezTo>
                  <a:cubicBezTo>
                    <a:pt x="481" y="684"/>
                    <a:pt x="968" y="574"/>
                    <a:pt x="1405" y="457"/>
                  </a:cubicBezTo>
                  <a:cubicBezTo>
                    <a:pt x="1910" y="327"/>
                    <a:pt x="2403" y="155"/>
                    <a:pt x="2908" y="25"/>
                  </a:cubicBezTo>
                  <a:cubicBezTo>
                    <a:pt x="2927" y="19"/>
                    <a:pt x="2920" y="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639;p39"/>
            <p:cNvSpPr/>
            <p:nvPr/>
          </p:nvSpPr>
          <p:spPr>
            <a:xfrm>
              <a:off x="251177" y="-6100965"/>
              <a:ext cx="713806" cy="1133033"/>
            </a:xfrm>
            <a:custGeom>
              <a:avLst/>
              <a:gdLst/>
              <a:ahLst/>
              <a:cxnLst/>
              <a:rect l="l" t="t" r="r" b="b"/>
              <a:pathLst>
                <a:path w="1529" h="2427" extrusionOk="0">
                  <a:moveTo>
                    <a:pt x="7" y="12"/>
                  </a:moveTo>
                  <a:cubicBezTo>
                    <a:pt x="161" y="271"/>
                    <a:pt x="278" y="561"/>
                    <a:pt x="401" y="838"/>
                  </a:cubicBezTo>
                  <a:cubicBezTo>
                    <a:pt x="512" y="1090"/>
                    <a:pt x="660" y="1324"/>
                    <a:pt x="789" y="1565"/>
                  </a:cubicBezTo>
                  <a:cubicBezTo>
                    <a:pt x="906" y="1774"/>
                    <a:pt x="1023" y="1977"/>
                    <a:pt x="1171" y="2174"/>
                  </a:cubicBezTo>
                  <a:cubicBezTo>
                    <a:pt x="1233" y="2261"/>
                    <a:pt x="1313" y="2353"/>
                    <a:pt x="1399" y="2427"/>
                  </a:cubicBezTo>
                  <a:lnTo>
                    <a:pt x="1528" y="2427"/>
                  </a:lnTo>
                  <a:cubicBezTo>
                    <a:pt x="1196" y="2187"/>
                    <a:pt x="1005" y="1811"/>
                    <a:pt x="801" y="1460"/>
                  </a:cubicBezTo>
                  <a:cubicBezTo>
                    <a:pt x="678" y="1244"/>
                    <a:pt x="549" y="1041"/>
                    <a:pt x="444" y="813"/>
                  </a:cubicBezTo>
                  <a:cubicBezTo>
                    <a:pt x="315" y="536"/>
                    <a:pt x="192" y="259"/>
                    <a:pt x="13" y="6"/>
                  </a:cubicBezTo>
                  <a:cubicBezTo>
                    <a:pt x="13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640;p39"/>
            <p:cNvSpPr/>
            <p:nvPr/>
          </p:nvSpPr>
          <p:spPr>
            <a:xfrm>
              <a:off x="455655" y="-5330669"/>
              <a:ext cx="284775" cy="362739"/>
            </a:xfrm>
            <a:custGeom>
              <a:avLst/>
              <a:gdLst/>
              <a:ahLst/>
              <a:cxnLst/>
              <a:rect l="l" t="t" r="r" b="b"/>
              <a:pathLst>
                <a:path w="610" h="777" extrusionOk="0">
                  <a:moveTo>
                    <a:pt x="6" y="19"/>
                  </a:moveTo>
                  <a:cubicBezTo>
                    <a:pt x="160" y="260"/>
                    <a:pt x="283" y="586"/>
                    <a:pt x="511" y="777"/>
                  </a:cubicBezTo>
                  <a:lnTo>
                    <a:pt x="610" y="777"/>
                  </a:lnTo>
                  <a:cubicBezTo>
                    <a:pt x="499" y="660"/>
                    <a:pt x="394" y="555"/>
                    <a:pt x="302" y="420"/>
                  </a:cubicBezTo>
                  <a:cubicBezTo>
                    <a:pt x="209" y="284"/>
                    <a:pt x="123" y="142"/>
                    <a:pt x="25" y="13"/>
                  </a:cubicBezTo>
                  <a:cubicBezTo>
                    <a:pt x="18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641;p39"/>
            <p:cNvSpPr/>
            <p:nvPr/>
          </p:nvSpPr>
          <p:spPr>
            <a:xfrm>
              <a:off x="302997" y="-5721419"/>
              <a:ext cx="69560" cy="184404"/>
            </a:xfrm>
            <a:custGeom>
              <a:avLst/>
              <a:gdLst/>
              <a:ahLst/>
              <a:cxnLst/>
              <a:rect l="l" t="t" r="r" b="b"/>
              <a:pathLst>
                <a:path w="149" h="395" extrusionOk="0">
                  <a:moveTo>
                    <a:pt x="142" y="376"/>
                  </a:moveTo>
                  <a:cubicBezTo>
                    <a:pt x="93" y="259"/>
                    <a:pt x="81" y="123"/>
                    <a:pt x="25" y="12"/>
                  </a:cubicBezTo>
                  <a:cubicBezTo>
                    <a:pt x="19" y="0"/>
                    <a:pt x="1" y="6"/>
                    <a:pt x="7" y="19"/>
                  </a:cubicBezTo>
                  <a:cubicBezTo>
                    <a:pt x="19" y="142"/>
                    <a:pt x="68" y="271"/>
                    <a:pt x="118" y="382"/>
                  </a:cubicBezTo>
                  <a:cubicBezTo>
                    <a:pt x="124" y="394"/>
                    <a:pt x="148" y="388"/>
                    <a:pt x="142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642;p39"/>
            <p:cNvSpPr/>
            <p:nvPr/>
          </p:nvSpPr>
          <p:spPr>
            <a:xfrm>
              <a:off x="216630" y="-5471190"/>
              <a:ext cx="150324" cy="503259"/>
            </a:xfrm>
            <a:custGeom>
              <a:avLst/>
              <a:gdLst/>
              <a:ahLst/>
              <a:cxnLst/>
              <a:rect l="l" t="t" r="r" b="b"/>
              <a:pathLst>
                <a:path w="322" h="1078" extrusionOk="0">
                  <a:moveTo>
                    <a:pt x="1" y="6"/>
                  </a:moveTo>
                  <a:cubicBezTo>
                    <a:pt x="62" y="345"/>
                    <a:pt x="62" y="764"/>
                    <a:pt x="241" y="1078"/>
                  </a:cubicBezTo>
                  <a:lnTo>
                    <a:pt x="321" y="1078"/>
                  </a:lnTo>
                  <a:cubicBezTo>
                    <a:pt x="266" y="924"/>
                    <a:pt x="198" y="776"/>
                    <a:pt x="161" y="622"/>
                  </a:cubicBezTo>
                  <a:cubicBezTo>
                    <a:pt x="106" y="413"/>
                    <a:pt x="56" y="209"/>
                    <a:pt x="7" y="6"/>
                  </a:cubicBezTo>
                  <a:cubicBezTo>
                    <a:pt x="7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643;p39"/>
            <p:cNvSpPr/>
            <p:nvPr/>
          </p:nvSpPr>
          <p:spPr>
            <a:xfrm>
              <a:off x="-185791" y="-5868009"/>
              <a:ext cx="279173" cy="900077"/>
            </a:xfrm>
            <a:custGeom>
              <a:avLst/>
              <a:gdLst/>
              <a:ahLst/>
              <a:cxnLst/>
              <a:rect l="l" t="t" r="r" b="b"/>
              <a:pathLst>
                <a:path w="598" h="1928" extrusionOk="0">
                  <a:moveTo>
                    <a:pt x="493" y="19"/>
                  </a:moveTo>
                  <a:cubicBezTo>
                    <a:pt x="432" y="678"/>
                    <a:pt x="530" y="1435"/>
                    <a:pt x="1" y="1928"/>
                  </a:cubicBezTo>
                  <a:lnTo>
                    <a:pt x="99" y="1928"/>
                  </a:lnTo>
                  <a:cubicBezTo>
                    <a:pt x="598" y="1460"/>
                    <a:pt x="481" y="634"/>
                    <a:pt x="518" y="19"/>
                  </a:cubicBezTo>
                  <a:cubicBezTo>
                    <a:pt x="518" y="0"/>
                    <a:pt x="493" y="0"/>
                    <a:pt x="49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644;p39"/>
            <p:cNvSpPr/>
            <p:nvPr/>
          </p:nvSpPr>
          <p:spPr>
            <a:xfrm>
              <a:off x="-577007" y="-5540283"/>
              <a:ext cx="506527" cy="572352"/>
            </a:xfrm>
            <a:custGeom>
              <a:avLst/>
              <a:gdLst/>
              <a:ahLst/>
              <a:cxnLst/>
              <a:rect l="l" t="t" r="r" b="b"/>
              <a:pathLst>
                <a:path w="1085" h="1226" extrusionOk="0">
                  <a:moveTo>
                    <a:pt x="1073" y="6"/>
                  </a:moveTo>
                  <a:cubicBezTo>
                    <a:pt x="962" y="296"/>
                    <a:pt x="765" y="591"/>
                    <a:pt x="549" y="819"/>
                  </a:cubicBezTo>
                  <a:cubicBezTo>
                    <a:pt x="438" y="936"/>
                    <a:pt x="315" y="1041"/>
                    <a:pt x="179" y="1134"/>
                  </a:cubicBezTo>
                  <a:cubicBezTo>
                    <a:pt x="124" y="1164"/>
                    <a:pt x="62" y="1195"/>
                    <a:pt x="1" y="1226"/>
                  </a:cubicBezTo>
                  <a:lnTo>
                    <a:pt x="167" y="1226"/>
                  </a:lnTo>
                  <a:cubicBezTo>
                    <a:pt x="333" y="1127"/>
                    <a:pt x="481" y="992"/>
                    <a:pt x="598" y="869"/>
                  </a:cubicBezTo>
                  <a:cubicBezTo>
                    <a:pt x="839" y="616"/>
                    <a:pt x="974" y="327"/>
                    <a:pt x="1085" y="6"/>
                  </a:cubicBezTo>
                  <a:cubicBezTo>
                    <a:pt x="1085" y="0"/>
                    <a:pt x="1079" y="0"/>
                    <a:pt x="107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645;p39"/>
            <p:cNvSpPr/>
            <p:nvPr/>
          </p:nvSpPr>
          <p:spPr>
            <a:xfrm>
              <a:off x="-427150" y="-6920746"/>
              <a:ext cx="474781" cy="776830"/>
            </a:xfrm>
            <a:custGeom>
              <a:avLst/>
              <a:gdLst/>
              <a:ahLst/>
              <a:cxnLst/>
              <a:rect l="l" t="t" r="r" b="b"/>
              <a:pathLst>
                <a:path w="1017" h="1664" extrusionOk="0">
                  <a:moveTo>
                    <a:pt x="1016" y="1651"/>
                  </a:moveTo>
                  <a:cubicBezTo>
                    <a:pt x="979" y="1337"/>
                    <a:pt x="856" y="1048"/>
                    <a:pt x="678" y="789"/>
                  </a:cubicBezTo>
                  <a:cubicBezTo>
                    <a:pt x="493" y="524"/>
                    <a:pt x="277" y="253"/>
                    <a:pt x="49" y="19"/>
                  </a:cubicBezTo>
                  <a:cubicBezTo>
                    <a:pt x="31" y="1"/>
                    <a:pt x="0" y="25"/>
                    <a:pt x="12" y="50"/>
                  </a:cubicBezTo>
                  <a:cubicBezTo>
                    <a:pt x="154" y="309"/>
                    <a:pt x="388" y="524"/>
                    <a:pt x="573" y="752"/>
                  </a:cubicBezTo>
                  <a:cubicBezTo>
                    <a:pt x="782" y="1023"/>
                    <a:pt x="936" y="1313"/>
                    <a:pt x="992" y="1651"/>
                  </a:cubicBezTo>
                  <a:cubicBezTo>
                    <a:pt x="998" y="1664"/>
                    <a:pt x="1016" y="1658"/>
                    <a:pt x="1016" y="1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646;p39"/>
            <p:cNvSpPr/>
            <p:nvPr/>
          </p:nvSpPr>
          <p:spPr>
            <a:xfrm>
              <a:off x="855275" y="-5914227"/>
              <a:ext cx="467" cy="4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647;p39"/>
            <p:cNvSpPr/>
            <p:nvPr/>
          </p:nvSpPr>
          <p:spPr>
            <a:xfrm>
              <a:off x="1312316" y="-6920746"/>
              <a:ext cx="1257214" cy="1472896"/>
            </a:xfrm>
            <a:custGeom>
              <a:avLst/>
              <a:gdLst/>
              <a:ahLst/>
              <a:cxnLst/>
              <a:rect l="l" t="t" r="r" b="b"/>
              <a:pathLst>
                <a:path w="2693" h="3155" extrusionOk="0">
                  <a:moveTo>
                    <a:pt x="7" y="2705"/>
                  </a:moveTo>
                  <a:cubicBezTo>
                    <a:pt x="789" y="3154"/>
                    <a:pt x="1928" y="2945"/>
                    <a:pt x="2421" y="2169"/>
                  </a:cubicBezTo>
                  <a:cubicBezTo>
                    <a:pt x="2661" y="1793"/>
                    <a:pt x="2692" y="1325"/>
                    <a:pt x="2544" y="912"/>
                  </a:cubicBezTo>
                  <a:cubicBezTo>
                    <a:pt x="2403" y="524"/>
                    <a:pt x="1971" y="1"/>
                    <a:pt x="1516" y="50"/>
                  </a:cubicBezTo>
                  <a:cubicBezTo>
                    <a:pt x="1466" y="56"/>
                    <a:pt x="1466" y="124"/>
                    <a:pt x="1516" y="124"/>
                  </a:cubicBezTo>
                  <a:cubicBezTo>
                    <a:pt x="1984" y="149"/>
                    <a:pt x="2366" y="592"/>
                    <a:pt x="2507" y="1005"/>
                  </a:cubicBezTo>
                  <a:cubicBezTo>
                    <a:pt x="2637" y="1399"/>
                    <a:pt x="2563" y="1824"/>
                    <a:pt x="2341" y="2169"/>
                  </a:cubicBezTo>
                  <a:cubicBezTo>
                    <a:pt x="1885" y="2896"/>
                    <a:pt x="740" y="3093"/>
                    <a:pt x="7" y="2699"/>
                  </a:cubicBezTo>
                  <a:cubicBezTo>
                    <a:pt x="0" y="2699"/>
                    <a:pt x="0" y="2699"/>
                    <a:pt x="7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648;p39"/>
            <p:cNvSpPr/>
            <p:nvPr/>
          </p:nvSpPr>
          <p:spPr>
            <a:xfrm>
              <a:off x="886553" y="-6768087"/>
              <a:ext cx="1797820" cy="1682509"/>
            </a:xfrm>
            <a:custGeom>
              <a:avLst/>
              <a:gdLst/>
              <a:ahLst/>
              <a:cxnLst/>
              <a:rect l="l" t="t" r="r" b="b"/>
              <a:pathLst>
                <a:path w="3851" h="3604" extrusionOk="0">
                  <a:moveTo>
                    <a:pt x="7" y="2544"/>
                  </a:moveTo>
                  <a:cubicBezTo>
                    <a:pt x="414" y="2901"/>
                    <a:pt x="802" y="3295"/>
                    <a:pt x="1337" y="3449"/>
                  </a:cubicBezTo>
                  <a:cubicBezTo>
                    <a:pt x="1886" y="3603"/>
                    <a:pt x="2532" y="3425"/>
                    <a:pt x="2988" y="3117"/>
                  </a:cubicBezTo>
                  <a:cubicBezTo>
                    <a:pt x="3481" y="2784"/>
                    <a:pt x="3776" y="2273"/>
                    <a:pt x="3813" y="1682"/>
                  </a:cubicBezTo>
                  <a:cubicBezTo>
                    <a:pt x="3850" y="1121"/>
                    <a:pt x="3641" y="425"/>
                    <a:pt x="3234" y="19"/>
                  </a:cubicBezTo>
                  <a:cubicBezTo>
                    <a:pt x="3216" y="0"/>
                    <a:pt x="3179" y="25"/>
                    <a:pt x="3191" y="56"/>
                  </a:cubicBezTo>
                  <a:cubicBezTo>
                    <a:pt x="3339" y="284"/>
                    <a:pt x="3487" y="499"/>
                    <a:pt x="3598" y="752"/>
                  </a:cubicBezTo>
                  <a:cubicBezTo>
                    <a:pt x="3715" y="1035"/>
                    <a:pt x="3783" y="1324"/>
                    <a:pt x="3776" y="1632"/>
                  </a:cubicBezTo>
                  <a:cubicBezTo>
                    <a:pt x="3776" y="1947"/>
                    <a:pt x="3696" y="2224"/>
                    <a:pt x="3524" y="2482"/>
                  </a:cubicBezTo>
                  <a:cubicBezTo>
                    <a:pt x="3364" y="2723"/>
                    <a:pt x="3154" y="2926"/>
                    <a:pt x="2914" y="3080"/>
                  </a:cubicBezTo>
                  <a:cubicBezTo>
                    <a:pt x="2452" y="3375"/>
                    <a:pt x="1849" y="3505"/>
                    <a:pt x="1313" y="3382"/>
                  </a:cubicBezTo>
                  <a:cubicBezTo>
                    <a:pt x="808" y="3265"/>
                    <a:pt x="407" y="2852"/>
                    <a:pt x="19" y="2532"/>
                  </a:cubicBezTo>
                  <a:cubicBezTo>
                    <a:pt x="13" y="2526"/>
                    <a:pt x="1" y="2538"/>
                    <a:pt x="7" y="2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649;p39"/>
            <p:cNvSpPr/>
            <p:nvPr/>
          </p:nvSpPr>
          <p:spPr>
            <a:xfrm>
              <a:off x="2025189" y="-6894603"/>
              <a:ext cx="403354" cy="788034"/>
            </a:xfrm>
            <a:custGeom>
              <a:avLst/>
              <a:gdLst/>
              <a:ahLst/>
              <a:cxnLst/>
              <a:rect l="l" t="t" r="r" b="b"/>
              <a:pathLst>
                <a:path w="864" h="1688" extrusionOk="0">
                  <a:moveTo>
                    <a:pt x="722" y="1676"/>
                  </a:moveTo>
                  <a:cubicBezTo>
                    <a:pt x="839" y="1349"/>
                    <a:pt x="863" y="980"/>
                    <a:pt x="722" y="653"/>
                  </a:cubicBezTo>
                  <a:cubicBezTo>
                    <a:pt x="605" y="382"/>
                    <a:pt x="340" y="80"/>
                    <a:pt x="44" y="6"/>
                  </a:cubicBezTo>
                  <a:cubicBezTo>
                    <a:pt x="19" y="0"/>
                    <a:pt x="1" y="31"/>
                    <a:pt x="19" y="49"/>
                  </a:cubicBezTo>
                  <a:cubicBezTo>
                    <a:pt x="112" y="148"/>
                    <a:pt x="241" y="203"/>
                    <a:pt x="346" y="290"/>
                  </a:cubicBezTo>
                  <a:cubicBezTo>
                    <a:pt x="457" y="376"/>
                    <a:pt x="543" y="487"/>
                    <a:pt x="611" y="610"/>
                  </a:cubicBezTo>
                  <a:cubicBezTo>
                    <a:pt x="789" y="912"/>
                    <a:pt x="795" y="1337"/>
                    <a:pt x="703" y="1669"/>
                  </a:cubicBezTo>
                  <a:cubicBezTo>
                    <a:pt x="697" y="1682"/>
                    <a:pt x="715" y="1688"/>
                    <a:pt x="722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650;p39"/>
            <p:cNvSpPr/>
            <p:nvPr/>
          </p:nvSpPr>
          <p:spPr>
            <a:xfrm>
              <a:off x="927169" y="-6725138"/>
              <a:ext cx="1383262" cy="831451"/>
            </a:xfrm>
            <a:custGeom>
              <a:avLst/>
              <a:gdLst/>
              <a:ahLst/>
              <a:cxnLst/>
              <a:rect l="l" t="t" r="r" b="b"/>
              <a:pathLst>
                <a:path w="2963" h="1781" extrusionOk="0">
                  <a:moveTo>
                    <a:pt x="6" y="641"/>
                  </a:moveTo>
                  <a:cubicBezTo>
                    <a:pt x="598" y="1103"/>
                    <a:pt x="1392" y="1781"/>
                    <a:pt x="2205" y="1503"/>
                  </a:cubicBezTo>
                  <a:cubicBezTo>
                    <a:pt x="2766" y="1313"/>
                    <a:pt x="2963" y="487"/>
                    <a:pt x="2636" y="19"/>
                  </a:cubicBezTo>
                  <a:cubicBezTo>
                    <a:pt x="2624" y="1"/>
                    <a:pt x="2599" y="13"/>
                    <a:pt x="2599" y="38"/>
                  </a:cubicBezTo>
                  <a:cubicBezTo>
                    <a:pt x="2661" y="333"/>
                    <a:pt x="2741" y="592"/>
                    <a:pt x="2655" y="900"/>
                  </a:cubicBezTo>
                  <a:cubicBezTo>
                    <a:pt x="2581" y="1183"/>
                    <a:pt x="2359" y="1386"/>
                    <a:pt x="2076" y="1454"/>
                  </a:cubicBezTo>
                  <a:cubicBezTo>
                    <a:pt x="1706" y="1547"/>
                    <a:pt x="1281" y="1399"/>
                    <a:pt x="955" y="1239"/>
                  </a:cubicBezTo>
                  <a:cubicBezTo>
                    <a:pt x="622" y="1072"/>
                    <a:pt x="308" y="851"/>
                    <a:pt x="12" y="635"/>
                  </a:cubicBezTo>
                  <a:cubicBezTo>
                    <a:pt x="6" y="629"/>
                    <a:pt x="0" y="641"/>
                    <a:pt x="6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651;p39"/>
            <p:cNvSpPr/>
            <p:nvPr/>
          </p:nvSpPr>
          <p:spPr>
            <a:xfrm>
              <a:off x="222699" y="-6998242"/>
              <a:ext cx="408489" cy="339863"/>
            </a:xfrm>
            <a:custGeom>
              <a:avLst/>
              <a:gdLst/>
              <a:ahLst/>
              <a:cxnLst/>
              <a:rect l="l" t="t" r="r" b="b"/>
              <a:pathLst>
                <a:path w="875" h="728" extrusionOk="0">
                  <a:moveTo>
                    <a:pt x="856" y="684"/>
                  </a:moveTo>
                  <a:cubicBezTo>
                    <a:pt x="598" y="450"/>
                    <a:pt x="333" y="191"/>
                    <a:pt x="31" y="13"/>
                  </a:cubicBezTo>
                  <a:cubicBezTo>
                    <a:pt x="19" y="0"/>
                    <a:pt x="0" y="19"/>
                    <a:pt x="12" y="31"/>
                  </a:cubicBezTo>
                  <a:cubicBezTo>
                    <a:pt x="246" y="296"/>
                    <a:pt x="561" y="487"/>
                    <a:pt x="832" y="709"/>
                  </a:cubicBezTo>
                  <a:cubicBezTo>
                    <a:pt x="850" y="727"/>
                    <a:pt x="875" y="703"/>
                    <a:pt x="856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652;p39"/>
            <p:cNvSpPr/>
            <p:nvPr/>
          </p:nvSpPr>
          <p:spPr>
            <a:xfrm>
              <a:off x="-2227306" y="-7636420"/>
              <a:ext cx="1748801" cy="770761"/>
            </a:xfrm>
            <a:custGeom>
              <a:avLst/>
              <a:gdLst/>
              <a:ahLst/>
              <a:cxnLst/>
              <a:rect l="l" t="t" r="r" b="b"/>
              <a:pathLst>
                <a:path w="3746" h="1651" extrusionOk="0">
                  <a:moveTo>
                    <a:pt x="3733" y="314"/>
                  </a:moveTo>
                  <a:cubicBezTo>
                    <a:pt x="3099" y="0"/>
                    <a:pt x="2255" y="86"/>
                    <a:pt x="1602" y="290"/>
                  </a:cubicBezTo>
                  <a:cubicBezTo>
                    <a:pt x="943" y="487"/>
                    <a:pt x="173" y="893"/>
                    <a:pt x="7" y="1614"/>
                  </a:cubicBezTo>
                  <a:cubicBezTo>
                    <a:pt x="0" y="1645"/>
                    <a:pt x="37" y="1651"/>
                    <a:pt x="50" y="1632"/>
                  </a:cubicBezTo>
                  <a:cubicBezTo>
                    <a:pt x="148" y="1503"/>
                    <a:pt x="191" y="1337"/>
                    <a:pt x="290" y="1201"/>
                  </a:cubicBezTo>
                  <a:cubicBezTo>
                    <a:pt x="401" y="1053"/>
                    <a:pt x="542" y="930"/>
                    <a:pt x="690" y="819"/>
                  </a:cubicBezTo>
                  <a:cubicBezTo>
                    <a:pt x="967" y="616"/>
                    <a:pt x="1294" y="474"/>
                    <a:pt x="1620" y="364"/>
                  </a:cubicBezTo>
                  <a:cubicBezTo>
                    <a:pt x="1934" y="259"/>
                    <a:pt x="2261" y="203"/>
                    <a:pt x="2594" y="185"/>
                  </a:cubicBezTo>
                  <a:cubicBezTo>
                    <a:pt x="2963" y="166"/>
                    <a:pt x="3376" y="173"/>
                    <a:pt x="3721" y="333"/>
                  </a:cubicBezTo>
                  <a:cubicBezTo>
                    <a:pt x="3733" y="339"/>
                    <a:pt x="3745" y="320"/>
                    <a:pt x="3733" y="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653;p39"/>
            <p:cNvSpPr/>
            <p:nvPr/>
          </p:nvSpPr>
          <p:spPr>
            <a:xfrm>
              <a:off x="-2020493" y="-7182180"/>
              <a:ext cx="1087749" cy="851525"/>
            </a:xfrm>
            <a:custGeom>
              <a:avLst/>
              <a:gdLst/>
              <a:ahLst/>
              <a:cxnLst/>
              <a:rect l="l" t="t" r="r" b="b"/>
              <a:pathLst>
                <a:path w="2330" h="1824" extrusionOk="0">
                  <a:moveTo>
                    <a:pt x="2317" y="179"/>
                  </a:moveTo>
                  <a:cubicBezTo>
                    <a:pt x="1904" y="37"/>
                    <a:pt x="1491" y="0"/>
                    <a:pt x="1066" y="93"/>
                  </a:cubicBezTo>
                  <a:cubicBezTo>
                    <a:pt x="734" y="160"/>
                    <a:pt x="358" y="327"/>
                    <a:pt x="223" y="659"/>
                  </a:cubicBezTo>
                  <a:cubicBezTo>
                    <a:pt x="1" y="1171"/>
                    <a:pt x="561" y="1823"/>
                    <a:pt x="1097" y="1762"/>
                  </a:cubicBezTo>
                  <a:cubicBezTo>
                    <a:pt x="1128" y="1756"/>
                    <a:pt x="1140" y="1713"/>
                    <a:pt x="1103" y="1706"/>
                  </a:cubicBezTo>
                  <a:cubicBezTo>
                    <a:pt x="845" y="1639"/>
                    <a:pt x="623" y="1577"/>
                    <a:pt x="438" y="1361"/>
                  </a:cubicBezTo>
                  <a:cubicBezTo>
                    <a:pt x="266" y="1164"/>
                    <a:pt x="204" y="881"/>
                    <a:pt x="321" y="641"/>
                  </a:cubicBezTo>
                  <a:cubicBezTo>
                    <a:pt x="463" y="351"/>
                    <a:pt x="851" y="222"/>
                    <a:pt x="1134" y="148"/>
                  </a:cubicBezTo>
                  <a:cubicBezTo>
                    <a:pt x="1516" y="62"/>
                    <a:pt x="1941" y="93"/>
                    <a:pt x="2311" y="197"/>
                  </a:cubicBezTo>
                  <a:cubicBezTo>
                    <a:pt x="2323" y="197"/>
                    <a:pt x="2329" y="185"/>
                    <a:pt x="231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654;p39"/>
            <p:cNvSpPr/>
            <p:nvPr/>
          </p:nvSpPr>
          <p:spPr>
            <a:xfrm>
              <a:off x="-570938" y="-7167707"/>
              <a:ext cx="1464026" cy="1161977"/>
            </a:xfrm>
            <a:custGeom>
              <a:avLst/>
              <a:gdLst/>
              <a:ahLst/>
              <a:cxnLst/>
              <a:rect l="l" t="t" r="r" b="b"/>
              <a:pathLst>
                <a:path w="3136" h="2489" extrusionOk="0">
                  <a:moveTo>
                    <a:pt x="3123" y="2464"/>
                  </a:moveTo>
                  <a:cubicBezTo>
                    <a:pt x="2569" y="2131"/>
                    <a:pt x="2107" y="1657"/>
                    <a:pt x="1639" y="1213"/>
                  </a:cubicBezTo>
                  <a:cubicBezTo>
                    <a:pt x="1411" y="992"/>
                    <a:pt x="1164" y="788"/>
                    <a:pt x="912" y="598"/>
                  </a:cubicBezTo>
                  <a:cubicBezTo>
                    <a:pt x="647" y="394"/>
                    <a:pt x="364" y="166"/>
                    <a:pt x="62" y="19"/>
                  </a:cubicBezTo>
                  <a:cubicBezTo>
                    <a:pt x="31" y="0"/>
                    <a:pt x="0" y="37"/>
                    <a:pt x="25" y="62"/>
                  </a:cubicBezTo>
                  <a:cubicBezTo>
                    <a:pt x="277" y="271"/>
                    <a:pt x="561" y="437"/>
                    <a:pt x="826" y="628"/>
                  </a:cubicBezTo>
                  <a:cubicBezTo>
                    <a:pt x="1109" y="838"/>
                    <a:pt x="1380" y="1053"/>
                    <a:pt x="1645" y="1287"/>
                  </a:cubicBezTo>
                  <a:cubicBezTo>
                    <a:pt x="2119" y="1712"/>
                    <a:pt x="2550" y="2174"/>
                    <a:pt x="3117" y="2482"/>
                  </a:cubicBezTo>
                  <a:cubicBezTo>
                    <a:pt x="3123" y="2488"/>
                    <a:pt x="3135" y="2470"/>
                    <a:pt x="3123" y="2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655;p39"/>
            <p:cNvSpPr/>
            <p:nvPr/>
          </p:nvSpPr>
          <p:spPr>
            <a:xfrm>
              <a:off x="3221714" y="-6452033"/>
              <a:ext cx="1368790" cy="1024258"/>
            </a:xfrm>
            <a:custGeom>
              <a:avLst/>
              <a:gdLst/>
              <a:ahLst/>
              <a:cxnLst/>
              <a:rect l="l" t="t" r="r" b="b"/>
              <a:pathLst>
                <a:path w="2932" h="2194" extrusionOk="0">
                  <a:moveTo>
                    <a:pt x="6" y="1682"/>
                  </a:moveTo>
                  <a:cubicBezTo>
                    <a:pt x="499" y="1849"/>
                    <a:pt x="943" y="2163"/>
                    <a:pt x="1485" y="2181"/>
                  </a:cubicBezTo>
                  <a:cubicBezTo>
                    <a:pt x="1910" y="2193"/>
                    <a:pt x="2298" y="1959"/>
                    <a:pt x="2556" y="1627"/>
                  </a:cubicBezTo>
                  <a:cubicBezTo>
                    <a:pt x="2759" y="1362"/>
                    <a:pt x="2932" y="999"/>
                    <a:pt x="2877" y="654"/>
                  </a:cubicBezTo>
                  <a:cubicBezTo>
                    <a:pt x="2803" y="253"/>
                    <a:pt x="2439" y="50"/>
                    <a:pt x="2057" y="7"/>
                  </a:cubicBezTo>
                  <a:cubicBezTo>
                    <a:pt x="2027" y="1"/>
                    <a:pt x="2014" y="50"/>
                    <a:pt x="2045" y="62"/>
                  </a:cubicBezTo>
                  <a:cubicBezTo>
                    <a:pt x="2230" y="149"/>
                    <a:pt x="2427" y="173"/>
                    <a:pt x="2587" y="303"/>
                  </a:cubicBezTo>
                  <a:cubicBezTo>
                    <a:pt x="2716" y="407"/>
                    <a:pt x="2784" y="567"/>
                    <a:pt x="2796" y="728"/>
                  </a:cubicBezTo>
                  <a:cubicBezTo>
                    <a:pt x="2827" y="1060"/>
                    <a:pt x="2649" y="1393"/>
                    <a:pt x="2445" y="1639"/>
                  </a:cubicBezTo>
                  <a:cubicBezTo>
                    <a:pt x="2156" y="1984"/>
                    <a:pt x="1737" y="2150"/>
                    <a:pt x="1294" y="2089"/>
                  </a:cubicBezTo>
                  <a:cubicBezTo>
                    <a:pt x="850" y="2027"/>
                    <a:pt x="431" y="1805"/>
                    <a:pt x="6" y="1676"/>
                  </a:cubicBezTo>
                  <a:cubicBezTo>
                    <a:pt x="0" y="1676"/>
                    <a:pt x="0" y="1682"/>
                    <a:pt x="6" y="1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656;p39"/>
            <p:cNvSpPr/>
            <p:nvPr/>
          </p:nvSpPr>
          <p:spPr>
            <a:xfrm>
              <a:off x="3465875" y="-6431959"/>
              <a:ext cx="1305765" cy="1294561"/>
            </a:xfrm>
            <a:custGeom>
              <a:avLst/>
              <a:gdLst/>
              <a:ahLst/>
              <a:cxnLst/>
              <a:rect l="l" t="t" r="r" b="b"/>
              <a:pathLst>
                <a:path w="2797" h="2773" extrusionOk="0">
                  <a:moveTo>
                    <a:pt x="7" y="2298"/>
                  </a:moveTo>
                  <a:cubicBezTo>
                    <a:pt x="777" y="2772"/>
                    <a:pt x="1836" y="2662"/>
                    <a:pt x="2440" y="1966"/>
                  </a:cubicBezTo>
                  <a:cubicBezTo>
                    <a:pt x="2680" y="1688"/>
                    <a:pt x="2797" y="1331"/>
                    <a:pt x="2748" y="974"/>
                  </a:cubicBezTo>
                  <a:cubicBezTo>
                    <a:pt x="2686" y="549"/>
                    <a:pt x="2341" y="186"/>
                    <a:pt x="1959" y="19"/>
                  </a:cubicBezTo>
                  <a:cubicBezTo>
                    <a:pt x="1929" y="1"/>
                    <a:pt x="1904" y="44"/>
                    <a:pt x="1935" y="69"/>
                  </a:cubicBezTo>
                  <a:cubicBezTo>
                    <a:pt x="2273" y="315"/>
                    <a:pt x="2581" y="555"/>
                    <a:pt x="2661" y="992"/>
                  </a:cubicBezTo>
                  <a:cubicBezTo>
                    <a:pt x="2729" y="1356"/>
                    <a:pt x="2557" y="1713"/>
                    <a:pt x="2323" y="1972"/>
                  </a:cubicBezTo>
                  <a:cubicBezTo>
                    <a:pt x="1756" y="2588"/>
                    <a:pt x="727" y="2668"/>
                    <a:pt x="13" y="2286"/>
                  </a:cubicBezTo>
                  <a:cubicBezTo>
                    <a:pt x="7" y="2286"/>
                    <a:pt x="1" y="2292"/>
                    <a:pt x="7" y="2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657;p39"/>
            <p:cNvSpPr/>
            <p:nvPr/>
          </p:nvSpPr>
          <p:spPr>
            <a:xfrm>
              <a:off x="2689511" y="-5862407"/>
              <a:ext cx="339863" cy="894475"/>
            </a:xfrm>
            <a:custGeom>
              <a:avLst/>
              <a:gdLst/>
              <a:ahLst/>
              <a:cxnLst/>
              <a:rect l="l" t="t" r="r" b="b"/>
              <a:pathLst>
                <a:path w="728" h="1916" extrusionOk="0">
                  <a:moveTo>
                    <a:pt x="629" y="7"/>
                  </a:moveTo>
                  <a:cubicBezTo>
                    <a:pt x="666" y="401"/>
                    <a:pt x="641" y="820"/>
                    <a:pt x="537" y="1201"/>
                  </a:cubicBezTo>
                  <a:cubicBezTo>
                    <a:pt x="475" y="1405"/>
                    <a:pt x="383" y="1602"/>
                    <a:pt x="235" y="1750"/>
                  </a:cubicBezTo>
                  <a:cubicBezTo>
                    <a:pt x="167" y="1824"/>
                    <a:pt x="87" y="1873"/>
                    <a:pt x="1" y="1916"/>
                  </a:cubicBezTo>
                  <a:lnTo>
                    <a:pt x="161" y="1916"/>
                  </a:lnTo>
                  <a:cubicBezTo>
                    <a:pt x="346" y="1787"/>
                    <a:pt x="481" y="1583"/>
                    <a:pt x="567" y="1362"/>
                  </a:cubicBezTo>
                  <a:cubicBezTo>
                    <a:pt x="728" y="930"/>
                    <a:pt x="697" y="450"/>
                    <a:pt x="641" y="7"/>
                  </a:cubicBezTo>
                  <a:cubicBezTo>
                    <a:pt x="641" y="0"/>
                    <a:pt x="629" y="0"/>
                    <a:pt x="62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658;p39"/>
            <p:cNvSpPr/>
            <p:nvPr/>
          </p:nvSpPr>
          <p:spPr>
            <a:xfrm>
              <a:off x="1505124" y="-7018317"/>
              <a:ext cx="1397734" cy="874401"/>
            </a:xfrm>
            <a:custGeom>
              <a:avLst/>
              <a:gdLst/>
              <a:ahLst/>
              <a:cxnLst/>
              <a:rect l="l" t="t" r="r" b="b"/>
              <a:pathLst>
                <a:path w="2994" h="1873" extrusionOk="0">
                  <a:moveTo>
                    <a:pt x="2987" y="1854"/>
                  </a:moveTo>
                  <a:cubicBezTo>
                    <a:pt x="2747" y="1060"/>
                    <a:pt x="2187" y="191"/>
                    <a:pt x="1312" y="50"/>
                  </a:cubicBezTo>
                  <a:cubicBezTo>
                    <a:pt x="1016" y="0"/>
                    <a:pt x="690" y="7"/>
                    <a:pt x="413" y="130"/>
                  </a:cubicBezTo>
                  <a:cubicBezTo>
                    <a:pt x="173" y="241"/>
                    <a:pt x="0" y="499"/>
                    <a:pt x="74" y="764"/>
                  </a:cubicBezTo>
                  <a:cubicBezTo>
                    <a:pt x="80" y="789"/>
                    <a:pt x="117" y="789"/>
                    <a:pt x="129" y="764"/>
                  </a:cubicBezTo>
                  <a:cubicBezTo>
                    <a:pt x="160" y="641"/>
                    <a:pt x="136" y="524"/>
                    <a:pt x="203" y="407"/>
                  </a:cubicBezTo>
                  <a:cubicBezTo>
                    <a:pt x="271" y="290"/>
                    <a:pt x="400" y="216"/>
                    <a:pt x="524" y="173"/>
                  </a:cubicBezTo>
                  <a:cubicBezTo>
                    <a:pt x="795" y="74"/>
                    <a:pt x="1109" y="87"/>
                    <a:pt x="1386" y="142"/>
                  </a:cubicBezTo>
                  <a:cubicBezTo>
                    <a:pt x="2193" y="296"/>
                    <a:pt x="2686" y="1158"/>
                    <a:pt x="2963" y="1860"/>
                  </a:cubicBezTo>
                  <a:cubicBezTo>
                    <a:pt x="2969" y="1873"/>
                    <a:pt x="2993" y="1867"/>
                    <a:pt x="2987" y="1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659;p39"/>
            <p:cNvSpPr/>
            <p:nvPr/>
          </p:nvSpPr>
          <p:spPr>
            <a:xfrm>
              <a:off x="3086329" y="-6411884"/>
              <a:ext cx="1018656" cy="751154"/>
            </a:xfrm>
            <a:custGeom>
              <a:avLst/>
              <a:gdLst/>
              <a:ahLst/>
              <a:cxnLst/>
              <a:rect l="l" t="t" r="r" b="b"/>
              <a:pathLst>
                <a:path w="2182" h="1609" extrusionOk="0">
                  <a:moveTo>
                    <a:pt x="7" y="26"/>
                  </a:moveTo>
                  <a:cubicBezTo>
                    <a:pt x="333" y="377"/>
                    <a:pt x="598" y="783"/>
                    <a:pt x="949" y="1110"/>
                  </a:cubicBezTo>
                  <a:cubicBezTo>
                    <a:pt x="1103" y="1251"/>
                    <a:pt x="1276" y="1368"/>
                    <a:pt x="1467" y="1442"/>
                  </a:cubicBezTo>
                  <a:cubicBezTo>
                    <a:pt x="1670" y="1522"/>
                    <a:pt x="1941" y="1609"/>
                    <a:pt x="2156" y="1547"/>
                  </a:cubicBezTo>
                  <a:cubicBezTo>
                    <a:pt x="2181" y="1547"/>
                    <a:pt x="2181" y="1510"/>
                    <a:pt x="2156" y="1504"/>
                  </a:cubicBezTo>
                  <a:cubicBezTo>
                    <a:pt x="1935" y="1442"/>
                    <a:pt x="1713" y="1448"/>
                    <a:pt x="1491" y="1362"/>
                  </a:cubicBezTo>
                  <a:cubicBezTo>
                    <a:pt x="1276" y="1282"/>
                    <a:pt x="1085" y="1134"/>
                    <a:pt x="912" y="974"/>
                  </a:cubicBezTo>
                  <a:cubicBezTo>
                    <a:pt x="592" y="678"/>
                    <a:pt x="333" y="321"/>
                    <a:pt x="25" y="7"/>
                  </a:cubicBezTo>
                  <a:cubicBezTo>
                    <a:pt x="13" y="1"/>
                    <a:pt x="1" y="13"/>
                    <a:pt x="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660;p39"/>
            <p:cNvSpPr/>
            <p:nvPr/>
          </p:nvSpPr>
          <p:spPr>
            <a:xfrm>
              <a:off x="6444815" y="-5353545"/>
              <a:ext cx="1073277" cy="247895"/>
            </a:xfrm>
            <a:custGeom>
              <a:avLst/>
              <a:gdLst/>
              <a:ahLst/>
              <a:cxnLst/>
              <a:rect l="l" t="t" r="r" b="b"/>
              <a:pathLst>
                <a:path w="2299" h="531" extrusionOk="0">
                  <a:moveTo>
                    <a:pt x="19" y="142"/>
                  </a:moveTo>
                  <a:cubicBezTo>
                    <a:pt x="401" y="148"/>
                    <a:pt x="783" y="93"/>
                    <a:pt x="1165" y="87"/>
                  </a:cubicBezTo>
                  <a:cubicBezTo>
                    <a:pt x="1590" y="81"/>
                    <a:pt x="1959" y="155"/>
                    <a:pt x="2230" y="499"/>
                  </a:cubicBezTo>
                  <a:cubicBezTo>
                    <a:pt x="2255" y="530"/>
                    <a:pt x="2298" y="493"/>
                    <a:pt x="2280" y="462"/>
                  </a:cubicBezTo>
                  <a:cubicBezTo>
                    <a:pt x="2119" y="111"/>
                    <a:pt x="1670" y="31"/>
                    <a:pt x="1331" y="19"/>
                  </a:cubicBezTo>
                  <a:cubicBezTo>
                    <a:pt x="888" y="1"/>
                    <a:pt x="456" y="105"/>
                    <a:pt x="19" y="118"/>
                  </a:cubicBezTo>
                  <a:cubicBezTo>
                    <a:pt x="1" y="118"/>
                    <a:pt x="1" y="142"/>
                    <a:pt x="19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661;p39"/>
            <p:cNvSpPr/>
            <p:nvPr/>
          </p:nvSpPr>
          <p:spPr>
            <a:xfrm>
              <a:off x="5789364" y="-5566427"/>
              <a:ext cx="457508" cy="236224"/>
            </a:xfrm>
            <a:custGeom>
              <a:avLst/>
              <a:gdLst/>
              <a:ahLst/>
              <a:cxnLst/>
              <a:rect l="l" t="t" r="r" b="b"/>
              <a:pathLst>
                <a:path w="980" h="506" extrusionOk="0">
                  <a:moveTo>
                    <a:pt x="961" y="444"/>
                  </a:moveTo>
                  <a:cubicBezTo>
                    <a:pt x="592" y="444"/>
                    <a:pt x="327" y="204"/>
                    <a:pt x="37" y="13"/>
                  </a:cubicBezTo>
                  <a:cubicBezTo>
                    <a:pt x="19" y="1"/>
                    <a:pt x="0" y="25"/>
                    <a:pt x="13" y="44"/>
                  </a:cubicBezTo>
                  <a:cubicBezTo>
                    <a:pt x="228" y="309"/>
                    <a:pt x="622" y="506"/>
                    <a:pt x="961" y="469"/>
                  </a:cubicBezTo>
                  <a:cubicBezTo>
                    <a:pt x="980" y="469"/>
                    <a:pt x="980" y="444"/>
                    <a:pt x="961" y="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662;p39"/>
            <p:cNvSpPr/>
            <p:nvPr/>
          </p:nvSpPr>
          <p:spPr>
            <a:xfrm>
              <a:off x="3583986" y="-6805435"/>
              <a:ext cx="1578870" cy="541073"/>
            </a:xfrm>
            <a:custGeom>
              <a:avLst/>
              <a:gdLst/>
              <a:ahLst/>
              <a:cxnLst/>
              <a:rect l="l" t="t" r="r" b="b"/>
              <a:pathLst>
                <a:path w="3382" h="1159" extrusionOk="0">
                  <a:moveTo>
                    <a:pt x="3375" y="986"/>
                  </a:moveTo>
                  <a:cubicBezTo>
                    <a:pt x="2827" y="419"/>
                    <a:pt x="2113" y="0"/>
                    <a:pt x="1300" y="105"/>
                  </a:cubicBezTo>
                  <a:cubicBezTo>
                    <a:pt x="992" y="142"/>
                    <a:pt x="684" y="247"/>
                    <a:pt x="425" y="425"/>
                  </a:cubicBezTo>
                  <a:cubicBezTo>
                    <a:pt x="228" y="573"/>
                    <a:pt x="0" y="862"/>
                    <a:pt x="56" y="1127"/>
                  </a:cubicBezTo>
                  <a:cubicBezTo>
                    <a:pt x="62" y="1158"/>
                    <a:pt x="105" y="1158"/>
                    <a:pt x="111" y="1127"/>
                  </a:cubicBezTo>
                  <a:cubicBezTo>
                    <a:pt x="142" y="992"/>
                    <a:pt x="173" y="856"/>
                    <a:pt x="247" y="739"/>
                  </a:cubicBezTo>
                  <a:cubicBezTo>
                    <a:pt x="321" y="610"/>
                    <a:pt x="438" y="518"/>
                    <a:pt x="561" y="437"/>
                  </a:cubicBezTo>
                  <a:cubicBezTo>
                    <a:pt x="813" y="277"/>
                    <a:pt x="1121" y="203"/>
                    <a:pt x="1411" y="173"/>
                  </a:cubicBezTo>
                  <a:cubicBezTo>
                    <a:pt x="2125" y="93"/>
                    <a:pt x="2870" y="499"/>
                    <a:pt x="3363" y="998"/>
                  </a:cubicBezTo>
                  <a:cubicBezTo>
                    <a:pt x="3369" y="1004"/>
                    <a:pt x="3382" y="992"/>
                    <a:pt x="3375" y="9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663;p39"/>
            <p:cNvSpPr/>
            <p:nvPr/>
          </p:nvSpPr>
          <p:spPr>
            <a:xfrm>
              <a:off x="3690427" y="-6489381"/>
              <a:ext cx="299248" cy="480850"/>
            </a:xfrm>
            <a:custGeom>
              <a:avLst/>
              <a:gdLst/>
              <a:ahLst/>
              <a:cxnLst/>
              <a:rect l="l" t="t" r="r" b="b"/>
              <a:pathLst>
                <a:path w="641" h="1030" extrusionOk="0">
                  <a:moveTo>
                    <a:pt x="579" y="1"/>
                  </a:moveTo>
                  <a:cubicBezTo>
                    <a:pt x="6" y="56"/>
                    <a:pt x="0" y="1029"/>
                    <a:pt x="610" y="1023"/>
                  </a:cubicBezTo>
                  <a:cubicBezTo>
                    <a:pt x="635" y="1023"/>
                    <a:pt x="641" y="998"/>
                    <a:pt x="622" y="986"/>
                  </a:cubicBezTo>
                  <a:cubicBezTo>
                    <a:pt x="437" y="875"/>
                    <a:pt x="246" y="826"/>
                    <a:pt x="222" y="580"/>
                  </a:cubicBezTo>
                  <a:cubicBezTo>
                    <a:pt x="203" y="346"/>
                    <a:pt x="345" y="81"/>
                    <a:pt x="585" y="31"/>
                  </a:cubicBezTo>
                  <a:cubicBezTo>
                    <a:pt x="604" y="31"/>
                    <a:pt x="598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664;p39"/>
            <p:cNvSpPr/>
            <p:nvPr/>
          </p:nvSpPr>
          <p:spPr>
            <a:xfrm>
              <a:off x="4403300" y="-6523927"/>
              <a:ext cx="1550392" cy="1426678"/>
            </a:xfrm>
            <a:custGeom>
              <a:avLst/>
              <a:gdLst/>
              <a:ahLst/>
              <a:cxnLst/>
              <a:rect l="l" t="t" r="r" b="b"/>
              <a:pathLst>
                <a:path w="3321" h="3056" extrusionOk="0">
                  <a:moveTo>
                    <a:pt x="1" y="13"/>
                  </a:moveTo>
                  <a:cubicBezTo>
                    <a:pt x="309" y="149"/>
                    <a:pt x="635" y="259"/>
                    <a:pt x="918" y="450"/>
                  </a:cubicBezTo>
                  <a:cubicBezTo>
                    <a:pt x="1263" y="684"/>
                    <a:pt x="1430" y="1085"/>
                    <a:pt x="1639" y="1436"/>
                  </a:cubicBezTo>
                  <a:cubicBezTo>
                    <a:pt x="1842" y="1787"/>
                    <a:pt x="2076" y="2126"/>
                    <a:pt x="2353" y="2421"/>
                  </a:cubicBezTo>
                  <a:cubicBezTo>
                    <a:pt x="2587" y="2686"/>
                    <a:pt x="2926" y="2988"/>
                    <a:pt x="3283" y="3050"/>
                  </a:cubicBezTo>
                  <a:cubicBezTo>
                    <a:pt x="3308" y="3056"/>
                    <a:pt x="3320" y="3025"/>
                    <a:pt x="3302" y="3019"/>
                  </a:cubicBezTo>
                  <a:cubicBezTo>
                    <a:pt x="3142" y="2920"/>
                    <a:pt x="2975" y="2846"/>
                    <a:pt x="2822" y="2742"/>
                  </a:cubicBezTo>
                  <a:cubicBezTo>
                    <a:pt x="2643" y="2612"/>
                    <a:pt x="2489" y="2458"/>
                    <a:pt x="2341" y="2298"/>
                  </a:cubicBezTo>
                  <a:cubicBezTo>
                    <a:pt x="2052" y="1978"/>
                    <a:pt x="1818" y="1608"/>
                    <a:pt x="1602" y="1239"/>
                  </a:cubicBezTo>
                  <a:cubicBezTo>
                    <a:pt x="1423" y="918"/>
                    <a:pt x="1251" y="617"/>
                    <a:pt x="943" y="401"/>
                  </a:cubicBezTo>
                  <a:cubicBezTo>
                    <a:pt x="666" y="204"/>
                    <a:pt x="321" y="130"/>
                    <a:pt x="7" y="7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665;p39"/>
            <p:cNvSpPr/>
            <p:nvPr/>
          </p:nvSpPr>
          <p:spPr>
            <a:xfrm>
              <a:off x="6142766" y="-5108918"/>
              <a:ext cx="222218" cy="89634"/>
            </a:xfrm>
            <a:custGeom>
              <a:avLst/>
              <a:gdLst/>
              <a:ahLst/>
              <a:cxnLst/>
              <a:rect l="l" t="t" r="r" b="b"/>
              <a:pathLst>
                <a:path w="476" h="192" extrusionOk="0">
                  <a:moveTo>
                    <a:pt x="32" y="56"/>
                  </a:moveTo>
                  <a:cubicBezTo>
                    <a:pt x="143" y="117"/>
                    <a:pt x="340" y="191"/>
                    <a:pt x="463" y="117"/>
                  </a:cubicBezTo>
                  <a:cubicBezTo>
                    <a:pt x="475" y="111"/>
                    <a:pt x="475" y="86"/>
                    <a:pt x="457" y="80"/>
                  </a:cubicBezTo>
                  <a:cubicBezTo>
                    <a:pt x="395" y="74"/>
                    <a:pt x="340" y="86"/>
                    <a:pt x="278" y="80"/>
                  </a:cubicBezTo>
                  <a:cubicBezTo>
                    <a:pt x="198" y="74"/>
                    <a:pt x="124" y="49"/>
                    <a:pt x="50" y="12"/>
                  </a:cubicBezTo>
                  <a:cubicBezTo>
                    <a:pt x="26" y="0"/>
                    <a:pt x="1" y="37"/>
                    <a:pt x="3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666;p39"/>
            <p:cNvSpPr/>
            <p:nvPr/>
          </p:nvSpPr>
          <p:spPr>
            <a:xfrm>
              <a:off x="5062019" y="-5663997"/>
              <a:ext cx="604097" cy="696066"/>
            </a:xfrm>
            <a:custGeom>
              <a:avLst/>
              <a:gdLst/>
              <a:ahLst/>
              <a:cxnLst/>
              <a:rect l="l" t="t" r="r" b="b"/>
              <a:pathLst>
                <a:path w="1294" h="1491" extrusionOk="0">
                  <a:moveTo>
                    <a:pt x="6" y="7"/>
                  </a:moveTo>
                  <a:cubicBezTo>
                    <a:pt x="80" y="345"/>
                    <a:pt x="216" y="641"/>
                    <a:pt x="444" y="906"/>
                  </a:cubicBezTo>
                  <a:cubicBezTo>
                    <a:pt x="647" y="1146"/>
                    <a:pt x="955" y="1399"/>
                    <a:pt x="1269" y="1485"/>
                  </a:cubicBezTo>
                  <a:cubicBezTo>
                    <a:pt x="1287" y="1491"/>
                    <a:pt x="1293" y="1466"/>
                    <a:pt x="1281" y="1454"/>
                  </a:cubicBezTo>
                  <a:cubicBezTo>
                    <a:pt x="1022" y="1263"/>
                    <a:pt x="751" y="1127"/>
                    <a:pt x="524" y="887"/>
                  </a:cubicBezTo>
                  <a:cubicBezTo>
                    <a:pt x="290" y="641"/>
                    <a:pt x="105" y="333"/>
                    <a:pt x="12" y="7"/>
                  </a:cubicBezTo>
                  <a:cubicBezTo>
                    <a:pt x="6" y="0"/>
                    <a:pt x="0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667;p39"/>
            <p:cNvSpPr/>
            <p:nvPr/>
          </p:nvSpPr>
          <p:spPr>
            <a:xfrm>
              <a:off x="5027473" y="-5278850"/>
              <a:ext cx="178802" cy="279640"/>
            </a:xfrm>
            <a:custGeom>
              <a:avLst/>
              <a:gdLst/>
              <a:ahLst/>
              <a:cxnLst/>
              <a:rect l="l" t="t" r="r" b="b"/>
              <a:pathLst>
                <a:path w="383" h="599" extrusionOk="0">
                  <a:moveTo>
                    <a:pt x="0" y="19"/>
                  </a:moveTo>
                  <a:cubicBezTo>
                    <a:pt x="0" y="142"/>
                    <a:pt x="37" y="241"/>
                    <a:pt x="105" y="339"/>
                  </a:cubicBezTo>
                  <a:cubicBezTo>
                    <a:pt x="166" y="432"/>
                    <a:pt x="253" y="549"/>
                    <a:pt x="351" y="592"/>
                  </a:cubicBezTo>
                  <a:cubicBezTo>
                    <a:pt x="370" y="598"/>
                    <a:pt x="382" y="586"/>
                    <a:pt x="376" y="574"/>
                  </a:cubicBezTo>
                  <a:cubicBezTo>
                    <a:pt x="339" y="487"/>
                    <a:pt x="253" y="426"/>
                    <a:pt x="197" y="358"/>
                  </a:cubicBezTo>
                  <a:cubicBezTo>
                    <a:pt x="117" y="259"/>
                    <a:pt x="43" y="149"/>
                    <a:pt x="31" y="19"/>
                  </a:cubicBezTo>
                  <a:cubicBezTo>
                    <a:pt x="25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668;p39"/>
            <p:cNvSpPr/>
            <p:nvPr/>
          </p:nvSpPr>
          <p:spPr>
            <a:xfrm>
              <a:off x="3218913" y="-5080440"/>
              <a:ext cx="279173" cy="135852"/>
            </a:xfrm>
            <a:custGeom>
              <a:avLst/>
              <a:gdLst/>
              <a:ahLst/>
              <a:cxnLst/>
              <a:rect l="l" t="t" r="r" b="b"/>
              <a:pathLst>
                <a:path w="598" h="291" extrusionOk="0">
                  <a:moveTo>
                    <a:pt x="18" y="38"/>
                  </a:moveTo>
                  <a:cubicBezTo>
                    <a:pt x="160" y="118"/>
                    <a:pt x="413" y="290"/>
                    <a:pt x="579" y="204"/>
                  </a:cubicBezTo>
                  <a:cubicBezTo>
                    <a:pt x="597" y="198"/>
                    <a:pt x="591" y="173"/>
                    <a:pt x="573" y="167"/>
                  </a:cubicBezTo>
                  <a:cubicBezTo>
                    <a:pt x="499" y="142"/>
                    <a:pt x="413" y="142"/>
                    <a:pt x="339" y="124"/>
                  </a:cubicBezTo>
                  <a:cubicBezTo>
                    <a:pt x="234" y="93"/>
                    <a:pt x="136" y="50"/>
                    <a:pt x="37" y="7"/>
                  </a:cubicBezTo>
                  <a:cubicBezTo>
                    <a:pt x="18" y="1"/>
                    <a:pt x="0" y="25"/>
                    <a:pt x="18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669;p39"/>
            <p:cNvSpPr/>
            <p:nvPr/>
          </p:nvSpPr>
          <p:spPr>
            <a:xfrm>
              <a:off x="803455" y="-5847935"/>
              <a:ext cx="538272" cy="373943"/>
            </a:xfrm>
            <a:custGeom>
              <a:avLst/>
              <a:gdLst/>
              <a:ahLst/>
              <a:cxnLst/>
              <a:rect l="l" t="t" r="r" b="b"/>
              <a:pathLst>
                <a:path w="1153" h="801" extrusionOk="0">
                  <a:moveTo>
                    <a:pt x="6" y="12"/>
                  </a:moveTo>
                  <a:cubicBezTo>
                    <a:pt x="321" y="314"/>
                    <a:pt x="684" y="690"/>
                    <a:pt x="1121" y="795"/>
                  </a:cubicBezTo>
                  <a:cubicBezTo>
                    <a:pt x="1146" y="801"/>
                    <a:pt x="1152" y="776"/>
                    <a:pt x="1140" y="764"/>
                  </a:cubicBezTo>
                  <a:cubicBezTo>
                    <a:pt x="949" y="647"/>
                    <a:pt x="752" y="555"/>
                    <a:pt x="567" y="431"/>
                  </a:cubicBezTo>
                  <a:cubicBezTo>
                    <a:pt x="376" y="302"/>
                    <a:pt x="191" y="154"/>
                    <a:pt x="13" y="6"/>
                  </a:cubicBezTo>
                  <a:cubicBezTo>
                    <a:pt x="6" y="0"/>
                    <a:pt x="0" y="6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670;p39"/>
            <p:cNvSpPr/>
            <p:nvPr/>
          </p:nvSpPr>
          <p:spPr>
            <a:xfrm>
              <a:off x="1225950" y="-5842332"/>
              <a:ext cx="529402" cy="187205"/>
            </a:xfrm>
            <a:custGeom>
              <a:avLst/>
              <a:gdLst/>
              <a:ahLst/>
              <a:cxnLst/>
              <a:rect l="l" t="t" r="r" b="b"/>
              <a:pathLst>
                <a:path w="1134" h="401" extrusionOk="0">
                  <a:moveTo>
                    <a:pt x="7" y="19"/>
                  </a:moveTo>
                  <a:cubicBezTo>
                    <a:pt x="284" y="247"/>
                    <a:pt x="752" y="401"/>
                    <a:pt x="1115" y="327"/>
                  </a:cubicBezTo>
                  <a:cubicBezTo>
                    <a:pt x="1134" y="321"/>
                    <a:pt x="1134" y="296"/>
                    <a:pt x="1115" y="290"/>
                  </a:cubicBezTo>
                  <a:cubicBezTo>
                    <a:pt x="943" y="253"/>
                    <a:pt x="758" y="259"/>
                    <a:pt x="586" y="228"/>
                  </a:cubicBezTo>
                  <a:cubicBezTo>
                    <a:pt x="389" y="198"/>
                    <a:pt x="173" y="12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671;p39"/>
            <p:cNvSpPr/>
            <p:nvPr/>
          </p:nvSpPr>
          <p:spPr>
            <a:xfrm>
              <a:off x="3888837" y="-6353995"/>
              <a:ext cx="443036" cy="397285"/>
            </a:xfrm>
            <a:custGeom>
              <a:avLst/>
              <a:gdLst/>
              <a:ahLst/>
              <a:cxnLst/>
              <a:rect l="l" t="t" r="r" b="b"/>
              <a:pathLst>
                <a:path w="949" h="851" extrusionOk="0">
                  <a:moveTo>
                    <a:pt x="665" y="850"/>
                  </a:moveTo>
                  <a:cubicBezTo>
                    <a:pt x="875" y="739"/>
                    <a:pt x="949" y="530"/>
                    <a:pt x="887" y="308"/>
                  </a:cubicBezTo>
                  <a:cubicBezTo>
                    <a:pt x="825" y="105"/>
                    <a:pt x="561" y="0"/>
                    <a:pt x="370" y="31"/>
                  </a:cubicBezTo>
                  <a:cubicBezTo>
                    <a:pt x="203" y="49"/>
                    <a:pt x="49" y="197"/>
                    <a:pt x="25" y="364"/>
                  </a:cubicBezTo>
                  <a:cubicBezTo>
                    <a:pt x="0" y="542"/>
                    <a:pt x="166" y="684"/>
                    <a:pt x="333" y="696"/>
                  </a:cubicBezTo>
                  <a:cubicBezTo>
                    <a:pt x="363" y="696"/>
                    <a:pt x="376" y="653"/>
                    <a:pt x="351" y="641"/>
                  </a:cubicBezTo>
                  <a:cubicBezTo>
                    <a:pt x="234" y="579"/>
                    <a:pt x="99" y="536"/>
                    <a:pt x="105" y="376"/>
                  </a:cubicBezTo>
                  <a:cubicBezTo>
                    <a:pt x="111" y="247"/>
                    <a:pt x="234" y="148"/>
                    <a:pt x="345" y="111"/>
                  </a:cubicBezTo>
                  <a:cubicBezTo>
                    <a:pt x="505" y="56"/>
                    <a:pt x="696" y="148"/>
                    <a:pt x="801" y="277"/>
                  </a:cubicBezTo>
                  <a:cubicBezTo>
                    <a:pt x="930" y="450"/>
                    <a:pt x="838" y="739"/>
                    <a:pt x="659" y="844"/>
                  </a:cubicBezTo>
                  <a:cubicBezTo>
                    <a:pt x="653" y="844"/>
                    <a:pt x="659" y="850"/>
                    <a:pt x="665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672;p39"/>
            <p:cNvSpPr/>
            <p:nvPr/>
          </p:nvSpPr>
          <p:spPr>
            <a:xfrm>
              <a:off x="3966333" y="-6253623"/>
              <a:ext cx="218950" cy="239025"/>
            </a:xfrm>
            <a:custGeom>
              <a:avLst/>
              <a:gdLst/>
              <a:ahLst/>
              <a:cxnLst/>
              <a:rect l="l" t="t" r="r" b="b"/>
              <a:pathLst>
                <a:path w="469" h="512" extrusionOk="0">
                  <a:moveTo>
                    <a:pt x="469" y="198"/>
                  </a:moveTo>
                  <a:cubicBezTo>
                    <a:pt x="438" y="19"/>
                    <a:pt x="234" y="1"/>
                    <a:pt x="105" y="93"/>
                  </a:cubicBezTo>
                  <a:cubicBezTo>
                    <a:pt x="44" y="142"/>
                    <a:pt x="0" y="216"/>
                    <a:pt x="13" y="296"/>
                  </a:cubicBezTo>
                  <a:cubicBezTo>
                    <a:pt x="25" y="339"/>
                    <a:pt x="44" y="376"/>
                    <a:pt x="74" y="413"/>
                  </a:cubicBezTo>
                  <a:cubicBezTo>
                    <a:pt x="111" y="450"/>
                    <a:pt x="173" y="512"/>
                    <a:pt x="234" y="506"/>
                  </a:cubicBezTo>
                  <a:cubicBezTo>
                    <a:pt x="253" y="506"/>
                    <a:pt x="265" y="487"/>
                    <a:pt x="253" y="469"/>
                  </a:cubicBezTo>
                  <a:cubicBezTo>
                    <a:pt x="234" y="432"/>
                    <a:pt x="185" y="407"/>
                    <a:pt x="154" y="383"/>
                  </a:cubicBezTo>
                  <a:cubicBezTo>
                    <a:pt x="124" y="358"/>
                    <a:pt x="105" y="327"/>
                    <a:pt x="93" y="290"/>
                  </a:cubicBezTo>
                  <a:cubicBezTo>
                    <a:pt x="74" y="241"/>
                    <a:pt x="105" y="192"/>
                    <a:pt x="142" y="155"/>
                  </a:cubicBezTo>
                  <a:cubicBezTo>
                    <a:pt x="234" y="75"/>
                    <a:pt x="388" y="75"/>
                    <a:pt x="432" y="210"/>
                  </a:cubicBezTo>
                  <a:cubicBezTo>
                    <a:pt x="438" y="235"/>
                    <a:pt x="469" y="222"/>
                    <a:pt x="469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673;p39"/>
            <p:cNvSpPr/>
            <p:nvPr/>
          </p:nvSpPr>
          <p:spPr>
            <a:xfrm>
              <a:off x="3552241" y="-6127108"/>
              <a:ext cx="543874" cy="256298"/>
            </a:xfrm>
            <a:custGeom>
              <a:avLst/>
              <a:gdLst/>
              <a:ahLst/>
              <a:cxnLst/>
              <a:rect l="l" t="t" r="r" b="b"/>
              <a:pathLst>
                <a:path w="1165" h="549" extrusionOk="0">
                  <a:moveTo>
                    <a:pt x="1152" y="500"/>
                  </a:moveTo>
                  <a:cubicBezTo>
                    <a:pt x="949" y="487"/>
                    <a:pt x="733" y="463"/>
                    <a:pt x="530" y="407"/>
                  </a:cubicBezTo>
                  <a:cubicBezTo>
                    <a:pt x="425" y="383"/>
                    <a:pt x="327" y="333"/>
                    <a:pt x="241" y="266"/>
                  </a:cubicBezTo>
                  <a:cubicBezTo>
                    <a:pt x="148" y="198"/>
                    <a:pt x="111" y="93"/>
                    <a:pt x="37" y="13"/>
                  </a:cubicBezTo>
                  <a:cubicBezTo>
                    <a:pt x="25" y="1"/>
                    <a:pt x="0" y="13"/>
                    <a:pt x="0" y="32"/>
                  </a:cubicBezTo>
                  <a:cubicBezTo>
                    <a:pt x="0" y="229"/>
                    <a:pt x="235" y="376"/>
                    <a:pt x="395" y="444"/>
                  </a:cubicBezTo>
                  <a:cubicBezTo>
                    <a:pt x="641" y="549"/>
                    <a:pt x="900" y="530"/>
                    <a:pt x="1152" y="518"/>
                  </a:cubicBezTo>
                  <a:cubicBezTo>
                    <a:pt x="1165" y="518"/>
                    <a:pt x="1165" y="500"/>
                    <a:pt x="1152" y="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5620;p39"/>
          <p:cNvGrpSpPr/>
          <p:nvPr/>
        </p:nvGrpSpPr>
        <p:grpSpPr>
          <a:xfrm>
            <a:off x="991172" y="4488173"/>
            <a:ext cx="2788498" cy="643975"/>
            <a:chOff x="-2647000" y="-8191500"/>
            <a:chExt cx="10257051" cy="3246912"/>
          </a:xfrm>
        </p:grpSpPr>
        <p:sp>
          <p:nvSpPr>
            <p:cNvPr id="398" name="Google Shape;5621;p39"/>
            <p:cNvSpPr/>
            <p:nvPr/>
          </p:nvSpPr>
          <p:spPr>
            <a:xfrm>
              <a:off x="-2647000" y="-8191500"/>
              <a:ext cx="10225306" cy="3223565"/>
            </a:xfrm>
            <a:custGeom>
              <a:avLst/>
              <a:gdLst/>
              <a:ahLst/>
              <a:cxnLst/>
              <a:rect l="l" t="t" r="r" b="b"/>
              <a:pathLst>
                <a:path w="21903" h="6905" extrusionOk="0">
                  <a:moveTo>
                    <a:pt x="0" y="4546"/>
                  </a:moveTo>
                  <a:cubicBezTo>
                    <a:pt x="80" y="4540"/>
                    <a:pt x="160" y="4527"/>
                    <a:pt x="234" y="4527"/>
                  </a:cubicBezTo>
                  <a:cubicBezTo>
                    <a:pt x="1768" y="4423"/>
                    <a:pt x="2495" y="5328"/>
                    <a:pt x="3437" y="4848"/>
                  </a:cubicBezTo>
                  <a:cubicBezTo>
                    <a:pt x="4139" y="4490"/>
                    <a:pt x="4275" y="2526"/>
                    <a:pt x="2821" y="2612"/>
                  </a:cubicBezTo>
                  <a:cubicBezTo>
                    <a:pt x="1934" y="2661"/>
                    <a:pt x="1651" y="3351"/>
                    <a:pt x="1910" y="3665"/>
                  </a:cubicBezTo>
                  <a:cubicBezTo>
                    <a:pt x="2076" y="3868"/>
                    <a:pt x="2569" y="3912"/>
                    <a:pt x="2581" y="3942"/>
                  </a:cubicBezTo>
                  <a:cubicBezTo>
                    <a:pt x="2322" y="3992"/>
                    <a:pt x="1257" y="4343"/>
                    <a:pt x="918" y="3560"/>
                  </a:cubicBezTo>
                  <a:cubicBezTo>
                    <a:pt x="191" y="1842"/>
                    <a:pt x="3659" y="0"/>
                    <a:pt x="6270" y="1879"/>
                  </a:cubicBezTo>
                  <a:cubicBezTo>
                    <a:pt x="7219" y="2575"/>
                    <a:pt x="7816" y="3320"/>
                    <a:pt x="8660" y="3936"/>
                  </a:cubicBezTo>
                  <a:cubicBezTo>
                    <a:pt x="10194" y="5051"/>
                    <a:pt x="10834" y="3025"/>
                    <a:pt x="9769" y="2791"/>
                  </a:cubicBezTo>
                  <a:cubicBezTo>
                    <a:pt x="9227" y="2674"/>
                    <a:pt x="8943" y="3049"/>
                    <a:pt x="9048" y="3289"/>
                  </a:cubicBezTo>
                  <a:cubicBezTo>
                    <a:pt x="9110" y="3437"/>
                    <a:pt x="9399" y="3548"/>
                    <a:pt x="9405" y="3573"/>
                  </a:cubicBezTo>
                  <a:cubicBezTo>
                    <a:pt x="9239" y="3554"/>
                    <a:pt x="8543" y="3597"/>
                    <a:pt x="8469" y="3055"/>
                  </a:cubicBezTo>
                  <a:cubicBezTo>
                    <a:pt x="8321" y="1879"/>
                    <a:pt x="10711" y="1325"/>
                    <a:pt x="11961" y="2926"/>
                  </a:cubicBezTo>
                  <a:cubicBezTo>
                    <a:pt x="12337" y="3406"/>
                    <a:pt x="12664" y="3893"/>
                    <a:pt x="12996" y="4337"/>
                  </a:cubicBezTo>
                  <a:cubicBezTo>
                    <a:pt x="13366" y="4842"/>
                    <a:pt x="13939" y="5402"/>
                    <a:pt x="14665" y="5174"/>
                  </a:cubicBezTo>
                  <a:cubicBezTo>
                    <a:pt x="15244" y="4989"/>
                    <a:pt x="15528" y="3924"/>
                    <a:pt x="14635" y="3838"/>
                  </a:cubicBezTo>
                  <a:cubicBezTo>
                    <a:pt x="14080" y="3788"/>
                    <a:pt x="13846" y="4195"/>
                    <a:pt x="13975" y="4410"/>
                  </a:cubicBezTo>
                  <a:cubicBezTo>
                    <a:pt x="14056" y="4552"/>
                    <a:pt x="14357" y="4626"/>
                    <a:pt x="14363" y="4644"/>
                  </a:cubicBezTo>
                  <a:cubicBezTo>
                    <a:pt x="14197" y="4651"/>
                    <a:pt x="13514" y="4774"/>
                    <a:pt x="13378" y="4250"/>
                  </a:cubicBezTo>
                  <a:cubicBezTo>
                    <a:pt x="13089" y="3117"/>
                    <a:pt x="15386" y="2298"/>
                    <a:pt x="16815" y="3708"/>
                  </a:cubicBezTo>
                  <a:cubicBezTo>
                    <a:pt x="17499" y="4398"/>
                    <a:pt x="17733" y="5279"/>
                    <a:pt x="18626" y="5778"/>
                  </a:cubicBezTo>
                  <a:cubicBezTo>
                    <a:pt x="19192" y="6092"/>
                    <a:pt x="19617" y="5858"/>
                    <a:pt x="20517" y="5889"/>
                  </a:cubicBezTo>
                  <a:cubicBezTo>
                    <a:pt x="21120" y="5907"/>
                    <a:pt x="21791" y="6184"/>
                    <a:pt x="21902" y="6905"/>
                  </a:cubicBezTo>
                  <a:lnTo>
                    <a:pt x="0" y="6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622;p39"/>
            <p:cNvSpPr/>
            <p:nvPr/>
          </p:nvSpPr>
          <p:spPr>
            <a:xfrm>
              <a:off x="-2647000" y="-7757333"/>
              <a:ext cx="10257051" cy="2789399"/>
            </a:xfrm>
            <a:custGeom>
              <a:avLst/>
              <a:gdLst/>
              <a:ahLst/>
              <a:cxnLst/>
              <a:rect l="l" t="t" r="r" b="b"/>
              <a:pathLst>
                <a:path w="21971" h="5975" extrusionOk="0">
                  <a:moveTo>
                    <a:pt x="0" y="3548"/>
                  </a:moveTo>
                  <a:cubicBezTo>
                    <a:pt x="74" y="3542"/>
                    <a:pt x="154" y="3530"/>
                    <a:pt x="234" y="3530"/>
                  </a:cubicBezTo>
                  <a:cubicBezTo>
                    <a:pt x="955" y="3480"/>
                    <a:pt x="1503" y="3653"/>
                    <a:pt x="1971" y="3801"/>
                  </a:cubicBezTo>
                  <a:cubicBezTo>
                    <a:pt x="2495" y="3967"/>
                    <a:pt x="2926" y="4102"/>
                    <a:pt x="3406" y="3856"/>
                  </a:cubicBezTo>
                  <a:cubicBezTo>
                    <a:pt x="3628" y="3745"/>
                    <a:pt x="3788" y="3456"/>
                    <a:pt x="3850" y="3129"/>
                  </a:cubicBezTo>
                  <a:cubicBezTo>
                    <a:pt x="3893" y="2926"/>
                    <a:pt x="3893" y="2711"/>
                    <a:pt x="3850" y="2513"/>
                  </a:cubicBezTo>
                  <a:cubicBezTo>
                    <a:pt x="3807" y="2316"/>
                    <a:pt x="3727" y="2138"/>
                    <a:pt x="3591" y="2002"/>
                  </a:cubicBezTo>
                  <a:cubicBezTo>
                    <a:pt x="3425" y="1830"/>
                    <a:pt x="3172" y="1725"/>
                    <a:pt x="2827" y="1750"/>
                  </a:cubicBezTo>
                  <a:cubicBezTo>
                    <a:pt x="2526" y="1768"/>
                    <a:pt x="2291" y="1861"/>
                    <a:pt x="2137" y="1990"/>
                  </a:cubicBezTo>
                  <a:cubicBezTo>
                    <a:pt x="2045" y="2064"/>
                    <a:pt x="1984" y="2150"/>
                    <a:pt x="1940" y="2236"/>
                  </a:cubicBezTo>
                  <a:cubicBezTo>
                    <a:pt x="1897" y="2322"/>
                    <a:pt x="1879" y="2409"/>
                    <a:pt x="1885" y="2495"/>
                  </a:cubicBezTo>
                  <a:cubicBezTo>
                    <a:pt x="1891" y="2569"/>
                    <a:pt x="1916" y="2643"/>
                    <a:pt x="1959" y="2698"/>
                  </a:cubicBezTo>
                  <a:cubicBezTo>
                    <a:pt x="2064" y="2821"/>
                    <a:pt x="2341" y="2883"/>
                    <a:pt x="2495" y="2914"/>
                  </a:cubicBezTo>
                  <a:cubicBezTo>
                    <a:pt x="2569" y="2932"/>
                    <a:pt x="2618" y="2945"/>
                    <a:pt x="2643" y="2975"/>
                  </a:cubicBezTo>
                  <a:lnTo>
                    <a:pt x="2692" y="3062"/>
                  </a:lnTo>
                  <a:lnTo>
                    <a:pt x="2593" y="3080"/>
                  </a:lnTo>
                  <a:cubicBezTo>
                    <a:pt x="2569" y="3080"/>
                    <a:pt x="2532" y="3092"/>
                    <a:pt x="2489" y="3105"/>
                  </a:cubicBezTo>
                  <a:cubicBezTo>
                    <a:pt x="2107" y="3191"/>
                    <a:pt x="1183" y="3407"/>
                    <a:pt x="856" y="2655"/>
                  </a:cubicBezTo>
                  <a:cubicBezTo>
                    <a:pt x="715" y="2316"/>
                    <a:pt x="727" y="1978"/>
                    <a:pt x="850" y="1663"/>
                  </a:cubicBezTo>
                  <a:cubicBezTo>
                    <a:pt x="1004" y="1282"/>
                    <a:pt x="1318" y="937"/>
                    <a:pt x="1743" y="672"/>
                  </a:cubicBezTo>
                  <a:cubicBezTo>
                    <a:pt x="2168" y="401"/>
                    <a:pt x="2698" y="210"/>
                    <a:pt x="3277" y="130"/>
                  </a:cubicBezTo>
                  <a:cubicBezTo>
                    <a:pt x="4232" y="0"/>
                    <a:pt x="5334" y="191"/>
                    <a:pt x="6313" y="900"/>
                  </a:cubicBezTo>
                  <a:lnTo>
                    <a:pt x="6313" y="900"/>
                  </a:lnTo>
                  <a:cubicBezTo>
                    <a:pt x="6800" y="1257"/>
                    <a:pt x="7194" y="1626"/>
                    <a:pt x="7576" y="1984"/>
                  </a:cubicBezTo>
                  <a:cubicBezTo>
                    <a:pt x="7939" y="2322"/>
                    <a:pt x="8297" y="2655"/>
                    <a:pt x="8703" y="2951"/>
                  </a:cubicBezTo>
                  <a:cubicBezTo>
                    <a:pt x="9190" y="3302"/>
                    <a:pt x="9572" y="3326"/>
                    <a:pt x="9836" y="3197"/>
                  </a:cubicBezTo>
                  <a:cubicBezTo>
                    <a:pt x="9978" y="3123"/>
                    <a:pt x="10089" y="3000"/>
                    <a:pt x="10151" y="2864"/>
                  </a:cubicBezTo>
                  <a:cubicBezTo>
                    <a:pt x="10218" y="2723"/>
                    <a:pt x="10243" y="2563"/>
                    <a:pt x="10218" y="2415"/>
                  </a:cubicBezTo>
                  <a:cubicBezTo>
                    <a:pt x="10188" y="2187"/>
                    <a:pt x="10040" y="1990"/>
                    <a:pt x="9756" y="1928"/>
                  </a:cubicBezTo>
                  <a:cubicBezTo>
                    <a:pt x="9584" y="1891"/>
                    <a:pt x="9442" y="1904"/>
                    <a:pt x="9331" y="1953"/>
                  </a:cubicBezTo>
                  <a:cubicBezTo>
                    <a:pt x="9264" y="1984"/>
                    <a:pt x="9208" y="2021"/>
                    <a:pt x="9171" y="2070"/>
                  </a:cubicBezTo>
                  <a:cubicBezTo>
                    <a:pt x="9134" y="2113"/>
                    <a:pt x="9110" y="2156"/>
                    <a:pt x="9097" y="2205"/>
                  </a:cubicBezTo>
                  <a:cubicBezTo>
                    <a:pt x="9091" y="2249"/>
                    <a:pt x="9091" y="2292"/>
                    <a:pt x="9110" y="2329"/>
                  </a:cubicBezTo>
                  <a:cubicBezTo>
                    <a:pt x="9147" y="2421"/>
                    <a:pt x="9294" y="2501"/>
                    <a:pt x="9381" y="2544"/>
                  </a:cubicBezTo>
                  <a:cubicBezTo>
                    <a:pt x="9424" y="2569"/>
                    <a:pt x="9461" y="2587"/>
                    <a:pt x="9467" y="2624"/>
                  </a:cubicBezTo>
                  <a:lnTo>
                    <a:pt x="9492" y="2717"/>
                  </a:lnTo>
                  <a:lnTo>
                    <a:pt x="9399" y="2704"/>
                  </a:lnTo>
                  <a:cubicBezTo>
                    <a:pt x="9381" y="2704"/>
                    <a:pt x="9356" y="2704"/>
                    <a:pt x="9331" y="2704"/>
                  </a:cubicBezTo>
                  <a:cubicBezTo>
                    <a:pt x="9079" y="2692"/>
                    <a:pt x="8475" y="2674"/>
                    <a:pt x="8408" y="2132"/>
                  </a:cubicBezTo>
                  <a:cubicBezTo>
                    <a:pt x="8377" y="1891"/>
                    <a:pt x="8445" y="1670"/>
                    <a:pt x="8586" y="1485"/>
                  </a:cubicBezTo>
                  <a:cubicBezTo>
                    <a:pt x="8746" y="1282"/>
                    <a:pt x="8999" y="1121"/>
                    <a:pt x="9307" y="1029"/>
                  </a:cubicBezTo>
                  <a:cubicBezTo>
                    <a:pt x="9609" y="937"/>
                    <a:pt x="9966" y="912"/>
                    <a:pt x="10329" y="961"/>
                  </a:cubicBezTo>
                  <a:cubicBezTo>
                    <a:pt x="10921" y="1048"/>
                    <a:pt x="11549" y="1355"/>
                    <a:pt x="12017" y="1953"/>
                  </a:cubicBezTo>
                  <a:lnTo>
                    <a:pt x="12017" y="1953"/>
                  </a:lnTo>
                  <a:cubicBezTo>
                    <a:pt x="12245" y="2249"/>
                    <a:pt x="12454" y="2544"/>
                    <a:pt x="12657" y="2828"/>
                  </a:cubicBezTo>
                  <a:cubicBezTo>
                    <a:pt x="12787" y="3012"/>
                    <a:pt x="12922" y="3191"/>
                    <a:pt x="13052" y="3370"/>
                  </a:cubicBezTo>
                  <a:cubicBezTo>
                    <a:pt x="13230" y="3616"/>
                    <a:pt x="13464" y="3875"/>
                    <a:pt x="13735" y="4041"/>
                  </a:cubicBezTo>
                  <a:cubicBezTo>
                    <a:pt x="14000" y="4207"/>
                    <a:pt x="14302" y="4287"/>
                    <a:pt x="14641" y="4176"/>
                  </a:cubicBezTo>
                  <a:cubicBezTo>
                    <a:pt x="14838" y="4121"/>
                    <a:pt x="14992" y="3949"/>
                    <a:pt x="15078" y="3758"/>
                  </a:cubicBezTo>
                  <a:cubicBezTo>
                    <a:pt x="15121" y="3653"/>
                    <a:pt x="15146" y="3548"/>
                    <a:pt x="15140" y="3443"/>
                  </a:cubicBezTo>
                  <a:cubicBezTo>
                    <a:pt x="15133" y="3345"/>
                    <a:pt x="15109" y="3253"/>
                    <a:pt x="15047" y="3179"/>
                  </a:cubicBezTo>
                  <a:cubicBezTo>
                    <a:pt x="14973" y="3074"/>
                    <a:pt x="14838" y="2994"/>
                    <a:pt x="14628" y="2975"/>
                  </a:cubicBezTo>
                  <a:cubicBezTo>
                    <a:pt x="14450" y="2963"/>
                    <a:pt x="14308" y="2994"/>
                    <a:pt x="14203" y="3055"/>
                  </a:cubicBezTo>
                  <a:cubicBezTo>
                    <a:pt x="14142" y="3092"/>
                    <a:pt x="14099" y="3135"/>
                    <a:pt x="14062" y="3185"/>
                  </a:cubicBezTo>
                  <a:cubicBezTo>
                    <a:pt x="14031" y="3234"/>
                    <a:pt x="14012" y="3283"/>
                    <a:pt x="14006" y="3326"/>
                  </a:cubicBezTo>
                  <a:cubicBezTo>
                    <a:pt x="14006" y="3370"/>
                    <a:pt x="14012" y="3413"/>
                    <a:pt x="14031" y="3450"/>
                  </a:cubicBezTo>
                  <a:lnTo>
                    <a:pt x="14031" y="3450"/>
                  </a:lnTo>
                  <a:cubicBezTo>
                    <a:pt x="14080" y="3530"/>
                    <a:pt x="14240" y="3591"/>
                    <a:pt x="14327" y="3622"/>
                  </a:cubicBezTo>
                  <a:cubicBezTo>
                    <a:pt x="14376" y="3647"/>
                    <a:pt x="14413" y="3659"/>
                    <a:pt x="14425" y="3690"/>
                  </a:cubicBezTo>
                  <a:lnTo>
                    <a:pt x="14462" y="3782"/>
                  </a:lnTo>
                  <a:lnTo>
                    <a:pt x="14363" y="3782"/>
                  </a:lnTo>
                  <a:cubicBezTo>
                    <a:pt x="14351" y="3782"/>
                    <a:pt x="14327" y="3782"/>
                    <a:pt x="14302" y="3788"/>
                  </a:cubicBezTo>
                  <a:cubicBezTo>
                    <a:pt x="14049" y="3807"/>
                    <a:pt x="13446" y="3856"/>
                    <a:pt x="13316" y="3339"/>
                  </a:cubicBezTo>
                  <a:cubicBezTo>
                    <a:pt x="13255" y="3105"/>
                    <a:pt x="13298" y="2889"/>
                    <a:pt x="13409" y="2692"/>
                  </a:cubicBezTo>
                  <a:cubicBezTo>
                    <a:pt x="13544" y="2470"/>
                    <a:pt x="13778" y="2279"/>
                    <a:pt x="14068" y="2156"/>
                  </a:cubicBezTo>
                  <a:cubicBezTo>
                    <a:pt x="14357" y="2027"/>
                    <a:pt x="14702" y="1959"/>
                    <a:pt x="15072" y="1965"/>
                  </a:cubicBezTo>
                  <a:cubicBezTo>
                    <a:pt x="15669" y="1978"/>
                    <a:pt x="16328" y="2199"/>
                    <a:pt x="16864" y="2729"/>
                  </a:cubicBezTo>
                  <a:lnTo>
                    <a:pt x="16864" y="2729"/>
                  </a:lnTo>
                  <a:cubicBezTo>
                    <a:pt x="17135" y="3000"/>
                    <a:pt x="17332" y="3302"/>
                    <a:pt x="17529" y="3597"/>
                  </a:cubicBezTo>
                  <a:cubicBezTo>
                    <a:pt x="17831" y="4047"/>
                    <a:pt x="18127" y="4491"/>
                    <a:pt x="18656" y="4786"/>
                  </a:cubicBezTo>
                  <a:cubicBezTo>
                    <a:pt x="19008" y="4983"/>
                    <a:pt x="19309" y="4952"/>
                    <a:pt x="19716" y="4922"/>
                  </a:cubicBezTo>
                  <a:cubicBezTo>
                    <a:pt x="19938" y="4903"/>
                    <a:pt x="20196" y="4879"/>
                    <a:pt x="20523" y="4891"/>
                  </a:cubicBezTo>
                  <a:cubicBezTo>
                    <a:pt x="20880" y="4903"/>
                    <a:pt x="21262" y="5002"/>
                    <a:pt x="21545" y="5230"/>
                  </a:cubicBezTo>
                  <a:cubicBezTo>
                    <a:pt x="21767" y="5402"/>
                    <a:pt x="21921" y="5642"/>
                    <a:pt x="21970" y="5975"/>
                  </a:cubicBezTo>
                  <a:lnTo>
                    <a:pt x="21835" y="5975"/>
                  </a:lnTo>
                  <a:cubicBezTo>
                    <a:pt x="21791" y="5692"/>
                    <a:pt x="21650" y="5482"/>
                    <a:pt x="21465" y="5334"/>
                  </a:cubicBezTo>
                  <a:cubicBezTo>
                    <a:pt x="21206" y="5131"/>
                    <a:pt x="20849" y="5039"/>
                    <a:pt x="20517" y="5026"/>
                  </a:cubicBezTo>
                  <a:cubicBezTo>
                    <a:pt x="20202" y="5014"/>
                    <a:pt x="19950" y="5039"/>
                    <a:pt x="19722" y="5057"/>
                  </a:cubicBezTo>
                  <a:cubicBezTo>
                    <a:pt x="19297" y="5094"/>
                    <a:pt x="18977" y="5119"/>
                    <a:pt x="18595" y="4903"/>
                  </a:cubicBezTo>
                  <a:cubicBezTo>
                    <a:pt x="18034" y="4595"/>
                    <a:pt x="17726" y="4139"/>
                    <a:pt x="17418" y="3671"/>
                  </a:cubicBezTo>
                  <a:cubicBezTo>
                    <a:pt x="17221" y="3382"/>
                    <a:pt x="17030" y="3086"/>
                    <a:pt x="16766" y="2828"/>
                  </a:cubicBezTo>
                  <a:cubicBezTo>
                    <a:pt x="16261" y="2322"/>
                    <a:pt x="15638" y="2113"/>
                    <a:pt x="15066" y="2101"/>
                  </a:cubicBezTo>
                  <a:cubicBezTo>
                    <a:pt x="14721" y="2088"/>
                    <a:pt x="14394" y="2156"/>
                    <a:pt x="14123" y="2279"/>
                  </a:cubicBezTo>
                  <a:cubicBezTo>
                    <a:pt x="13852" y="2396"/>
                    <a:pt x="13643" y="2563"/>
                    <a:pt x="13526" y="2760"/>
                  </a:cubicBezTo>
                  <a:cubicBezTo>
                    <a:pt x="13427" y="2926"/>
                    <a:pt x="13397" y="3111"/>
                    <a:pt x="13446" y="3308"/>
                  </a:cubicBezTo>
                  <a:cubicBezTo>
                    <a:pt x="13526" y="3616"/>
                    <a:pt x="13840" y="3665"/>
                    <a:pt x="14086" y="3665"/>
                  </a:cubicBezTo>
                  <a:cubicBezTo>
                    <a:pt x="14019" y="3628"/>
                    <a:pt x="13951" y="3579"/>
                    <a:pt x="13914" y="3517"/>
                  </a:cubicBezTo>
                  <a:cubicBezTo>
                    <a:pt x="13883" y="3456"/>
                    <a:pt x="13871" y="3388"/>
                    <a:pt x="13877" y="3320"/>
                  </a:cubicBezTo>
                  <a:cubicBezTo>
                    <a:pt x="13883" y="3246"/>
                    <a:pt x="13908" y="3179"/>
                    <a:pt x="13951" y="3111"/>
                  </a:cubicBezTo>
                  <a:cubicBezTo>
                    <a:pt x="13994" y="3043"/>
                    <a:pt x="14056" y="2988"/>
                    <a:pt x="14136" y="2938"/>
                  </a:cubicBezTo>
                  <a:lnTo>
                    <a:pt x="14136" y="2938"/>
                  </a:lnTo>
                  <a:cubicBezTo>
                    <a:pt x="14259" y="2864"/>
                    <a:pt x="14431" y="2821"/>
                    <a:pt x="14641" y="2846"/>
                  </a:cubicBezTo>
                  <a:cubicBezTo>
                    <a:pt x="14887" y="2864"/>
                    <a:pt x="15059" y="2963"/>
                    <a:pt x="15158" y="3092"/>
                  </a:cubicBezTo>
                  <a:cubicBezTo>
                    <a:pt x="15232" y="3197"/>
                    <a:pt x="15269" y="3314"/>
                    <a:pt x="15275" y="3437"/>
                  </a:cubicBezTo>
                  <a:cubicBezTo>
                    <a:pt x="15275" y="3560"/>
                    <a:pt x="15250" y="3690"/>
                    <a:pt x="15201" y="3807"/>
                  </a:cubicBezTo>
                  <a:cubicBezTo>
                    <a:pt x="15103" y="4035"/>
                    <a:pt x="14918" y="4238"/>
                    <a:pt x="14684" y="4306"/>
                  </a:cubicBezTo>
                  <a:cubicBezTo>
                    <a:pt x="14302" y="4429"/>
                    <a:pt x="13957" y="4343"/>
                    <a:pt x="13661" y="4158"/>
                  </a:cubicBezTo>
                  <a:cubicBezTo>
                    <a:pt x="13372" y="3979"/>
                    <a:pt x="13132" y="3708"/>
                    <a:pt x="12941" y="3450"/>
                  </a:cubicBezTo>
                  <a:cubicBezTo>
                    <a:pt x="12811" y="3271"/>
                    <a:pt x="12682" y="3092"/>
                    <a:pt x="12547" y="2908"/>
                  </a:cubicBezTo>
                  <a:cubicBezTo>
                    <a:pt x="12343" y="2618"/>
                    <a:pt x="12134" y="2329"/>
                    <a:pt x="11912" y="2033"/>
                  </a:cubicBezTo>
                  <a:cubicBezTo>
                    <a:pt x="11463" y="1466"/>
                    <a:pt x="10871" y="1177"/>
                    <a:pt x="10311" y="1097"/>
                  </a:cubicBezTo>
                  <a:cubicBezTo>
                    <a:pt x="9966" y="1048"/>
                    <a:pt x="9633" y="1072"/>
                    <a:pt x="9344" y="1158"/>
                  </a:cubicBezTo>
                  <a:cubicBezTo>
                    <a:pt x="9067" y="1245"/>
                    <a:pt x="8833" y="1386"/>
                    <a:pt x="8691" y="1571"/>
                  </a:cubicBezTo>
                  <a:cubicBezTo>
                    <a:pt x="8574" y="1725"/>
                    <a:pt x="8512" y="1910"/>
                    <a:pt x="8537" y="2113"/>
                  </a:cubicBezTo>
                  <a:cubicBezTo>
                    <a:pt x="8580" y="2440"/>
                    <a:pt x="8894" y="2526"/>
                    <a:pt x="9140" y="2557"/>
                  </a:cubicBezTo>
                  <a:cubicBezTo>
                    <a:pt x="9073" y="2507"/>
                    <a:pt x="9011" y="2452"/>
                    <a:pt x="8987" y="2384"/>
                  </a:cubicBezTo>
                  <a:cubicBezTo>
                    <a:pt x="8956" y="2322"/>
                    <a:pt x="8950" y="2249"/>
                    <a:pt x="8968" y="2181"/>
                  </a:cubicBezTo>
                  <a:cubicBezTo>
                    <a:pt x="8980" y="2107"/>
                    <a:pt x="9017" y="2039"/>
                    <a:pt x="9073" y="1978"/>
                  </a:cubicBezTo>
                  <a:cubicBezTo>
                    <a:pt x="9122" y="1922"/>
                    <a:pt x="9190" y="1867"/>
                    <a:pt x="9276" y="1830"/>
                  </a:cubicBezTo>
                  <a:cubicBezTo>
                    <a:pt x="9411" y="1774"/>
                    <a:pt x="9584" y="1750"/>
                    <a:pt x="9787" y="1793"/>
                  </a:cubicBezTo>
                  <a:cubicBezTo>
                    <a:pt x="10126" y="1873"/>
                    <a:pt x="10311" y="2113"/>
                    <a:pt x="10354" y="2396"/>
                  </a:cubicBezTo>
                  <a:cubicBezTo>
                    <a:pt x="10378" y="2569"/>
                    <a:pt x="10354" y="2754"/>
                    <a:pt x="10274" y="2920"/>
                  </a:cubicBezTo>
                  <a:cubicBezTo>
                    <a:pt x="10194" y="3086"/>
                    <a:pt x="10071" y="3228"/>
                    <a:pt x="9892" y="3314"/>
                  </a:cubicBezTo>
                  <a:cubicBezTo>
                    <a:pt x="9590" y="3468"/>
                    <a:pt x="9159" y="3450"/>
                    <a:pt x="8623" y="3062"/>
                  </a:cubicBezTo>
                  <a:cubicBezTo>
                    <a:pt x="8204" y="2760"/>
                    <a:pt x="7853" y="2427"/>
                    <a:pt x="7484" y="2082"/>
                  </a:cubicBezTo>
                  <a:cubicBezTo>
                    <a:pt x="7108" y="1725"/>
                    <a:pt x="6714" y="1362"/>
                    <a:pt x="6233" y="1004"/>
                  </a:cubicBezTo>
                  <a:cubicBezTo>
                    <a:pt x="5285" y="321"/>
                    <a:pt x="4219" y="142"/>
                    <a:pt x="3295" y="265"/>
                  </a:cubicBezTo>
                  <a:cubicBezTo>
                    <a:pt x="2735" y="339"/>
                    <a:pt x="2224" y="524"/>
                    <a:pt x="1817" y="783"/>
                  </a:cubicBezTo>
                  <a:cubicBezTo>
                    <a:pt x="1417" y="1035"/>
                    <a:pt x="1115" y="1362"/>
                    <a:pt x="980" y="1713"/>
                  </a:cubicBezTo>
                  <a:cubicBezTo>
                    <a:pt x="863" y="1996"/>
                    <a:pt x="856" y="2304"/>
                    <a:pt x="980" y="2600"/>
                  </a:cubicBezTo>
                  <a:cubicBezTo>
                    <a:pt x="1220" y="3166"/>
                    <a:pt x="1891" y="3092"/>
                    <a:pt x="2291" y="3006"/>
                  </a:cubicBezTo>
                  <a:cubicBezTo>
                    <a:pt x="2137" y="2963"/>
                    <a:pt x="1953" y="2895"/>
                    <a:pt x="1854" y="2778"/>
                  </a:cubicBezTo>
                  <a:cubicBezTo>
                    <a:pt x="1793" y="2704"/>
                    <a:pt x="1756" y="2606"/>
                    <a:pt x="1749" y="2501"/>
                  </a:cubicBezTo>
                  <a:cubicBezTo>
                    <a:pt x="1743" y="2396"/>
                    <a:pt x="1768" y="2286"/>
                    <a:pt x="1817" y="2181"/>
                  </a:cubicBezTo>
                  <a:cubicBezTo>
                    <a:pt x="1866" y="2076"/>
                    <a:pt x="1947" y="1971"/>
                    <a:pt x="2051" y="1885"/>
                  </a:cubicBezTo>
                  <a:cubicBezTo>
                    <a:pt x="2230" y="1737"/>
                    <a:pt x="2482" y="1633"/>
                    <a:pt x="2821" y="1614"/>
                  </a:cubicBezTo>
                  <a:cubicBezTo>
                    <a:pt x="3209" y="1590"/>
                    <a:pt x="3493" y="1707"/>
                    <a:pt x="3683" y="1904"/>
                  </a:cubicBezTo>
                  <a:cubicBezTo>
                    <a:pt x="3837" y="2064"/>
                    <a:pt x="3936" y="2267"/>
                    <a:pt x="3979" y="2483"/>
                  </a:cubicBezTo>
                  <a:cubicBezTo>
                    <a:pt x="4028" y="2704"/>
                    <a:pt x="4028" y="2938"/>
                    <a:pt x="3985" y="3154"/>
                  </a:cubicBezTo>
                  <a:cubicBezTo>
                    <a:pt x="3911" y="3524"/>
                    <a:pt x="3727" y="3844"/>
                    <a:pt x="3468" y="3979"/>
                  </a:cubicBezTo>
                  <a:cubicBezTo>
                    <a:pt x="2938" y="4250"/>
                    <a:pt x="2482" y="4102"/>
                    <a:pt x="1928" y="3930"/>
                  </a:cubicBezTo>
                  <a:cubicBezTo>
                    <a:pt x="1472" y="3782"/>
                    <a:pt x="943" y="3616"/>
                    <a:pt x="240" y="3659"/>
                  </a:cubicBezTo>
                  <a:cubicBezTo>
                    <a:pt x="160" y="3665"/>
                    <a:pt x="80" y="3678"/>
                    <a:pt x="0" y="3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623;p39"/>
            <p:cNvSpPr/>
            <p:nvPr/>
          </p:nvSpPr>
          <p:spPr>
            <a:xfrm>
              <a:off x="-2232908" y="-7734458"/>
              <a:ext cx="4480311" cy="1860844"/>
            </a:xfrm>
            <a:custGeom>
              <a:avLst/>
              <a:gdLst/>
              <a:ahLst/>
              <a:cxnLst/>
              <a:rect l="l" t="t" r="r" b="b"/>
              <a:pathLst>
                <a:path w="9597" h="3986" extrusionOk="0">
                  <a:moveTo>
                    <a:pt x="3973" y="1128"/>
                  </a:moveTo>
                  <a:cubicBezTo>
                    <a:pt x="5088" y="1812"/>
                    <a:pt x="5944" y="2606"/>
                    <a:pt x="6726" y="3185"/>
                  </a:cubicBezTo>
                  <a:cubicBezTo>
                    <a:pt x="6744" y="3197"/>
                    <a:pt x="6763" y="3210"/>
                    <a:pt x="6781" y="3222"/>
                  </a:cubicBezTo>
                  <a:cubicBezTo>
                    <a:pt x="6800" y="3240"/>
                    <a:pt x="6818" y="3253"/>
                    <a:pt x="6837" y="3265"/>
                  </a:cubicBezTo>
                  <a:cubicBezTo>
                    <a:pt x="6905" y="3314"/>
                    <a:pt x="6972" y="3364"/>
                    <a:pt x="7040" y="3407"/>
                  </a:cubicBezTo>
                  <a:cubicBezTo>
                    <a:pt x="7059" y="3419"/>
                    <a:pt x="7077" y="3431"/>
                    <a:pt x="7096" y="3444"/>
                  </a:cubicBezTo>
                  <a:cubicBezTo>
                    <a:pt x="7397" y="3641"/>
                    <a:pt x="7687" y="3795"/>
                    <a:pt x="7982" y="3887"/>
                  </a:cubicBezTo>
                  <a:cubicBezTo>
                    <a:pt x="8026" y="3900"/>
                    <a:pt x="8069" y="3912"/>
                    <a:pt x="8112" y="3924"/>
                  </a:cubicBezTo>
                  <a:cubicBezTo>
                    <a:pt x="8303" y="3967"/>
                    <a:pt x="8500" y="3986"/>
                    <a:pt x="8697" y="3967"/>
                  </a:cubicBezTo>
                  <a:cubicBezTo>
                    <a:pt x="9270" y="3918"/>
                    <a:pt x="9510" y="3641"/>
                    <a:pt x="9578" y="3321"/>
                  </a:cubicBezTo>
                  <a:cubicBezTo>
                    <a:pt x="9584" y="3271"/>
                    <a:pt x="9590" y="3222"/>
                    <a:pt x="9590" y="3167"/>
                  </a:cubicBezTo>
                  <a:cubicBezTo>
                    <a:pt x="9596" y="3068"/>
                    <a:pt x="9584" y="2963"/>
                    <a:pt x="9565" y="2865"/>
                  </a:cubicBezTo>
                  <a:cubicBezTo>
                    <a:pt x="9565" y="2859"/>
                    <a:pt x="9565" y="2852"/>
                    <a:pt x="9559" y="2840"/>
                  </a:cubicBezTo>
                  <a:cubicBezTo>
                    <a:pt x="9541" y="2742"/>
                    <a:pt x="9510" y="2649"/>
                    <a:pt x="9473" y="2563"/>
                  </a:cubicBezTo>
                  <a:cubicBezTo>
                    <a:pt x="9467" y="2643"/>
                    <a:pt x="9442" y="2729"/>
                    <a:pt x="9418" y="2803"/>
                  </a:cubicBezTo>
                  <a:cubicBezTo>
                    <a:pt x="9411" y="2815"/>
                    <a:pt x="9405" y="2828"/>
                    <a:pt x="9399" y="2840"/>
                  </a:cubicBezTo>
                  <a:cubicBezTo>
                    <a:pt x="9399" y="2852"/>
                    <a:pt x="9393" y="2859"/>
                    <a:pt x="9387" y="2871"/>
                  </a:cubicBezTo>
                  <a:cubicBezTo>
                    <a:pt x="9307" y="3037"/>
                    <a:pt x="9184" y="3179"/>
                    <a:pt x="9005" y="3265"/>
                  </a:cubicBezTo>
                  <a:cubicBezTo>
                    <a:pt x="8703" y="3419"/>
                    <a:pt x="8272" y="3401"/>
                    <a:pt x="7736" y="3013"/>
                  </a:cubicBezTo>
                  <a:cubicBezTo>
                    <a:pt x="7422" y="2779"/>
                    <a:pt x="7139" y="2538"/>
                    <a:pt x="6868" y="2280"/>
                  </a:cubicBezTo>
                  <a:cubicBezTo>
                    <a:pt x="6855" y="2273"/>
                    <a:pt x="6843" y="2261"/>
                    <a:pt x="6831" y="2249"/>
                  </a:cubicBezTo>
                  <a:cubicBezTo>
                    <a:pt x="6812" y="2237"/>
                    <a:pt x="6794" y="2218"/>
                    <a:pt x="6775" y="2200"/>
                  </a:cubicBezTo>
                  <a:cubicBezTo>
                    <a:pt x="6751" y="2175"/>
                    <a:pt x="6720" y="2150"/>
                    <a:pt x="6695" y="2126"/>
                  </a:cubicBezTo>
                  <a:cubicBezTo>
                    <a:pt x="6695" y="2120"/>
                    <a:pt x="6695" y="2120"/>
                    <a:pt x="6689" y="2120"/>
                  </a:cubicBezTo>
                  <a:cubicBezTo>
                    <a:pt x="6658" y="2089"/>
                    <a:pt x="6627" y="2064"/>
                    <a:pt x="6597" y="2033"/>
                  </a:cubicBezTo>
                  <a:cubicBezTo>
                    <a:pt x="6221" y="1676"/>
                    <a:pt x="5827" y="1313"/>
                    <a:pt x="5346" y="955"/>
                  </a:cubicBezTo>
                  <a:cubicBezTo>
                    <a:pt x="4398" y="272"/>
                    <a:pt x="3332" y="93"/>
                    <a:pt x="2408" y="216"/>
                  </a:cubicBezTo>
                  <a:cubicBezTo>
                    <a:pt x="1848" y="290"/>
                    <a:pt x="1337" y="475"/>
                    <a:pt x="930" y="734"/>
                  </a:cubicBezTo>
                  <a:cubicBezTo>
                    <a:pt x="530" y="986"/>
                    <a:pt x="228" y="1313"/>
                    <a:pt x="93" y="1664"/>
                  </a:cubicBezTo>
                  <a:cubicBezTo>
                    <a:pt x="31" y="1812"/>
                    <a:pt x="0" y="1972"/>
                    <a:pt x="0" y="2126"/>
                  </a:cubicBezTo>
                  <a:cubicBezTo>
                    <a:pt x="468" y="789"/>
                    <a:pt x="2131" y="1"/>
                    <a:pt x="3973" y="11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624;p39"/>
            <p:cNvSpPr/>
            <p:nvPr/>
          </p:nvSpPr>
          <p:spPr>
            <a:xfrm>
              <a:off x="1473378" y="-7259676"/>
              <a:ext cx="2737579" cy="1673639"/>
            </a:xfrm>
            <a:custGeom>
              <a:avLst/>
              <a:gdLst/>
              <a:ahLst/>
              <a:cxnLst/>
              <a:rect l="l" t="t" r="r" b="b"/>
              <a:pathLst>
                <a:path w="5864" h="3585" extrusionOk="0">
                  <a:moveTo>
                    <a:pt x="3179" y="1872"/>
                  </a:moveTo>
                  <a:cubicBezTo>
                    <a:pt x="3185" y="1885"/>
                    <a:pt x="3185" y="1891"/>
                    <a:pt x="3191" y="1897"/>
                  </a:cubicBezTo>
                  <a:cubicBezTo>
                    <a:pt x="3289" y="2063"/>
                    <a:pt x="3388" y="2230"/>
                    <a:pt x="3499" y="2384"/>
                  </a:cubicBezTo>
                  <a:cubicBezTo>
                    <a:pt x="3511" y="2408"/>
                    <a:pt x="3523" y="2427"/>
                    <a:pt x="3536" y="2445"/>
                  </a:cubicBezTo>
                  <a:cubicBezTo>
                    <a:pt x="3610" y="2544"/>
                    <a:pt x="3684" y="2636"/>
                    <a:pt x="3770" y="2729"/>
                  </a:cubicBezTo>
                  <a:cubicBezTo>
                    <a:pt x="3788" y="2747"/>
                    <a:pt x="3801" y="2765"/>
                    <a:pt x="3819" y="2778"/>
                  </a:cubicBezTo>
                  <a:cubicBezTo>
                    <a:pt x="3862" y="2821"/>
                    <a:pt x="3899" y="2858"/>
                    <a:pt x="3942" y="2895"/>
                  </a:cubicBezTo>
                  <a:cubicBezTo>
                    <a:pt x="3961" y="2913"/>
                    <a:pt x="3979" y="2926"/>
                    <a:pt x="3998" y="2938"/>
                  </a:cubicBezTo>
                  <a:cubicBezTo>
                    <a:pt x="4016" y="2956"/>
                    <a:pt x="4035" y="2969"/>
                    <a:pt x="4053" y="2981"/>
                  </a:cubicBezTo>
                  <a:cubicBezTo>
                    <a:pt x="4170" y="3067"/>
                    <a:pt x="4293" y="3141"/>
                    <a:pt x="4429" y="3203"/>
                  </a:cubicBezTo>
                  <a:cubicBezTo>
                    <a:pt x="4460" y="3215"/>
                    <a:pt x="4497" y="3227"/>
                    <a:pt x="4527" y="3240"/>
                  </a:cubicBezTo>
                  <a:cubicBezTo>
                    <a:pt x="4540" y="3246"/>
                    <a:pt x="4072" y="3086"/>
                    <a:pt x="4564" y="3252"/>
                  </a:cubicBezTo>
                  <a:cubicBezTo>
                    <a:pt x="5531" y="3585"/>
                    <a:pt x="5864" y="3240"/>
                    <a:pt x="5858" y="3240"/>
                  </a:cubicBezTo>
                  <a:cubicBezTo>
                    <a:pt x="5476" y="3363"/>
                    <a:pt x="5131" y="3277"/>
                    <a:pt x="4835" y="3092"/>
                  </a:cubicBezTo>
                  <a:cubicBezTo>
                    <a:pt x="4718" y="3018"/>
                    <a:pt x="4607" y="2926"/>
                    <a:pt x="4503" y="2833"/>
                  </a:cubicBezTo>
                  <a:cubicBezTo>
                    <a:pt x="4484" y="2809"/>
                    <a:pt x="4460" y="2790"/>
                    <a:pt x="4441" y="2765"/>
                  </a:cubicBezTo>
                  <a:cubicBezTo>
                    <a:pt x="4423" y="2753"/>
                    <a:pt x="4410" y="2735"/>
                    <a:pt x="4392" y="2716"/>
                  </a:cubicBezTo>
                  <a:cubicBezTo>
                    <a:pt x="4380" y="2704"/>
                    <a:pt x="4361" y="2685"/>
                    <a:pt x="4349" y="2667"/>
                  </a:cubicBezTo>
                  <a:cubicBezTo>
                    <a:pt x="4330" y="2648"/>
                    <a:pt x="4318" y="2636"/>
                    <a:pt x="4299" y="2618"/>
                  </a:cubicBezTo>
                  <a:cubicBezTo>
                    <a:pt x="4256" y="2562"/>
                    <a:pt x="4207" y="2507"/>
                    <a:pt x="4164" y="2451"/>
                  </a:cubicBezTo>
                  <a:cubicBezTo>
                    <a:pt x="4152" y="2433"/>
                    <a:pt x="4139" y="2414"/>
                    <a:pt x="4127" y="2396"/>
                  </a:cubicBezTo>
                  <a:cubicBezTo>
                    <a:pt x="4121" y="2390"/>
                    <a:pt x="4121" y="2390"/>
                    <a:pt x="4115" y="2384"/>
                  </a:cubicBezTo>
                  <a:cubicBezTo>
                    <a:pt x="4090" y="2353"/>
                    <a:pt x="4072" y="2322"/>
                    <a:pt x="4047" y="2291"/>
                  </a:cubicBezTo>
                  <a:cubicBezTo>
                    <a:pt x="4035" y="2273"/>
                    <a:pt x="4016" y="2248"/>
                    <a:pt x="4004" y="2230"/>
                  </a:cubicBezTo>
                  <a:cubicBezTo>
                    <a:pt x="3911" y="2100"/>
                    <a:pt x="3819" y="1971"/>
                    <a:pt x="3721" y="1842"/>
                  </a:cubicBezTo>
                  <a:cubicBezTo>
                    <a:pt x="3677" y="1774"/>
                    <a:pt x="3634" y="1712"/>
                    <a:pt x="3585" y="1651"/>
                  </a:cubicBezTo>
                  <a:cubicBezTo>
                    <a:pt x="3573" y="1632"/>
                    <a:pt x="3567" y="1620"/>
                    <a:pt x="3554" y="1608"/>
                  </a:cubicBezTo>
                  <a:cubicBezTo>
                    <a:pt x="3462" y="1478"/>
                    <a:pt x="3369" y="1349"/>
                    <a:pt x="3277" y="1220"/>
                  </a:cubicBezTo>
                  <a:cubicBezTo>
                    <a:pt x="3252" y="1189"/>
                    <a:pt x="3228" y="1164"/>
                    <a:pt x="3209" y="1133"/>
                  </a:cubicBezTo>
                  <a:lnTo>
                    <a:pt x="3179" y="1096"/>
                  </a:lnTo>
                  <a:cubicBezTo>
                    <a:pt x="3160" y="1066"/>
                    <a:pt x="3135" y="1035"/>
                    <a:pt x="3111" y="1010"/>
                  </a:cubicBezTo>
                  <a:cubicBezTo>
                    <a:pt x="3105" y="992"/>
                    <a:pt x="3092" y="979"/>
                    <a:pt x="3086" y="967"/>
                  </a:cubicBezTo>
                  <a:cubicBezTo>
                    <a:pt x="2914" y="758"/>
                    <a:pt x="2729" y="579"/>
                    <a:pt x="2526" y="443"/>
                  </a:cubicBezTo>
                  <a:cubicBezTo>
                    <a:pt x="2458" y="394"/>
                    <a:pt x="2384" y="351"/>
                    <a:pt x="2310" y="308"/>
                  </a:cubicBezTo>
                  <a:cubicBezTo>
                    <a:pt x="2039" y="160"/>
                    <a:pt x="1756" y="68"/>
                    <a:pt x="1485" y="31"/>
                  </a:cubicBezTo>
                  <a:cubicBezTo>
                    <a:pt x="1343" y="12"/>
                    <a:pt x="1208" y="0"/>
                    <a:pt x="1072" y="6"/>
                  </a:cubicBezTo>
                  <a:cubicBezTo>
                    <a:pt x="1004" y="6"/>
                    <a:pt x="937" y="12"/>
                    <a:pt x="863" y="18"/>
                  </a:cubicBezTo>
                  <a:cubicBezTo>
                    <a:pt x="746" y="37"/>
                    <a:pt x="629" y="62"/>
                    <a:pt x="518" y="92"/>
                  </a:cubicBezTo>
                  <a:cubicBezTo>
                    <a:pt x="395" y="129"/>
                    <a:pt x="284" y="179"/>
                    <a:pt x="179" y="234"/>
                  </a:cubicBezTo>
                  <a:cubicBezTo>
                    <a:pt x="167" y="246"/>
                    <a:pt x="148" y="253"/>
                    <a:pt x="136" y="265"/>
                  </a:cubicBezTo>
                  <a:cubicBezTo>
                    <a:pt x="87" y="296"/>
                    <a:pt x="43" y="326"/>
                    <a:pt x="0" y="363"/>
                  </a:cubicBezTo>
                  <a:cubicBezTo>
                    <a:pt x="43" y="351"/>
                    <a:pt x="99" y="339"/>
                    <a:pt x="154" y="333"/>
                  </a:cubicBezTo>
                  <a:cubicBezTo>
                    <a:pt x="185" y="326"/>
                    <a:pt x="216" y="320"/>
                    <a:pt x="253" y="320"/>
                  </a:cubicBezTo>
                  <a:cubicBezTo>
                    <a:pt x="1811" y="191"/>
                    <a:pt x="2526" y="745"/>
                    <a:pt x="3179" y="1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625;p39"/>
            <p:cNvSpPr/>
            <p:nvPr/>
          </p:nvSpPr>
          <p:spPr>
            <a:xfrm>
              <a:off x="3615265" y="-6776957"/>
              <a:ext cx="3893954" cy="1679708"/>
            </a:xfrm>
            <a:custGeom>
              <a:avLst/>
              <a:gdLst/>
              <a:ahLst/>
              <a:cxnLst/>
              <a:rect l="l" t="t" r="r" b="b"/>
              <a:pathLst>
                <a:path w="8341" h="3598" extrusionOk="0">
                  <a:moveTo>
                    <a:pt x="2766" y="734"/>
                  </a:moveTo>
                  <a:cubicBezTo>
                    <a:pt x="3019" y="931"/>
                    <a:pt x="3185" y="1140"/>
                    <a:pt x="3345" y="1374"/>
                  </a:cubicBezTo>
                  <a:cubicBezTo>
                    <a:pt x="3358" y="1399"/>
                    <a:pt x="3376" y="1424"/>
                    <a:pt x="3395" y="1448"/>
                  </a:cubicBezTo>
                  <a:cubicBezTo>
                    <a:pt x="3395" y="1454"/>
                    <a:pt x="3401" y="1460"/>
                    <a:pt x="3407" y="1460"/>
                  </a:cubicBezTo>
                  <a:cubicBezTo>
                    <a:pt x="3444" y="1522"/>
                    <a:pt x="3487" y="1590"/>
                    <a:pt x="3530" y="1651"/>
                  </a:cubicBezTo>
                  <a:cubicBezTo>
                    <a:pt x="3740" y="1959"/>
                    <a:pt x="3974" y="2292"/>
                    <a:pt x="4386" y="2631"/>
                  </a:cubicBezTo>
                  <a:cubicBezTo>
                    <a:pt x="4497" y="2723"/>
                    <a:pt x="4596" y="2809"/>
                    <a:pt x="4688" y="2877"/>
                  </a:cubicBezTo>
                  <a:cubicBezTo>
                    <a:pt x="4713" y="2896"/>
                    <a:pt x="4731" y="2914"/>
                    <a:pt x="4756" y="2926"/>
                  </a:cubicBezTo>
                  <a:cubicBezTo>
                    <a:pt x="4781" y="2945"/>
                    <a:pt x="4799" y="2957"/>
                    <a:pt x="4824" y="2976"/>
                  </a:cubicBezTo>
                  <a:cubicBezTo>
                    <a:pt x="5501" y="3456"/>
                    <a:pt x="5711" y="3284"/>
                    <a:pt x="6770" y="3284"/>
                  </a:cubicBezTo>
                  <a:cubicBezTo>
                    <a:pt x="7454" y="3284"/>
                    <a:pt x="7971" y="3339"/>
                    <a:pt x="8341" y="3598"/>
                  </a:cubicBezTo>
                  <a:cubicBezTo>
                    <a:pt x="8267" y="3450"/>
                    <a:pt x="8168" y="3327"/>
                    <a:pt x="8051" y="3234"/>
                  </a:cubicBezTo>
                  <a:cubicBezTo>
                    <a:pt x="7792" y="3031"/>
                    <a:pt x="7435" y="2939"/>
                    <a:pt x="7103" y="2926"/>
                  </a:cubicBezTo>
                  <a:cubicBezTo>
                    <a:pt x="6788" y="2914"/>
                    <a:pt x="6536" y="2939"/>
                    <a:pt x="6308" y="2957"/>
                  </a:cubicBezTo>
                  <a:cubicBezTo>
                    <a:pt x="5883" y="2994"/>
                    <a:pt x="5563" y="3019"/>
                    <a:pt x="5181" y="2803"/>
                  </a:cubicBezTo>
                  <a:cubicBezTo>
                    <a:pt x="5095" y="2760"/>
                    <a:pt x="5021" y="2711"/>
                    <a:pt x="4947" y="2662"/>
                  </a:cubicBezTo>
                  <a:cubicBezTo>
                    <a:pt x="4922" y="2643"/>
                    <a:pt x="4898" y="2625"/>
                    <a:pt x="4873" y="2600"/>
                  </a:cubicBezTo>
                  <a:cubicBezTo>
                    <a:pt x="4836" y="2575"/>
                    <a:pt x="4805" y="2551"/>
                    <a:pt x="4774" y="2520"/>
                  </a:cubicBezTo>
                  <a:cubicBezTo>
                    <a:pt x="4639" y="2409"/>
                    <a:pt x="4522" y="2280"/>
                    <a:pt x="4417" y="2150"/>
                  </a:cubicBezTo>
                  <a:cubicBezTo>
                    <a:pt x="4374" y="2101"/>
                    <a:pt x="4337" y="2052"/>
                    <a:pt x="4300" y="1996"/>
                  </a:cubicBezTo>
                  <a:cubicBezTo>
                    <a:pt x="4269" y="1953"/>
                    <a:pt x="4239" y="1910"/>
                    <a:pt x="4208" y="1867"/>
                  </a:cubicBezTo>
                  <a:cubicBezTo>
                    <a:pt x="4134" y="1768"/>
                    <a:pt x="4072" y="1670"/>
                    <a:pt x="4004" y="1571"/>
                  </a:cubicBezTo>
                  <a:cubicBezTo>
                    <a:pt x="3807" y="1282"/>
                    <a:pt x="3616" y="986"/>
                    <a:pt x="3352" y="728"/>
                  </a:cubicBezTo>
                  <a:cubicBezTo>
                    <a:pt x="3339" y="715"/>
                    <a:pt x="3327" y="703"/>
                    <a:pt x="3315" y="691"/>
                  </a:cubicBezTo>
                  <a:cubicBezTo>
                    <a:pt x="3290" y="666"/>
                    <a:pt x="3272" y="647"/>
                    <a:pt x="3247" y="623"/>
                  </a:cubicBezTo>
                  <a:cubicBezTo>
                    <a:pt x="3222" y="604"/>
                    <a:pt x="3198" y="586"/>
                    <a:pt x="3179" y="567"/>
                  </a:cubicBezTo>
                  <a:cubicBezTo>
                    <a:pt x="2736" y="204"/>
                    <a:pt x="2237" y="32"/>
                    <a:pt x="1756" y="1"/>
                  </a:cubicBezTo>
                  <a:cubicBezTo>
                    <a:pt x="1726" y="1"/>
                    <a:pt x="1695" y="1"/>
                    <a:pt x="1664" y="1"/>
                  </a:cubicBezTo>
                  <a:cubicBezTo>
                    <a:pt x="1658" y="1"/>
                    <a:pt x="1658" y="1"/>
                    <a:pt x="1652" y="1"/>
                  </a:cubicBezTo>
                  <a:cubicBezTo>
                    <a:pt x="1621" y="1"/>
                    <a:pt x="1590" y="1"/>
                    <a:pt x="1559" y="1"/>
                  </a:cubicBezTo>
                  <a:cubicBezTo>
                    <a:pt x="1245" y="1"/>
                    <a:pt x="956" y="69"/>
                    <a:pt x="709" y="179"/>
                  </a:cubicBezTo>
                  <a:cubicBezTo>
                    <a:pt x="506" y="266"/>
                    <a:pt x="334" y="383"/>
                    <a:pt x="210" y="524"/>
                  </a:cubicBezTo>
                  <a:cubicBezTo>
                    <a:pt x="192" y="543"/>
                    <a:pt x="180" y="567"/>
                    <a:pt x="161" y="586"/>
                  </a:cubicBezTo>
                  <a:cubicBezTo>
                    <a:pt x="143" y="611"/>
                    <a:pt x="124" y="635"/>
                    <a:pt x="112" y="660"/>
                  </a:cubicBezTo>
                  <a:cubicBezTo>
                    <a:pt x="38" y="783"/>
                    <a:pt x="1" y="918"/>
                    <a:pt x="7" y="1060"/>
                  </a:cubicBezTo>
                  <a:cubicBezTo>
                    <a:pt x="7" y="1072"/>
                    <a:pt x="7" y="1085"/>
                    <a:pt x="13" y="1097"/>
                  </a:cubicBezTo>
                  <a:cubicBezTo>
                    <a:pt x="13" y="1103"/>
                    <a:pt x="13" y="1116"/>
                    <a:pt x="13" y="1122"/>
                  </a:cubicBezTo>
                  <a:cubicBezTo>
                    <a:pt x="13" y="1128"/>
                    <a:pt x="13" y="1134"/>
                    <a:pt x="13" y="1140"/>
                  </a:cubicBezTo>
                  <a:cubicBezTo>
                    <a:pt x="19" y="1153"/>
                    <a:pt x="19" y="1165"/>
                    <a:pt x="26" y="1183"/>
                  </a:cubicBezTo>
                  <a:cubicBezTo>
                    <a:pt x="26" y="1165"/>
                    <a:pt x="32" y="1153"/>
                    <a:pt x="38" y="1134"/>
                  </a:cubicBezTo>
                  <a:cubicBezTo>
                    <a:pt x="38" y="1128"/>
                    <a:pt x="38" y="1122"/>
                    <a:pt x="38" y="1116"/>
                  </a:cubicBezTo>
                  <a:cubicBezTo>
                    <a:pt x="44" y="1109"/>
                    <a:pt x="44" y="1103"/>
                    <a:pt x="50" y="1091"/>
                  </a:cubicBezTo>
                  <a:cubicBezTo>
                    <a:pt x="56" y="1079"/>
                    <a:pt x="63" y="1066"/>
                    <a:pt x="69" y="1048"/>
                  </a:cubicBezTo>
                  <a:cubicBezTo>
                    <a:pt x="173" y="808"/>
                    <a:pt x="414" y="561"/>
                    <a:pt x="734" y="407"/>
                  </a:cubicBezTo>
                  <a:cubicBezTo>
                    <a:pt x="900" y="327"/>
                    <a:pt x="1079" y="272"/>
                    <a:pt x="1276" y="247"/>
                  </a:cubicBezTo>
                  <a:cubicBezTo>
                    <a:pt x="1313" y="241"/>
                    <a:pt x="1350" y="241"/>
                    <a:pt x="1393" y="235"/>
                  </a:cubicBezTo>
                  <a:cubicBezTo>
                    <a:pt x="1424" y="235"/>
                    <a:pt x="1461" y="235"/>
                    <a:pt x="1498" y="235"/>
                  </a:cubicBezTo>
                  <a:cubicBezTo>
                    <a:pt x="1602" y="235"/>
                    <a:pt x="1713" y="247"/>
                    <a:pt x="1830" y="272"/>
                  </a:cubicBezTo>
                  <a:cubicBezTo>
                    <a:pt x="1941" y="296"/>
                    <a:pt x="2058" y="333"/>
                    <a:pt x="2175" y="383"/>
                  </a:cubicBezTo>
                  <a:cubicBezTo>
                    <a:pt x="2335" y="457"/>
                    <a:pt x="2477" y="537"/>
                    <a:pt x="2606" y="617"/>
                  </a:cubicBezTo>
                  <a:cubicBezTo>
                    <a:pt x="2662" y="654"/>
                    <a:pt x="2717" y="691"/>
                    <a:pt x="2766" y="7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626;p39"/>
            <p:cNvSpPr/>
            <p:nvPr/>
          </p:nvSpPr>
          <p:spPr>
            <a:xfrm>
              <a:off x="-2259051" y="-7487030"/>
              <a:ext cx="4537733" cy="1659634"/>
            </a:xfrm>
            <a:custGeom>
              <a:avLst/>
              <a:gdLst/>
              <a:ahLst/>
              <a:cxnLst/>
              <a:rect l="l" t="t" r="r" b="b"/>
              <a:pathLst>
                <a:path w="9720" h="3555" extrusionOk="0">
                  <a:moveTo>
                    <a:pt x="450" y="2526"/>
                  </a:moveTo>
                  <a:cubicBezTo>
                    <a:pt x="376" y="2452"/>
                    <a:pt x="315" y="2384"/>
                    <a:pt x="259" y="2310"/>
                  </a:cubicBezTo>
                  <a:cubicBezTo>
                    <a:pt x="68" y="2058"/>
                    <a:pt x="1" y="1799"/>
                    <a:pt x="32" y="1559"/>
                  </a:cubicBezTo>
                  <a:cubicBezTo>
                    <a:pt x="62" y="1318"/>
                    <a:pt x="186" y="1091"/>
                    <a:pt x="376" y="887"/>
                  </a:cubicBezTo>
                  <a:cubicBezTo>
                    <a:pt x="444" y="820"/>
                    <a:pt x="524" y="752"/>
                    <a:pt x="604" y="690"/>
                  </a:cubicBezTo>
                  <a:cubicBezTo>
                    <a:pt x="1337" y="142"/>
                    <a:pt x="2089" y="0"/>
                    <a:pt x="2828" y="130"/>
                  </a:cubicBezTo>
                  <a:cubicBezTo>
                    <a:pt x="3561" y="259"/>
                    <a:pt x="4281" y="659"/>
                    <a:pt x="4959" y="1195"/>
                  </a:cubicBezTo>
                  <a:cubicBezTo>
                    <a:pt x="5211" y="1399"/>
                    <a:pt x="5458" y="1596"/>
                    <a:pt x="5686" y="1787"/>
                  </a:cubicBezTo>
                  <a:cubicBezTo>
                    <a:pt x="6745" y="2637"/>
                    <a:pt x="7503" y="3252"/>
                    <a:pt x="8217" y="3400"/>
                  </a:cubicBezTo>
                  <a:cubicBezTo>
                    <a:pt x="8519" y="3462"/>
                    <a:pt x="8778" y="3443"/>
                    <a:pt x="8981" y="3376"/>
                  </a:cubicBezTo>
                  <a:cubicBezTo>
                    <a:pt x="9203" y="3302"/>
                    <a:pt x="9363" y="3166"/>
                    <a:pt x="9474" y="2994"/>
                  </a:cubicBezTo>
                  <a:cubicBezTo>
                    <a:pt x="9578" y="2821"/>
                    <a:pt x="9628" y="2606"/>
                    <a:pt x="9615" y="2378"/>
                  </a:cubicBezTo>
                  <a:cubicBezTo>
                    <a:pt x="9609" y="2125"/>
                    <a:pt x="9523" y="1848"/>
                    <a:pt x="9363" y="1596"/>
                  </a:cubicBezTo>
                  <a:lnTo>
                    <a:pt x="9437" y="1546"/>
                  </a:lnTo>
                  <a:cubicBezTo>
                    <a:pt x="9609" y="1811"/>
                    <a:pt x="9701" y="2101"/>
                    <a:pt x="9714" y="2378"/>
                  </a:cubicBezTo>
                  <a:cubicBezTo>
                    <a:pt x="9720" y="2618"/>
                    <a:pt x="9671" y="2852"/>
                    <a:pt x="9554" y="3043"/>
                  </a:cubicBezTo>
                  <a:cubicBezTo>
                    <a:pt x="9437" y="3234"/>
                    <a:pt x="9252" y="3388"/>
                    <a:pt x="9012" y="3468"/>
                  </a:cubicBezTo>
                  <a:cubicBezTo>
                    <a:pt x="8790" y="3542"/>
                    <a:pt x="8519" y="3554"/>
                    <a:pt x="8199" y="3493"/>
                  </a:cubicBezTo>
                  <a:cubicBezTo>
                    <a:pt x="7466" y="3345"/>
                    <a:pt x="6696" y="2723"/>
                    <a:pt x="5630" y="1861"/>
                  </a:cubicBezTo>
                  <a:cubicBezTo>
                    <a:pt x="5402" y="1676"/>
                    <a:pt x="5162" y="1479"/>
                    <a:pt x="4897" y="1269"/>
                  </a:cubicBezTo>
                  <a:cubicBezTo>
                    <a:pt x="4232" y="740"/>
                    <a:pt x="3524" y="352"/>
                    <a:pt x="2809" y="222"/>
                  </a:cubicBezTo>
                  <a:cubicBezTo>
                    <a:pt x="2095" y="99"/>
                    <a:pt x="1368" y="234"/>
                    <a:pt x="660" y="764"/>
                  </a:cubicBezTo>
                  <a:cubicBezTo>
                    <a:pt x="586" y="826"/>
                    <a:pt x="512" y="887"/>
                    <a:pt x="444" y="955"/>
                  </a:cubicBezTo>
                  <a:cubicBezTo>
                    <a:pt x="266" y="1140"/>
                    <a:pt x="149" y="1349"/>
                    <a:pt x="124" y="1571"/>
                  </a:cubicBezTo>
                  <a:cubicBezTo>
                    <a:pt x="99" y="1787"/>
                    <a:pt x="161" y="2021"/>
                    <a:pt x="339" y="2255"/>
                  </a:cubicBezTo>
                  <a:cubicBezTo>
                    <a:pt x="389" y="2322"/>
                    <a:pt x="444" y="2390"/>
                    <a:pt x="518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627;p39"/>
            <p:cNvSpPr/>
            <p:nvPr/>
          </p:nvSpPr>
          <p:spPr>
            <a:xfrm>
              <a:off x="1309515" y="-7199453"/>
              <a:ext cx="3051299" cy="1645162"/>
            </a:xfrm>
            <a:custGeom>
              <a:avLst/>
              <a:gdLst/>
              <a:ahLst/>
              <a:cxnLst/>
              <a:rect l="l" t="t" r="r" b="b"/>
              <a:pathLst>
                <a:path w="6536" h="3524" extrusionOk="0">
                  <a:moveTo>
                    <a:pt x="0" y="413"/>
                  </a:moveTo>
                  <a:cubicBezTo>
                    <a:pt x="321" y="228"/>
                    <a:pt x="986" y="0"/>
                    <a:pt x="1669" y="111"/>
                  </a:cubicBezTo>
                  <a:cubicBezTo>
                    <a:pt x="2119" y="185"/>
                    <a:pt x="2581" y="413"/>
                    <a:pt x="2951" y="906"/>
                  </a:cubicBezTo>
                  <a:cubicBezTo>
                    <a:pt x="3185" y="1220"/>
                    <a:pt x="3376" y="1503"/>
                    <a:pt x="3548" y="1762"/>
                  </a:cubicBezTo>
                  <a:cubicBezTo>
                    <a:pt x="4028" y="2476"/>
                    <a:pt x="4343" y="2944"/>
                    <a:pt x="5032" y="3148"/>
                  </a:cubicBezTo>
                  <a:cubicBezTo>
                    <a:pt x="5962" y="3413"/>
                    <a:pt x="6461" y="2834"/>
                    <a:pt x="6461" y="2834"/>
                  </a:cubicBezTo>
                  <a:lnTo>
                    <a:pt x="6535" y="2895"/>
                  </a:lnTo>
                  <a:cubicBezTo>
                    <a:pt x="6529" y="2901"/>
                    <a:pt x="5993" y="3523"/>
                    <a:pt x="5008" y="3240"/>
                  </a:cubicBezTo>
                  <a:cubicBezTo>
                    <a:pt x="4287" y="3031"/>
                    <a:pt x="3961" y="2544"/>
                    <a:pt x="3468" y="1811"/>
                  </a:cubicBezTo>
                  <a:cubicBezTo>
                    <a:pt x="3302" y="1559"/>
                    <a:pt x="3111" y="1275"/>
                    <a:pt x="2870" y="961"/>
                  </a:cubicBezTo>
                  <a:cubicBezTo>
                    <a:pt x="2519" y="493"/>
                    <a:pt x="2082" y="278"/>
                    <a:pt x="1651" y="204"/>
                  </a:cubicBezTo>
                  <a:cubicBezTo>
                    <a:pt x="998" y="93"/>
                    <a:pt x="358" y="321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628;p39"/>
            <p:cNvSpPr/>
            <p:nvPr/>
          </p:nvSpPr>
          <p:spPr>
            <a:xfrm>
              <a:off x="3577917" y="-6710665"/>
              <a:ext cx="3974251" cy="1691379"/>
            </a:xfrm>
            <a:custGeom>
              <a:avLst/>
              <a:gdLst/>
              <a:ahLst/>
              <a:cxnLst/>
              <a:rect l="l" t="t" r="r" b="b"/>
              <a:pathLst>
                <a:path w="8513" h="3623" extrusionOk="0">
                  <a:moveTo>
                    <a:pt x="1" y="1158"/>
                  </a:moveTo>
                  <a:cubicBezTo>
                    <a:pt x="13" y="1097"/>
                    <a:pt x="38" y="1029"/>
                    <a:pt x="69" y="961"/>
                  </a:cubicBezTo>
                  <a:cubicBezTo>
                    <a:pt x="180" y="740"/>
                    <a:pt x="389" y="475"/>
                    <a:pt x="691" y="290"/>
                  </a:cubicBezTo>
                  <a:cubicBezTo>
                    <a:pt x="993" y="105"/>
                    <a:pt x="1387" y="0"/>
                    <a:pt x="1849" y="93"/>
                  </a:cubicBezTo>
                  <a:cubicBezTo>
                    <a:pt x="1996" y="124"/>
                    <a:pt x="2157" y="179"/>
                    <a:pt x="2317" y="259"/>
                  </a:cubicBezTo>
                  <a:cubicBezTo>
                    <a:pt x="2957" y="561"/>
                    <a:pt x="3364" y="1121"/>
                    <a:pt x="3758" y="1670"/>
                  </a:cubicBezTo>
                  <a:cubicBezTo>
                    <a:pt x="4165" y="2236"/>
                    <a:pt x="4559" y="2784"/>
                    <a:pt x="5187" y="3006"/>
                  </a:cubicBezTo>
                  <a:cubicBezTo>
                    <a:pt x="5747" y="3203"/>
                    <a:pt x="6363" y="3160"/>
                    <a:pt x="6912" y="3123"/>
                  </a:cubicBezTo>
                  <a:cubicBezTo>
                    <a:pt x="7595" y="3080"/>
                    <a:pt x="8180" y="3043"/>
                    <a:pt x="8476" y="3462"/>
                  </a:cubicBezTo>
                  <a:lnTo>
                    <a:pt x="8513" y="3622"/>
                  </a:lnTo>
                  <a:cubicBezTo>
                    <a:pt x="8476" y="3567"/>
                    <a:pt x="8304" y="3431"/>
                    <a:pt x="8248" y="3394"/>
                  </a:cubicBezTo>
                  <a:cubicBezTo>
                    <a:pt x="7952" y="3172"/>
                    <a:pt x="7472" y="3185"/>
                    <a:pt x="6918" y="3222"/>
                  </a:cubicBezTo>
                  <a:cubicBezTo>
                    <a:pt x="6357" y="3259"/>
                    <a:pt x="5735" y="3296"/>
                    <a:pt x="5156" y="3092"/>
                  </a:cubicBezTo>
                  <a:cubicBezTo>
                    <a:pt x="4497" y="2864"/>
                    <a:pt x="4097" y="2304"/>
                    <a:pt x="3678" y="1725"/>
                  </a:cubicBezTo>
                  <a:cubicBezTo>
                    <a:pt x="3296" y="1189"/>
                    <a:pt x="2896" y="635"/>
                    <a:pt x="2274" y="339"/>
                  </a:cubicBezTo>
                  <a:cubicBezTo>
                    <a:pt x="2120" y="265"/>
                    <a:pt x="1972" y="216"/>
                    <a:pt x="1830" y="185"/>
                  </a:cubicBezTo>
                  <a:cubicBezTo>
                    <a:pt x="1393" y="99"/>
                    <a:pt x="1023" y="198"/>
                    <a:pt x="740" y="370"/>
                  </a:cubicBezTo>
                  <a:cubicBezTo>
                    <a:pt x="457" y="542"/>
                    <a:pt x="260" y="789"/>
                    <a:pt x="155" y="1004"/>
                  </a:cubicBezTo>
                  <a:cubicBezTo>
                    <a:pt x="124" y="1066"/>
                    <a:pt x="106" y="1121"/>
                    <a:pt x="93" y="1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629;p39"/>
            <p:cNvSpPr/>
            <p:nvPr/>
          </p:nvSpPr>
          <p:spPr>
            <a:xfrm>
              <a:off x="-2086319" y="-7325968"/>
              <a:ext cx="2015837" cy="2358034"/>
            </a:xfrm>
            <a:custGeom>
              <a:avLst/>
              <a:gdLst/>
              <a:ahLst/>
              <a:cxnLst/>
              <a:rect l="l" t="t" r="r" b="b"/>
              <a:pathLst>
                <a:path w="4318" h="5051" extrusionOk="0">
                  <a:moveTo>
                    <a:pt x="1078" y="2181"/>
                  </a:moveTo>
                  <a:cubicBezTo>
                    <a:pt x="832" y="2168"/>
                    <a:pt x="524" y="2014"/>
                    <a:pt x="302" y="1787"/>
                  </a:cubicBezTo>
                  <a:cubicBezTo>
                    <a:pt x="185" y="1663"/>
                    <a:pt x="93" y="1522"/>
                    <a:pt x="43" y="1368"/>
                  </a:cubicBezTo>
                  <a:cubicBezTo>
                    <a:pt x="0" y="1214"/>
                    <a:pt x="0" y="1047"/>
                    <a:pt x="80" y="881"/>
                  </a:cubicBezTo>
                  <a:cubicBezTo>
                    <a:pt x="179" y="672"/>
                    <a:pt x="394" y="462"/>
                    <a:pt x="776" y="284"/>
                  </a:cubicBezTo>
                  <a:cubicBezTo>
                    <a:pt x="1017" y="167"/>
                    <a:pt x="1257" y="99"/>
                    <a:pt x="1503" y="68"/>
                  </a:cubicBezTo>
                  <a:cubicBezTo>
                    <a:pt x="2014" y="0"/>
                    <a:pt x="2519" y="111"/>
                    <a:pt x="2951" y="358"/>
                  </a:cubicBezTo>
                  <a:cubicBezTo>
                    <a:pt x="3382" y="604"/>
                    <a:pt x="3739" y="986"/>
                    <a:pt x="3967" y="1466"/>
                  </a:cubicBezTo>
                  <a:cubicBezTo>
                    <a:pt x="4090" y="1719"/>
                    <a:pt x="4170" y="1996"/>
                    <a:pt x="4207" y="2298"/>
                  </a:cubicBezTo>
                  <a:cubicBezTo>
                    <a:pt x="4318" y="3160"/>
                    <a:pt x="4028" y="3733"/>
                    <a:pt x="3511" y="4139"/>
                  </a:cubicBezTo>
                  <a:cubicBezTo>
                    <a:pt x="2994" y="4546"/>
                    <a:pt x="2261" y="4798"/>
                    <a:pt x="1478" y="5026"/>
                  </a:cubicBezTo>
                  <a:cubicBezTo>
                    <a:pt x="1454" y="5032"/>
                    <a:pt x="1423" y="5039"/>
                    <a:pt x="1398" y="5051"/>
                  </a:cubicBezTo>
                  <a:lnTo>
                    <a:pt x="1090" y="5051"/>
                  </a:lnTo>
                  <a:cubicBezTo>
                    <a:pt x="1207" y="5008"/>
                    <a:pt x="1331" y="4971"/>
                    <a:pt x="1454" y="4934"/>
                  </a:cubicBezTo>
                  <a:cubicBezTo>
                    <a:pt x="2224" y="4712"/>
                    <a:pt x="2951" y="4466"/>
                    <a:pt x="3449" y="4065"/>
                  </a:cubicBezTo>
                  <a:cubicBezTo>
                    <a:pt x="3942" y="3677"/>
                    <a:pt x="4219" y="3135"/>
                    <a:pt x="4115" y="2304"/>
                  </a:cubicBezTo>
                  <a:cubicBezTo>
                    <a:pt x="4078" y="2021"/>
                    <a:pt x="3998" y="1750"/>
                    <a:pt x="3881" y="1509"/>
                  </a:cubicBezTo>
                  <a:cubicBezTo>
                    <a:pt x="3665" y="1047"/>
                    <a:pt x="3320" y="678"/>
                    <a:pt x="2901" y="438"/>
                  </a:cubicBezTo>
                  <a:cubicBezTo>
                    <a:pt x="2489" y="204"/>
                    <a:pt x="2008" y="99"/>
                    <a:pt x="1515" y="160"/>
                  </a:cubicBezTo>
                  <a:cubicBezTo>
                    <a:pt x="1281" y="191"/>
                    <a:pt x="1047" y="259"/>
                    <a:pt x="813" y="370"/>
                  </a:cubicBezTo>
                  <a:cubicBezTo>
                    <a:pt x="456" y="536"/>
                    <a:pt x="253" y="727"/>
                    <a:pt x="167" y="918"/>
                  </a:cubicBezTo>
                  <a:cubicBezTo>
                    <a:pt x="99" y="1060"/>
                    <a:pt x="99" y="1208"/>
                    <a:pt x="136" y="1343"/>
                  </a:cubicBezTo>
                  <a:cubicBezTo>
                    <a:pt x="179" y="1479"/>
                    <a:pt x="259" y="1608"/>
                    <a:pt x="370" y="1719"/>
                  </a:cubicBezTo>
                  <a:cubicBezTo>
                    <a:pt x="573" y="1928"/>
                    <a:pt x="863" y="2076"/>
                    <a:pt x="1084" y="2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630;p39"/>
            <p:cNvSpPr/>
            <p:nvPr/>
          </p:nvSpPr>
          <p:spPr>
            <a:xfrm>
              <a:off x="-617156" y="-7075739"/>
              <a:ext cx="3433645" cy="2107805"/>
            </a:xfrm>
            <a:custGeom>
              <a:avLst/>
              <a:gdLst/>
              <a:ahLst/>
              <a:cxnLst/>
              <a:rect l="l" t="t" r="r" b="b"/>
              <a:pathLst>
                <a:path w="7355" h="4515" extrusionOk="0">
                  <a:moveTo>
                    <a:pt x="6308" y="4515"/>
                  </a:moveTo>
                  <a:lnTo>
                    <a:pt x="6104" y="4515"/>
                  </a:lnTo>
                  <a:cubicBezTo>
                    <a:pt x="6419" y="4367"/>
                    <a:pt x="6690" y="4151"/>
                    <a:pt x="6893" y="3868"/>
                  </a:cubicBezTo>
                  <a:cubicBezTo>
                    <a:pt x="7133" y="3523"/>
                    <a:pt x="7256" y="3074"/>
                    <a:pt x="7207" y="2525"/>
                  </a:cubicBezTo>
                  <a:cubicBezTo>
                    <a:pt x="7188" y="2273"/>
                    <a:pt x="7127" y="2008"/>
                    <a:pt x="7022" y="1712"/>
                  </a:cubicBezTo>
                  <a:cubicBezTo>
                    <a:pt x="6585" y="456"/>
                    <a:pt x="5538" y="456"/>
                    <a:pt x="5538" y="456"/>
                  </a:cubicBezTo>
                  <a:lnTo>
                    <a:pt x="5538" y="364"/>
                  </a:lnTo>
                  <a:cubicBezTo>
                    <a:pt x="5538" y="364"/>
                    <a:pt x="6646" y="364"/>
                    <a:pt x="7115" y="1682"/>
                  </a:cubicBezTo>
                  <a:cubicBezTo>
                    <a:pt x="7219" y="1983"/>
                    <a:pt x="7281" y="2261"/>
                    <a:pt x="7305" y="2513"/>
                  </a:cubicBezTo>
                  <a:cubicBezTo>
                    <a:pt x="7355" y="3086"/>
                    <a:pt x="7219" y="3560"/>
                    <a:pt x="6967" y="3917"/>
                  </a:cubicBezTo>
                  <a:cubicBezTo>
                    <a:pt x="6794" y="4170"/>
                    <a:pt x="6566" y="4367"/>
                    <a:pt x="6308" y="4515"/>
                  </a:cubicBezTo>
                  <a:close/>
                  <a:moveTo>
                    <a:pt x="56" y="0"/>
                  </a:moveTo>
                  <a:cubicBezTo>
                    <a:pt x="610" y="388"/>
                    <a:pt x="1042" y="715"/>
                    <a:pt x="1386" y="1029"/>
                  </a:cubicBezTo>
                  <a:cubicBezTo>
                    <a:pt x="1731" y="1349"/>
                    <a:pt x="1996" y="1651"/>
                    <a:pt x="2212" y="1990"/>
                  </a:cubicBezTo>
                  <a:cubicBezTo>
                    <a:pt x="2415" y="2304"/>
                    <a:pt x="2575" y="2636"/>
                    <a:pt x="2723" y="2963"/>
                  </a:cubicBezTo>
                  <a:cubicBezTo>
                    <a:pt x="3025" y="3603"/>
                    <a:pt x="3308" y="4201"/>
                    <a:pt x="3906" y="4515"/>
                  </a:cubicBezTo>
                  <a:lnTo>
                    <a:pt x="3708" y="4515"/>
                  </a:lnTo>
                  <a:cubicBezTo>
                    <a:pt x="3191" y="4176"/>
                    <a:pt x="2920" y="3603"/>
                    <a:pt x="2637" y="3000"/>
                  </a:cubicBezTo>
                  <a:cubicBezTo>
                    <a:pt x="2489" y="2679"/>
                    <a:pt x="2335" y="2353"/>
                    <a:pt x="2138" y="2045"/>
                  </a:cubicBezTo>
                  <a:cubicBezTo>
                    <a:pt x="1922" y="1712"/>
                    <a:pt x="1664" y="1411"/>
                    <a:pt x="1325" y="1103"/>
                  </a:cubicBezTo>
                  <a:cubicBezTo>
                    <a:pt x="980" y="789"/>
                    <a:pt x="555" y="462"/>
                    <a:pt x="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631;p39"/>
            <p:cNvSpPr/>
            <p:nvPr/>
          </p:nvSpPr>
          <p:spPr>
            <a:xfrm>
              <a:off x="4063904" y="-6492182"/>
              <a:ext cx="912215" cy="1524249"/>
            </a:xfrm>
            <a:custGeom>
              <a:avLst/>
              <a:gdLst/>
              <a:ahLst/>
              <a:cxnLst/>
              <a:rect l="l" t="t" r="r" b="b"/>
              <a:pathLst>
                <a:path w="1954" h="3265" extrusionOk="0">
                  <a:moveTo>
                    <a:pt x="1" y="118"/>
                  </a:moveTo>
                  <a:cubicBezTo>
                    <a:pt x="567" y="1"/>
                    <a:pt x="1214" y="345"/>
                    <a:pt x="1596" y="863"/>
                  </a:cubicBezTo>
                  <a:cubicBezTo>
                    <a:pt x="1775" y="1097"/>
                    <a:pt x="1892" y="1368"/>
                    <a:pt x="1922" y="1651"/>
                  </a:cubicBezTo>
                  <a:cubicBezTo>
                    <a:pt x="1953" y="1935"/>
                    <a:pt x="1886" y="2224"/>
                    <a:pt x="1701" y="2489"/>
                  </a:cubicBezTo>
                  <a:cubicBezTo>
                    <a:pt x="1485" y="2791"/>
                    <a:pt x="1103" y="3062"/>
                    <a:pt x="506" y="3265"/>
                  </a:cubicBezTo>
                  <a:lnTo>
                    <a:pt x="173" y="3265"/>
                  </a:lnTo>
                  <a:cubicBezTo>
                    <a:pt x="925" y="3068"/>
                    <a:pt x="1380" y="2766"/>
                    <a:pt x="1621" y="2433"/>
                  </a:cubicBezTo>
                  <a:cubicBezTo>
                    <a:pt x="1799" y="2187"/>
                    <a:pt x="1855" y="1922"/>
                    <a:pt x="1830" y="1663"/>
                  </a:cubicBezTo>
                  <a:cubicBezTo>
                    <a:pt x="1799" y="1399"/>
                    <a:pt x="1688" y="1140"/>
                    <a:pt x="1522" y="918"/>
                  </a:cubicBezTo>
                  <a:cubicBezTo>
                    <a:pt x="1159" y="432"/>
                    <a:pt x="549" y="105"/>
                    <a:pt x="19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632;p39"/>
            <p:cNvSpPr/>
            <p:nvPr/>
          </p:nvSpPr>
          <p:spPr>
            <a:xfrm>
              <a:off x="-1517234" y="-7052863"/>
              <a:ext cx="943961" cy="1590541"/>
            </a:xfrm>
            <a:custGeom>
              <a:avLst/>
              <a:gdLst/>
              <a:ahLst/>
              <a:cxnLst/>
              <a:rect l="l" t="t" r="r" b="b"/>
              <a:pathLst>
                <a:path w="2022" h="3407" extrusionOk="0">
                  <a:moveTo>
                    <a:pt x="7" y="290"/>
                  </a:moveTo>
                  <a:cubicBezTo>
                    <a:pt x="432" y="37"/>
                    <a:pt x="949" y="111"/>
                    <a:pt x="1356" y="376"/>
                  </a:cubicBezTo>
                  <a:cubicBezTo>
                    <a:pt x="1738" y="629"/>
                    <a:pt x="1898" y="1060"/>
                    <a:pt x="1922" y="1497"/>
                  </a:cubicBezTo>
                  <a:cubicBezTo>
                    <a:pt x="1947" y="1898"/>
                    <a:pt x="1855" y="2304"/>
                    <a:pt x="1633" y="2637"/>
                  </a:cubicBezTo>
                  <a:cubicBezTo>
                    <a:pt x="1356" y="3043"/>
                    <a:pt x="857" y="3166"/>
                    <a:pt x="432" y="3357"/>
                  </a:cubicBezTo>
                  <a:cubicBezTo>
                    <a:pt x="407" y="3370"/>
                    <a:pt x="426" y="3407"/>
                    <a:pt x="457" y="3400"/>
                  </a:cubicBezTo>
                  <a:cubicBezTo>
                    <a:pt x="906" y="3283"/>
                    <a:pt x="1399" y="3055"/>
                    <a:pt x="1688" y="2667"/>
                  </a:cubicBezTo>
                  <a:cubicBezTo>
                    <a:pt x="1959" y="2310"/>
                    <a:pt x="2021" y="1805"/>
                    <a:pt x="1972" y="1368"/>
                  </a:cubicBezTo>
                  <a:cubicBezTo>
                    <a:pt x="1922" y="931"/>
                    <a:pt x="1719" y="549"/>
                    <a:pt x="1344" y="308"/>
                  </a:cubicBezTo>
                  <a:cubicBezTo>
                    <a:pt x="955" y="56"/>
                    <a:pt x="389" y="0"/>
                    <a:pt x="1" y="284"/>
                  </a:cubicBezTo>
                  <a:cubicBezTo>
                    <a:pt x="1" y="290"/>
                    <a:pt x="1" y="296"/>
                    <a:pt x="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633;p39"/>
            <p:cNvSpPr/>
            <p:nvPr/>
          </p:nvSpPr>
          <p:spPr>
            <a:xfrm>
              <a:off x="-2647000" y="-5396495"/>
              <a:ext cx="1052735" cy="83565"/>
            </a:xfrm>
            <a:custGeom>
              <a:avLst/>
              <a:gdLst/>
              <a:ahLst/>
              <a:cxnLst/>
              <a:rect l="l" t="t" r="r" b="b"/>
              <a:pathLst>
                <a:path w="2255" h="179" extrusionOk="0">
                  <a:moveTo>
                    <a:pt x="2242" y="6"/>
                  </a:moveTo>
                  <a:cubicBezTo>
                    <a:pt x="1811" y="111"/>
                    <a:pt x="1355" y="86"/>
                    <a:pt x="912" y="80"/>
                  </a:cubicBezTo>
                  <a:cubicBezTo>
                    <a:pt x="672" y="74"/>
                    <a:pt x="438" y="99"/>
                    <a:pt x="197" y="93"/>
                  </a:cubicBezTo>
                  <a:cubicBezTo>
                    <a:pt x="130" y="93"/>
                    <a:pt x="62" y="86"/>
                    <a:pt x="0" y="80"/>
                  </a:cubicBezTo>
                  <a:lnTo>
                    <a:pt x="0" y="173"/>
                  </a:lnTo>
                  <a:cubicBezTo>
                    <a:pt x="25" y="173"/>
                    <a:pt x="56" y="173"/>
                    <a:pt x="80" y="173"/>
                  </a:cubicBezTo>
                  <a:cubicBezTo>
                    <a:pt x="339" y="179"/>
                    <a:pt x="598" y="154"/>
                    <a:pt x="850" y="142"/>
                  </a:cubicBezTo>
                  <a:cubicBezTo>
                    <a:pt x="1324" y="111"/>
                    <a:pt x="1786" y="148"/>
                    <a:pt x="2242" y="19"/>
                  </a:cubicBezTo>
                  <a:cubicBezTo>
                    <a:pt x="2255" y="12"/>
                    <a:pt x="2248" y="0"/>
                    <a:pt x="224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634;p39"/>
            <p:cNvSpPr/>
            <p:nvPr/>
          </p:nvSpPr>
          <p:spPr>
            <a:xfrm>
              <a:off x="-1813214" y="-6049145"/>
              <a:ext cx="886072" cy="463110"/>
            </a:xfrm>
            <a:custGeom>
              <a:avLst/>
              <a:gdLst/>
              <a:ahLst/>
              <a:cxnLst/>
              <a:rect l="l" t="t" r="r" b="b"/>
              <a:pathLst>
                <a:path w="1898" h="992" extrusionOk="0">
                  <a:moveTo>
                    <a:pt x="1879" y="6"/>
                  </a:moveTo>
                  <a:cubicBezTo>
                    <a:pt x="1811" y="129"/>
                    <a:pt x="1750" y="259"/>
                    <a:pt x="1651" y="363"/>
                  </a:cubicBezTo>
                  <a:cubicBezTo>
                    <a:pt x="1546" y="474"/>
                    <a:pt x="1411" y="554"/>
                    <a:pt x="1275" y="616"/>
                  </a:cubicBezTo>
                  <a:cubicBezTo>
                    <a:pt x="1078" y="708"/>
                    <a:pt x="869" y="770"/>
                    <a:pt x="659" y="813"/>
                  </a:cubicBezTo>
                  <a:cubicBezTo>
                    <a:pt x="444" y="856"/>
                    <a:pt x="228" y="856"/>
                    <a:pt x="13" y="887"/>
                  </a:cubicBezTo>
                  <a:cubicBezTo>
                    <a:pt x="0" y="887"/>
                    <a:pt x="0" y="905"/>
                    <a:pt x="13" y="912"/>
                  </a:cubicBezTo>
                  <a:cubicBezTo>
                    <a:pt x="438" y="992"/>
                    <a:pt x="924" y="844"/>
                    <a:pt x="1306" y="671"/>
                  </a:cubicBezTo>
                  <a:cubicBezTo>
                    <a:pt x="1602" y="542"/>
                    <a:pt x="1799" y="320"/>
                    <a:pt x="1897" y="12"/>
                  </a:cubicBezTo>
                  <a:cubicBezTo>
                    <a:pt x="1897" y="6"/>
                    <a:pt x="1885" y="0"/>
                    <a:pt x="187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635;p39"/>
            <p:cNvSpPr/>
            <p:nvPr/>
          </p:nvSpPr>
          <p:spPr>
            <a:xfrm>
              <a:off x="-2647000" y="-5646724"/>
              <a:ext cx="477582" cy="32212"/>
            </a:xfrm>
            <a:custGeom>
              <a:avLst/>
              <a:gdLst/>
              <a:ahLst/>
              <a:cxnLst/>
              <a:rect l="l" t="t" r="r" b="b"/>
              <a:pathLst>
                <a:path w="1023" h="69" extrusionOk="0">
                  <a:moveTo>
                    <a:pt x="1010" y="43"/>
                  </a:moveTo>
                  <a:cubicBezTo>
                    <a:pt x="727" y="37"/>
                    <a:pt x="438" y="31"/>
                    <a:pt x="154" y="13"/>
                  </a:cubicBezTo>
                  <a:cubicBezTo>
                    <a:pt x="105" y="13"/>
                    <a:pt x="50" y="6"/>
                    <a:pt x="0" y="0"/>
                  </a:cubicBezTo>
                  <a:lnTo>
                    <a:pt x="0" y="50"/>
                  </a:lnTo>
                  <a:cubicBezTo>
                    <a:pt x="31" y="50"/>
                    <a:pt x="62" y="50"/>
                    <a:pt x="99" y="50"/>
                  </a:cubicBezTo>
                  <a:cubicBezTo>
                    <a:pt x="401" y="68"/>
                    <a:pt x="709" y="68"/>
                    <a:pt x="1010" y="62"/>
                  </a:cubicBezTo>
                  <a:cubicBezTo>
                    <a:pt x="1023" y="62"/>
                    <a:pt x="1023" y="43"/>
                    <a:pt x="101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636;p39"/>
            <p:cNvSpPr/>
            <p:nvPr/>
          </p:nvSpPr>
          <p:spPr>
            <a:xfrm>
              <a:off x="-2647000" y="-5888550"/>
              <a:ext cx="1095685" cy="133051"/>
            </a:xfrm>
            <a:custGeom>
              <a:avLst/>
              <a:gdLst/>
              <a:ahLst/>
              <a:cxnLst/>
              <a:rect l="l" t="t" r="r" b="b"/>
              <a:pathLst>
                <a:path w="2347" h="285" extrusionOk="0">
                  <a:moveTo>
                    <a:pt x="2341" y="241"/>
                  </a:moveTo>
                  <a:cubicBezTo>
                    <a:pt x="1891" y="266"/>
                    <a:pt x="1448" y="143"/>
                    <a:pt x="1004" y="93"/>
                  </a:cubicBezTo>
                  <a:cubicBezTo>
                    <a:pt x="782" y="75"/>
                    <a:pt x="561" y="56"/>
                    <a:pt x="339" y="44"/>
                  </a:cubicBezTo>
                  <a:cubicBezTo>
                    <a:pt x="222" y="32"/>
                    <a:pt x="111" y="19"/>
                    <a:pt x="0" y="1"/>
                  </a:cubicBezTo>
                  <a:lnTo>
                    <a:pt x="0" y="87"/>
                  </a:lnTo>
                  <a:cubicBezTo>
                    <a:pt x="308" y="136"/>
                    <a:pt x="641" y="124"/>
                    <a:pt x="943" y="149"/>
                  </a:cubicBezTo>
                  <a:cubicBezTo>
                    <a:pt x="1417" y="180"/>
                    <a:pt x="1866" y="284"/>
                    <a:pt x="2341" y="247"/>
                  </a:cubicBezTo>
                  <a:cubicBezTo>
                    <a:pt x="2347" y="247"/>
                    <a:pt x="2347" y="241"/>
                    <a:pt x="2341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637;p39"/>
            <p:cNvSpPr/>
            <p:nvPr/>
          </p:nvSpPr>
          <p:spPr>
            <a:xfrm>
              <a:off x="-703522" y="-6866125"/>
              <a:ext cx="520999" cy="1458424"/>
            </a:xfrm>
            <a:custGeom>
              <a:avLst/>
              <a:gdLst/>
              <a:ahLst/>
              <a:cxnLst/>
              <a:rect l="l" t="t" r="r" b="b"/>
              <a:pathLst>
                <a:path w="1116" h="3124" extrusionOk="0">
                  <a:moveTo>
                    <a:pt x="297" y="7"/>
                  </a:moveTo>
                  <a:cubicBezTo>
                    <a:pt x="635" y="524"/>
                    <a:pt x="1023" y="1109"/>
                    <a:pt x="925" y="1756"/>
                  </a:cubicBezTo>
                  <a:cubicBezTo>
                    <a:pt x="845" y="2317"/>
                    <a:pt x="487" y="2809"/>
                    <a:pt x="13" y="3099"/>
                  </a:cubicBezTo>
                  <a:cubicBezTo>
                    <a:pt x="1" y="3105"/>
                    <a:pt x="7" y="3124"/>
                    <a:pt x="19" y="3117"/>
                  </a:cubicBezTo>
                  <a:cubicBezTo>
                    <a:pt x="260" y="3056"/>
                    <a:pt x="457" y="2853"/>
                    <a:pt x="604" y="2655"/>
                  </a:cubicBezTo>
                  <a:cubicBezTo>
                    <a:pt x="789" y="2409"/>
                    <a:pt x="919" y="2120"/>
                    <a:pt x="974" y="1818"/>
                  </a:cubicBezTo>
                  <a:cubicBezTo>
                    <a:pt x="1116" y="1128"/>
                    <a:pt x="678" y="524"/>
                    <a:pt x="303" y="1"/>
                  </a:cubicBezTo>
                  <a:cubicBezTo>
                    <a:pt x="297" y="1"/>
                    <a:pt x="297" y="1"/>
                    <a:pt x="2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638;p39"/>
            <p:cNvSpPr/>
            <p:nvPr/>
          </p:nvSpPr>
          <p:spPr>
            <a:xfrm>
              <a:off x="-2328145" y="-5313396"/>
              <a:ext cx="1366455" cy="319789"/>
            </a:xfrm>
            <a:custGeom>
              <a:avLst/>
              <a:gdLst/>
              <a:ahLst/>
              <a:cxnLst/>
              <a:rect l="l" t="t" r="r" b="b"/>
              <a:pathLst>
                <a:path w="2927" h="685" extrusionOk="0">
                  <a:moveTo>
                    <a:pt x="2902" y="1"/>
                  </a:moveTo>
                  <a:cubicBezTo>
                    <a:pt x="2428" y="93"/>
                    <a:pt x="1972" y="253"/>
                    <a:pt x="1504" y="376"/>
                  </a:cubicBezTo>
                  <a:cubicBezTo>
                    <a:pt x="1282" y="438"/>
                    <a:pt x="1060" y="487"/>
                    <a:pt x="832" y="524"/>
                  </a:cubicBezTo>
                  <a:cubicBezTo>
                    <a:pt x="568" y="567"/>
                    <a:pt x="303" y="555"/>
                    <a:pt x="32" y="561"/>
                  </a:cubicBezTo>
                  <a:cubicBezTo>
                    <a:pt x="7" y="567"/>
                    <a:pt x="1" y="604"/>
                    <a:pt x="26" y="611"/>
                  </a:cubicBezTo>
                  <a:cubicBezTo>
                    <a:pt x="481" y="684"/>
                    <a:pt x="968" y="574"/>
                    <a:pt x="1405" y="457"/>
                  </a:cubicBezTo>
                  <a:cubicBezTo>
                    <a:pt x="1910" y="327"/>
                    <a:pt x="2403" y="155"/>
                    <a:pt x="2908" y="25"/>
                  </a:cubicBezTo>
                  <a:cubicBezTo>
                    <a:pt x="2927" y="19"/>
                    <a:pt x="2920" y="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639;p39"/>
            <p:cNvSpPr/>
            <p:nvPr/>
          </p:nvSpPr>
          <p:spPr>
            <a:xfrm>
              <a:off x="251177" y="-6100965"/>
              <a:ext cx="713806" cy="1133033"/>
            </a:xfrm>
            <a:custGeom>
              <a:avLst/>
              <a:gdLst/>
              <a:ahLst/>
              <a:cxnLst/>
              <a:rect l="l" t="t" r="r" b="b"/>
              <a:pathLst>
                <a:path w="1529" h="2427" extrusionOk="0">
                  <a:moveTo>
                    <a:pt x="7" y="12"/>
                  </a:moveTo>
                  <a:cubicBezTo>
                    <a:pt x="161" y="271"/>
                    <a:pt x="278" y="561"/>
                    <a:pt x="401" y="838"/>
                  </a:cubicBezTo>
                  <a:cubicBezTo>
                    <a:pt x="512" y="1090"/>
                    <a:pt x="660" y="1324"/>
                    <a:pt x="789" y="1565"/>
                  </a:cubicBezTo>
                  <a:cubicBezTo>
                    <a:pt x="906" y="1774"/>
                    <a:pt x="1023" y="1977"/>
                    <a:pt x="1171" y="2174"/>
                  </a:cubicBezTo>
                  <a:cubicBezTo>
                    <a:pt x="1233" y="2261"/>
                    <a:pt x="1313" y="2353"/>
                    <a:pt x="1399" y="2427"/>
                  </a:cubicBezTo>
                  <a:lnTo>
                    <a:pt x="1528" y="2427"/>
                  </a:lnTo>
                  <a:cubicBezTo>
                    <a:pt x="1196" y="2187"/>
                    <a:pt x="1005" y="1811"/>
                    <a:pt x="801" y="1460"/>
                  </a:cubicBezTo>
                  <a:cubicBezTo>
                    <a:pt x="678" y="1244"/>
                    <a:pt x="549" y="1041"/>
                    <a:pt x="444" y="813"/>
                  </a:cubicBezTo>
                  <a:cubicBezTo>
                    <a:pt x="315" y="536"/>
                    <a:pt x="192" y="259"/>
                    <a:pt x="13" y="6"/>
                  </a:cubicBezTo>
                  <a:cubicBezTo>
                    <a:pt x="13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640;p39"/>
            <p:cNvSpPr/>
            <p:nvPr/>
          </p:nvSpPr>
          <p:spPr>
            <a:xfrm>
              <a:off x="455655" y="-5330669"/>
              <a:ext cx="284775" cy="362739"/>
            </a:xfrm>
            <a:custGeom>
              <a:avLst/>
              <a:gdLst/>
              <a:ahLst/>
              <a:cxnLst/>
              <a:rect l="l" t="t" r="r" b="b"/>
              <a:pathLst>
                <a:path w="610" h="777" extrusionOk="0">
                  <a:moveTo>
                    <a:pt x="6" y="19"/>
                  </a:moveTo>
                  <a:cubicBezTo>
                    <a:pt x="160" y="260"/>
                    <a:pt x="283" y="586"/>
                    <a:pt x="511" y="777"/>
                  </a:cubicBezTo>
                  <a:lnTo>
                    <a:pt x="610" y="777"/>
                  </a:lnTo>
                  <a:cubicBezTo>
                    <a:pt x="499" y="660"/>
                    <a:pt x="394" y="555"/>
                    <a:pt x="302" y="420"/>
                  </a:cubicBezTo>
                  <a:cubicBezTo>
                    <a:pt x="209" y="284"/>
                    <a:pt x="123" y="142"/>
                    <a:pt x="25" y="13"/>
                  </a:cubicBezTo>
                  <a:cubicBezTo>
                    <a:pt x="18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641;p39"/>
            <p:cNvSpPr/>
            <p:nvPr/>
          </p:nvSpPr>
          <p:spPr>
            <a:xfrm>
              <a:off x="302997" y="-5721419"/>
              <a:ext cx="69560" cy="184404"/>
            </a:xfrm>
            <a:custGeom>
              <a:avLst/>
              <a:gdLst/>
              <a:ahLst/>
              <a:cxnLst/>
              <a:rect l="l" t="t" r="r" b="b"/>
              <a:pathLst>
                <a:path w="149" h="395" extrusionOk="0">
                  <a:moveTo>
                    <a:pt x="142" y="376"/>
                  </a:moveTo>
                  <a:cubicBezTo>
                    <a:pt x="93" y="259"/>
                    <a:pt x="81" y="123"/>
                    <a:pt x="25" y="12"/>
                  </a:cubicBezTo>
                  <a:cubicBezTo>
                    <a:pt x="19" y="0"/>
                    <a:pt x="1" y="6"/>
                    <a:pt x="7" y="19"/>
                  </a:cubicBezTo>
                  <a:cubicBezTo>
                    <a:pt x="19" y="142"/>
                    <a:pt x="68" y="271"/>
                    <a:pt x="118" y="382"/>
                  </a:cubicBezTo>
                  <a:cubicBezTo>
                    <a:pt x="124" y="394"/>
                    <a:pt x="148" y="388"/>
                    <a:pt x="142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642;p39"/>
            <p:cNvSpPr/>
            <p:nvPr/>
          </p:nvSpPr>
          <p:spPr>
            <a:xfrm>
              <a:off x="216630" y="-5471190"/>
              <a:ext cx="150324" cy="503259"/>
            </a:xfrm>
            <a:custGeom>
              <a:avLst/>
              <a:gdLst/>
              <a:ahLst/>
              <a:cxnLst/>
              <a:rect l="l" t="t" r="r" b="b"/>
              <a:pathLst>
                <a:path w="322" h="1078" extrusionOk="0">
                  <a:moveTo>
                    <a:pt x="1" y="6"/>
                  </a:moveTo>
                  <a:cubicBezTo>
                    <a:pt x="62" y="345"/>
                    <a:pt x="62" y="764"/>
                    <a:pt x="241" y="1078"/>
                  </a:cubicBezTo>
                  <a:lnTo>
                    <a:pt x="321" y="1078"/>
                  </a:lnTo>
                  <a:cubicBezTo>
                    <a:pt x="266" y="924"/>
                    <a:pt x="198" y="776"/>
                    <a:pt x="161" y="622"/>
                  </a:cubicBezTo>
                  <a:cubicBezTo>
                    <a:pt x="106" y="413"/>
                    <a:pt x="56" y="209"/>
                    <a:pt x="7" y="6"/>
                  </a:cubicBezTo>
                  <a:cubicBezTo>
                    <a:pt x="7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5643;p39"/>
            <p:cNvSpPr/>
            <p:nvPr/>
          </p:nvSpPr>
          <p:spPr>
            <a:xfrm>
              <a:off x="-185791" y="-5868009"/>
              <a:ext cx="279173" cy="900077"/>
            </a:xfrm>
            <a:custGeom>
              <a:avLst/>
              <a:gdLst/>
              <a:ahLst/>
              <a:cxnLst/>
              <a:rect l="l" t="t" r="r" b="b"/>
              <a:pathLst>
                <a:path w="598" h="1928" extrusionOk="0">
                  <a:moveTo>
                    <a:pt x="493" y="19"/>
                  </a:moveTo>
                  <a:cubicBezTo>
                    <a:pt x="432" y="678"/>
                    <a:pt x="530" y="1435"/>
                    <a:pt x="1" y="1928"/>
                  </a:cubicBezTo>
                  <a:lnTo>
                    <a:pt x="99" y="1928"/>
                  </a:lnTo>
                  <a:cubicBezTo>
                    <a:pt x="598" y="1460"/>
                    <a:pt x="481" y="634"/>
                    <a:pt x="518" y="19"/>
                  </a:cubicBezTo>
                  <a:cubicBezTo>
                    <a:pt x="518" y="0"/>
                    <a:pt x="493" y="0"/>
                    <a:pt x="49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5644;p39"/>
            <p:cNvSpPr/>
            <p:nvPr/>
          </p:nvSpPr>
          <p:spPr>
            <a:xfrm>
              <a:off x="-577007" y="-5540283"/>
              <a:ext cx="506527" cy="572352"/>
            </a:xfrm>
            <a:custGeom>
              <a:avLst/>
              <a:gdLst/>
              <a:ahLst/>
              <a:cxnLst/>
              <a:rect l="l" t="t" r="r" b="b"/>
              <a:pathLst>
                <a:path w="1085" h="1226" extrusionOk="0">
                  <a:moveTo>
                    <a:pt x="1073" y="6"/>
                  </a:moveTo>
                  <a:cubicBezTo>
                    <a:pt x="962" y="296"/>
                    <a:pt x="765" y="591"/>
                    <a:pt x="549" y="819"/>
                  </a:cubicBezTo>
                  <a:cubicBezTo>
                    <a:pt x="438" y="936"/>
                    <a:pt x="315" y="1041"/>
                    <a:pt x="179" y="1134"/>
                  </a:cubicBezTo>
                  <a:cubicBezTo>
                    <a:pt x="124" y="1164"/>
                    <a:pt x="62" y="1195"/>
                    <a:pt x="1" y="1226"/>
                  </a:cubicBezTo>
                  <a:lnTo>
                    <a:pt x="167" y="1226"/>
                  </a:lnTo>
                  <a:cubicBezTo>
                    <a:pt x="333" y="1127"/>
                    <a:pt x="481" y="992"/>
                    <a:pt x="598" y="869"/>
                  </a:cubicBezTo>
                  <a:cubicBezTo>
                    <a:pt x="839" y="616"/>
                    <a:pt x="974" y="327"/>
                    <a:pt x="1085" y="6"/>
                  </a:cubicBezTo>
                  <a:cubicBezTo>
                    <a:pt x="1085" y="0"/>
                    <a:pt x="1079" y="0"/>
                    <a:pt x="107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5645;p39"/>
            <p:cNvSpPr/>
            <p:nvPr/>
          </p:nvSpPr>
          <p:spPr>
            <a:xfrm>
              <a:off x="-427150" y="-6920746"/>
              <a:ext cx="474781" cy="776830"/>
            </a:xfrm>
            <a:custGeom>
              <a:avLst/>
              <a:gdLst/>
              <a:ahLst/>
              <a:cxnLst/>
              <a:rect l="l" t="t" r="r" b="b"/>
              <a:pathLst>
                <a:path w="1017" h="1664" extrusionOk="0">
                  <a:moveTo>
                    <a:pt x="1016" y="1651"/>
                  </a:moveTo>
                  <a:cubicBezTo>
                    <a:pt x="979" y="1337"/>
                    <a:pt x="856" y="1048"/>
                    <a:pt x="678" y="789"/>
                  </a:cubicBezTo>
                  <a:cubicBezTo>
                    <a:pt x="493" y="524"/>
                    <a:pt x="277" y="253"/>
                    <a:pt x="49" y="19"/>
                  </a:cubicBezTo>
                  <a:cubicBezTo>
                    <a:pt x="31" y="1"/>
                    <a:pt x="0" y="25"/>
                    <a:pt x="12" y="50"/>
                  </a:cubicBezTo>
                  <a:cubicBezTo>
                    <a:pt x="154" y="309"/>
                    <a:pt x="388" y="524"/>
                    <a:pt x="573" y="752"/>
                  </a:cubicBezTo>
                  <a:cubicBezTo>
                    <a:pt x="782" y="1023"/>
                    <a:pt x="936" y="1313"/>
                    <a:pt x="992" y="1651"/>
                  </a:cubicBezTo>
                  <a:cubicBezTo>
                    <a:pt x="998" y="1664"/>
                    <a:pt x="1016" y="1658"/>
                    <a:pt x="1016" y="1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5646;p39"/>
            <p:cNvSpPr/>
            <p:nvPr/>
          </p:nvSpPr>
          <p:spPr>
            <a:xfrm>
              <a:off x="855275" y="-5914227"/>
              <a:ext cx="467" cy="4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5647;p39"/>
            <p:cNvSpPr/>
            <p:nvPr/>
          </p:nvSpPr>
          <p:spPr>
            <a:xfrm>
              <a:off x="1312316" y="-6920746"/>
              <a:ext cx="1257214" cy="1472896"/>
            </a:xfrm>
            <a:custGeom>
              <a:avLst/>
              <a:gdLst/>
              <a:ahLst/>
              <a:cxnLst/>
              <a:rect l="l" t="t" r="r" b="b"/>
              <a:pathLst>
                <a:path w="2693" h="3155" extrusionOk="0">
                  <a:moveTo>
                    <a:pt x="7" y="2705"/>
                  </a:moveTo>
                  <a:cubicBezTo>
                    <a:pt x="789" y="3154"/>
                    <a:pt x="1928" y="2945"/>
                    <a:pt x="2421" y="2169"/>
                  </a:cubicBezTo>
                  <a:cubicBezTo>
                    <a:pt x="2661" y="1793"/>
                    <a:pt x="2692" y="1325"/>
                    <a:pt x="2544" y="912"/>
                  </a:cubicBezTo>
                  <a:cubicBezTo>
                    <a:pt x="2403" y="524"/>
                    <a:pt x="1971" y="1"/>
                    <a:pt x="1516" y="50"/>
                  </a:cubicBezTo>
                  <a:cubicBezTo>
                    <a:pt x="1466" y="56"/>
                    <a:pt x="1466" y="124"/>
                    <a:pt x="1516" y="124"/>
                  </a:cubicBezTo>
                  <a:cubicBezTo>
                    <a:pt x="1984" y="149"/>
                    <a:pt x="2366" y="592"/>
                    <a:pt x="2507" y="1005"/>
                  </a:cubicBezTo>
                  <a:cubicBezTo>
                    <a:pt x="2637" y="1399"/>
                    <a:pt x="2563" y="1824"/>
                    <a:pt x="2341" y="2169"/>
                  </a:cubicBezTo>
                  <a:cubicBezTo>
                    <a:pt x="1885" y="2896"/>
                    <a:pt x="740" y="3093"/>
                    <a:pt x="7" y="2699"/>
                  </a:cubicBezTo>
                  <a:cubicBezTo>
                    <a:pt x="0" y="2699"/>
                    <a:pt x="0" y="2699"/>
                    <a:pt x="7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5648;p39"/>
            <p:cNvSpPr/>
            <p:nvPr/>
          </p:nvSpPr>
          <p:spPr>
            <a:xfrm>
              <a:off x="886553" y="-6768087"/>
              <a:ext cx="1797820" cy="1682509"/>
            </a:xfrm>
            <a:custGeom>
              <a:avLst/>
              <a:gdLst/>
              <a:ahLst/>
              <a:cxnLst/>
              <a:rect l="l" t="t" r="r" b="b"/>
              <a:pathLst>
                <a:path w="3851" h="3604" extrusionOk="0">
                  <a:moveTo>
                    <a:pt x="7" y="2544"/>
                  </a:moveTo>
                  <a:cubicBezTo>
                    <a:pt x="414" y="2901"/>
                    <a:pt x="802" y="3295"/>
                    <a:pt x="1337" y="3449"/>
                  </a:cubicBezTo>
                  <a:cubicBezTo>
                    <a:pt x="1886" y="3603"/>
                    <a:pt x="2532" y="3425"/>
                    <a:pt x="2988" y="3117"/>
                  </a:cubicBezTo>
                  <a:cubicBezTo>
                    <a:pt x="3481" y="2784"/>
                    <a:pt x="3776" y="2273"/>
                    <a:pt x="3813" y="1682"/>
                  </a:cubicBezTo>
                  <a:cubicBezTo>
                    <a:pt x="3850" y="1121"/>
                    <a:pt x="3641" y="425"/>
                    <a:pt x="3234" y="19"/>
                  </a:cubicBezTo>
                  <a:cubicBezTo>
                    <a:pt x="3216" y="0"/>
                    <a:pt x="3179" y="25"/>
                    <a:pt x="3191" y="56"/>
                  </a:cubicBezTo>
                  <a:cubicBezTo>
                    <a:pt x="3339" y="284"/>
                    <a:pt x="3487" y="499"/>
                    <a:pt x="3598" y="752"/>
                  </a:cubicBezTo>
                  <a:cubicBezTo>
                    <a:pt x="3715" y="1035"/>
                    <a:pt x="3783" y="1324"/>
                    <a:pt x="3776" y="1632"/>
                  </a:cubicBezTo>
                  <a:cubicBezTo>
                    <a:pt x="3776" y="1947"/>
                    <a:pt x="3696" y="2224"/>
                    <a:pt x="3524" y="2482"/>
                  </a:cubicBezTo>
                  <a:cubicBezTo>
                    <a:pt x="3364" y="2723"/>
                    <a:pt x="3154" y="2926"/>
                    <a:pt x="2914" y="3080"/>
                  </a:cubicBezTo>
                  <a:cubicBezTo>
                    <a:pt x="2452" y="3375"/>
                    <a:pt x="1849" y="3505"/>
                    <a:pt x="1313" y="3382"/>
                  </a:cubicBezTo>
                  <a:cubicBezTo>
                    <a:pt x="808" y="3265"/>
                    <a:pt x="407" y="2852"/>
                    <a:pt x="19" y="2532"/>
                  </a:cubicBezTo>
                  <a:cubicBezTo>
                    <a:pt x="13" y="2526"/>
                    <a:pt x="1" y="2538"/>
                    <a:pt x="7" y="2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5649;p39"/>
            <p:cNvSpPr/>
            <p:nvPr/>
          </p:nvSpPr>
          <p:spPr>
            <a:xfrm>
              <a:off x="2025189" y="-6894603"/>
              <a:ext cx="403354" cy="788034"/>
            </a:xfrm>
            <a:custGeom>
              <a:avLst/>
              <a:gdLst/>
              <a:ahLst/>
              <a:cxnLst/>
              <a:rect l="l" t="t" r="r" b="b"/>
              <a:pathLst>
                <a:path w="864" h="1688" extrusionOk="0">
                  <a:moveTo>
                    <a:pt x="722" y="1676"/>
                  </a:moveTo>
                  <a:cubicBezTo>
                    <a:pt x="839" y="1349"/>
                    <a:pt x="863" y="980"/>
                    <a:pt x="722" y="653"/>
                  </a:cubicBezTo>
                  <a:cubicBezTo>
                    <a:pt x="605" y="382"/>
                    <a:pt x="340" y="80"/>
                    <a:pt x="44" y="6"/>
                  </a:cubicBezTo>
                  <a:cubicBezTo>
                    <a:pt x="19" y="0"/>
                    <a:pt x="1" y="31"/>
                    <a:pt x="19" y="49"/>
                  </a:cubicBezTo>
                  <a:cubicBezTo>
                    <a:pt x="112" y="148"/>
                    <a:pt x="241" y="203"/>
                    <a:pt x="346" y="290"/>
                  </a:cubicBezTo>
                  <a:cubicBezTo>
                    <a:pt x="457" y="376"/>
                    <a:pt x="543" y="487"/>
                    <a:pt x="611" y="610"/>
                  </a:cubicBezTo>
                  <a:cubicBezTo>
                    <a:pt x="789" y="912"/>
                    <a:pt x="795" y="1337"/>
                    <a:pt x="703" y="1669"/>
                  </a:cubicBezTo>
                  <a:cubicBezTo>
                    <a:pt x="697" y="1682"/>
                    <a:pt x="715" y="1688"/>
                    <a:pt x="722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5650;p39"/>
            <p:cNvSpPr/>
            <p:nvPr/>
          </p:nvSpPr>
          <p:spPr>
            <a:xfrm>
              <a:off x="927169" y="-6725138"/>
              <a:ext cx="1383262" cy="831451"/>
            </a:xfrm>
            <a:custGeom>
              <a:avLst/>
              <a:gdLst/>
              <a:ahLst/>
              <a:cxnLst/>
              <a:rect l="l" t="t" r="r" b="b"/>
              <a:pathLst>
                <a:path w="2963" h="1781" extrusionOk="0">
                  <a:moveTo>
                    <a:pt x="6" y="641"/>
                  </a:moveTo>
                  <a:cubicBezTo>
                    <a:pt x="598" y="1103"/>
                    <a:pt x="1392" y="1781"/>
                    <a:pt x="2205" y="1503"/>
                  </a:cubicBezTo>
                  <a:cubicBezTo>
                    <a:pt x="2766" y="1313"/>
                    <a:pt x="2963" y="487"/>
                    <a:pt x="2636" y="19"/>
                  </a:cubicBezTo>
                  <a:cubicBezTo>
                    <a:pt x="2624" y="1"/>
                    <a:pt x="2599" y="13"/>
                    <a:pt x="2599" y="38"/>
                  </a:cubicBezTo>
                  <a:cubicBezTo>
                    <a:pt x="2661" y="333"/>
                    <a:pt x="2741" y="592"/>
                    <a:pt x="2655" y="900"/>
                  </a:cubicBezTo>
                  <a:cubicBezTo>
                    <a:pt x="2581" y="1183"/>
                    <a:pt x="2359" y="1386"/>
                    <a:pt x="2076" y="1454"/>
                  </a:cubicBezTo>
                  <a:cubicBezTo>
                    <a:pt x="1706" y="1547"/>
                    <a:pt x="1281" y="1399"/>
                    <a:pt x="955" y="1239"/>
                  </a:cubicBezTo>
                  <a:cubicBezTo>
                    <a:pt x="622" y="1072"/>
                    <a:pt x="308" y="851"/>
                    <a:pt x="12" y="635"/>
                  </a:cubicBezTo>
                  <a:cubicBezTo>
                    <a:pt x="6" y="629"/>
                    <a:pt x="0" y="641"/>
                    <a:pt x="6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5651;p39"/>
            <p:cNvSpPr/>
            <p:nvPr/>
          </p:nvSpPr>
          <p:spPr>
            <a:xfrm>
              <a:off x="222699" y="-6998242"/>
              <a:ext cx="408489" cy="339863"/>
            </a:xfrm>
            <a:custGeom>
              <a:avLst/>
              <a:gdLst/>
              <a:ahLst/>
              <a:cxnLst/>
              <a:rect l="l" t="t" r="r" b="b"/>
              <a:pathLst>
                <a:path w="875" h="728" extrusionOk="0">
                  <a:moveTo>
                    <a:pt x="856" y="684"/>
                  </a:moveTo>
                  <a:cubicBezTo>
                    <a:pt x="598" y="450"/>
                    <a:pt x="333" y="191"/>
                    <a:pt x="31" y="13"/>
                  </a:cubicBezTo>
                  <a:cubicBezTo>
                    <a:pt x="19" y="0"/>
                    <a:pt x="0" y="19"/>
                    <a:pt x="12" y="31"/>
                  </a:cubicBezTo>
                  <a:cubicBezTo>
                    <a:pt x="246" y="296"/>
                    <a:pt x="561" y="487"/>
                    <a:pt x="832" y="709"/>
                  </a:cubicBezTo>
                  <a:cubicBezTo>
                    <a:pt x="850" y="727"/>
                    <a:pt x="875" y="703"/>
                    <a:pt x="856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5652;p39"/>
            <p:cNvSpPr/>
            <p:nvPr/>
          </p:nvSpPr>
          <p:spPr>
            <a:xfrm>
              <a:off x="-2227306" y="-7636420"/>
              <a:ext cx="1748801" cy="770761"/>
            </a:xfrm>
            <a:custGeom>
              <a:avLst/>
              <a:gdLst/>
              <a:ahLst/>
              <a:cxnLst/>
              <a:rect l="l" t="t" r="r" b="b"/>
              <a:pathLst>
                <a:path w="3746" h="1651" extrusionOk="0">
                  <a:moveTo>
                    <a:pt x="3733" y="314"/>
                  </a:moveTo>
                  <a:cubicBezTo>
                    <a:pt x="3099" y="0"/>
                    <a:pt x="2255" y="86"/>
                    <a:pt x="1602" y="290"/>
                  </a:cubicBezTo>
                  <a:cubicBezTo>
                    <a:pt x="943" y="487"/>
                    <a:pt x="173" y="893"/>
                    <a:pt x="7" y="1614"/>
                  </a:cubicBezTo>
                  <a:cubicBezTo>
                    <a:pt x="0" y="1645"/>
                    <a:pt x="37" y="1651"/>
                    <a:pt x="50" y="1632"/>
                  </a:cubicBezTo>
                  <a:cubicBezTo>
                    <a:pt x="148" y="1503"/>
                    <a:pt x="191" y="1337"/>
                    <a:pt x="290" y="1201"/>
                  </a:cubicBezTo>
                  <a:cubicBezTo>
                    <a:pt x="401" y="1053"/>
                    <a:pt x="542" y="930"/>
                    <a:pt x="690" y="819"/>
                  </a:cubicBezTo>
                  <a:cubicBezTo>
                    <a:pt x="967" y="616"/>
                    <a:pt x="1294" y="474"/>
                    <a:pt x="1620" y="364"/>
                  </a:cubicBezTo>
                  <a:cubicBezTo>
                    <a:pt x="1934" y="259"/>
                    <a:pt x="2261" y="203"/>
                    <a:pt x="2594" y="185"/>
                  </a:cubicBezTo>
                  <a:cubicBezTo>
                    <a:pt x="2963" y="166"/>
                    <a:pt x="3376" y="173"/>
                    <a:pt x="3721" y="333"/>
                  </a:cubicBezTo>
                  <a:cubicBezTo>
                    <a:pt x="3733" y="339"/>
                    <a:pt x="3745" y="320"/>
                    <a:pt x="3733" y="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5653;p39"/>
            <p:cNvSpPr/>
            <p:nvPr/>
          </p:nvSpPr>
          <p:spPr>
            <a:xfrm>
              <a:off x="-2020493" y="-7182180"/>
              <a:ext cx="1087749" cy="851525"/>
            </a:xfrm>
            <a:custGeom>
              <a:avLst/>
              <a:gdLst/>
              <a:ahLst/>
              <a:cxnLst/>
              <a:rect l="l" t="t" r="r" b="b"/>
              <a:pathLst>
                <a:path w="2330" h="1824" extrusionOk="0">
                  <a:moveTo>
                    <a:pt x="2317" y="179"/>
                  </a:moveTo>
                  <a:cubicBezTo>
                    <a:pt x="1904" y="37"/>
                    <a:pt x="1491" y="0"/>
                    <a:pt x="1066" y="93"/>
                  </a:cubicBezTo>
                  <a:cubicBezTo>
                    <a:pt x="734" y="160"/>
                    <a:pt x="358" y="327"/>
                    <a:pt x="223" y="659"/>
                  </a:cubicBezTo>
                  <a:cubicBezTo>
                    <a:pt x="1" y="1171"/>
                    <a:pt x="561" y="1823"/>
                    <a:pt x="1097" y="1762"/>
                  </a:cubicBezTo>
                  <a:cubicBezTo>
                    <a:pt x="1128" y="1756"/>
                    <a:pt x="1140" y="1713"/>
                    <a:pt x="1103" y="1706"/>
                  </a:cubicBezTo>
                  <a:cubicBezTo>
                    <a:pt x="845" y="1639"/>
                    <a:pt x="623" y="1577"/>
                    <a:pt x="438" y="1361"/>
                  </a:cubicBezTo>
                  <a:cubicBezTo>
                    <a:pt x="266" y="1164"/>
                    <a:pt x="204" y="881"/>
                    <a:pt x="321" y="641"/>
                  </a:cubicBezTo>
                  <a:cubicBezTo>
                    <a:pt x="463" y="351"/>
                    <a:pt x="851" y="222"/>
                    <a:pt x="1134" y="148"/>
                  </a:cubicBezTo>
                  <a:cubicBezTo>
                    <a:pt x="1516" y="62"/>
                    <a:pt x="1941" y="93"/>
                    <a:pt x="2311" y="197"/>
                  </a:cubicBezTo>
                  <a:cubicBezTo>
                    <a:pt x="2323" y="197"/>
                    <a:pt x="2329" y="185"/>
                    <a:pt x="231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5654;p39"/>
            <p:cNvSpPr/>
            <p:nvPr/>
          </p:nvSpPr>
          <p:spPr>
            <a:xfrm>
              <a:off x="-570938" y="-7167707"/>
              <a:ext cx="1464026" cy="1161977"/>
            </a:xfrm>
            <a:custGeom>
              <a:avLst/>
              <a:gdLst/>
              <a:ahLst/>
              <a:cxnLst/>
              <a:rect l="l" t="t" r="r" b="b"/>
              <a:pathLst>
                <a:path w="3136" h="2489" extrusionOk="0">
                  <a:moveTo>
                    <a:pt x="3123" y="2464"/>
                  </a:moveTo>
                  <a:cubicBezTo>
                    <a:pt x="2569" y="2131"/>
                    <a:pt x="2107" y="1657"/>
                    <a:pt x="1639" y="1213"/>
                  </a:cubicBezTo>
                  <a:cubicBezTo>
                    <a:pt x="1411" y="992"/>
                    <a:pt x="1164" y="788"/>
                    <a:pt x="912" y="598"/>
                  </a:cubicBezTo>
                  <a:cubicBezTo>
                    <a:pt x="647" y="394"/>
                    <a:pt x="364" y="166"/>
                    <a:pt x="62" y="19"/>
                  </a:cubicBezTo>
                  <a:cubicBezTo>
                    <a:pt x="31" y="0"/>
                    <a:pt x="0" y="37"/>
                    <a:pt x="25" y="62"/>
                  </a:cubicBezTo>
                  <a:cubicBezTo>
                    <a:pt x="277" y="271"/>
                    <a:pt x="561" y="437"/>
                    <a:pt x="826" y="628"/>
                  </a:cubicBezTo>
                  <a:cubicBezTo>
                    <a:pt x="1109" y="838"/>
                    <a:pt x="1380" y="1053"/>
                    <a:pt x="1645" y="1287"/>
                  </a:cubicBezTo>
                  <a:cubicBezTo>
                    <a:pt x="2119" y="1712"/>
                    <a:pt x="2550" y="2174"/>
                    <a:pt x="3117" y="2482"/>
                  </a:cubicBezTo>
                  <a:cubicBezTo>
                    <a:pt x="3123" y="2488"/>
                    <a:pt x="3135" y="2470"/>
                    <a:pt x="3123" y="2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5655;p39"/>
            <p:cNvSpPr/>
            <p:nvPr/>
          </p:nvSpPr>
          <p:spPr>
            <a:xfrm>
              <a:off x="3221714" y="-6452033"/>
              <a:ext cx="1368790" cy="1024258"/>
            </a:xfrm>
            <a:custGeom>
              <a:avLst/>
              <a:gdLst/>
              <a:ahLst/>
              <a:cxnLst/>
              <a:rect l="l" t="t" r="r" b="b"/>
              <a:pathLst>
                <a:path w="2932" h="2194" extrusionOk="0">
                  <a:moveTo>
                    <a:pt x="6" y="1682"/>
                  </a:moveTo>
                  <a:cubicBezTo>
                    <a:pt x="499" y="1849"/>
                    <a:pt x="943" y="2163"/>
                    <a:pt x="1485" y="2181"/>
                  </a:cubicBezTo>
                  <a:cubicBezTo>
                    <a:pt x="1910" y="2193"/>
                    <a:pt x="2298" y="1959"/>
                    <a:pt x="2556" y="1627"/>
                  </a:cubicBezTo>
                  <a:cubicBezTo>
                    <a:pt x="2759" y="1362"/>
                    <a:pt x="2932" y="999"/>
                    <a:pt x="2877" y="654"/>
                  </a:cubicBezTo>
                  <a:cubicBezTo>
                    <a:pt x="2803" y="253"/>
                    <a:pt x="2439" y="50"/>
                    <a:pt x="2057" y="7"/>
                  </a:cubicBezTo>
                  <a:cubicBezTo>
                    <a:pt x="2027" y="1"/>
                    <a:pt x="2014" y="50"/>
                    <a:pt x="2045" y="62"/>
                  </a:cubicBezTo>
                  <a:cubicBezTo>
                    <a:pt x="2230" y="149"/>
                    <a:pt x="2427" y="173"/>
                    <a:pt x="2587" y="303"/>
                  </a:cubicBezTo>
                  <a:cubicBezTo>
                    <a:pt x="2716" y="407"/>
                    <a:pt x="2784" y="567"/>
                    <a:pt x="2796" y="728"/>
                  </a:cubicBezTo>
                  <a:cubicBezTo>
                    <a:pt x="2827" y="1060"/>
                    <a:pt x="2649" y="1393"/>
                    <a:pt x="2445" y="1639"/>
                  </a:cubicBezTo>
                  <a:cubicBezTo>
                    <a:pt x="2156" y="1984"/>
                    <a:pt x="1737" y="2150"/>
                    <a:pt x="1294" y="2089"/>
                  </a:cubicBezTo>
                  <a:cubicBezTo>
                    <a:pt x="850" y="2027"/>
                    <a:pt x="431" y="1805"/>
                    <a:pt x="6" y="1676"/>
                  </a:cubicBezTo>
                  <a:cubicBezTo>
                    <a:pt x="0" y="1676"/>
                    <a:pt x="0" y="1682"/>
                    <a:pt x="6" y="1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5656;p39"/>
            <p:cNvSpPr/>
            <p:nvPr/>
          </p:nvSpPr>
          <p:spPr>
            <a:xfrm>
              <a:off x="3465875" y="-6431959"/>
              <a:ext cx="1305765" cy="1294561"/>
            </a:xfrm>
            <a:custGeom>
              <a:avLst/>
              <a:gdLst/>
              <a:ahLst/>
              <a:cxnLst/>
              <a:rect l="l" t="t" r="r" b="b"/>
              <a:pathLst>
                <a:path w="2797" h="2773" extrusionOk="0">
                  <a:moveTo>
                    <a:pt x="7" y="2298"/>
                  </a:moveTo>
                  <a:cubicBezTo>
                    <a:pt x="777" y="2772"/>
                    <a:pt x="1836" y="2662"/>
                    <a:pt x="2440" y="1966"/>
                  </a:cubicBezTo>
                  <a:cubicBezTo>
                    <a:pt x="2680" y="1688"/>
                    <a:pt x="2797" y="1331"/>
                    <a:pt x="2748" y="974"/>
                  </a:cubicBezTo>
                  <a:cubicBezTo>
                    <a:pt x="2686" y="549"/>
                    <a:pt x="2341" y="186"/>
                    <a:pt x="1959" y="19"/>
                  </a:cubicBezTo>
                  <a:cubicBezTo>
                    <a:pt x="1929" y="1"/>
                    <a:pt x="1904" y="44"/>
                    <a:pt x="1935" y="69"/>
                  </a:cubicBezTo>
                  <a:cubicBezTo>
                    <a:pt x="2273" y="315"/>
                    <a:pt x="2581" y="555"/>
                    <a:pt x="2661" y="992"/>
                  </a:cubicBezTo>
                  <a:cubicBezTo>
                    <a:pt x="2729" y="1356"/>
                    <a:pt x="2557" y="1713"/>
                    <a:pt x="2323" y="1972"/>
                  </a:cubicBezTo>
                  <a:cubicBezTo>
                    <a:pt x="1756" y="2588"/>
                    <a:pt x="727" y="2668"/>
                    <a:pt x="13" y="2286"/>
                  </a:cubicBezTo>
                  <a:cubicBezTo>
                    <a:pt x="7" y="2286"/>
                    <a:pt x="1" y="2292"/>
                    <a:pt x="7" y="2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5657;p39"/>
            <p:cNvSpPr/>
            <p:nvPr/>
          </p:nvSpPr>
          <p:spPr>
            <a:xfrm>
              <a:off x="2689511" y="-5862407"/>
              <a:ext cx="339863" cy="894475"/>
            </a:xfrm>
            <a:custGeom>
              <a:avLst/>
              <a:gdLst/>
              <a:ahLst/>
              <a:cxnLst/>
              <a:rect l="l" t="t" r="r" b="b"/>
              <a:pathLst>
                <a:path w="728" h="1916" extrusionOk="0">
                  <a:moveTo>
                    <a:pt x="629" y="7"/>
                  </a:moveTo>
                  <a:cubicBezTo>
                    <a:pt x="666" y="401"/>
                    <a:pt x="641" y="820"/>
                    <a:pt x="537" y="1201"/>
                  </a:cubicBezTo>
                  <a:cubicBezTo>
                    <a:pt x="475" y="1405"/>
                    <a:pt x="383" y="1602"/>
                    <a:pt x="235" y="1750"/>
                  </a:cubicBezTo>
                  <a:cubicBezTo>
                    <a:pt x="167" y="1824"/>
                    <a:pt x="87" y="1873"/>
                    <a:pt x="1" y="1916"/>
                  </a:cubicBezTo>
                  <a:lnTo>
                    <a:pt x="161" y="1916"/>
                  </a:lnTo>
                  <a:cubicBezTo>
                    <a:pt x="346" y="1787"/>
                    <a:pt x="481" y="1583"/>
                    <a:pt x="567" y="1362"/>
                  </a:cubicBezTo>
                  <a:cubicBezTo>
                    <a:pt x="728" y="930"/>
                    <a:pt x="697" y="450"/>
                    <a:pt x="641" y="7"/>
                  </a:cubicBezTo>
                  <a:cubicBezTo>
                    <a:pt x="641" y="0"/>
                    <a:pt x="629" y="0"/>
                    <a:pt x="62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5658;p39"/>
            <p:cNvSpPr/>
            <p:nvPr/>
          </p:nvSpPr>
          <p:spPr>
            <a:xfrm>
              <a:off x="1505124" y="-7018317"/>
              <a:ext cx="1397734" cy="874401"/>
            </a:xfrm>
            <a:custGeom>
              <a:avLst/>
              <a:gdLst/>
              <a:ahLst/>
              <a:cxnLst/>
              <a:rect l="l" t="t" r="r" b="b"/>
              <a:pathLst>
                <a:path w="2994" h="1873" extrusionOk="0">
                  <a:moveTo>
                    <a:pt x="2987" y="1854"/>
                  </a:moveTo>
                  <a:cubicBezTo>
                    <a:pt x="2747" y="1060"/>
                    <a:pt x="2187" y="191"/>
                    <a:pt x="1312" y="50"/>
                  </a:cubicBezTo>
                  <a:cubicBezTo>
                    <a:pt x="1016" y="0"/>
                    <a:pt x="690" y="7"/>
                    <a:pt x="413" y="130"/>
                  </a:cubicBezTo>
                  <a:cubicBezTo>
                    <a:pt x="173" y="241"/>
                    <a:pt x="0" y="499"/>
                    <a:pt x="74" y="764"/>
                  </a:cubicBezTo>
                  <a:cubicBezTo>
                    <a:pt x="80" y="789"/>
                    <a:pt x="117" y="789"/>
                    <a:pt x="129" y="764"/>
                  </a:cubicBezTo>
                  <a:cubicBezTo>
                    <a:pt x="160" y="641"/>
                    <a:pt x="136" y="524"/>
                    <a:pt x="203" y="407"/>
                  </a:cubicBezTo>
                  <a:cubicBezTo>
                    <a:pt x="271" y="290"/>
                    <a:pt x="400" y="216"/>
                    <a:pt x="524" y="173"/>
                  </a:cubicBezTo>
                  <a:cubicBezTo>
                    <a:pt x="795" y="74"/>
                    <a:pt x="1109" y="87"/>
                    <a:pt x="1386" y="142"/>
                  </a:cubicBezTo>
                  <a:cubicBezTo>
                    <a:pt x="2193" y="296"/>
                    <a:pt x="2686" y="1158"/>
                    <a:pt x="2963" y="1860"/>
                  </a:cubicBezTo>
                  <a:cubicBezTo>
                    <a:pt x="2969" y="1873"/>
                    <a:pt x="2993" y="1867"/>
                    <a:pt x="2987" y="1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5659;p39"/>
            <p:cNvSpPr/>
            <p:nvPr/>
          </p:nvSpPr>
          <p:spPr>
            <a:xfrm>
              <a:off x="3086329" y="-6411884"/>
              <a:ext cx="1018656" cy="751154"/>
            </a:xfrm>
            <a:custGeom>
              <a:avLst/>
              <a:gdLst/>
              <a:ahLst/>
              <a:cxnLst/>
              <a:rect l="l" t="t" r="r" b="b"/>
              <a:pathLst>
                <a:path w="2182" h="1609" extrusionOk="0">
                  <a:moveTo>
                    <a:pt x="7" y="26"/>
                  </a:moveTo>
                  <a:cubicBezTo>
                    <a:pt x="333" y="377"/>
                    <a:pt x="598" y="783"/>
                    <a:pt x="949" y="1110"/>
                  </a:cubicBezTo>
                  <a:cubicBezTo>
                    <a:pt x="1103" y="1251"/>
                    <a:pt x="1276" y="1368"/>
                    <a:pt x="1467" y="1442"/>
                  </a:cubicBezTo>
                  <a:cubicBezTo>
                    <a:pt x="1670" y="1522"/>
                    <a:pt x="1941" y="1609"/>
                    <a:pt x="2156" y="1547"/>
                  </a:cubicBezTo>
                  <a:cubicBezTo>
                    <a:pt x="2181" y="1547"/>
                    <a:pt x="2181" y="1510"/>
                    <a:pt x="2156" y="1504"/>
                  </a:cubicBezTo>
                  <a:cubicBezTo>
                    <a:pt x="1935" y="1442"/>
                    <a:pt x="1713" y="1448"/>
                    <a:pt x="1491" y="1362"/>
                  </a:cubicBezTo>
                  <a:cubicBezTo>
                    <a:pt x="1276" y="1282"/>
                    <a:pt x="1085" y="1134"/>
                    <a:pt x="912" y="974"/>
                  </a:cubicBezTo>
                  <a:cubicBezTo>
                    <a:pt x="592" y="678"/>
                    <a:pt x="333" y="321"/>
                    <a:pt x="25" y="7"/>
                  </a:cubicBezTo>
                  <a:cubicBezTo>
                    <a:pt x="13" y="1"/>
                    <a:pt x="1" y="13"/>
                    <a:pt x="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5660;p39"/>
            <p:cNvSpPr/>
            <p:nvPr/>
          </p:nvSpPr>
          <p:spPr>
            <a:xfrm>
              <a:off x="6444815" y="-5353545"/>
              <a:ext cx="1073277" cy="247895"/>
            </a:xfrm>
            <a:custGeom>
              <a:avLst/>
              <a:gdLst/>
              <a:ahLst/>
              <a:cxnLst/>
              <a:rect l="l" t="t" r="r" b="b"/>
              <a:pathLst>
                <a:path w="2299" h="531" extrusionOk="0">
                  <a:moveTo>
                    <a:pt x="19" y="142"/>
                  </a:moveTo>
                  <a:cubicBezTo>
                    <a:pt x="401" y="148"/>
                    <a:pt x="783" y="93"/>
                    <a:pt x="1165" y="87"/>
                  </a:cubicBezTo>
                  <a:cubicBezTo>
                    <a:pt x="1590" y="81"/>
                    <a:pt x="1959" y="155"/>
                    <a:pt x="2230" y="499"/>
                  </a:cubicBezTo>
                  <a:cubicBezTo>
                    <a:pt x="2255" y="530"/>
                    <a:pt x="2298" y="493"/>
                    <a:pt x="2280" y="462"/>
                  </a:cubicBezTo>
                  <a:cubicBezTo>
                    <a:pt x="2119" y="111"/>
                    <a:pt x="1670" y="31"/>
                    <a:pt x="1331" y="19"/>
                  </a:cubicBezTo>
                  <a:cubicBezTo>
                    <a:pt x="888" y="1"/>
                    <a:pt x="456" y="105"/>
                    <a:pt x="19" y="118"/>
                  </a:cubicBezTo>
                  <a:cubicBezTo>
                    <a:pt x="1" y="118"/>
                    <a:pt x="1" y="142"/>
                    <a:pt x="19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5661;p39"/>
            <p:cNvSpPr/>
            <p:nvPr/>
          </p:nvSpPr>
          <p:spPr>
            <a:xfrm>
              <a:off x="5789364" y="-5566427"/>
              <a:ext cx="457508" cy="236224"/>
            </a:xfrm>
            <a:custGeom>
              <a:avLst/>
              <a:gdLst/>
              <a:ahLst/>
              <a:cxnLst/>
              <a:rect l="l" t="t" r="r" b="b"/>
              <a:pathLst>
                <a:path w="980" h="506" extrusionOk="0">
                  <a:moveTo>
                    <a:pt x="961" y="444"/>
                  </a:moveTo>
                  <a:cubicBezTo>
                    <a:pt x="592" y="444"/>
                    <a:pt x="327" y="204"/>
                    <a:pt x="37" y="13"/>
                  </a:cubicBezTo>
                  <a:cubicBezTo>
                    <a:pt x="19" y="1"/>
                    <a:pt x="0" y="25"/>
                    <a:pt x="13" y="44"/>
                  </a:cubicBezTo>
                  <a:cubicBezTo>
                    <a:pt x="228" y="309"/>
                    <a:pt x="622" y="506"/>
                    <a:pt x="961" y="469"/>
                  </a:cubicBezTo>
                  <a:cubicBezTo>
                    <a:pt x="980" y="469"/>
                    <a:pt x="980" y="444"/>
                    <a:pt x="961" y="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5662;p39"/>
            <p:cNvSpPr/>
            <p:nvPr/>
          </p:nvSpPr>
          <p:spPr>
            <a:xfrm>
              <a:off x="3583986" y="-6805435"/>
              <a:ext cx="1578870" cy="541073"/>
            </a:xfrm>
            <a:custGeom>
              <a:avLst/>
              <a:gdLst/>
              <a:ahLst/>
              <a:cxnLst/>
              <a:rect l="l" t="t" r="r" b="b"/>
              <a:pathLst>
                <a:path w="3382" h="1159" extrusionOk="0">
                  <a:moveTo>
                    <a:pt x="3375" y="986"/>
                  </a:moveTo>
                  <a:cubicBezTo>
                    <a:pt x="2827" y="419"/>
                    <a:pt x="2113" y="0"/>
                    <a:pt x="1300" y="105"/>
                  </a:cubicBezTo>
                  <a:cubicBezTo>
                    <a:pt x="992" y="142"/>
                    <a:pt x="684" y="247"/>
                    <a:pt x="425" y="425"/>
                  </a:cubicBezTo>
                  <a:cubicBezTo>
                    <a:pt x="228" y="573"/>
                    <a:pt x="0" y="862"/>
                    <a:pt x="56" y="1127"/>
                  </a:cubicBezTo>
                  <a:cubicBezTo>
                    <a:pt x="62" y="1158"/>
                    <a:pt x="105" y="1158"/>
                    <a:pt x="111" y="1127"/>
                  </a:cubicBezTo>
                  <a:cubicBezTo>
                    <a:pt x="142" y="992"/>
                    <a:pt x="173" y="856"/>
                    <a:pt x="247" y="739"/>
                  </a:cubicBezTo>
                  <a:cubicBezTo>
                    <a:pt x="321" y="610"/>
                    <a:pt x="438" y="518"/>
                    <a:pt x="561" y="437"/>
                  </a:cubicBezTo>
                  <a:cubicBezTo>
                    <a:pt x="813" y="277"/>
                    <a:pt x="1121" y="203"/>
                    <a:pt x="1411" y="173"/>
                  </a:cubicBezTo>
                  <a:cubicBezTo>
                    <a:pt x="2125" y="93"/>
                    <a:pt x="2870" y="499"/>
                    <a:pt x="3363" y="998"/>
                  </a:cubicBezTo>
                  <a:cubicBezTo>
                    <a:pt x="3369" y="1004"/>
                    <a:pt x="3382" y="992"/>
                    <a:pt x="3375" y="9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5663;p39"/>
            <p:cNvSpPr/>
            <p:nvPr/>
          </p:nvSpPr>
          <p:spPr>
            <a:xfrm>
              <a:off x="3690427" y="-6489381"/>
              <a:ext cx="299248" cy="480850"/>
            </a:xfrm>
            <a:custGeom>
              <a:avLst/>
              <a:gdLst/>
              <a:ahLst/>
              <a:cxnLst/>
              <a:rect l="l" t="t" r="r" b="b"/>
              <a:pathLst>
                <a:path w="641" h="1030" extrusionOk="0">
                  <a:moveTo>
                    <a:pt x="579" y="1"/>
                  </a:moveTo>
                  <a:cubicBezTo>
                    <a:pt x="6" y="56"/>
                    <a:pt x="0" y="1029"/>
                    <a:pt x="610" y="1023"/>
                  </a:cubicBezTo>
                  <a:cubicBezTo>
                    <a:pt x="635" y="1023"/>
                    <a:pt x="641" y="998"/>
                    <a:pt x="622" y="986"/>
                  </a:cubicBezTo>
                  <a:cubicBezTo>
                    <a:pt x="437" y="875"/>
                    <a:pt x="246" y="826"/>
                    <a:pt x="222" y="580"/>
                  </a:cubicBezTo>
                  <a:cubicBezTo>
                    <a:pt x="203" y="346"/>
                    <a:pt x="345" y="81"/>
                    <a:pt x="585" y="31"/>
                  </a:cubicBezTo>
                  <a:cubicBezTo>
                    <a:pt x="604" y="31"/>
                    <a:pt x="598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5664;p39"/>
            <p:cNvSpPr/>
            <p:nvPr/>
          </p:nvSpPr>
          <p:spPr>
            <a:xfrm>
              <a:off x="4403300" y="-6523927"/>
              <a:ext cx="1550392" cy="1426678"/>
            </a:xfrm>
            <a:custGeom>
              <a:avLst/>
              <a:gdLst/>
              <a:ahLst/>
              <a:cxnLst/>
              <a:rect l="l" t="t" r="r" b="b"/>
              <a:pathLst>
                <a:path w="3321" h="3056" extrusionOk="0">
                  <a:moveTo>
                    <a:pt x="1" y="13"/>
                  </a:moveTo>
                  <a:cubicBezTo>
                    <a:pt x="309" y="149"/>
                    <a:pt x="635" y="259"/>
                    <a:pt x="918" y="450"/>
                  </a:cubicBezTo>
                  <a:cubicBezTo>
                    <a:pt x="1263" y="684"/>
                    <a:pt x="1430" y="1085"/>
                    <a:pt x="1639" y="1436"/>
                  </a:cubicBezTo>
                  <a:cubicBezTo>
                    <a:pt x="1842" y="1787"/>
                    <a:pt x="2076" y="2126"/>
                    <a:pt x="2353" y="2421"/>
                  </a:cubicBezTo>
                  <a:cubicBezTo>
                    <a:pt x="2587" y="2686"/>
                    <a:pt x="2926" y="2988"/>
                    <a:pt x="3283" y="3050"/>
                  </a:cubicBezTo>
                  <a:cubicBezTo>
                    <a:pt x="3308" y="3056"/>
                    <a:pt x="3320" y="3025"/>
                    <a:pt x="3302" y="3019"/>
                  </a:cubicBezTo>
                  <a:cubicBezTo>
                    <a:pt x="3142" y="2920"/>
                    <a:pt x="2975" y="2846"/>
                    <a:pt x="2822" y="2742"/>
                  </a:cubicBezTo>
                  <a:cubicBezTo>
                    <a:pt x="2643" y="2612"/>
                    <a:pt x="2489" y="2458"/>
                    <a:pt x="2341" y="2298"/>
                  </a:cubicBezTo>
                  <a:cubicBezTo>
                    <a:pt x="2052" y="1978"/>
                    <a:pt x="1818" y="1608"/>
                    <a:pt x="1602" y="1239"/>
                  </a:cubicBezTo>
                  <a:cubicBezTo>
                    <a:pt x="1423" y="918"/>
                    <a:pt x="1251" y="617"/>
                    <a:pt x="943" y="401"/>
                  </a:cubicBezTo>
                  <a:cubicBezTo>
                    <a:pt x="666" y="204"/>
                    <a:pt x="321" y="130"/>
                    <a:pt x="7" y="7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5665;p39"/>
            <p:cNvSpPr/>
            <p:nvPr/>
          </p:nvSpPr>
          <p:spPr>
            <a:xfrm>
              <a:off x="6142766" y="-5108918"/>
              <a:ext cx="222218" cy="89634"/>
            </a:xfrm>
            <a:custGeom>
              <a:avLst/>
              <a:gdLst/>
              <a:ahLst/>
              <a:cxnLst/>
              <a:rect l="l" t="t" r="r" b="b"/>
              <a:pathLst>
                <a:path w="476" h="192" extrusionOk="0">
                  <a:moveTo>
                    <a:pt x="32" y="56"/>
                  </a:moveTo>
                  <a:cubicBezTo>
                    <a:pt x="143" y="117"/>
                    <a:pt x="340" y="191"/>
                    <a:pt x="463" y="117"/>
                  </a:cubicBezTo>
                  <a:cubicBezTo>
                    <a:pt x="475" y="111"/>
                    <a:pt x="475" y="86"/>
                    <a:pt x="457" y="80"/>
                  </a:cubicBezTo>
                  <a:cubicBezTo>
                    <a:pt x="395" y="74"/>
                    <a:pt x="340" y="86"/>
                    <a:pt x="278" y="80"/>
                  </a:cubicBezTo>
                  <a:cubicBezTo>
                    <a:pt x="198" y="74"/>
                    <a:pt x="124" y="49"/>
                    <a:pt x="50" y="12"/>
                  </a:cubicBezTo>
                  <a:cubicBezTo>
                    <a:pt x="26" y="0"/>
                    <a:pt x="1" y="37"/>
                    <a:pt x="3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5666;p39"/>
            <p:cNvSpPr/>
            <p:nvPr/>
          </p:nvSpPr>
          <p:spPr>
            <a:xfrm>
              <a:off x="5062019" y="-5663997"/>
              <a:ext cx="604097" cy="696066"/>
            </a:xfrm>
            <a:custGeom>
              <a:avLst/>
              <a:gdLst/>
              <a:ahLst/>
              <a:cxnLst/>
              <a:rect l="l" t="t" r="r" b="b"/>
              <a:pathLst>
                <a:path w="1294" h="1491" extrusionOk="0">
                  <a:moveTo>
                    <a:pt x="6" y="7"/>
                  </a:moveTo>
                  <a:cubicBezTo>
                    <a:pt x="80" y="345"/>
                    <a:pt x="216" y="641"/>
                    <a:pt x="444" y="906"/>
                  </a:cubicBezTo>
                  <a:cubicBezTo>
                    <a:pt x="647" y="1146"/>
                    <a:pt x="955" y="1399"/>
                    <a:pt x="1269" y="1485"/>
                  </a:cubicBezTo>
                  <a:cubicBezTo>
                    <a:pt x="1287" y="1491"/>
                    <a:pt x="1293" y="1466"/>
                    <a:pt x="1281" y="1454"/>
                  </a:cubicBezTo>
                  <a:cubicBezTo>
                    <a:pt x="1022" y="1263"/>
                    <a:pt x="751" y="1127"/>
                    <a:pt x="524" y="887"/>
                  </a:cubicBezTo>
                  <a:cubicBezTo>
                    <a:pt x="290" y="641"/>
                    <a:pt x="105" y="333"/>
                    <a:pt x="12" y="7"/>
                  </a:cubicBezTo>
                  <a:cubicBezTo>
                    <a:pt x="6" y="0"/>
                    <a:pt x="0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5667;p39"/>
            <p:cNvSpPr/>
            <p:nvPr/>
          </p:nvSpPr>
          <p:spPr>
            <a:xfrm>
              <a:off x="5027473" y="-5278850"/>
              <a:ext cx="178802" cy="279640"/>
            </a:xfrm>
            <a:custGeom>
              <a:avLst/>
              <a:gdLst/>
              <a:ahLst/>
              <a:cxnLst/>
              <a:rect l="l" t="t" r="r" b="b"/>
              <a:pathLst>
                <a:path w="383" h="599" extrusionOk="0">
                  <a:moveTo>
                    <a:pt x="0" y="19"/>
                  </a:moveTo>
                  <a:cubicBezTo>
                    <a:pt x="0" y="142"/>
                    <a:pt x="37" y="241"/>
                    <a:pt x="105" y="339"/>
                  </a:cubicBezTo>
                  <a:cubicBezTo>
                    <a:pt x="166" y="432"/>
                    <a:pt x="253" y="549"/>
                    <a:pt x="351" y="592"/>
                  </a:cubicBezTo>
                  <a:cubicBezTo>
                    <a:pt x="370" y="598"/>
                    <a:pt x="382" y="586"/>
                    <a:pt x="376" y="574"/>
                  </a:cubicBezTo>
                  <a:cubicBezTo>
                    <a:pt x="339" y="487"/>
                    <a:pt x="253" y="426"/>
                    <a:pt x="197" y="358"/>
                  </a:cubicBezTo>
                  <a:cubicBezTo>
                    <a:pt x="117" y="259"/>
                    <a:pt x="43" y="149"/>
                    <a:pt x="31" y="19"/>
                  </a:cubicBezTo>
                  <a:cubicBezTo>
                    <a:pt x="25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5668;p39"/>
            <p:cNvSpPr/>
            <p:nvPr/>
          </p:nvSpPr>
          <p:spPr>
            <a:xfrm>
              <a:off x="3218913" y="-5080440"/>
              <a:ext cx="279173" cy="135852"/>
            </a:xfrm>
            <a:custGeom>
              <a:avLst/>
              <a:gdLst/>
              <a:ahLst/>
              <a:cxnLst/>
              <a:rect l="l" t="t" r="r" b="b"/>
              <a:pathLst>
                <a:path w="598" h="291" extrusionOk="0">
                  <a:moveTo>
                    <a:pt x="18" y="38"/>
                  </a:moveTo>
                  <a:cubicBezTo>
                    <a:pt x="160" y="118"/>
                    <a:pt x="413" y="290"/>
                    <a:pt x="579" y="204"/>
                  </a:cubicBezTo>
                  <a:cubicBezTo>
                    <a:pt x="597" y="198"/>
                    <a:pt x="591" y="173"/>
                    <a:pt x="573" y="167"/>
                  </a:cubicBezTo>
                  <a:cubicBezTo>
                    <a:pt x="499" y="142"/>
                    <a:pt x="413" y="142"/>
                    <a:pt x="339" y="124"/>
                  </a:cubicBezTo>
                  <a:cubicBezTo>
                    <a:pt x="234" y="93"/>
                    <a:pt x="136" y="50"/>
                    <a:pt x="37" y="7"/>
                  </a:cubicBezTo>
                  <a:cubicBezTo>
                    <a:pt x="18" y="1"/>
                    <a:pt x="0" y="25"/>
                    <a:pt x="18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5669;p39"/>
            <p:cNvSpPr/>
            <p:nvPr/>
          </p:nvSpPr>
          <p:spPr>
            <a:xfrm>
              <a:off x="803455" y="-5847935"/>
              <a:ext cx="538272" cy="373943"/>
            </a:xfrm>
            <a:custGeom>
              <a:avLst/>
              <a:gdLst/>
              <a:ahLst/>
              <a:cxnLst/>
              <a:rect l="l" t="t" r="r" b="b"/>
              <a:pathLst>
                <a:path w="1153" h="801" extrusionOk="0">
                  <a:moveTo>
                    <a:pt x="6" y="12"/>
                  </a:moveTo>
                  <a:cubicBezTo>
                    <a:pt x="321" y="314"/>
                    <a:pt x="684" y="690"/>
                    <a:pt x="1121" y="795"/>
                  </a:cubicBezTo>
                  <a:cubicBezTo>
                    <a:pt x="1146" y="801"/>
                    <a:pt x="1152" y="776"/>
                    <a:pt x="1140" y="764"/>
                  </a:cubicBezTo>
                  <a:cubicBezTo>
                    <a:pt x="949" y="647"/>
                    <a:pt x="752" y="555"/>
                    <a:pt x="567" y="431"/>
                  </a:cubicBezTo>
                  <a:cubicBezTo>
                    <a:pt x="376" y="302"/>
                    <a:pt x="191" y="154"/>
                    <a:pt x="13" y="6"/>
                  </a:cubicBezTo>
                  <a:cubicBezTo>
                    <a:pt x="6" y="0"/>
                    <a:pt x="0" y="6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5670;p39"/>
            <p:cNvSpPr/>
            <p:nvPr/>
          </p:nvSpPr>
          <p:spPr>
            <a:xfrm>
              <a:off x="1225950" y="-5842332"/>
              <a:ext cx="529402" cy="187205"/>
            </a:xfrm>
            <a:custGeom>
              <a:avLst/>
              <a:gdLst/>
              <a:ahLst/>
              <a:cxnLst/>
              <a:rect l="l" t="t" r="r" b="b"/>
              <a:pathLst>
                <a:path w="1134" h="401" extrusionOk="0">
                  <a:moveTo>
                    <a:pt x="7" y="19"/>
                  </a:moveTo>
                  <a:cubicBezTo>
                    <a:pt x="284" y="247"/>
                    <a:pt x="752" y="401"/>
                    <a:pt x="1115" y="327"/>
                  </a:cubicBezTo>
                  <a:cubicBezTo>
                    <a:pt x="1134" y="321"/>
                    <a:pt x="1134" y="296"/>
                    <a:pt x="1115" y="290"/>
                  </a:cubicBezTo>
                  <a:cubicBezTo>
                    <a:pt x="943" y="253"/>
                    <a:pt x="758" y="259"/>
                    <a:pt x="586" y="228"/>
                  </a:cubicBezTo>
                  <a:cubicBezTo>
                    <a:pt x="389" y="198"/>
                    <a:pt x="173" y="12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5671;p39"/>
            <p:cNvSpPr/>
            <p:nvPr/>
          </p:nvSpPr>
          <p:spPr>
            <a:xfrm>
              <a:off x="3888837" y="-6353995"/>
              <a:ext cx="443036" cy="397285"/>
            </a:xfrm>
            <a:custGeom>
              <a:avLst/>
              <a:gdLst/>
              <a:ahLst/>
              <a:cxnLst/>
              <a:rect l="l" t="t" r="r" b="b"/>
              <a:pathLst>
                <a:path w="949" h="851" extrusionOk="0">
                  <a:moveTo>
                    <a:pt x="665" y="850"/>
                  </a:moveTo>
                  <a:cubicBezTo>
                    <a:pt x="875" y="739"/>
                    <a:pt x="949" y="530"/>
                    <a:pt x="887" y="308"/>
                  </a:cubicBezTo>
                  <a:cubicBezTo>
                    <a:pt x="825" y="105"/>
                    <a:pt x="561" y="0"/>
                    <a:pt x="370" y="31"/>
                  </a:cubicBezTo>
                  <a:cubicBezTo>
                    <a:pt x="203" y="49"/>
                    <a:pt x="49" y="197"/>
                    <a:pt x="25" y="364"/>
                  </a:cubicBezTo>
                  <a:cubicBezTo>
                    <a:pt x="0" y="542"/>
                    <a:pt x="166" y="684"/>
                    <a:pt x="333" y="696"/>
                  </a:cubicBezTo>
                  <a:cubicBezTo>
                    <a:pt x="363" y="696"/>
                    <a:pt x="376" y="653"/>
                    <a:pt x="351" y="641"/>
                  </a:cubicBezTo>
                  <a:cubicBezTo>
                    <a:pt x="234" y="579"/>
                    <a:pt x="99" y="536"/>
                    <a:pt x="105" y="376"/>
                  </a:cubicBezTo>
                  <a:cubicBezTo>
                    <a:pt x="111" y="247"/>
                    <a:pt x="234" y="148"/>
                    <a:pt x="345" y="111"/>
                  </a:cubicBezTo>
                  <a:cubicBezTo>
                    <a:pt x="505" y="56"/>
                    <a:pt x="696" y="148"/>
                    <a:pt x="801" y="277"/>
                  </a:cubicBezTo>
                  <a:cubicBezTo>
                    <a:pt x="930" y="450"/>
                    <a:pt x="838" y="739"/>
                    <a:pt x="659" y="844"/>
                  </a:cubicBezTo>
                  <a:cubicBezTo>
                    <a:pt x="653" y="844"/>
                    <a:pt x="659" y="850"/>
                    <a:pt x="665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5672;p39"/>
            <p:cNvSpPr/>
            <p:nvPr/>
          </p:nvSpPr>
          <p:spPr>
            <a:xfrm>
              <a:off x="3966333" y="-6253623"/>
              <a:ext cx="218950" cy="239025"/>
            </a:xfrm>
            <a:custGeom>
              <a:avLst/>
              <a:gdLst/>
              <a:ahLst/>
              <a:cxnLst/>
              <a:rect l="l" t="t" r="r" b="b"/>
              <a:pathLst>
                <a:path w="469" h="512" extrusionOk="0">
                  <a:moveTo>
                    <a:pt x="469" y="198"/>
                  </a:moveTo>
                  <a:cubicBezTo>
                    <a:pt x="438" y="19"/>
                    <a:pt x="234" y="1"/>
                    <a:pt x="105" y="93"/>
                  </a:cubicBezTo>
                  <a:cubicBezTo>
                    <a:pt x="44" y="142"/>
                    <a:pt x="0" y="216"/>
                    <a:pt x="13" y="296"/>
                  </a:cubicBezTo>
                  <a:cubicBezTo>
                    <a:pt x="25" y="339"/>
                    <a:pt x="44" y="376"/>
                    <a:pt x="74" y="413"/>
                  </a:cubicBezTo>
                  <a:cubicBezTo>
                    <a:pt x="111" y="450"/>
                    <a:pt x="173" y="512"/>
                    <a:pt x="234" y="506"/>
                  </a:cubicBezTo>
                  <a:cubicBezTo>
                    <a:pt x="253" y="506"/>
                    <a:pt x="265" y="487"/>
                    <a:pt x="253" y="469"/>
                  </a:cubicBezTo>
                  <a:cubicBezTo>
                    <a:pt x="234" y="432"/>
                    <a:pt x="185" y="407"/>
                    <a:pt x="154" y="383"/>
                  </a:cubicBezTo>
                  <a:cubicBezTo>
                    <a:pt x="124" y="358"/>
                    <a:pt x="105" y="327"/>
                    <a:pt x="93" y="290"/>
                  </a:cubicBezTo>
                  <a:cubicBezTo>
                    <a:pt x="74" y="241"/>
                    <a:pt x="105" y="192"/>
                    <a:pt x="142" y="155"/>
                  </a:cubicBezTo>
                  <a:cubicBezTo>
                    <a:pt x="234" y="75"/>
                    <a:pt x="388" y="75"/>
                    <a:pt x="432" y="210"/>
                  </a:cubicBezTo>
                  <a:cubicBezTo>
                    <a:pt x="438" y="235"/>
                    <a:pt x="469" y="222"/>
                    <a:pt x="469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5673;p39"/>
            <p:cNvSpPr/>
            <p:nvPr/>
          </p:nvSpPr>
          <p:spPr>
            <a:xfrm>
              <a:off x="3552241" y="-6127108"/>
              <a:ext cx="543874" cy="256298"/>
            </a:xfrm>
            <a:custGeom>
              <a:avLst/>
              <a:gdLst/>
              <a:ahLst/>
              <a:cxnLst/>
              <a:rect l="l" t="t" r="r" b="b"/>
              <a:pathLst>
                <a:path w="1165" h="549" extrusionOk="0">
                  <a:moveTo>
                    <a:pt x="1152" y="500"/>
                  </a:moveTo>
                  <a:cubicBezTo>
                    <a:pt x="949" y="487"/>
                    <a:pt x="733" y="463"/>
                    <a:pt x="530" y="407"/>
                  </a:cubicBezTo>
                  <a:cubicBezTo>
                    <a:pt x="425" y="383"/>
                    <a:pt x="327" y="333"/>
                    <a:pt x="241" y="266"/>
                  </a:cubicBezTo>
                  <a:cubicBezTo>
                    <a:pt x="148" y="198"/>
                    <a:pt x="111" y="93"/>
                    <a:pt x="37" y="13"/>
                  </a:cubicBezTo>
                  <a:cubicBezTo>
                    <a:pt x="25" y="1"/>
                    <a:pt x="0" y="13"/>
                    <a:pt x="0" y="32"/>
                  </a:cubicBezTo>
                  <a:cubicBezTo>
                    <a:pt x="0" y="229"/>
                    <a:pt x="235" y="376"/>
                    <a:pt x="395" y="444"/>
                  </a:cubicBezTo>
                  <a:cubicBezTo>
                    <a:pt x="641" y="549"/>
                    <a:pt x="900" y="530"/>
                    <a:pt x="1152" y="518"/>
                  </a:cubicBezTo>
                  <a:cubicBezTo>
                    <a:pt x="1165" y="518"/>
                    <a:pt x="1165" y="500"/>
                    <a:pt x="1152" y="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5620;p39"/>
          <p:cNvGrpSpPr/>
          <p:nvPr/>
        </p:nvGrpSpPr>
        <p:grpSpPr>
          <a:xfrm>
            <a:off x="-234162" y="4522829"/>
            <a:ext cx="2788498" cy="643975"/>
            <a:chOff x="-2647000" y="-8191500"/>
            <a:chExt cx="10257051" cy="3246912"/>
          </a:xfrm>
        </p:grpSpPr>
        <p:sp>
          <p:nvSpPr>
            <p:cNvPr id="452" name="Google Shape;5621;p39"/>
            <p:cNvSpPr/>
            <p:nvPr/>
          </p:nvSpPr>
          <p:spPr>
            <a:xfrm>
              <a:off x="-2647000" y="-8191500"/>
              <a:ext cx="10225306" cy="3223565"/>
            </a:xfrm>
            <a:custGeom>
              <a:avLst/>
              <a:gdLst/>
              <a:ahLst/>
              <a:cxnLst/>
              <a:rect l="l" t="t" r="r" b="b"/>
              <a:pathLst>
                <a:path w="21903" h="6905" extrusionOk="0">
                  <a:moveTo>
                    <a:pt x="0" y="4546"/>
                  </a:moveTo>
                  <a:cubicBezTo>
                    <a:pt x="80" y="4540"/>
                    <a:pt x="160" y="4527"/>
                    <a:pt x="234" y="4527"/>
                  </a:cubicBezTo>
                  <a:cubicBezTo>
                    <a:pt x="1768" y="4423"/>
                    <a:pt x="2495" y="5328"/>
                    <a:pt x="3437" y="4848"/>
                  </a:cubicBezTo>
                  <a:cubicBezTo>
                    <a:pt x="4139" y="4490"/>
                    <a:pt x="4275" y="2526"/>
                    <a:pt x="2821" y="2612"/>
                  </a:cubicBezTo>
                  <a:cubicBezTo>
                    <a:pt x="1934" y="2661"/>
                    <a:pt x="1651" y="3351"/>
                    <a:pt x="1910" y="3665"/>
                  </a:cubicBezTo>
                  <a:cubicBezTo>
                    <a:pt x="2076" y="3868"/>
                    <a:pt x="2569" y="3912"/>
                    <a:pt x="2581" y="3942"/>
                  </a:cubicBezTo>
                  <a:cubicBezTo>
                    <a:pt x="2322" y="3992"/>
                    <a:pt x="1257" y="4343"/>
                    <a:pt x="918" y="3560"/>
                  </a:cubicBezTo>
                  <a:cubicBezTo>
                    <a:pt x="191" y="1842"/>
                    <a:pt x="3659" y="0"/>
                    <a:pt x="6270" y="1879"/>
                  </a:cubicBezTo>
                  <a:cubicBezTo>
                    <a:pt x="7219" y="2575"/>
                    <a:pt x="7816" y="3320"/>
                    <a:pt x="8660" y="3936"/>
                  </a:cubicBezTo>
                  <a:cubicBezTo>
                    <a:pt x="10194" y="5051"/>
                    <a:pt x="10834" y="3025"/>
                    <a:pt x="9769" y="2791"/>
                  </a:cubicBezTo>
                  <a:cubicBezTo>
                    <a:pt x="9227" y="2674"/>
                    <a:pt x="8943" y="3049"/>
                    <a:pt x="9048" y="3289"/>
                  </a:cubicBezTo>
                  <a:cubicBezTo>
                    <a:pt x="9110" y="3437"/>
                    <a:pt x="9399" y="3548"/>
                    <a:pt x="9405" y="3573"/>
                  </a:cubicBezTo>
                  <a:cubicBezTo>
                    <a:pt x="9239" y="3554"/>
                    <a:pt x="8543" y="3597"/>
                    <a:pt x="8469" y="3055"/>
                  </a:cubicBezTo>
                  <a:cubicBezTo>
                    <a:pt x="8321" y="1879"/>
                    <a:pt x="10711" y="1325"/>
                    <a:pt x="11961" y="2926"/>
                  </a:cubicBezTo>
                  <a:cubicBezTo>
                    <a:pt x="12337" y="3406"/>
                    <a:pt x="12664" y="3893"/>
                    <a:pt x="12996" y="4337"/>
                  </a:cubicBezTo>
                  <a:cubicBezTo>
                    <a:pt x="13366" y="4842"/>
                    <a:pt x="13939" y="5402"/>
                    <a:pt x="14665" y="5174"/>
                  </a:cubicBezTo>
                  <a:cubicBezTo>
                    <a:pt x="15244" y="4989"/>
                    <a:pt x="15528" y="3924"/>
                    <a:pt x="14635" y="3838"/>
                  </a:cubicBezTo>
                  <a:cubicBezTo>
                    <a:pt x="14080" y="3788"/>
                    <a:pt x="13846" y="4195"/>
                    <a:pt x="13975" y="4410"/>
                  </a:cubicBezTo>
                  <a:cubicBezTo>
                    <a:pt x="14056" y="4552"/>
                    <a:pt x="14357" y="4626"/>
                    <a:pt x="14363" y="4644"/>
                  </a:cubicBezTo>
                  <a:cubicBezTo>
                    <a:pt x="14197" y="4651"/>
                    <a:pt x="13514" y="4774"/>
                    <a:pt x="13378" y="4250"/>
                  </a:cubicBezTo>
                  <a:cubicBezTo>
                    <a:pt x="13089" y="3117"/>
                    <a:pt x="15386" y="2298"/>
                    <a:pt x="16815" y="3708"/>
                  </a:cubicBezTo>
                  <a:cubicBezTo>
                    <a:pt x="17499" y="4398"/>
                    <a:pt x="17733" y="5279"/>
                    <a:pt x="18626" y="5778"/>
                  </a:cubicBezTo>
                  <a:cubicBezTo>
                    <a:pt x="19192" y="6092"/>
                    <a:pt x="19617" y="5858"/>
                    <a:pt x="20517" y="5889"/>
                  </a:cubicBezTo>
                  <a:cubicBezTo>
                    <a:pt x="21120" y="5907"/>
                    <a:pt x="21791" y="6184"/>
                    <a:pt x="21902" y="6905"/>
                  </a:cubicBezTo>
                  <a:lnTo>
                    <a:pt x="0" y="6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5622;p39"/>
            <p:cNvSpPr/>
            <p:nvPr/>
          </p:nvSpPr>
          <p:spPr>
            <a:xfrm>
              <a:off x="-2647000" y="-7757333"/>
              <a:ext cx="10257051" cy="2789399"/>
            </a:xfrm>
            <a:custGeom>
              <a:avLst/>
              <a:gdLst/>
              <a:ahLst/>
              <a:cxnLst/>
              <a:rect l="l" t="t" r="r" b="b"/>
              <a:pathLst>
                <a:path w="21971" h="5975" extrusionOk="0">
                  <a:moveTo>
                    <a:pt x="0" y="3548"/>
                  </a:moveTo>
                  <a:cubicBezTo>
                    <a:pt x="74" y="3542"/>
                    <a:pt x="154" y="3530"/>
                    <a:pt x="234" y="3530"/>
                  </a:cubicBezTo>
                  <a:cubicBezTo>
                    <a:pt x="955" y="3480"/>
                    <a:pt x="1503" y="3653"/>
                    <a:pt x="1971" y="3801"/>
                  </a:cubicBezTo>
                  <a:cubicBezTo>
                    <a:pt x="2495" y="3967"/>
                    <a:pt x="2926" y="4102"/>
                    <a:pt x="3406" y="3856"/>
                  </a:cubicBezTo>
                  <a:cubicBezTo>
                    <a:pt x="3628" y="3745"/>
                    <a:pt x="3788" y="3456"/>
                    <a:pt x="3850" y="3129"/>
                  </a:cubicBezTo>
                  <a:cubicBezTo>
                    <a:pt x="3893" y="2926"/>
                    <a:pt x="3893" y="2711"/>
                    <a:pt x="3850" y="2513"/>
                  </a:cubicBezTo>
                  <a:cubicBezTo>
                    <a:pt x="3807" y="2316"/>
                    <a:pt x="3727" y="2138"/>
                    <a:pt x="3591" y="2002"/>
                  </a:cubicBezTo>
                  <a:cubicBezTo>
                    <a:pt x="3425" y="1830"/>
                    <a:pt x="3172" y="1725"/>
                    <a:pt x="2827" y="1750"/>
                  </a:cubicBezTo>
                  <a:cubicBezTo>
                    <a:pt x="2526" y="1768"/>
                    <a:pt x="2291" y="1861"/>
                    <a:pt x="2137" y="1990"/>
                  </a:cubicBezTo>
                  <a:cubicBezTo>
                    <a:pt x="2045" y="2064"/>
                    <a:pt x="1984" y="2150"/>
                    <a:pt x="1940" y="2236"/>
                  </a:cubicBezTo>
                  <a:cubicBezTo>
                    <a:pt x="1897" y="2322"/>
                    <a:pt x="1879" y="2409"/>
                    <a:pt x="1885" y="2495"/>
                  </a:cubicBezTo>
                  <a:cubicBezTo>
                    <a:pt x="1891" y="2569"/>
                    <a:pt x="1916" y="2643"/>
                    <a:pt x="1959" y="2698"/>
                  </a:cubicBezTo>
                  <a:cubicBezTo>
                    <a:pt x="2064" y="2821"/>
                    <a:pt x="2341" y="2883"/>
                    <a:pt x="2495" y="2914"/>
                  </a:cubicBezTo>
                  <a:cubicBezTo>
                    <a:pt x="2569" y="2932"/>
                    <a:pt x="2618" y="2945"/>
                    <a:pt x="2643" y="2975"/>
                  </a:cubicBezTo>
                  <a:lnTo>
                    <a:pt x="2692" y="3062"/>
                  </a:lnTo>
                  <a:lnTo>
                    <a:pt x="2593" y="3080"/>
                  </a:lnTo>
                  <a:cubicBezTo>
                    <a:pt x="2569" y="3080"/>
                    <a:pt x="2532" y="3092"/>
                    <a:pt x="2489" y="3105"/>
                  </a:cubicBezTo>
                  <a:cubicBezTo>
                    <a:pt x="2107" y="3191"/>
                    <a:pt x="1183" y="3407"/>
                    <a:pt x="856" y="2655"/>
                  </a:cubicBezTo>
                  <a:cubicBezTo>
                    <a:pt x="715" y="2316"/>
                    <a:pt x="727" y="1978"/>
                    <a:pt x="850" y="1663"/>
                  </a:cubicBezTo>
                  <a:cubicBezTo>
                    <a:pt x="1004" y="1282"/>
                    <a:pt x="1318" y="937"/>
                    <a:pt x="1743" y="672"/>
                  </a:cubicBezTo>
                  <a:cubicBezTo>
                    <a:pt x="2168" y="401"/>
                    <a:pt x="2698" y="210"/>
                    <a:pt x="3277" y="130"/>
                  </a:cubicBezTo>
                  <a:cubicBezTo>
                    <a:pt x="4232" y="0"/>
                    <a:pt x="5334" y="191"/>
                    <a:pt x="6313" y="900"/>
                  </a:cubicBezTo>
                  <a:lnTo>
                    <a:pt x="6313" y="900"/>
                  </a:lnTo>
                  <a:cubicBezTo>
                    <a:pt x="6800" y="1257"/>
                    <a:pt x="7194" y="1626"/>
                    <a:pt x="7576" y="1984"/>
                  </a:cubicBezTo>
                  <a:cubicBezTo>
                    <a:pt x="7939" y="2322"/>
                    <a:pt x="8297" y="2655"/>
                    <a:pt x="8703" y="2951"/>
                  </a:cubicBezTo>
                  <a:cubicBezTo>
                    <a:pt x="9190" y="3302"/>
                    <a:pt x="9572" y="3326"/>
                    <a:pt x="9836" y="3197"/>
                  </a:cubicBezTo>
                  <a:cubicBezTo>
                    <a:pt x="9978" y="3123"/>
                    <a:pt x="10089" y="3000"/>
                    <a:pt x="10151" y="2864"/>
                  </a:cubicBezTo>
                  <a:cubicBezTo>
                    <a:pt x="10218" y="2723"/>
                    <a:pt x="10243" y="2563"/>
                    <a:pt x="10218" y="2415"/>
                  </a:cubicBezTo>
                  <a:cubicBezTo>
                    <a:pt x="10188" y="2187"/>
                    <a:pt x="10040" y="1990"/>
                    <a:pt x="9756" y="1928"/>
                  </a:cubicBezTo>
                  <a:cubicBezTo>
                    <a:pt x="9584" y="1891"/>
                    <a:pt x="9442" y="1904"/>
                    <a:pt x="9331" y="1953"/>
                  </a:cubicBezTo>
                  <a:cubicBezTo>
                    <a:pt x="9264" y="1984"/>
                    <a:pt x="9208" y="2021"/>
                    <a:pt x="9171" y="2070"/>
                  </a:cubicBezTo>
                  <a:cubicBezTo>
                    <a:pt x="9134" y="2113"/>
                    <a:pt x="9110" y="2156"/>
                    <a:pt x="9097" y="2205"/>
                  </a:cubicBezTo>
                  <a:cubicBezTo>
                    <a:pt x="9091" y="2249"/>
                    <a:pt x="9091" y="2292"/>
                    <a:pt x="9110" y="2329"/>
                  </a:cubicBezTo>
                  <a:cubicBezTo>
                    <a:pt x="9147" y="2421"/>
                    <a:pt x="9294" y="2501"/>
                    <a:pt x="9381" y="2544"/>
                  </a:cubicBezTo>
                  <a:cubicBezTo>
                    <a:pt x="9424" y="2569"/>
                    <a:pt x="9461" y="2587"/>
                    <a:pt x="9467" y="2624"/>
                  </a:cubicBezTo>
                  <a:lnTo>
                    <a:pt x="9492" y="2717"/>
                  </a:lnTo>
                  <a:lnTo>
                    <a:pt x="9399" y="2704"/>
                  </a:lnTo>
                  <a:cubicBezTo>
                    <a:pt x="9381" y="2704"/>
                    <a:pt x="9356" y="2704"/>
                    <a:pt x="9331" y="2704"/>
                  </a:cubicBezTo>
                  <a:cubicBezTo>
                    <a:pt x="9079" y="2692"/>
                    <a:pt x="8475" y="2674"/>
                    <a:pt x="8408" y="2132"/>
                  </a:cubicBezTo>
                  <a:cubicBezTo>
                    <a:pt x="8377" y="1891"/>
                    <a:pt x="8445" y="1670"/>
                    <a:pt x="8586" y="1485"/>
                  </a:cubicBezTo>
                  <a:cubicBezTo>
                    <a:pt x="8746" y="1282"/>
                    <a:pt x="8999" y="1121"/>
                    <a:pt x="9307" y="1029"/>
                  </a:cubicBezTo>
                  <a:cubicBezTo>
                    <a:pt x="9609" y="937"/>
                    <a:pt x="9966" y="912"/>
                    <a:pt x="10329" y="961"/>
                  </a:cubicBezTo>
                  <a:cubicBezTo>
                    <a:pt x="10921" y="1048"/>
                    <a:pt x="11549" y="1355"/>
                    <a:pt x="12017" y="1953"/>
                  </a:cubicBezTo>
                  <a:lnTo>
                    <a:pt x="12017" y="1953"/>
                  </a:lnTo>
                  <a:cubicBezTo>
                    <a:pt x="12245" y="2249"/>
                    <a:pt x="12454" y="2544"/>
                    <a:pt x="12657" y="2828"/>
                  </a:cubicBezTo>
                  <a:cubicBezTo>
                    <a:pt x="12787" y="3012"/>
                    <a:pt x="12922" y="3191"/>
                    <a:pt x="13052" y="3370"/>
                  </a:cubicBezTo>
                  <a:cubicBezTo>
                    <a:pt x="13230" y="3616"/>
                    <a:pt x="13464" y="3875"/>
                    <a:pt x="13735" y="4041"/>
                  </a:cubicBezTo>
                  <a:cubicBezTo>
                    <a:pt x="14000" y="4207"/>
                    <a:pt x="14302" y="4287"/>
                    <a:pt x="14641" y="4176"/>
                  </a:cubicBezTo>
                  <a:cubicBezTo>
                    <a:pt x="14838" y="4121"/>
                    <a:pt x="14992" y="3949"/>
                    <a:pt x="15078" y="3758"/>
                  </a:cubicBezTo>
                  <a:cubicBezTo>
                    <a:pt x="15121" y="3653"/>
                    <a:pt x="15146" y="3548"/>
                    <a:pt x="15140" y="3443"/>
                  </a:cubicBezTo>
                  <a:cubicBezTo>
                    <a:pt x="15133" y="3345"/>
                    <a:pt x="15109" y="3253"/>
                    <a:pt x="15047" y="3179"/>
                  </a:cubicBezTo>
                  <a:cubicBezTo>
                    <a:pt x="14973" y="3074"/>
                    <a:pt x="14838" y="2994"/>
                    <a:pt x="14628" y="2975"/>
                  </a:cubicBezTo>
                  <a:cubicBezTo>
                    <a:pt x="14450" y="2963"/>
                    <a:pt x="14308" y="2994"/>
                    <a:pt x="14203" y="3055"/>
                  </a:cubicBezTo>
                  <a:cubicBezTo>
                    <a:pt x="14142" y="3092"/>
                    <a:pt x="14099" y="3135"/>
                    <a:pt x="14062" y="3185"/>
                  </a:cubicBezTo>
                  <a:cubicBezTo>
                    <a:pt x="14031" y="3234"/>
                    <a:pt x="14012" y="3283"/>
                    <a:pt x="14006" y="3326"/>
                  </a:cubicBezTo>
                  <a:cubicBezTo>
                    <a:pt x="14006" y="3370"/>
                    <a:pt x="14012" y="3413"/>
                    <a:pt x="14031" y="3450"/>
                  </a:cubicBezTo>
                  <a:lnTo>
                    <a:pt x="14031" y="3450"/>
                  </a:lnTo>
                  <a:cubicBezTo>
                    <a:pt x="14080" y="3530"/>
                    <a:pt x="14240" y="3591"/>
                    <a:pt x="14327" y="3622"/>
                  </a:cubicBezTo>
                  <a:cubicBezTo>
                    <a:pt x="14376" y="3647"/>
                    <a:pt x="14413" y="3659"/>
                    <a:pt x="14425" y="3690"/>
                  </a:cubicBezTo>
                  <a:lnTo>
                    <a:pt x="14462" y="3782"/>
                  </a:lnTo>
                  <a:lnTo>
                    <a:pt x="14363" y="3782"/>
                  </a:lnTo>
                  <a:cubicBezTo>
                    <a:pt x="14351" y="3782"/>
                    <a:pt x="14327" y="3782"/>
                    <a:pt x="14302" y="3788"/>
                  </a:cubicBezTo>
                  <a:cubicBezTo>
                    <a:pt x="14049" y="3807"/>
                    <a:pt x="13446" y="3856"/>
                    <a:pt x="13316" y="3339"/>
                  </a:cubicBezTo>
                  <a:cubicBezTo>
                    <a:pt x="13255" y="3105"/>
                    <a:pt x="13298" y="2889"/>
                    <a:pt x="13409" y="2692"/>
                  </a:cubicBezTo>
                  <a:cubicBezTo>
                    <a:pt x="13544" y="2470"/>
                    <a:pt x="13778" y="2279"/>
                    <a:pt x="14068" y="2156"/>
                  </a:cubicBezTo>
                  <a:cubicBezTo>
                    <a:pt x="14357" y="2027"/>
                    <a:pt x="14702" y="1959"/>
                    <a:pt x="15072" y="1965"/>
                  </a:cubicBezTo>
                  <a:cubicBezTo>
                    <a:pt x="15669" y="1978"/>
                    <a:pt x="16328" y="2199"/>
                    <a:pt x="16864" y="2729"/>
                  </a:cubicBezTo>
                  <a:lnTo>
                    <a:pt x="16864" y="2729"/>
                  </a:lnTo>
                  <a:cubicBezTo>
                    <a:pt x="17135" y="3000"/>
                    <a:pt x="17332" y="3302"/>
                    <a:pt x="17529" y="3597"/>
                  </a:cubicBezTo>
                  <a:cubicBezTo>
                    <a:pt x="17831" y="4047"/>
                    <a:pt x="18127" y="4491"/>
                    <a:pt x="18656" y="4786"/>
                  </a:cubicBezTo>
                  <a:cubicBezTo>
                    <a:pt x="19008" y="4983"/>
                    <a:pt x="19309" y="4952"/>
                    <a:pt x="19716" y="4922"/>
                  </a:cubicBezTo>
                  <a:cubicBezTo>
                    <a:pt x="19938" y="4903"/>
                    <a:pt x="20196" y="4879"/>
                    <a:pt x="20523" y="4891"/>
                  </a:cubicBezTo>
                  <a:cubicBezTo>
                    <a:pt x="20880" y="4903"/>
                    <a:pt x="21262" y="5002"/>
                    <a:pt x="21545" y="5230"/>
                  </a:cubicBezTo>
                  <a:cubicBezTo>
                    <a:pt x="21767" y="5402"/>
                    <a:pt x="21921" y="5642"/>
                    <a:pt x="21970" y="5975"/>
                  </a:cubicBezTo>
                  <a:lnTo>
                    <a:pt x="21835" y="5975"/>
                  </a:lnTo>
                  <a:cubicBezTo>
                    <a:pt x="21791" y="5692"/>
                    <a:pt x="21650" y="5482"/>
                    <a:pt x="21465" y="5334"/>
                  </a:cubicBezTo>
                  <a:cubicBezTo>
                    <a:pt x="21206" y="5131"/>
                    <a:pt x="20849" y="5039"/>
                    <a:pt x="20517" y="5026"/>
                  </a:cubicBezTo>
                  <a:cubicBezTo>
                    <a:pt x="20202" y="5014"/>
                    <a:pt x="19950" y="5039"/>
                    <a:pt x="19722" y="5057"/>
                  </a:cubicBezTo>
                  <a:cubicBezTo>
                    <a:pt x="19297" y="5094"/>
                    <a:pt x="18977" y="5119"/>
                    <a:pt x="18595" y="4903"/>
                  </a:cubicBezTo>
                  <a:cubicBezTo>
                    <a:pt x="18034" y="4595"/>
                    <a:pt x="17726" y="4139"/>
                    <a:pt x="17418" y="3671"/>
                  </a:cubicBezTo>
                  <a:cubicBezTo>
                    <a:pt x="17221" y="3382"/>
                    <a:pt x="17030" y="3086"/>
                    <a:pt x="16766" y="2828"/>
                  </a:cubicBezTo>
                  <a:cubicBezTo>
                    <a:pt x="16261" y="2322"/>
                    <a:pt x="15638" y="2113"/>
                    <a:pt x="15066" y="2101"/>
                  </a:cubicBezTo>
                  <a:cubicBezTo>
                    <a:pt x="14721" y="2088"/>
                    <a:pt x="14394" y="2156"/>
                    <a:pt x="14123" y="2279"/>
                  </a:cubicBezTo>
                  <a:cubicBezTo>
                    <a:pt x="13852" y="2396"/>
                    <a:pt x="13643" y="2563"/>
                    <a:pt x="13526" y="2760"/>
                  </a:cubicBezTo>
                  <a:cubicBezTo>
                    <a:pt x="13427" y="2926"/>
                    <a:pt x="13397" y="3111"/>
                    <a:pt x="13446" y="3308"/>
                  </a:cubicBezTo>
                  <a:cubicBezTo>
                    <a:pt x="13526" y="3616"/>
                    <a:pt x="13840" y="3665"/>
                    <a:pt x="14086" y="3665"/>
                  </a:cubicBezTo>
                  <a:cubicBezTo>
                    <a:pt x="14019" y="3628"/>
                    <a:pt x="13951" y="3579"/>
                    <a:pt x="13914" y="3517"/>
                  </a:cubicBezTo>
                  <a:cubicBezTo>
                    <a:pt x="13883" y="3456"/>
                    <a:pt x="13871" y="3388"/>
                    <a:pt x="13877" y="3320"/>
                  </a:cubicBezTo>
                  <a:cubicBezTo>
                    <a:pt x="13883" y="3246"/>
                    <a:pt x="13908" y="3179"/>
                    <a:pt x="13951" y="3111"/>
                  </a:cubicBezTo>
                  <a:cubicBezTo>
                    <a:pt x="13994" y="3043"/>
                    <a:pt x="14056" y="2988"/>
                    <a:pt x="14136" y="2938"/>
                  </a:cubicBezTo>
                  <a:lnTo>
                    <a:pt x="14136" y="2938"/>
                  </a:lnTo>
                  <a:cubicBezTo>
                    <a:pt x="14259" y="2864"/>
                    <a:pt x="14431" y="2821"/>
                    <a:pt x="14641" y="2846"/>
                  </a:cubicBezTo>
                  <a:cubicBezTo>
                    <a:pt x="14887" y="2864"/>
                    <a:pt x="15059" y="2963"/>
                    <a:pt x="15158" y="3092"/>
                  </a:cubicBezTo>
                  <a:cubicBezTo>
                    <a:pt x="15232" y="3197"/>
                    <a:pt x="15269" y="3314"/>
                    <a:pt x="15275" y="3437"/>
                  </a:cubicBezTo>
                  <a:cubicBezTo>
                    <a:pt x="15275" y="3560"/>
                    <a:pt x="15250" y="3690"/>
                    <a:pt x="15201" y="3807"/>
                  </a:cubicBezTo>
                  <a:cubicBezTo>
                    <a:pt x="15103" y="4035"/>
                    <a:pt x="14918" y="4238"/>
                    <a:pt x="14684" y="4306"/>
                  </a:cubicBezTo>
                  <a:cubicBezTo>
                    <a:pt x="14302" y="4429"/>
                    <a:pt x="13957" y="4343"/>
                    <a:pt x="13661" y="4158"/>
                  </a:cubicBezTo>
                  <a:cubicBezTo>
                    <a:pt x="13372" y="3979"/>
                    <a:pt x="13132" y="3708"/>
                    <a:pt x="12941" y="3450"/>
                  </a:cubicBezTo>
                  <a:cubicBezTo>
                    <a:pt x="12811" y="3271"/>
                    <a:pt x="12682" y="3092"/>
                    <a:pt x="12547" y="2908"/>
                  </a:cubicBezTo>
                  <a:cubicBezTo>
                    <a:pt x="12343" y="2618"/>
                    <a:pt x="12134" y="2329"/>
                    <a:pt x="11912" y="2033"/>
                  </a:cubicBezTo>
                  <a:cubicBezTo>
                    <a:pt x="11463" y="1466"/>
                    <a:pt x="10871" y="1177"/>
                    <a:pt x="10311" y="1097"/>
                  </a:cubicBezTo>
                  <a:cubicBezTo>
                    <a:pt x="9966" y="1048"/>
                    <a:pt x="9633" y="1072"/>
                    <a:pt x="9344" y="1158"/>
                  </a:cubicBezTo>
                  <a:cubicBezTo>
                    <a:pt x="9067" y="1245"/>
                    <a:pt x="8833" y="1386"/>
                    <a:pt x="8691" y="1571"/>
                  </a:cubicBezTo>
                  <a:cubicBezTo>
                    <a:pt x="8574" y="1725"/>
                    <a:pt x="8512" y="1910"/>
                    <a:pt x="8537" y="2113"/>
                  </a:cubicBezTo>
                  <a:cubicBezTo>
                    <a:pt x="8580" y="2440"/>
                    <a:pt x="8894" y="2526"/>
                    <a:pt x="9140" y="2557"/>
                  </a:cubicBezTo>
                  <a:cubicBezTo>
                    <a:pt x="9073" y="2507"/>
                    <a:pt x="9011" y="2452"/>
                    <a:pt x="8987" y="2384"/>
                  </a:cubicBezTo>
                  <a:cubicBezTo>
                    <a:pt x="8956" y="2322"/>
                    <a:pt x="8950" y="2249"/>
                    <a:pt x="8968" y="2181"/>
                  </a:cubicBezTo>
                  <a:cubicBezTo>
                    <a:pt x="8980" y="2107"/>
                    <a:pt x="9017" y="2039"/>
                    <a:pt x="9073" y="1978"/>
                  </a:cubicBezTo>
                  <a:cubicBezTo>
                    <a:pt x="9122" y="1922"/>
                    <a:pt x="9190" y="1867"/>
                    <a:pt x="9276" y="1830"/>
                  </a:cubicBezTo>
                  <a:cubicBezTo>
                    <a:pt x="9411" y="1774"/>
                    <a:pt x="9584" y="1750"/>
                    <a:pt x="9787" y="1793"/>
                  </a:cubicBezTo>
                  <a:cubicBezTo>
                    <a:pt x="10126" y="1873"/>
                    <a:pt x="10311" y="2113"/>
                    <a:pt x="10354" y="2396"/>
                  </a:cubicBezTo>
                  <a:cubicBezTo>
                    <a:pt x="10378" y="2569"/>
                    <a:pt x="10354" y="2754"/>
                    <a:pt x="10274" y="2920"/>
                  </a:cubicBezTo>
                  <a:cubicBezTo>
                    <a:pt x="10194" y="3086"/>
                    <a:pt x="10071" y="3228"/>
                    <a:pt x="9892" y="3314"/>
                  </a:cubicBezTo>
                  <a:cubicBezTo>
                    <a:pt x="9590" y="3468"/>
                    <a:pt x="9159" y="3450"/>
                    <a:pt x="8623" y="3062"/>
                  </a:cubicBezTo>
                  <a:cubicBezTo>
                    <a:pt x="8204" y="2760"/>
                    <a:pt x="7853" y="2427"/>
                    <a:pt x="7484" y="2082"/>
                  </a:cubicBezTo>
                  <a:cubicBezTo>
                    <a:pt x="7108" y="1725"/>
                    <a:pt x="6714" y="1362"/>
                    <a:pt x="6233" y="1004"/>
                  </a:cubicBezTo>
                  <a:cubicBezTo>
                    <a:pt x="5285" y="321"/>
                    <a:pt x="4219" y="142"/>
                    <a:pt x="3295" y="265"/>
                  </a:cubicBezTo>
                  <a:cubicBezTo>
                    <a:pt x="2735" y="339"/>
                    <a:pt x="2224" y="524"/>
                    <a:pt x="1817" y="783"/>
                  </a:cubicBezTo>
                  <a:cubicBezTo>
                    <a:pt x="1417" y="1035"/>
                    <a:pt x="1115" y="1362"/>
                    <a:pt x="980" y="1713"/>
                  </a:cubicBezTo>
                  <a:cubicBezTo>
                    <a:pt x="863" y="1996"/>
                    <a:pt x="856" y="2304"/>
                    <a:pt x="980" y="2600"/>
                  </a:cubicBezTo>
                  <a:cubicBezTo>
                    <a:pt x="1220" y="3166"/>
                    <a:pt x="1891" y="3092"/>
                    <a:pt x="2291" y="3006"/>
                  </a:cubicBezTo>
                  <a:cubicBezTo>
                    <a:pt x="2137" y="2963"/>
                    <a:pt x="1953" y="2895"/>
                    <a:pt x="1854" y="2778"/>
                  </a:cubicBezTo>
                  <a:cubicBezTo>
                    <a:pt x="1793" y="2704"/>
                    <a:pt x="1756" y="2606"/>
                    <a:pt x="1749" y="2501"/>
                  </a:cubicBezTo>
                  <a:cubicBezTo>
                    <a:pt x="1743" y="2396"/>
                    <a:pt x="1768" y="2286"/>
                    <a:pt x="1817" y="2181"/>
                  </a:cubicBezTo>
                  <a:cubicBezTo>
                    <a:pt x="1866" y="2076"/>
                    <a:pt x="1947" y="1971"/>
                    <a:pt x="2051" y="1885"/>
                  </a:cubicBezTo>
                  <a:cubicBezTo>
                    <a:pt x="2230" y="1737"/>
                    <a:pt x="2482" y="1633"/>
                    <a:pt x="2821" y="1614"/>
                  </a:cubicBezTo>
                  <a:cubicBezTo>
                    <a:pt x="3209" y="1590"/>
                    <a:pt x="3493" y="1707"/>
                    <a:pt x="3683" y="1904"/>
                  </a:cubicBezTo>
                  <a:cubicBezTo>
                    <a:pt x="3837" y="2064"/>
                    <a:pt x="3936" y="2267"/>
                    <a:pt x="3979" y="2483"/>
                  </a:cubicBezTo>
                  <a:cubicBezTo>
                    <a:pt x="4028" y="2704"/>
                    <a:pt x="4028" y="2938"/>
                    <a:pt x="3985" y="3154"/>
                  </a:cubicBezTo>
                  <a:cubicBezTo>
                    <a:pt x="3911" y="3524"/>
                    <a:pt x="3727" y="3844"/>
                    <a:pt x="3468" y="3979"/>
                  </a:cubicBezTo>
                  <a:cubicBezTo>
                    <a:pt x="2938" y="4250"/>
                    <a:pt x="2482" y="4102"/>
                    <a:pt x="1928" y="3930"/>
                  </a:cubicBezTo>
                  <a:cubicBezTo>
                    <a:pt x="1472" y="3782"/>
                    <a:pt x="943" y="3616"/>
                    <a:pt x="240" y="3659"/>
                  </a:cubicBezTo>
                  <a:cubicBezTo>
                    <a:pt x="160" y="3665"/>
                    <a:pt x="80" y="3678"/>
                    <a:pt x="0" y="3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5623;p39"/>
            <p:cNvSpPr/>
            <p:nvPr/>
          </p:nvSpPr>
          <p:spPr>
            <a:xfrm>
              <a:off x="-2232908" y="-7734458"/>
              <a:ext cx="4480311" cy="1860844"/>
            </a:xfrm>
            <a:custGeom>
              <a:avLst/>
              <a:gdLst/>
              <a:ahLst/>
              <a:cxnLst/>
              <a:rect l="l" t="t" r="r" b="b"/>
              <a:pathLst>
                <a:path w="9597" h="3986" extrusionOk="0">
                  <a:moveTo>
                    <a:pt x="3973" y="1128"/>
                  </a:moveTo>
                  <a:cubicBezTo>
                    <a:pt x="5088" y="1812"/>
                    <a:pt x="5944" y="2606"/>
                    <a:pt x="6726" y="3185"/>
                  </a:cubicBezTo>
                  <a:cubicBezTo>
                    <a:pt x="6744" y="3197"/>
                    <a:pt x="6763" y="3210"/>
                    <a:pt x="6781" y="3222"/>
                  </a:cubicBezTo>
                  <a:cubicBezTo>
                    <a:pt x="6800" y="3240"/>
                    <a:pt x="6818" y="3253"/>
                    <a:pt x="6837" y="3265"/>
                  </a:cubicBezTo>
                  <a:cubicBezTo>
                    <a:pt x="6905" y="3314"/>
                    <a:pt x="6972" y="3364"/>
                    <a:pt x="7040" y="3407"/>
                  </a:cubicBezTo>
                  <a:cubicBezTo>
                    <a:pt x="7059" y="3419"/>
                    <a:pt x="7077" y="3431"/>
                    <a:pt x="7096" y="3444"/>
                  </a:cubicBezTo>
                  <a:cubicBezTo>
                    <a:pt x="7397" y="3641"/>
                    <a:pt x="7687" y="3795"/>
                    <a:pt x="7982" y="3887"/>
                  </a:cubicBezTo>
                  <a:cubicBezTo>
                    <a:pt x="8026" y="3900"/>
                    <a:pt x="8069" y="3912"/>
                    <a:pt x="8112" y="3924"/>
                  </a:cubicBezTo>
                  <a:cubicBezTo>
                    <a:pt x="8303" y="3967"/>
                    <a:pt x="8500" y="3986"/>
                    <a:pt x="8697" y="3967"/>
                  </a:cubicBezTo>
                  <a:cubicBezTo>
                    <a:pt x="9270" y="3918"/>
                    <a:pt x="9510" y="3641"/>
                    <a:pt x="9578" y="3321"/>
                  </a:cubicBezTo>
                  <a:cubicBezTo>
                    <a:pt x="9584" y="3271"/>
                    <a:pt x="9590" y="3222"/>
                    <a:pt x="9590" y="3167"/>
                  </a:cubicBezTo>
                  <a:cubicBezTo>
                    <a:pt x="9596" y="3068"/>
                    <a:pt x="9584" y="2963"/>
                    <a:pt x="9565" y="2865"/>
                  </a:cubicBezTo>
                  <a:cubicBezTo>
                    <a:pt x="9565" y="2859"/>
                    <a:pt x="9565" y="2852"/>
                    <a:pt x="9559" y="2840"/>
                  </a:cubicBezTo>
                  <a:cubicBezTo>
                    <a:pt x="9541" y="2742"/>
                    <a:pt x="9510" y="2649"/>
                    <a:pt x="9473" y="2563"/>
                  </a:cubicBezTo>
                  <a:cubicBezTo>
                    <a:pt x="9467" y="2643"/>
                    <a:pt x="9442" y="2729"/>
                    <a:pt x="9418" y="2803"/>
                  </a:cubicBezTo>
                  <a:cubicBezTo>
                    <a:pt x="9411" y="2815"/>
                    <a:pt x="9405" y="2828"/>
                    <a:pt x="9399" y="2840"/>
                  </a:cubicBezTo>
                  <a:cubicBezTo>
                    <a:pt x="9399" y="2852"/>
                    <a:pt x="9393" y="2859"/>
                    <a:pt x="9387" y="2871"/>
                  </a:cubicBezTo>
                  <a:cubicBezTo>
                    <a:pt x="9307" y="3037"/>
                    <a:pt x="9184" y="3179"/>
                    <a:pt x="9005" y="3265"/>
                  </a:cubicBezTo>
                  <a:cubicBezTo>
                    <a:pt x="8703" y="3419"/>
                    <a:pt x="8272" y="3401"/>
                    <a:pt x="7736" y="3013"/>
                  </a:cubicBezTo>
                  <a:cubicBezTo>
                    <a:pt x="7422" y="2779"/>
                    <a:pt x="7139" y="2538"/>
                    <a:pt x="6868" y="2280"/>
                  </a:cubicBezTo>
                  <a:cubicBezTo>
                    <a:pt x="6855" y="2273"/>
                    <a:pt x="6843" y="2261"/>
                    <a:pt x="6831" y="2249"/>
                  </a:cubicBezTo>
                  <a:cubicBezTo>
                    <a:pt x="6812" y="2237"/>
                    <a:pt x="6794" y="2218"/>
                    <a:pt x="6775" y="2200"/>
                  </a:cubicBezTo>
                  <a:cubicBezTo>
                    <a:pt x="6751" y="2175"/>
                    <a:pt x="6720" y="2150"/>
                    <a:pt x="6695" y="2126"/>
                  </a:cubicBezTo>
                  <a:cubicBezTo>
                    <a:pt x="6695" y="2120"/>
                    <a:pt x="6695" y="2120"/>
                    <a:pt x="6689" y="2120"/>
                  </a:cubicBezTo>
                  <a:cubicBezTo>
                    <a:pt x="6658" y="2089"/>
                    <a:pt x="6627" y="2064"/>
                    <a:pt x="6597" y="2033"/>
                  </a:cubicBezTo>
                  <a:cubicBezTo>
                    <a:pt x="6221" y="1676"/>
                    <a:pt x="5827" y="1313"/>
                    <a:pt x="5346" y="955"/>
                  </a:cubicBezTo>
                  <a:cubicBezTo>
                    <a:pt x="4398" y="272"/>
                    <a:pt x="3332" y="93"/>
                    <a:pt x="2408" y="216"/>
                  </a:cubicBezTo>
                  <a:cubicBezTo>
                    <a:pt x="1848" y="290"/>
                    <a:pt x="1337" y="475"/>
                    <a:pt x="930" y="734"/>
                  </a:cubicBezTo>
                  <a:cubicBezTo>
                    <a:pt x="530" y="986"/>
                    <a:pt x="228" y="1313"/>
                    <a:pt x="93" y="1664"/>
                  </a:cubicBezTo>
                  <a:cubicBezTo>
                    <a:pt x="31" y="1812"/>
                    <a:pt x="0" y="1972"/>
                    <a:pt x="0" y="2126"/>
                  </a:cubicBezTo>
                  <a:cubicBezTo>
                    <a:pt x="468" y="789"/>
                    <a:pt x="2131" y="1"/>
                    <a:pt x="3973" y="11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5624;p39"/>
            <p:cNvSpPr/>
            <p:nvPr/>
          </p:nvSpPr>
          <p:spPr>
            <a:xfrm>
              <a:off x="1473378" y="-7259676"/>
              <a:ext cx="2737579" cy="1673639"/>
            </a:xfrm>
            <a:custGeom>
              <a:avLst/>
              <a:gdLst/>
              <a:ahLst/>
              <a:cxnLst/>
              <a:rect l="l" t="t" r="r" b="b"/>
              <a:pathLst>
                <a:path w="5864" h="3585" extrusionOk="0">
                  <a:moveTo>
                    <a:pt x="3179" y="1872"/>
                  </a:moveTo>
                  <a:cubicBezTo>
                    <a:pt x="3185" y="1885"/>
                    <a:pt x="3185" y="1891"/>
                    <a:pt x="3191" y="1897"/>
                  </a:cubicBezTo>
                  <a:cubicBezTo>
                    <a:pt x="3289" y="2063"/>
                    <a:pt x="3388" y="2230"/>
                    <a:pt x="3499" y="2384"/>
                  </a:cubicBezTo>
                  <a:cubicBezTo>
                    <a:pt x="3511" y="2408"/>
                    <a:pt x="3523" y="2427"/>
                    <a:pt x="3536" y="2445"/>
                  </a:cubicBezTo>
                  <a:cubicBezTo>
                    <a:pt x="3610" y="2544"/>
                    <a:pt x="3684" y="2636"/>
                    <a:pt x="3770" y="2729"/>
                  </a:cubicBezTo>
                  <a:cubicBezTo>
                    <a:pt x="3788" y="2747"/>
                    <a:pt x="3801" y="2765"/>
                    <a:pt x="3819" y="2778"/>
                  </a:cubicBezTo>
                  <a:cubicBezTo>
                    <a:pt x="3862" y="2821"/>
                    <a:pt x="3899" y="2858"/>
                    <a:pt x="3942" y="2895"/>
                  </a:cubicBezTo>
                  <a:cubicBezTo>
                    <a:pt x="3961" y="2913"/>
                    <a:pt x="3979" y="2926"/>
                    <a:pt x="3998" y="2938"/>
                  </a:cubicBezTo>
                  <a:cubicBezTo>
                    <a:pt x="4016" y="2956"/>
                    <a:pt x="4035" y="2969"/>
                    <a:pt x="4053" y="2981"/>
                  </a:cubicBezTo>
                  <a:cubicBezTo>
                    <a:pt x="4170" y="3067"/>
                    <a:pt x="4293" y="3141"/>
                    <a:pt x="4429" y="3203"/>
                  </a:cubicBezTo>
                  <a:cubicBezTo>
                    <a:pt x="4460" y="3215"/>
                    <a:pt x="4497" y="3227"/>
                    <a:pt x="4527" y="3240"/>
                  </a:cubicBezTo>
                  <a:cubicBezTo>
                    <a:pt x="4540" y="3246"/>
                    <a:pt x="4072" y="3086"/>
                    <a:pt x="4564" y="3252"/>
                  </a:cubicBezTo>
                  <a:cubicBezTo>
                    <a:pt x="5531" y="3585"/>
                    <a:pt x="5864" y="3240"/>
                    <a:pt x="5858" y="3240"/>
                  </a:cubicBezTo>
                  <a:cubicBezTo>
                    <a:pt x="5476" y="3363"/>
                    <a:pt x="5131" y="3277"/>
                    <a:pt x="4835" y="3092"/>
                  </a:cubicBezTo>
                  <a:cubicBezTo>
                    <a:pt x="4718" y="3018"/>
                    <a:pt x="4607" y="2926"/>
                    <a:pt x="4503" y="2833"/>
                  </a:cubicBezTo>
                  <a:cubicBezTo>
                    <a:pt x="4484" y="2809"/>
                    <a:pt x="4460" y="2790"/>
                    <a:pt x="4441" y="2765"/>
                  </a:cubicBezTo>
                  <a:cubicBezTo>
                    <a:pt x="4423" y="2753"/>
                    <a:pt x="4410" y="2735"/>
                    <a:pt x="4392" y="2716"/>
                  </a:cubicBezTo>
                  <a:cubicBezTo>
                    <a:pt x="4380" y="2704"/>
                    <a:pt x="4361" y="2685"/>
                    <a:pt x="4349" y="2667"/>
                  </a:cubicBezTo>
                  <a:cubicBezTo>
                    <a:pt x="4330" y="2648"/>
                    <a:pt x="4318" y="2636"/>
                    <a:pt x="4299" y="2618"/>
                  </a:cubicBezTo>
                  <a:cubicBezTo>
                    <a:pt x="4256" y="2562"/>
                    <a:pt x="4207" y="2507"/>
                    <a:pt x="4164" y="2451"/>
                  </a:cubicBezTo>
                  <a:cubicBezTo>
                    <a:pt x="4152" y="2433"/>
                    <a:pt x="4139" y="2414"/>
                    <a:pt x="4127" y="2396"/>
                  </a:cubicBezTo>
                  <a:cubicBezTo>
                    <a:pt x="4121" y="2390"/>
                    <a:pt x="4121" y="2390"/>
                    <a:pt x="4115" y="2384"/>
                  </a:cubicBezTo>
                  <a:cubicBezTo>
                    <a:pt x="4090" y="2353"/>
                    <a:pt x="4072" y="2322"/>
                    <a:pt x="4047" y="2291"/>
                  </a:cubicBezTo>
                  <a:cubicBezTo>
                    <a:pt x="4035" y="2273"/>
                    <a:pt x="4016" y="2248"/>
                    <a:pt x="4004" y="2230"/>
                  </a:cubicBezTo>
                  <a:cubicBezTo>
                    <a:pt x="3911" y="2100"/>
                    <a:pt x="3819" y="1971"/>
                    <a:pt x="3721" y="1842"/>
                  </a:cubicBezTo>
                  <a:cubicBezTo>
                    <a:pt x="3677" y="1774"/>
                    <a:pt x="3634" y="1712"/>
                    <a:pt x="3585" y="1651"/>
                  </a:cubicBezTo>
                  <a:cubicBezTo>
                    <a:pt x="3573" y="1632"/>
                    <a:pt x="3567" y="1620"/>
                    <a:pt x="3554" y="1608"/>
                  </a:cubicBezTo>
                  <a:cubicBezTo>
                    <a:pt x="3462" y="1478"/>
                    <a:pt x="3369" y="1349"/>
                    <a:pt x="3277" y="1220"/>
                  </a:cubicBezTo>
                  <a:cubicBezTo>
                    <a:pt x="3252" y="1189"/>
                    <a:pt x="3228" y="1164"/>
                    <a:pt x="3209" y="1133"/>
                  </a:cubicBezTo>
                  <a:lnTo>
                    <a:pt x="3179" y="1096"/>
                  </a:lnTo>
                  <a:cubicBezTo>
                    <a:pt x="3160" y="1066"/>
                    <a:pt x="3135" y="1035"/>
                    <a:pt x="3111" y="1010"/>
                  </a:cubicBezTo>
                  <a:cubicBezTo>
                    <a:pt x="3105" y="992"/>
                    <a:pt x="3092" y="979"/>
                    <a:pt x="3086" y="967"/>
                  </a:cubicBezTo>
                  <a:cubicBezTo>
                    <a:pt x="2914" y="758"/>
                    <a:pt x="2729" y="579"/>
                    <a:pt x="2526" y="443"/>
                  </a:cubicBezTo>
                  <a:cubicBezTo>
                    <a:pt x="2458" y="394"/>
                    <a:pt x="2384" y="351"/>
                    <a:pt x="2310" y="308"/>
                  </a:cubicBezTo>
                  <a:cubicBezTo>
                    <a:pt x="2039" y="160"/>
                    <a:pt x="1756" y="68"/>
                    <a:pt x="1485" y="31"/>
                  </a:cubicBezTo>
                  <a:cubicBezTo>
                    <a:pt x="1343" y="12"/>
                    <a:pt x="1208" y="0"/>
                    <a:pt x="1072" y="6"/>
                  </a:cubicBezTo>
                  <a:cubicBezTo>
                    <a:pt x="1004" y="6"/>
                    <a:pt x="937" y="12"/>
                    <a:pt x="863" y="18"/>
                  </a:cubicBezTo>
                  <a:cubicBezTo>
                    <a:pt x="746" y="37"/>
                    <a:pt x="629" y="62"/>
                    <a:pt x="518" y="92"/>
                  </a:cubicBezTo>
                  <a:cubicBezTo>
                    <a:pt x="395" y="129"/>
                    <a:pt x="284" y="179"/>
                    <a:pt x="179" y="234"/>
                  </a:cubicBezTo>
                  <a:cubicBezTo>
                    <a:pt x="167" y="246"/>
                    <a:pt x="148" y="253"/>
                    <a:pt x="136" y="265"/>
                  </a:cubicBezTo>
                  <a:cubicBezTo>
                    <a:pt x="87" y="296"/>
                    <a:pt x="43" y="326"/>
                    <a:pt x="0" y="363"/>
                  </a:cubicBezTo>
                  <a:cubicBezTo>
                    <a:pt x="43" y="351"/>
                    <a:pt x="99" y="339"/>
                    <a:pt x="154" y="333"/>
                  </a:cubicBezTo>
                  <a:cubicBezTo>
                    <a:pt x="185" y="326"/>
                    <a:pt x="216" y="320"/>
                    <a:pt x="253" y="320"/>
                  </a:cubicBezTo>
                  <a:cubicBezTo>
                    <a:pt x="1811" y="191"/>
                    <a:pt x="2526" y="745"/>
                    <a:pt x="3179" y="1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5625;p39"/>
            <p:cNvSpPr/>
            <p:nvPr/>
          </p:nvSpPr>
          <p:spPr>
            <a:xfrm>
              <a:off x="3615265" y="-6776957"/>
              <a:ext cx="3893954" cy="1679708"/>
            </a:xfrm>
            <a:custGeom>
              <a:avLst/>
              <a:gdLst/>
              <a:ahLst/>
              <a:cxnLst/>
              <a:rect l="l" t="t" r="r" b="b"/>
              <a:pathLst>
                <a:path w="8341" h="3598" extrusionOk="0">
                  <a:moveTo>
                    <a:pt x="2766" y="734"/>
                  </a:moveTo>
                  <a:cubicBezTo>
                    <a:pt x="3019" y="931"/>
                    <a:pt x="3185" y="1140"/>
                    <a:pt x="3345" y="1374"/>
                  </a:cubicBezTo>
                  <a:cubicBezTo>
                    <a:pt x="3358" y="1399"/>
                    <a:pt x="3376" y="1424"/>
                    <a:pt x="3395" y="1448"/>
                  </a:cubicBezTo>
                  <a:cubicBezTo>
                    <a:pt x="3395" y="1454"/>
                    <a:pt x="3401" y="1460"/>
                    <a:pt x="3407" y="1460"/>
                  </a:cubicBezTo>
                  <a:cubicBezTo>
                    <a:pt x="3444" y="1522"/>
                    <a:pt x="3487" y="1590"/>
                    <a:pt x="3530" y="1651"/>
                  </a:cubicBezTo>
                  <a:cubicBezTo>
                    <a:pt x="3740" y="1959"/>
                    <a:pt x="3974" y="2292"/>
                    <a:pt x="4386" y="2631"/>
                  </a:cubicBezTo>
                  <a:cubicBezTo>
                    <a:pt x="4497" y="2723"/>
                    <a:pt x="4596" y="2809"/>
                    <a:pt x="4688" y="2877"/>
                  </a:cubicBezTo>
                  <a:cubicBezTo>
                    <a:pt x="4713" y="2896"/>
                    <a:pt x="4731" y="2914"/>
                    <a:pt x="4756" y="2926"/>
                  </a:cubicBezTo>
                  <a:cubicBezTo>
                    <a:pt x="4781" y="2945"/>
                    <a:pt x="4799" y="2957"/>
                    <a:pt x="4824" y="2976"/>
                  </a:cubicBezTo>
                  <a:cubicBezTo>
                    <a:pt x="5501" y="3456"/>
                    <a:pt x="5711" y="3284"/>
                    <a:pt x="6770" y="3284"/>
                  </a:cubicBezTo>
                  <a:cubicBezTo>
                    <a:pt x="7454" y="3284"/>
                    <a:pt x="7971" y="3339"/>
                    <a:pt x="8341" y="3598"/>
                  </a:cubicBezTo>
                  <a:cubicBezTo>
                    <a:pt x="8267" y="3450"/>
                    <a:pt x="8168" y="3327"/>
                    <a:pt x="8051" y="3234"/>
                  </a:cubicBezTo>
                  <a:cubicBezTo>
                    <a:pt x="7792" y="3031"/>
                    <a:pt x="7435" y="2939"/>
                    <a:pt x="7103" y="2926"/>
                  </a:cubicBezTo>
                  <a:cubicBezTo>
                    <a:pt x="6788" y="2914"/>
                    <a:pt x="6536" y="2939"/>
                    <a:pt x="6308" y="2957"/>
                  </a:cubicBezTo>
                  <a:cubicBezTo>
                    <a:pt x="5883" y="2994"/>
                    <a:pt x="5563" y="3019"/>
                    <a:pt x="5181" y="2803"/>
                  </a:cubicBezTo>
                  <a:cubicBezTo>
                    <a:pt x="5095" y="2760"/>
                    <a:pt x="5021" y="2711"/>
                    <a:pt x="4947" y="2662"/>
                  </a:cubicBezTo>
                  <a:cubicBezTo>
                    <a:pt x="4922" y="2643"/>
                    <a:pt x="4898" y="2625"/>
                    <a:pt x="4873" y="2600"/>
                  </a:cubicBezTo>
                  <a:cubicBezTo>
                    <a:pt x="4836" y="2575"/>
                    <a:pt x="4805" y="2551"/>
                    <a:pt x="4774" y="2520"/>
                  </a:cubicBezTo>
                  <a:cubicBezTo>
                    <a:pt x="4639" y="2409"/>
                    <a:pt x="4522" y="2280"/>
                    <a:pt x="4417" y="2150"/>
                  </a:cubicBezTo>
                  <a:cubicBezTo>
                    <a:pt x="4374" y="2101"/>
                    <a:pt x="4337" y="2052"/>
                    <a:pt x="4300" y="1996"/>
                  </a:cubicBezTo>
                  <a:cubicBezTo>
                    <a:pt x="4269" y="1953"/>
                    <a:pt x="4239" y="1910"/>
                    <a:pt x="4208" y="1867"/>
                  </a:cubicBezTo>
                  <a:cubicBezTo>
                    <a:pt x="4134" y="1768"/>
                    <a:pt x="4072" y="1670"/>
                    <a:pt x="4004" y="1571"/>
                  </a:cubicBezTo>
                  <a:cubicBezTo>
                    <a:pt x="3807" y="1282"/>
                    <a:pt x="3616" y="986"/>
                    <a:pt x="3352" y="728"/>
                  </a:cubicBezTo>
                  <a:cubicBezTo>
                    <a:pt x="3339" y="715"/>
                    <a:pt x="3327" y="703"/>
                    <a:pt x="3315" y="691"/>
                  </a:cubicBezTo>
                  <a:cubicBezTo>
                    <a:pt x="3290" y="666"/>
                    <a:pt x="3272" y="647"/>
                    <a:pt x="3247" y="623"/>
                  </a:cubicBezTo>
                  <a:cubicBezTo>
                    <a:pt x="3222" y="604"/>
                    <a:pt x="3198" y="586"/>
                    <a:pt x="3179" y="567"/>
                  </a:cubicBezTo>
                  <a:cubicBezTo>
                    <a:pt x="2736" y="204"/>
                    <a:pt x="2237" y="32"/>
                    <a:pt x="1756" y="1"/>
                  </a:cubicBezTo>
                  <a:cubicBezTo>
                    <a:pt x="1726" y="1"/>
                    <a:pt x="1695" y="1"/>
                    <a:pt x="1664" y="1"/>
                  </a:cubicBezTo>
                  <a:cubicBezTo>
                    <a:pt x="1658" y="1"/>
                    <a:pt x="1658" y="1"/>
                    <a:pt x="1652" y="1"/>
                  </a:cubicBezTo>
                  <a:cubicBezTo>
                    <a:pt x="1621" y="1"/>
                    <a:pt x="1590" y="1"/>
                    <a:pt x="1559" y="1"/>
                  </a:cubicBezTo>
                  <a:cubicBezTo>
                    <a:pt x="1245" y="1"/>
                    <a:pt x="956" y="69"/>
                    <a:pt x="709" y="179"/>
                  </a:cubicBezTo>
                  <a:cubicBezTo>
                    <a:pt x="506" y="266"/>
                    <a:pt x="334" y="383"/>
                    <a:pt x="210" y="524"/>
                  </a:cubicBezTo>
                  <a:cubicBezTo>
                    <a:pt x="192" y="543"/>
                    <a:pt x="180" y="567"/>
                    <a:pt x="161" y="586"/>
                  </a:cubicBezTo>
                  <a:cubicBezTo>
                    <a:pt x="143" y="611"/>
                    <a:pt x="124" y="635"/>
                    <a:pt x="112" y="660"/>
                  </a:cubicBezTo>
                  <a:cubicBezTo>
                    <a:pt x="38" y="783"/>
                    <a:pt x="1" y="918"/>
                    <a:pt x="7" y="1060"/>
                  </a:cubicBezTo>
                  <a:cubicBezTo>
                    <a:pt x="7" y="1072"/>
                    <a:pt x="7" y="1085"/>
                    <a:pt x="13" y="1097"/>
                  </a:cubicBezTo>
                  <a:cubicBezTo>
                    <a:pt x="13" y="1103"/>
                    <a:pt x="13" y="1116"/>
                    <a:pt x="13" y="1122"/>
                  </a:cubicBezTo>
                  <a:cubicBezTo>
                    <a:pt x="13" y="1128"/>
                    <a:pt x="13" y="1134"/>
                    <a:pt x="13" y="1140"/>
                  </a:cubicBezTo>
                  <a:cubicBezTo>
                    <a:pt x="19" y="1153"/>
                    <a:pt x="19" y="1165"/>
                    <a:pt x="26" y="1183"/>
                  </a:cubicBezTo>
                  <a:cubicBezTo>
                    <a:pt x="26" y="1165"/>
                    <a:pt x="32" y="1153"/>
                    <a:pt x="38" y="1134"/>
                  </a:cubicBezTo>
                  <a:cubicBezTo>
                    <a:pt x="38" y="1128"/>
                    <a:pt x="38" y="1122"/>
                    <a:pt x="38" y="1116"/>
                  </a:cubicBezTo>
                  <a:cubicBezTo>
                    <a:pt x="44" y="1109"/>
                    <a:pt x="44" y="1103"/>
                    <a:pt x="50" y="1091"/>
                  </a:cubicBezTo>
                  <a:cubicBezTo>
                    <a:pt x="56" y="1079"/>
                    <a:pt x="63" y="1066"/>
                    <a:pt x="69" y="1048"/>
                  </a:cubicBezTo>
                  <a:cubicBezTo>
                    <a:pt x="173" y="808"/>
                    <a:pt x="414" y="561"/>
                    <a:pt x="734" y="407"/>
                  </a:cubicBezTo>
                  <a:cubicBezTo>
                    <a:pt x="900" y="327"/>
                    <a:pt x="1079" y="272"/>
                    <a:pt x="1276" y="247"/>
                  </a:cubicBezTo>
                  <a:cubicBezTo>
                    <a:pt x="1313" y="241"/>
                    <a:pt x="1350" y="241"/>
                    <a:pt x="1393" y="235"/>
                  </a:cubicBezTo>
                  <a:cubicBezTo>
                    <a:pt x="1424" y="235"/>
                    <a:pt x="1461" y="235"/>
                    <a:pt x="1498" y="235"/>
                  </a:cubicBezTo>
                  <a:cubicBezTo>
                    <a:pt x="1602" y="235"/>
                    <a:pt x="1713" y="247"/>
                    <a:pt x="1830" y="272"/>
                  </a:cubicBezTo>
                  <a:cubicBezTo>
                    <a:pt x="1941" y="296"/>
                    <a:pt x="2058" y="333"/>
                    <a:pt x="2175" y="383"/>
                  </a:cubicBezTo>
                  <a:cubicBezTo>
                    <a:pt x="2335" y="457"/>
                    <a:pt x="2477" y="537"/>
                    <a:pt x="2606" y="617"/>
                  </a:cubicBezTo>
                  <a:cubicBezTo>
                    <a:pt x="2662" y="654"/>
                    <a:pt x="2717" y="691"/>
                    <a:pt x="2766" y="7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5626;p39"/>
            <p:cNvSpPr/>
            <p:nvPr/>
          </p:nvSpPr>
          <p:spPr>
            <a:xfrm>
              <a:off x="-2259051" y="-7487030"/>
              <a:ext cx="4537733" cy="1659634"/>
            </a:xfrm>
            <a:custGeom>
              <a:avLst/>
              <a:gdLst/>
              <a:ahLst/>
              <a:cxnLst/>
              <a:rect l="l" t="t" r="r" b="b"/>
              <a:pathLst>
                <a:path w="9720" h="3555" extrusionOk="0">
                  <a:moveTo>
                    <a:pt x="450" y="2526"/>
                  </a:moveTo>
                  <a:cubicBezTo>
                    <a:pt x="376" y="2452"/>
                    <a:pt x="315" y="2384"/>
                    <a:pt x="259" y="2310"/>
                  </a:cubicBezTo>
                  <a:cubicBezTo>
                    <a:pt x="68" y="2058"/>
                    <a:pt x="1" y="1799"/>
                    <a:pt x="32" y="1559"/>
                  </a:cubicBezTo>
                  <a:cubicBezTo>
                    <a:pt x="62" y="1318"/>
                    <a:pt x="186" y="1091"/>
                    <a:pt x="376" y="887"/>
                  </a:cubicBezTo>
                  <a:cubicBezTo>
                    <a:pt x="444" y="820"/>
                    <a:pt x="524" y="752"/>
                    <a:pt x="604" y="690"/>
                  </a:cubicBezTo>
                  <a:cubicBezTo>
                    <a:pt x="1337" y="142"/>
                    <a:pt x="2089" y="0"/>
                    <a:pt x="2828" y="130"/>
                  </a:cubicBezTo>
                  <a:cubicBezTo>
                    <a:pt x="3561" y="259"/>
                    <a:pt x="4281" y="659"/>
                    <a:pt x="4959" y="1195"/>
                  </a:cubicBezTo>
                  <a:cubicBezTo>
                    <a:pt x="5211" y="1399"/>
                    <a:pt x="5458" y="1596"/>
                    <a:pt x="5686" y="1787"/>
                  </a:cubicBezTo>
                  <a:cubicBezTo>
                    <a:pt x="6745" y="2637"/>
                    <a:pt x="7503" y="3252"/>
                    <a:pt x="8217" y="3400"/>
                  </a:cubicBezTo>
                  <a:cubicBezTo>
                    <a:pt x="8519" y="3462"/>
                    <a:pt x="8778" y="3443"/>
                    <a:pt x="8981" y="3376"/>
                  </a:cubicBezTo>
                  <a:cubicBezTo>
                    <a:pt x="9203" y="3302"/>
                    <a:pt x="9363" y="3166"/>
                    <a:pt x="9474" y="2994"/>
                  </a:cubicBezTo>
                  <a:cubicBezTo>
                    <a:pt x="9578" y="2821"/>
                    <a:pt x="9628" y="2606"/>
                    <a:pt x="9615" y="2378"/>
                  </a:cubicBezTo>
                  <a:cubicBezTo>
                    <a:pt x="9609" y="2125"/>
                    <a:pt x="9523" y="1848"/>
                    <a:pt x="9363" y="1596"/>
                  </a:cubicBezTo>
                  <a:lnTo>
                    <a:pt x="9437" y="1546"/>
                  </a:lnTo>
                  <a:cubicBezTo>
                    <a:pt x="9609" y="1811"/>
                    <a:pt x="9701" y="2101"/>
                    <a:pt x="9714" y="2378"/>
                  </a:cubicBezTo>
                  <a:cubicBezTo>
                    <a:pt x="9720" y="2618"/>
                    <a:pt x="9671" y="2852"/>
                    <a:pt x="9554" y="3043"/>
                  </a:cubicBezTo>
                  <a:cubicBezTo>
                    <a:pt x="9437" y="3234"/>
                    <a:pt x="9252" y="3388"/>
                    <a:pt x="9012" y="3468"/>
                  </a:cubicBezTo>
                  <a:cubicBezTo>
                    <a:pt x="8790" y="3542"/>
                    <a:pt x="8519" y="3554"/>
                    <a:pt x="8199" y="3493"/>
                  </a:cubicBezTo>
                  <a:cubicBezTo>
                    <a:pt x="7466" y="3345"/>
                    <a:pt x="6696" y="2723"/>
                    <a:pt x="5630" y="1861"/>
                  </a:cubicBezTo>
                  <a:cubicBezTo>
                    <a:pt x="5402" y="1676"/>
                    <a:pt x="5162" y="1479"/>
                    <a:pt x="4897" y="1269"/>
                  </a:cubicBezTo>
                  <a:cubicBezTo>
                    <a:pt x="4232" y="740"/>
                    <a:pt x="3524" y="352"/>
                    <a:pt x="2809" y="222"/>
                  </a:cubicBezTo>
                  <a:cubicBezTo>
                    <a:pt x="2095" y="99"/>
                    <a:pt x="1368" y="234"/>
                    <a:pt x="660" y="764"/>
                  </a:cubicBezTo>
                  <a:cubicBezTo>
                    <a:pt x="586" y="826"/>
                    <a:pt x="512" y="887"/>
                    <a:pt x="444" y="955"/>
                  </a:cubicBezTo>
                  <a:cubicBezTo>
                    <a:pt x="266" y="1140"/>
                    <a:pt x="149" y="1349"/>
                    <a:pt x="124" y="1571"/>
                  </a:cubicBezTo>
                  <a:cubicBezTo>
                    <a:pt x="99" y="1787"/>
                    <a:pt x="161" y="2021"/>
                    <a:pt x="339" y="2255"/>
                  </a:cubicBezTo>
                  <a:cubicBezTo>
                    <a:pt x="389" y="2322"/>
                    <a:pt x="444" y="2390"/>
                    <a:pt x="518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5627;p39"/>
            <p:cNvSpPr/>
            <p:nvPr/>
          </p:nvSpPr>
          <p:spPr>
            <a:xfrm>
              <a:off x="1309515" y="-7199453"/>
              <a:ext cx="3051299" cy="1645162"/>
            </a:xfrm>
            <a:custGeom>
              <a:avLst/>
              <a:gdLst/>
              <a:ahLst/>
              <a:cxnLst/>
              <a:rect l="l" t="t" r="r" b="b"/>
              <a:pathLst>
                <a:path w="6536" h="3524" extrusionOk="0">
                  <a:moveTo>
                    <a:pt x="0" y="413"/>
                  </a:moveTo>
                  <a:cubicBezTo>
                    <a:pt x="321" y="228"/>
                    <a:pt x="986" y="0"/>
                    <a:pt x="1669" y="111"/>
                  </a:cubicBezTo>
                  <a:cubicBezTo>
                    <a:pt x="2119" y="185"/>
                    <a:pt x="2581" y="413"/>
                    <a:pt x="2951" y="906"/>
                  </a:cubicBezTo>
                  <a:cubicBezTo>
                    <a:pt x="3185" y="1220"/>
                    <a:pt x="3376" y="1503"/>
                    <a:pt x="3548" y="1762"/>
                  </a:cubicBezTo>
                  <a:cubicBezTo>
                    <a:pt x="4028" y="2476"/>
                    <a:pt x="4343" y="2944"/>
                    <a:pt x="5032" y="3148"/>
                  </a:cubicBezTo>
                  <a:cubicBezTo>
                    <a:pt x="5962" y="3413"/>
                    <a:pt x="6461" y="2834"/>
                    <a:pt x="6461" y="2834"/>
                  </a:cubicBezTo>
                  <a:lnTo>
                    <a:pt x="6535" y="2895"/>
                  </a:lnTo>
                  <a:cubicBezTo>
                    <a:pt x="6529" y="2901"/>
                    <a:pt x="5993" y="3523"/>
                    <a:pt x="5008" y="3240"/>
                  </a:cubicBezTo>
                  <a:cubicBezTo>
                    <a:pt x="4287" y="3031"/>
                    <a:pt x="3961" y="2544"/>
                    <a:pt x="3468" y="1811"/>
                  </a:cubicBezTo>
                  <a:cubicBezTo>
                    <a:pt x="3302" y="1559"/>
                    <a:pt x="3111" y="1275"/>
                    <a:pt x="2870" y="961"/>
                  </a:cubicBezTo>
                  <a:cubicBezTo>
                    <a:pt x="2519" y="493"/>
                    <a:pt x="2082" y="278"/>
                    <a:pt x="1651" y="204"/>
                  </a:cubicBezTo>
                  <a:cubicBezTo>
                    <a:pt x="998" y="93"/>
                    <a:pt x="358" y="321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5628;p39"/>
            <p:cNvSpPr/>
            <p:nvPr/>
          </p:nvSpPr>
          <p:spPr>
            <a:xfrm>
              <a:off x="3577917" y="-6710665"/>
              <a:ext cx="3974251" cy="1691379"/>
            </a:xfrm>
            <a:custGeom>
              <a:avLst/>
              <a:gdLst/>
              <a:ahLst/>
              <a:cxnLst/>
              <a:rect l="l" t="t" r="r" b="b"/>
              <a:pathLst>
                <a:path w="8513" h="3623" extrusionOk="0">
                  <a:moveTo>
                    <a:pt x="1" y="1158"/>
                  </a:moveTo>
                  <a:cubicBezTo>
                    <a:pt x="13" y="1097"/>
                    <a:pt x="38" y="1029"/>
                    <a:pt x="69" y="961"/>
                  </a:cubicBezTo>
                  <a:cubicBezTo>
                    <a:pt x="180" y="740"/>
                    <a:pt x="389" y="475"/>
                    <a:pt x="691" y="290"/>
                  </a:cubicBezTo>
                  <a:cubicBezTo>
                    <a:pt x="993" y="105"/>
                    <a:pt x="1387" y="0"/>
                    <a:pt x="1849" y="93"/>
                  </a:cubicBezTo>
                  <a:cubicBezTo>
                    <a:pt x="1996" y="124"/>
                    <a:pt x="2157" y="179"/>
                    <a:pt x="2317" y="259"/>
                  </a:cubicBezTo>
                  <a:cubicBezTo>
                    <a:pt x="2957" y="561"/>
                    <a:pt x="3364" y="1121"/>
                    <a:pt x="3758" y="1670"/>
                  </a:cubicBezTo>
                  <a:cubicBezTo>
                    <a:pt x="4165" y="2236"/>
                    <a:pt x="4559" y="2784"/>
                    <a:pt x="5187" y="3006"/>
                  </a:cubicBezTo>
                  <a:cubicBezTo>
                    <a:pt x="5747" y="3203"/>
                    <a:pt x="6363" y="3160"/>
                    <a:pt x="6912" y="3123"/>
                  </a:cubicBezTo>
                  <a:cubicBezTo>
                    <a:pt x="7595" y="3080"/>
                    <a:pt x="8180" y="3043"/>
                    <a:pt x="8476" y="3462"/>
                  </a:cubicBezTo>
                  <a:lnTo>
                    <a:pt x="8513" y="3622"/>
                  </a:lnTo>
                  <a:cubicBezTo>
                    <a:pt x="8476" y="3567"/>
                    <a:pt x="8304" y="3431"/>
                    <a:pt x="8248" y="3394"/>
                  </a:cubicBezTo>
                  <a:cubicBezTo>
                    <a:pt x="7952" y="3172"/>
                    <a:pt x="7472" y="3185"/>
                    <a:pt x="6918" y="3222"/>
                  </a:cubicBezTo>
                  <a:cubicBezTo>
                    <a:pt x="6357" y="3259"/>
                    <a:pt x="5735" y="3296"/>
                    <a:pt x="5156" y="3092"/>
                  </a:cubicBezTo>
                  <a:cubicBezTo>
                    <a:pt x="4497" y="2864"/>
                    <a:pt x="4097" y="2304"/>
                    <a:pt x="3678" y="1725"/>
                  </a:cubicBezTo>
                  <a:cubicBezTo>
                    <a:pt x="3296" y="1189"/>
                    <a:pt x="2896" y="635"/>
                    <a:pt x="2274" y="339"/>
                  </a:cubicBezTo>
                  <a:cubicBezTo>
                    <a:pt x="2120" y="265"/>
                    <a:pt x="1972" y="216"/>
                    <a:pt x="1830" y="185"/>
                  </a:cubicBezTo>
                  <a:cubicBezTo>
                    <a:pt x="1393" y="99"/>
                    <a:pt x="1023" y="198"/>
                    <a:pt x="740" y="370"/>
                  </a:cubicBezTo>
                  <a:cubicBezTo>
                    <a:pt x="457" y="542"/>
                    <a:pt x="260" y="789"/>
                    <a:pt x="155" y="1004"/>
                  </a:cubicBezTo>
                  <a:cubicBezTo>
                    <a:pt x="124" y="1066"/>
                    <a:pt x="106" y="1121"/>
                    <a:pt x="93" y="1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5629;p39"/>
            <p:cNvSpPr/>
            <p:nvPr/>
          </p:nvSpPr>
          <p:spPr>
            <a:xfrm>
              <a:off x="-2086319" y="-7325968"/>
              <a:ext cx="2015837" cy="2358034"/>
            </a:xfrm>
            <a:custGeom>
              <a:avLst/>
              <a:gdLst/>
              <a:ahLst/>
              <a:cxnLst/>
              <a:rect l="l" t="t" r="r" b="b"/>
              <a:pathLst>
                <a:path w="4318" h="5051" extrusionOk="0">
                  <a:moveTo>
                    <a:pt x="1078" y="2181"/>
                  </a:moveTo>
                  <a:cubicBezTo>
                    <a:pt x="832" y="2168"/>
                    <a:pt x="524" y="2014"/>
                    <a:pt x="302" y="1787"/>
                  </a:cubicBezTo>
                  <a:cubicBezTo>
                    <a:pt x="185" y="1663"/>
                    <a:pt x="93" y="1522"/>
                    <a:pt x="43" y="1368"/>
                  </a:cubicBezTo>
                  <a:cubicBezTo>
                    <a:pt x="0" y="1214"/>
                    <a:pt x="0" y="1047"/>
                    <a:pt x="80" y="881"/>
                  </a:cubicBezTo>
                  <a:cubicBezTo>
                    <a:pt x="179" y="672"/>
                    <a:pt x="394" y="462"/>
                    <a:pt x="776" y="284"/>
                  </a:cubicBezTo>
                  <a:cubicBezTo>
                    <a:pt x="1017" y="167"/>
                    <a:pt x="1257" y="99"/>
                    <a:pt x="1503" y="68"/>
                  </a:cubicBezTo>
                  <a:cubicBezTo>
                    <a:pt x="2014" y="0"/>
                    <a:pt x="2519" y="111"/>
                    <a:pt x="2951" y="358"/>
                  </a:cubicBezTo>
                  <a:cubicBezTo>
                    <a:pt x="3382" y="604"/>
                    <a:pt x="3739" y="986"/>
                    <a:pt x="3967" y="1466"/>
                  </a:cubicBezTo>
                  <a:cubicBezTo>
                    <a:pt x="4090" y="1719"/>
                    <a:pt x="4170" y="1996"/>
                    <a:pt x="4207" y="2298"/>
                  </a:cubicBezTo>
                  <a:cubicBezTo>
                    <a:pt x="4318" y="3160"/>
                    <a:pt x="4028" y="3733"/>
                    <a:pt x="3511" y="4139"/>
                  </a:cubicBezTo>
                  <a:cubicBezTo>
                    <a:pt x="2994" y="4546"/>
                    <a:pt x="2261" y="4798"/>
                    <a:pt x="1478" y="5026"/>
                  </a:cubicBezTo>
                  <a:cubicBezTo>
                    <a:pt x="1454" y="5032"/>
                    <a:pt x="1423" y="5039"/>
                    <a:pt x="1398" y="5051"/>
                  </a:cubicBezTo>
                  <a:lnTo>
                    <a:pt x="1090" y="5051"/>
                  </a:lnTo>
                  <a:cubicBezTo>
                    <a:pt x="1207" y="5008"/>
                    <a:pt x="1331" y="4971"/>
                    <a:pt x="1454" y="4934"/>
                  </a:cubicBezTo>
                  <a:cubicBezTo>
                    <a:pt x="2224" y="4712"/>
                    <a:pt x="2951" y="4466"/>
                    <a:pt x="3449" y="4065"/>
                  </a:cubicBezTo>
                  <a:cubicBezTo>
                    <a:pt x="3942" y="3677"/>
                    <a:pt x="4219" y="3135"/>
                    <a:pt x="4115" y="2304"/>
                  </a:cubicBezTo>
                  <a:cubicBezTo>
                    <a:pt x="4078" y="2021"/>
                    <a:pt x="3998" y="1750"/>
                    <a:pt x="3881" y="1509"/>
                  </a:cubicBezTo>
                  <a:cubicBezTo>
                    <a:pt x="3665" y="1047"/>
                    <a:pt x="3320" y="678"/>
                    <a:pt x="2901" y="438"/>
                  </a:cubicBezTo>
                  <a:cubicBezTo>
                    <a:pt x="2489" y="204"/>
                    <a:pt x="2008" y="99"/>
                    <a:pt x="1515" y="160"/>
                  </a:cubicBezTo>
                  <a:cubicBezTo>
                    <a:pt x="1281" y="191"/>
                    <a:pt x="1047" y="259"/>
                    <a:pt x="813" y="370"/>
                  </a:cubicBezTo>
                  <a:cubicBezTo>
                    <a:pt x="456" y="536"/>
                    <a:pt x="253" y="727"/>
                    <a:pt x="167" y="918"/>
                  </a:cubicBezTo>
                  <a:cubicBezTo>
                    <a:pt x="99" y="1060"/>
                    <a:pt x="99" y="1208"/>
                    <a:pt x="136" y="1343"/>
                  </a:cubicBezTo>
                  <a:cubicBezTo>
                    <a:pt x="179" y="1479"/>
                    <a:pt x="259" y="1608"/>
                    <a:pt x="370" y="1719"/>
                  </a:cubicBezTo>
                  <a:cubicBezTo>
                    <a:pt x="573" y="1928"/>
                    <a:pt x="863" y="2076"/>
                    <a:pt x="1084" y="2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5630;p39"/>
            <p:cNvSpPr/>
            <p:nvPr/>
          </p:nvSpPr>
          <p:spPr>
            <a:xfrm>
              <a:off x="-617156" y="-7075739"/>
              <a:ext cx="3433645" cy="2107805"/>
            </a:xfrm>
            <a:custGeom>
              <a:avLst/>
              <a:gdLst/>
              <a:ahLst/>
              <a:cxnLst/>
              <a:rect l="l" t="t" r="r" b="b"/>
              <a:pathLst>
                <a:path w="7355" h="4515" extrusionOk="0">
                  <a:moveTo>
                    <a:pt x="6308" y="4515"/>
                  </a:moveTo>
                  <a:lnTo>
                    <a:pt x="6104" y="4515"/>
                  </a:lnTo>
                  <a:cubicBezTo>
                    <a:pt x="6419" y="4367"/>
                    <a:pt x="6690" y="4151"/>
                    <a:pt x="6893" y="3868"/>
                  </a:cubicBezTo>
                  <a:cubicBezTo>
                    <a:pt x="7133" y="3523"/>
                    <a:pt x="7256" y="3074"/>
                    <a:pt x="7207" y="2525"/>
                  </a:cubicBezTo>
                  <a:cubicBezTo>
                    <a:pt x="7188" y="2273"/>
                    <a:pt x="7127" y="2008"/>
                    <a:pt x="7022" y="1712"/>
                  </a:cubicBezTo>
                  <a:cubicBezTo>
                    <a:pt x="6585" y="456"/>
                    <a:pt x="5538" y="456"/>
                    <a:pt x="5538" y="456"/>
                  </a:cubicBezTo>
                  <a:lnTo>
                    <a:pt x="5538" y="364"/>
                  </a:lnTo>
                  <a:cubicBezTo>
                    <a:pt x="5538" y="364"/>
                    <a:pt x="6646" y="364"/>
                    <a:pt x="7115" y="1682"/>
                  </a:cubicBezTo>
                  <a:cubicBezTo>
                    <a:pt x="7219" y="1983"/>
                    <a:pt x="7281" y="2261"/>
                    <a:pt x="7305" y="2513"/>
                  </a:cubicBezTo>
                  <a:cubicBezTo>
                    <a:pt x="7355" y="3086"/>
                    <a:pt x="7219" y="3560"/>
                    <a:pt x="6967" y="3917"/>
                  </a:cubicBezTo>
                  <a:cubicBezTo>
                    <a:pt x="6794" y="4170"/>
                    <a:pt x="6566" y="4367"/>
                    <a:pt x="6308" y="4515"/>
                  </a:cubicBezTo>
                  <a:close/>
                  <a:moveTo>
                    <a:pt x="56" y="0"/>
                  </a:moveTo>
                  <a:cubicBezTo>
                    <a:pt x="610" y="388"/>
                    <a:pt x="1042" y="715"/>
                    <a:pt x="1386" y="1029"/>
                  </a:cubicBezTo>
                  <a:cubicBezTo>
                    <a:pt x="1731" y="1349"/>
                    <a:pt x="1996" y="1651"/>
                    <a:pt x="2212" y="1990"/>
                  </a:cubicBezTo>
                  <a:cubicBezTo>
                    <a:pt x="2415" y="2304"/>
                    <a:pt x="2575" y="2636"/>
                    <a:pt x="2723" y="2963"/>
                  </a:cubicBezTo>
                  <a:cubicBezTo>
                    <a:pt x="3025" y="3603"/>
                    <a:pt x="3308" y="4201"/>
                    <a:pt x="3906" y="4515"/>
                  </a:cubicBezTo>
                  <a:lnTo>
                    <a:pt x="3708" y="4515"/>
                  </a:lnTo>
                  <a:cubicBezTo>
                    <a:pt x="3191" y="4176"/>
                    <a:pt x="2920" y="3603"/>
                    <a:pt x="2637" y="3000"/>
                  </a:cubicBezTo>
                  <a:cubicBezTo>
                    <a:pt x="2489" y="2679"/>
                    <a:pt x="2335" y="2353"/>
                    <a:pt x="2138" y="2045"/>
                  </a:cubicBezTo>
                  <a:cubicBezTo>
                    <a:pt x="1922" y="1712"/>
                    <a:pt x="1664" y="1411"/>
                    <a:pt x="1325" y="1103"/>
                  </a:cubicBezTo>
                  <a:cubicBezTo>
                    <a:pt x="980" y="789"/>
                    <a:pt x="555" y="462"/>
                    <a:pt x="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5631;p39"/>
            <p:cNvSpPr/>
            <p:nvPr/>
          </p:nvSpPr>
          <p:spPr>
            <a:xfrm>
              <a:off x="4063904" y="-6492182"/>
              <a:ext cx="912215" cy="1524249"/>
            </a:xfrm>
            <a:custGeom>
              <a:avLst/>
              <a:gdLst/>
              <a:ahLst/>
              <a:cxnLst/>
              <a:rect l="l" t="t" r="r" b="b"/>
              <a:pathLst>
                <a:path w="1954" h="3265" extrusionOk="0">
                  <a:moveTo>
                    <a:pt x="1" y="118"/>
                  </a:moveTo>
                  <a:cubicBezTo>
                    <a:pt x="567" y="1"/>
                    <a:pt x="1214" y="345"/>
                    <a:pt x="1596" y="863"/>
                  </a:cubicBezTo>
                  <a:cubicBezTo>
                    <a:pt x="1775" y="1097"/>
                    <a:pt x="1892" y="1368"/>
                    <a:pt x="1922" y="1651"/>
                  </a:cubicBezTo>
                  <a:cubicBezTo>
                    <a:pt x="1953" y="1935"/>
                    <a:pt x="1886" y="2224"/>
                    <a:pt x="1701" y="2489"/>
                  </a:cubicBezTo>
                  <a:cubicBezTo>
                    <a:pt x="1485" y="2791"/>
                    <a:pt x="1103" y="3062"/>
                    <a:pt x="506" y="3265"/>
                  </a:cubicBezTo>
                  <a:lnTo>
                    <a:pt x="173" y="3265"/>
                  </a:lnTo>
                  <a:cubicBezTo>
                    <a:pt x="925" y="3068"/>
                    <a:pt x="1380" y="2766"/>
                    <a:pt x="1621" y="2433"/>
                  </a:cubicBezTo>
                  <a:cubicBezTo>
                    <a:pt x="1799" y="2187"/>
                    <a:pt x="1855" y="1922"/>
                    <a:pt x="1830" y="1663"/>
                  </a:cubicBezTo>
                  <a:cubicBezTo>
                    <a:pt x="1799" y="1399"/>
                    <a:pt x="1688" y="1140"/>
                    <a:pt x="1522" y="918"/>
                  </a:cubicBezTo>
                  <a:cubicBezTo>
                    <a:pt x="1159" y="432"/>
                    <a:pt x="549" y="105"/>
                    <a:pt x="19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5632;p39"/>
            <p:cNvSpPr/>
            <p:nvPr/>
          </p:nvSpPr>
          <p:spPr>
            <a:xfrm>
              <a:off x="-1517234" y="-7052863"/>
              <a:ext cx="943961" cy="1590541"/>
            </a:xfrm>
            <a:custGeom>
              <a:avLst/>
              <a:gdLst/>
              <a:ahLst/>
              <a:cxnLst/>
              <a:rect l="l" t="t" r="r" b="b"/>
              <a:pathLst>
                <a:path w="2022" h="3407" extrusionOk="0">
                  <a:moveTo>
                    <a:pt x="7" y="290"/>
                  </a:moveTo>
                  <a:cubicBezTo>
                    <a:pt x="432" y="37"/>
                    <a:pt x="949" y="111"/>
                    <a:pt x="1356" y="376"/>
                  </a:cubicBezTo>
                  <a:cubicBezTo>
                    <a:pt x="1738" y="629"/>
                    <a:pt x="1898" y="1060"/>
                    <a:pt x="1922" y="1497"/>
                  </a:cubicBezTo>
                  <a:cubicBezTo>
                    <a:pt x="1947" y="1898"/>
                    <a:pt x="1855" y="2304"/>
                    <a:pt x="1633" y="2637"/>
                  </a:cubicBezTo>
                  <a:cubicBezTo>
                    <a:pt x="1356" y="3043"/>
                    <a:pt x="857" y="3166"/>
                    <a:pt x="432" y="3357"/>
                  </a:cubicBezTo>
                  <a:cubicBezTo>
                    <a:pt x="407" y="3370"/>
                    <a:pt x="426" y="3407"/>
                    <a:pt x="457" y="3400"/>
                  </a:cubicBezTo>
                  <a:cubicBezTo>
                    <a:pt x="906" y="3283"/>
                    <a:pt x="1399" y="3055"/>
                    <a:pt x="1688" y="2667"/>
                  </a:cubicBezTo>
                  <a:cubicBezTo>
                    <a:pt x="1959" y="2310"/>
                    <a:pt x="2021" y="1805"/>
                    <a:pt x="1972" y="1368"/>
                  </a:cubicBezTo>
                  <a:cubicBezTo>
                    <a:pt x="1922" y="931"/>
                    <a:pt x="1719" y="549"/>
                    <a:pt x="1344" y="308"/>
                  </a:cubicBezTo>
                  <a:cubicBezTo>
                    <a:pt x="955" y="56"/>
                    <a:pt x="389" y="0"/>
                    <a:pt x="1" y="284"/>
                  </a:cubicBezTo>
                  <a:cubicBezTo>
                    <a:pt x="1" y="290"/>
                    <a:pt x="1" y="296"/>
                    <a:pt x="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5633;p39"/>
            <p:cNvSpPr/>
            <p:nvPr/>
          </p:nvSpPr>
          <p:spPr>
            <a:xfrm>
              <a:off x="-2647000" y="-5396495"/>
              <a:ext cx="1052735" cy="83565"/>
            </a:xfrm>
            <a:custGeom>
              <a:avLst/>
              <a:gdLst/>
              <a:ahLst/>
              <a:cxnLst/>
              <a:rect l="l" t="t" r="r" b="b"/>
              <a:pathLst>
                <a:path w="2255" h="179" extrusionOk="0">
                  <a:moveTo>
                    <a:pt x="2242" y="6"/>
                  </a:moveTo>
                  <a:cubicBezTo>
                    <a:pt x="1811" y="111"/>
                    <a:pt x="1355" y="86"/>
                    <a:pt x="912" y="80"/>
                  </a:cubicBezTo>
                  <a:cubicBezTo>
                    <a:pt x="672" y="74"/>
                    <a:pt x="438" y="99"/>
                    <a:pt x="197" y="93"/>
                  </a:cubicBezTo>
                  <a:cubicBezTo>
                    <a:pt x="130" y="93"/>
                    <a:pt x="62" y="86"/>
                    <a:pt x="0" y="80"/>
                  </a:cubicBezTo>
                  <a:lnTo>
                    <a:pt x="0" y="173"/>
                  </a:lnTo>
                  <a:cubicBezTo>
                    <a:pt x="25" y="173"/>
                    <a:pt x="56" y="173"/>
                    <a:pt x="80" y="173"/>
                  </a:cubicBezTo>
                  <a:cubicBezTo>
                    <a:pt x="339" y="179"/>
                    <a:pt x="598" y="154"/>
                    <a:pt x="850" y="142"/>
                  </a:cubicBezTo>
                  <a:cubicBezTo>
                    <a:pt x="1324" y="111"/>
                    <a:pt x="1786" y="148"/>
                    <a:pt x="2242" y="19"/>
                  </a:cubicBezTo>
                  <a:cubicBezTo>
                    <a:pt x="2255" y="12"/>
                    <a:pt x="2248" y="0"/>
                    <a:pt x="224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5634;p39"/>
            <p:cNvSpPr/>
            <p:nvPr/>
          </p:nvSpPr>
          <p:spPr>
            <a:xfrm>
              <a:off x="-1813214" y="-6049145"/>
              <a:ext cx="886072" cy="463110"/>
            </a:xfrm>
            <a:custGeom>
              <a:avLst/>
              <a:gdLst/>
              <a:ahLst/>
              <a:cxnLst/>
              <a:rect l="l" t="t" r="r" b="b"/>
              <a:pathLst>
                <a:path w="1898" h="992" extrusionOk="0">
                  <a:moveTo>
                    <a:pt x="1879" y="6"/>
                  </a:moveTo>
                  <a:cubicBezTo>
                    <a:pt x="1811" y="129"/>
                    <a:pt x="1750" y="259"/>
                    <a:pt x="1651" y="363"/>
                  </a:cubicBezTo>
                  <a:cubicBezTo>
                    <a:pt x="1546" y="474"/>
                    <a:pt x="1411" y="554"/>
                    <a:pt x="1275" y="616"/>
                  </a:cubicBezTo>
                  <a:cubicBezTo>
                    <a:pt x="1078" y="708"/>
                    <a:pt x="869" y="770"/>
                    <a:pt x="659" y="813"/>
                  </a:cubicBezTo>
                  <a:cubicBezTo>
                    <a:pt x="444" y="856"/>
                    <a:pt x="228" y="856"/>
                    <a:pt x="13" y="887"/>
                  </a:cubicBezTo>
                  <a:cubicBezTo>
                    <a:pt x="0" y="887"/>
                    <a:pt x="0" y="905"/>
                    <a:pt x="13" y="912"/>
                  </a:cubicBezTo>
                  <a:cubicBezTo>
                    <a:pt x="438" y="992"/>
                    <a:pt x="924" y="844"/>
                    <a:pt x="1306" y="671"/>
                  </a:cubicBezTo>
                  <a:cubicBezTo>
                    <a:pt x="1602" y="542"/>
                    <a:pt x="1799" y="320"/>
                    <a:pt x="1897" y="12"/>
                  </a:cubicBezTo>
                  <a:cubicBezTo>
                    <a:pt x="1897" y="6"/>
                    <a:pt x="1885" y="0"/>
                    <a:pt x="187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5635;p39"/>
            <p:cNvSpPr/>
            <p:nvPr/>
          </p:nvSpPr>
          <p:spPr>
            <a:xfrm>
              <a:off x="-2647000" y="-5646724"/>
              <a:ext cx="477582" cy="32212"/>
            </a:xfrm>
            <a:custGeom>
              <a:avLst/>
              <a:gdLst/>
              <a:ahLst/>
              <a:cxnLst/>
              <a:rect l="l" t="t" r="r" b="b"/>
              <a:pathLst>
                <a:path w="1023" h="69" extrusionOk="0">
                  <a:moveTo>
                    <a:pt x="1010" y="43"/>
                  </a:moveTo>
                  <a:cubicBezTo>
                    <a:pt x="727" y="37"/>
                    <a:pt x="438" y="31"/>
                    <a:pt x="154" y="13"/>
                  </a:cubicBezTo>
                  <a:cubicBezTo>
                    <a:pt x="105" y="13"/>
                    <a:pt x="50" y="6"/>
                    <a:pt x="0" y="0"/>
                  </a:cubicBezTo>
                  <a:lnTo>
                    <a:pt x="0" y="50"/>
                  </a:lnTo>
                  <a:cubicBezTo>
                    <a:pt x="31" y="50"/>
                    <a:pt x="62" y="50"/>
                    <a:pt x="99" y="50"/>
                  </a:cubicBezTo>
                  <a:cubicBezTo>
                    <a:pt x="401" y="68"/>
                    <a:pt x="709" y="68"/>
                    <a:pt x="1010" y="62"/>
                  </a:cubicBezTo>
                  <a:cubicBezTo>
                    <a:pt x="1023" y="62"/>
                    <a:pt x="1023" y="43"/>
                    <a:pt x="101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5636;p39"/>
            <p:cNvSpPr/>
            <p:nvPr/>
          </p:nvSpPr>
          <p:spPr>
            <a:xfrm>
              <a:off x="-2647000" y="-5888550"/>
              <a:ext cx="1095685" cy="133051"/>
            </a:xfrm>
            <a:custGeom>
              <a:avLst/>
              <a:gdLst/>
              <a:ahLst/>
              <a:cxnLst/>
              <a:rect l="l" t="t" r="r" b="b"/>
              <a:pathLst>
                <a:path w="2347" h="285" extrusionOk="0">
                  <a:moveTo>
                    <a:pt x="2341" y="241"/>
                  </a:moveTo>
                  <a:cubicBezTo>
                    <a:pt x="1891" y="266"/>
                    <a:pt x="1448" y="143"/>
                    <a:pt x="1004" y="93"/>
                  </a:cubicBezTo>
                  <a:cubicBezTo>
                    <a:pt x="782" y="75"/>
                    <a:pt x="561" y="56"/>
                    <a:pt x="339" y="44"/>
                  </a:cubicBezTo>
                  <a:cubicBezTo>
                    <a:pt x="222" y="32"/>
                    <a:pt x="111" y="19"/>
                    <a:pt x="0" y="1"/>
                  </a:cubicBezTo>
                  <a:lnTo>
                    <a:pt x="0" y="87"/>
                  </a:lnTo>
                  <a:cubicBezTo>
                    <a:pt x="308" y="136"/>
                    <a:pt x="641" y="124"/>
                    <a:pt x="943" y="149"/>
                  </a:cubicBezTo>
                  <a:cubicBezTo>
                    <a:pt x="1417" y="180"/>
                    <a:pt x="1866" y="284"/>
                    <a:pt x="2341" y="247"/>
                  </a:cubicBezTo>
                  <a:cubicBezTo>
                    <a:pt x="2347" y="247"/>
                    <a:pt x="2347" y="241"/>
                    <a:pt x="2341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5637;p39"/>
            <p:cNvSpPr/>
            <p:nvPr/>
          </p:nvSpPr>
          <p:spPr>
            <a:xfrm>
              <a:off x="-703522" y="-6866125"/>
              <a:ext cx="520999" cy="1458424"/>
            </a:xfrm>
            <a:custGeom>
              <a:avLst/>
              <a:gdLst/>
              <a:ahLst/>
              <a:cxnLst/>
              <a:rect l="l" t="t" r="r" b="b"/>
              <a:pathLst>
                <a:path w="1116" h="3124" extrusionOk="0">
                  <a:moveTo>
                    <a:pt x="297" y="7"/>
                  </a:moveTo>
                  <a:cubicBezTo>
                    <a:pt x="635" y="524"/>
                    <a:pt x="1023" y="1109"/>
                    <a:pt x="925" y="1756"/>
                  </a:cubicBezTo>
                  <a:cubicBezTo>
                    <a:pt x="845" y="2317"/>
                    <a:pt x="487" y="2809"/>
                    <a:pt x="13" y="3099"/>
                  </a:cubicBezTo>
                  <a:cubicBezTo>
                    <a:pt x="1" y="3105"/>
                    <a:pt x="7" y="3124"/>
                    <a:pt x="19" y="3117"/>
                  </a:cubicBezTo>
                  <a:cubicBezTo>
                    <a:pt x="260" y="3056"/>
                    <a:pt x="457" y="2853"/>
                    <a:pt x="604" y="2655"/>
                  </a:cubicBezTo>
                  <a:cubicBezTo>
                    <a:pt x="789" y="2409"/>
                    <a:pt x="919" y="2120"/>
                    <a:pt x="974" y="1818"/>
                  </a:cubicBezTo>
                  <a:cubicBezTo>
                    <a:pt x="1116" y="1128"/>
                    <a:pt x="678" y="524"/>
                    <a:pt x="303" y="1"/>
                  </a:cubicBezTo>
                  <a:cubicBezTo>
                    <a:pt x="297" y="1"/>
                    <a:pt x="297" y="1"/>
                    <a:pt x="2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5638;p39"/>
            <p:cNvSpPr/>
            <p:nvPr/>
          </p:nvSpPr>
          <p:spPr>
            <a:xfrm>
              <a:off x="-2328145" y="-5313396"/>
              <a:ext cx="1366455" cy="319789"/>
            </a:xfrm>
            <a:custGeom>
              <a:avLst/>
              <a:gdLst/>
              <a:ahLst/>
              <a:cxnLst/>
              <a:rect l="l" t="t" r="r" b="b"/>
              <a:pathLst>
                <a:path w="2927" h="685" extrusionOk="0">
                  <a:moveTo>
                    <a:pt x="2902" y="1"/>
                  </a:moveTo>
                  <a:cubicBezTo>
                    <a:pt x="2428" y="93"/>
                    <a:pt x="1972" y="253"/>
                    <a:pt x="1504" y="376"/>
                  </a:cubicBezTo>
                  <a:cubicBezTo>
                    <a:pt x="1282" y="438"/>
                    <a:pt x="1060" y="487"/>
                    <a:pt x="832" y="524"/>
                  </a:cubicBezTo>
                  <a:cubicBezTo>
                    <a:pt x="568" y="567"/>
                    <a:pt x="303" y="555"/>
                    <a:pt x="32" y="561"/>
                  </a:cubicBezTo>
                  <a:cubicBezTo>
                    <a:pt x="7" y="567"/>
                    <a:pt x="1" y="604"/>
                    <a:pt x="26" y="611"/>
                  </a:cubicBezTo>
                  <a:cubicBezTo>
                    <a:pt x="481" y="684"/>
                    <a:pt x="968" y="574"/>
                    <a:pt x="1405" y="457"/>
                  </a:cubicBezTo>
                  <a:cubicBezTo>
                    <a:pt x="1910" y="327"/>
                    <a:pt x="2403" y="155"/>
                    <a:pt x="2908" y="25"/>
                  </a:cubicBezTo>
                  <a:cubicBezTo>
                    <a:pt x="2927" y="19"/>
                    <a:pt x="2920" y="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5639;p39"/>
            <p:cNvSpPr/>
            <p:nvPr/>
          </p:nvSpPr>
          <p:spPr>
            <a:xfrm>
              <a:off x="251177" y="-6100965"/>
              <a:ext cx="713806" cy="1133033"/>
            </a:xfrm>
            <a:custGeom>
              <a:avLst/>
              <a:gdLst/>
              <a:ahLst/>
              <a:cxnLst/>
              <a:rect l="l" t="t" r="r" b="b"/>
              <a:pathLst>
                <a:path w="1529" h="2427" extrusionOk="0">
                  <a:moveTo>
                    <a:pt x="7" y="12"/>
                  </a:moveTo>
                  <a:cubicBezTo>
                    <a:pt x="161" y="271"/>
                    <a:pt x="278" y="561"/>
                    <a:pt x="401" y="838"/>
                  </a:cubicBezTo>
                  <a:cubicBezTo>
                    <a:pt x="512" y="1090"/>
                    <a:pt x="660" y="1324"/>
                    <a:pt x="789" y="1565"/>
                  </a:cubicBezTo>
                  <a:cubicBezTo>
                    <a:pt x="906" y="1774"/>
                    <a:pt x="1023" y="1977"/>
                    <a:pt x="1171" y="2174"/>
                  </a:cubicBezTo>
                  <a:cubicBezTo>
                    <a:pt x="1233" y="2261"/>
                    <a:pt x="1313" y="2353"/>
                    <a:pt x="1399" y="2427"/>
                  </a:cubicBezTo>
                  <a:lnTo>
                    <a:pt x="1528" y="2427"/>
                  </a:lnTo>
                  <a:cubicBezTo>
                    <a:pt x="1196" y="2187"/>
                    <a:pt x="1005" y="1811"/>
                    <a:pt x="801" y="1460"/>
                  </a:cubicBezTo>
                  <a:cubicBezTo>
                    <a:pt x="678" y="1244"/>
                    <a:pt x="549" y="1041"/>
                    <a:pt x="444" y="813"/>
                  </a:cubicBezTo>
                  <a:cubicBezTo>
                    <a:pt x="315" y="536"/>
                    <a:pt x="192" y="259"/>
                    <a:pt x="13" y="6"/>
                  </a:cubicBezTo>
                  <a:cubicBezTo>
                    <a:pt x="13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5640;p39"/>
            <p:cNvSpPr/>
            <p:nvPr/>
          </p:nvSpPr>
          <p:spPr>
            <a:xfrm>
              <a:off x="455655" y="-5330669"/>
              <a:ext cx="284775" cy="362739"/>
            </a:xfrm>
            <a:custGeom>
              <a:avLst/>
              <a:gdLst/>
              <a:ahLst/>
              <a:cxnLst/>
              <a:rect l="l" t="t" r="r" b="b"/>
              <a:pathLst>
                <a:path w="610" h="777" extrusionOk="0">
                  <a:moveTo>
                    <a:pt x="6" y="19"/>
                  </a:moveTo>
                  <a:cubicBezTo>
                    <a:pt x="160" y="260"/>
                    <a:pt x="283" y="586"/>
                    <a:pt x="511" y="777"/>
                  </a:cubicBezTo>
                  <a:lnTo>
                    <a:pt x="610" y="777"/>
                  </a:lnTo>
                  <a:cubicBezTo>
                    <a:pt x="499" y="660"/>
                    <a:pt x="394" y="555"/>
                    <a:pt x="302" y="420"/>
                  </a:cubicBezTo>
                  <a:cubicBezTo>
                    <a:pt x="209" y="284"/>
                    <a:pt x="123" y="142"/>
                    <a:pt x="25" y="13"/>
                  </a:cubicBezTo>
                  <a:cubicBezTo>
                    <a:pt x="18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5641;p39"/>
            <p:cNvSpPr/>
            <p:nvPr/>
          </p:nvSpPr>
          <p:spPr>
            <a:xfrm>
              <a:off x="302997" y="-5721419"/>
              <a:ext cx="69560" cy="184404"/>
            </a:xfrm>
            <a:custGeom>
              <a:avLst/>
              <a:gdLst/>
              <a:ahLst/>
              <a:cxnLst/>
              <a:rect l="l" t="t" r="r" b="b"/>
              <a:pathLst>
                <a:path w="149" h="395" extrusionOk="0">
                  <a:moveTo>
                    <a:pt x="142" y="376"/>
                  </a:moveTo>
                  <a:cubicBezTo>
                    <a:pt x="93" y="259"/>
                    <a:pt x="81" y="123"/>
                    <a:pt x="25" y="12"/>
                  </a:cubicBezTo>
                  <a:cubicBezTo>
                    <a:pt x="19" y="0"/>
                    <a:pt x="1" y="6"/>
                    <a:pt x="7" y="19"/>
                  </a:cubicBezTo>
                  <a:cubicBezTo>
                    <a:pt x="19" y="142"/>
                    <a:pt x="68" y="271"/>
                    <a:pt x="118" y="382"/>
                  </a:cubicBezTo>
                  <a:cubicBezTo>
                    <a:pt x="124" y="394"/>
                    <a:pt x="148" y="388"/>
                    <a:pt x="142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5642;p39"/>
            <p:cNvSpPr/>
            <p:nvPr/>
          </p:nvSpPr>
          <p:spPr>
            <a:xfrm>
              <a:off x="216630" y="-5471190"/>
              <a:ext cx="150324" cy="503259"/>
            </a:xfrm>
            <a:custGeom>
              <a:avLst/>
              <a:gdLst/>
              <a:ahLst/>
              <a:cxnLst/>
              <a:rect l="l" t="t" r="r" b="b"/>
              <a:pathLst>
                <a:path w="322" h="1078" extrusionOk="0">
                  <a:moveTo>
                    <a:pt x="1" y="6"/>
                  </a:moveTo>
                  <a:cubicBezTo>
                    <a:pt x="62" y="345"/>
                    <a:pt x="62" y="764"/>
                    <a:pt x="241" y="1078"/>
                  </a:cubicBezTo>
                  <a:lnTo>
                    <a:pt x="321" y="1078"/>
                  </a:lnTo>
                  <a:cubicBezTo>
                    <a:pt x="266" y="924"/>
                    <a:pt x="198" y="776"/>
                    <a:pt x="161" y="622"/>
                  </a:cubicBezTo>
                  <a:cubicBezTo>
                    <a:pt x="106" y="413"/>
                    <a:pt x="56" y="209"/>
                    <a:pt x="7" y="6"/>
                  </a:cubicBezTo>
                  <a:cubicBezTo>
                    <a:pt x="7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5643;p39"/>
            <p:cNvSpPr/>
            <p:nvPr/>
          </p:nvSpPr>
          <p:spPr>
            <a:xfrm>
              <a:off x="-185791" y="-5868009"/>
              <a:ext cx="279173" cy="900077"/>
            </a:xfrm>
            <a:custGeom>
              <a:avLst/>
              <a:gdLst/>
              <a:ahLst/>
              <a:cxnLst/>
              <a:rect l="l" t="t" r="r" b="b"/>
              <a:pathLst>
                <a:path w="598" h="1928" extrusionOk="0">
                  <a:moveTo>
                    <a:pt x="493" y="19"/>
                  </a:moveTo>
                  <a:cubicBezTo>
                    <a:pt x="432" y="678"/>
                    <a:pt x="530" y="1435"/>
                    <a:pt x="1" y="1928"/>
                  </a:cubicBezTo>
                  <a:lnTo>
                    <a:pt x="99" y="1928"/>
                  </a:lnTo>
                  <a:cubicBezTo>
                    <a:pt x="598" y="1460"/>
                    <a:pt x="481" y="634"/>
                    <a:pt x="518" y="19"/>
                  </a:cubicBezTo>
                  <a:cubicBezTo>
                    <a:pt x="518" y="0"/>
                    <a:pt x="493" y="0"/>
                    <a:pt x="49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5644;p39"/>
            <p:cNvSpPr/>
            <p:nvPr/>
          </p:nvSpPr>
          <p:spPr>
            <a:xfrm>
              <a:off x="-577007" y="-5540283"/>
              <a:ext cx="506527" cy="572352"/>
            </a:xfrm>
            <a:custGeom>
              <a:avLst/>
              <a:gdLst/>
              <a:ahLst/>
              <a:cxnLst/>
              <a:rect l="l" t="t" r="r" b="b"/>
              <a:pathLst>
                <a:path w="1085" h="1226" extrusionOk="0">
                  <a:moveTo>
                    <a:pt x="1073" y="6"/>
                  </a:moveTo>
                  <a:cubicBezTo>
                    <a:pt x="962" y="296"/>
                    <a:pt x="765" y="591"/>
                    <a:pt x="549" y="819"/>
                  </a:cubicBezTo>
                  <a:cubicBezTo>
                    <a:pt x="438" y="936"/>
                    <a:pt x="315" y="1041"/>
                    <a:pt x="179" y="1134"/>
                  </a:cubicBezTo>
                  <a:cubicBezTo>
                    <a:pt x="124" y="1164"/>
                    <a:pt x="62" y="1195"/>
                    <a:pt x="1" y="1226"/>
                  </a:cubicBezTo>
                  <a:lnTo>
                    <a:pt x="167" y="1226"/>
                  </a:lnTo>
                  <a:cubicBezTo>
                    <a:pt x="333" y="1127"/>
                    <a:pt x="481" y="992"/>
                    <a:pt x="598" y="869"/>
                  </a:cubicBezTo>
                  <a:cubicBezTo>
                    <a:pt x="839" y="616"/>
                    <a:pt x="974" y="327"/>
                    <a:pt x="1085" y="6"/>
                  </a:cubicBezTo>
                  <a:cubicBezTo>
                    <a:pt x="1085" y="0"/>
                    <a:pt x="1079" y="0"/>
                    <a:pt x="107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5645;p39"/>
            <p:cNvSpPr/>
            <p:nvPr/>
          </p:nvSpPr>
          <p:spPr>
            <a:xfrm>
              <a:off x="-427150" y="-6920746"/>
              <a:ext cx="474781" cy="776830"/>
            </a:xfrm>
            <a:custGeom>
              <a:avLst/>
              <a:gdLst/>
              <a:ahLst/>
              <a:cxnLst/>
              <a:rect l="l" t="t" r="r" b="b"/>
              <a:pathLst>
                <a:path w="1017" h="1664" extrusionOk="0">
                  <a:moveTo>
                    <a:pt x="1016" y="1651"/>
                  </a:moveTo>
                  <a:cubicBezTo>
                    <a:pt x="979" y="1337"/>
                    <a:pt x="856" y="1048"/>
                    <a:pt x="678" y="789"/>
                  </a:cubicBezTo>
                  <a:cubicBezTo>
                    <a:pt x="493" y="524"/>
                    <a:pt x="277" y="253"/>
                    <a:pt x="49" y="19"/>
                  </a:cubicBezTo>
                  <a:cubicBezTo>
                    <a:pt x="31" y="1"/>
                    <a:pt x="0" y="25"/>
                    <a:pt x="12" y="50"/>
                  </a:cubicBezTo>
                  <a:cubicBezTo>
                    <a:pt x="154" y="309"/>
                    <a:pt x="388" y="524"/>
                    <a:pt x="573" y="752"/>
                  </a:cubicBezTo>
                  <a:cubicBezTo>
                    <a:pt x="782" y="1023"/>
                    <a:pt x="936" y="1313"/>
                    <a:pt x="992" y="1651"/>
                  </a:cubicBezTo>
                  <a:cubicBezTo>
                    <a:pt x="998" y="1664"/>
                    <a:pt x="1016" y="1658"/>
                    <a:pt x="1016" y="1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5646;p39"/>
            <p:cNvSpPr/>
            <p:nvPr/>
          </p:nvSpPr>
          <p:spPr>
            <a:xfrm>
              <a:off x="855275" y="-5914227"/>
              <a:ext cx="467" cy="4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5647;p39"/>
            <p:cNvSpPr/>
            <p:nvPr/>
          </p:nvSpPr>
          <p:spPr>
            <a:xfrm>
              <a:off x="1312316" y="-6920746"/>
              <a:ext cx="1257214" cy="1472896"/>
            </a:xfrm>
            <a:custGeom>
              <a:avLst/>
              <a:gdLst/>
              <a:ahLst/>
              <a:cxnLst/>
              <a:rect l="l" t="t" r="r" b="b"/>
              <a:pathLst>
                <a:path w="2693" h="3155" extrusionOk="0">
                  <a:moveTo>
                    <a:pt x="7" y="2705"/>
                  </a:moveTo>
                  <a:cubicBezTo>
                    <a:pt x="789" y="3154"/>
                    <a:pt x="1928" y="2945"/>
                    <a:pt x="2421" y="2169"/>
                  </a:cubicBezTo>
                  <a:cubicBezTo>
                    <a:pt x="2661" y="1793"/>
                    <a:pt x="2692" y="1325"/>
                    <a:pt x="2544" y="912"/>
                  </a:cubicBezTo>
                  <a:cubicBezTo>
                    <a:pt x="2403" y="524"/>
                    <a:pt x="1971" y="1"/>
                    <a:pt x="1516" y="50"/>
                  </a:cubicBezTo>
                  <a:cubicBezTo>
                    <a:pt x="1466" y="56"/>
                    <a:pt x="1466" y="124"/>
                    <a:pt x="1516" y="124"/>
                  </a:cubicBezTo>
                  <a:cubicBezTo>
                    <a:pt x="1984" y="149"/>
                    <a:pt x="2366" y="592"/>
                    <a:pt x="2507" y="1005"/>
                  </a:cubicBezTo>
                  <a:cubicBezTo>
                    <a:pt x="2637" y="1399"/>
                    <a:pt x="2563" y="1824"/>
                    <a:pt x="2341" y="2169"/>
                  </a:cubicBezTo>
                  <a:cubicBezTo>
                    <a:pt x="1885" y="2896"/>
                    <a:pt x="740" y="3093"/>
                    <a:pt x="7" y="2699"/>
                  </a:cubicBezTo>
                  <a:cubicBezTo>
                    <a:pt x="0" y="2699"/>
                    <a:pt x="0" y="2699"/>
                    <a:pt x="7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5648;p39"/>
            <p:cNvSpPr/>
            <p:nvPr/>
          </p:nvSpPr>
          <p:spPr>
            <a:xfrm>
              <a:off x="886553" y="-6768087"/>
              <a:ext cx="1797820" cy="1682509"/>
            </a:xfrm>
            <a:custGeom>
              <a:avLst/>
              <a:gdLst/>
              <a:ahLst/>
              <a:cxnLst/>
              <a:rect l="l" t="t" r="r" b="b"/>
              <a:pathLst>
                <a:path w="3851" h="3604" extrusionOk="0">
                  <a:moveTo>
                    <a:pt x="7" y="2544"/>
                  </a:moveTo>
                  <a:cubicBezTo>
                    <a:pt x="414" y="2901"/>
                    <a:pt x="802" y="3295"/>
                    <a:pt x="1337" y="3449"/>
                  </a:cubicBezTo>
                  <a:cubicBezTo>
                    <a:pt x="1886" y="3603"/>
                    <a:pt x="2532" y="3425"/>
                    <a:pt x="2988" y="3117"/>
                  </a:cubicBezTo>
                  <a:cubicBezTo>
                    <a:pt x="3481" y="2784"/>
                    <a:pt x="3776" y="2273"/>
                    <a:pt x="3813" y="1682"/>
                  </a:cubicBezTo>
                  <a:cubicBezTo>
                    <a:pt x="3850" y="1121"/>
                    <a:pt x="3641" y="425"/>
                    <a:pt x="3234" y="19"/>
                  </a:cubicBezTo>
                  <a:cubicBezTo>
                    <a:pt x="3216" y="0"/>
                    <a:pt x="3179" y="25"/>
                    <a:pt x="3191" y="56"/>
                  </a:cubicBezTo>
                  <a:cubicBezTo>
                    <a:pt x="3339" y="284"/>
                    <a:pt x="3487" y="499"/>
                    <a:pt x="3598" y="752"/>
                  </a:cubicBezTo>
                  <a:cubicBezTo>
                    <a:pt x="3715" y="1035"/>
                    <a:pt x="3783" y="1324"/>
                    <a:pt x="3776" y="1632"/>
                  </a:cubicBezTo>
                  <a:cubicBezTo>
                    <a:pt x="3776" y="1947"/>
                    <a:pt x="3696" y="2224"/>
                    <a:pt x="3524" y="2482"/>
                  </a:cubicBezTo>
                  <a:cubicBezTo>
                    <a:pt x="3364" y="2723"/>
                    <a:pt x="3154" y="2926"/>
                    <a:pt x="2914" y="3080"/>
                  </a:cubicBezTo>
                  <a:cubicBezTo>
                    <a:pt x="2452" y="3375"/>
                    <a:pt x="1849" y="3505"/>
                    <a:pt x="1313" y="3382"/>
                  </a:cubicBezTo>
                  <a:cubicBezTo>
                    <a:pt x="808" y="3265"/>
                    <a:pt x="407" y="2852"/>
                    <a:pt x="19" y="2532"/>
                  </a:cubicBezTo>
                  <a:cubicBezTo>
                    <a:pt x="13" y="2526"/>
                    <a:pt x="1" y="2538"/>
                    <a:pt x="7" y="2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5649;p39"/>
            <p:cNvSpPr/>
            <p:nvPr/>
          </p:nvSpPr>
          <p:spPr>
            <a:xfrm>
              <a:off x="2025189" y="-6894603"/>
              <a:ext cx="403354" cy="788034"/>
            </a:xfrm>
            <a:custGeom>
              <a:avLst/>
              <a:gdLst/>
              <a:ahLst/>
              <a:cxnLst/>
              <a:rect l="l" t="t" r="r" b="b"/>
              <a:pathLst>
                <a:path w="864" h="1688" extrusionOk="0">
                  <a:moveTo>
                    <a:pt x="722" y="1676"/>
                  </a:moveTo>
                  <a:cubicBezTo>
                    <a:pt x="839" y="1349"/>
                    <a:pt x="863" y="980"/>
                    <a:pt x="722" y="653"/>
                  </a:cubicBezTo>
                  <a:cubicBezTo>
                    <a:pt x="605" y="382"/>
                    <a:pt x="340" y="80"/>
                    <a:pt x="44" y="6"/>
                  </a:cubicBezTo>
                  <a:cubicBezTo>
                    <a:pt x="19" y="0"/>
                    <a:pt x="1" y="31"/>
                    <a:pt x="19" y="49"/>
                  </a:cubicBezTo>
                  <a:cubicBezTo>
                    <a:pt x="112" y="148"/>
                    <a:pt x="241" y="203"/>
                    <a:pt x="346" y="290"/>
                  </a:cubicBezTo>
                  <a:cubicBezTo>
                    <a:pt x="457" y="376"/>
                    <a:pt x="543" y="487"/>
                    <a:pt x="611" y="610"/>
                  </a:cubicBezTo>
                  <a:cubicBezTo>
                    <a:pt x="789" y="912"/>
                    <a:pt x="795" y="1337"/>
                    <a:pt x="703" y="1669"/>
                  </a:cubicBezTo>
                  <a:cubicBezTo>
                    <a:pt x="697" y="1682"/>
                    <a:pt x="715" y="1688"/>
                    <a:pt x="722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5650;p39"/>
            <p:cNvSpPr/>
            <p:nvPr/>
          </p:nvSpPr>
          <p:spPr>
            <a:xfrm>
              <a:off x="927169" y="-6725138"/>
              <a:ext cx="1383262" cy="831451"/>
            </a:xfrm>
            <a:custGeom>
              <a:avLst/>
              <a:gdLst/>
              <a:ahLst/>
              <a:cxnLst/>
              <a:rect l="l" t="t" r="r" b="b"/>
              <a:pathLst>
                <a:path w="2963" h="1781" extrusionOk="0">
                  <a:moveTo>
                    <a:pt x="6" y="641"/>
                  </a:moveTo>
                  <a:cubicBezTo>
                    <a:pt x="598" y="1103"/>
                    <a:pt x="1392" y="1781"/>
                    <a:pt x="2205" y="1503"/>
                  </a:cubicBezTo>
                  <a:cubicBezTo>
                    <a:pt x="2766" y="1313"/>
                    <a:pt x="2963" y="487"/>
                    <a:pt x="2636" y="19"/>
                  </a:cubicBezTo>
                  <a:cubicBezTo>
                    <a:pt x="2624" y="1"/>
                    <a:pt x="2599" y="13"/>
                    <a:pt x="2599" y="38"/>
                  </a:cubicBezTo>
                  <a:cubicBezTo>
                    <a:pt x="2661" y="333"/>
                    <a:pt x="2741" y="592"/>
                    <a:pt x="2655" y="900"/>
                  </a:cubicBezTo>
                  <a:cubicBezTo>
                    <a:pt x="2581" y="1183"/>
                    <a:pt x="2359" y="1386"/>
                    <a:pt x="2076" y="1454"/>
                  </a:cubicBezTo>
                  <a:cubicBezTo>
                    <a:pt x="1706" y="1547"/>
                    <a:pt x="1281" y="1399"/>
                    <a:pt x="955" y="1239"/>
                  </a:cubicBezTo>
                  <a:cubicBezTo>
                    <a:pt x="622" y="1072"/>
                    <a:pt x="308" y="851"/>
                    <a:pt x="12" y="635"/>
                  </a:cubicBezTo>
                  <a:cubicBezTo>
                    <a:pt x="6" y="629"/>
                    <a:pt x="0" y="641"/>
                    <a:pt x="6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5651;p39"/>
            <p:cNvSpPr/>
            <p:nvPr/>
          </p:nvSpPr>
          <p:spPr>
            <a:xfrm>
              <a:off x="222699" y="-6998242"/>
              <a:ext cx="408489" cy="339863"/>
            </a:xfrm>
            <a:custGeom>
              <a:avLst/>
              <a:gdLst/>
              <a:ahLst/>
              <a:cxnLst/>
              <a:rect l="l" t="t" r="r" b="b"/>
              <a:pathLst>
                <a:path w="875" h="728" extrusionOk="0">
                  <a:moveTo>
                    <a:pt x="856" y="684"/>
                  </a:moveTo>
                  <a:cubicBezTo>
                    <a:pt x="598" y="450"/>
                    <a:pt x="333" y="191"/>
                    <a:pt x="31" y="13"/>
                  </a:cubicBezTo>
                  <a:cubicBezTo>
                    <a:pt x="19" y="0"/>
                    <a:pt x="0" y="19"/>
                    <a:pt x="12" y="31"/>
                  </a:cubicBezTo>
                  <a:cubicBezTo>
                    <a:pt x="246" y="296"/>
                    <a:pt x="561" y="487"/>
                    <a:pt x="832" y="709"/>
                  </a:cubicBezTo>
                  <a:cubicBezTo>
                    <a:pt x="850" y="727"/>
                    <a:pt x="875" y="703"/>
                    <a:pt x="856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5652;p39"/>
            <p:cNvSpPr/>
            <p:nvPr/>
          </p:nvSpPr>
          <p:spPr>
            <a:xfrm>
              <a:off x="-2227306" y="-7636420"/>
              <a:ext cx="1748801" cy="770761"/>
            </a:xfrm>
            <a:custGeom>
              <a:avLst/>
              <a:gdLst/>
              <a:ahLst/>
              <a:cxnLst/>
              <a:rect l="l" t="t" r="r" b="b"/>
              <a:pathLst>
                <a:path w="3746" h="1651" extrusionOk="0">
                  <a:moveTo>
                    <a:pt x="3733" y="314"/>
                  </a:moveTo>
                  <a:cubicBezTo>
                    <a:pt x="3099" y="0"/>
                    <a:pt x="2255" y="86"/>
                    <a:pt x="1602" y="290"/>
                  </a:cubicBezTo>
                  <a:cubicBezTo>
                    <a:pt x="943" y="487"/>
                    <a:pt x="173" y="893"/>
                    <a:pt x="7" y="1614"/>
                  </a:cubicBezTo>
                  <a:cubicBezTo>
                    <a:pt x="0" y="1645"/>
                    <a:pt x="37" y="1651"/>
                    <a:pt x="50" y="1632"/>
                  </a:cubicBezTo>
                  <a:cubicBezTo>
                    <a:pt x="148" y="1503"/>
                    <a:pt x="191" y="1337"/>
                    <a:pt x="290" y="1201"/>
                  </a:cubicBezTo>
                  <a:cubicBezTo>
                    <a:pt x="401" y="1053"/>
                    <a:pt x="542" y="930"/>
                    <a:pt x="690" y="819"/>
                  </a:cubicBezTo>
                  <a:cubicBezTo>
                    <a:pt x="967" y="616"/>
                    <a:pt x="1294" y="474"/>
                    <a:pt x="1620" y="364"/>
                  </a:cubicBezTo>
                  <a:cubicBezTo>
                    <a:pt x="1934" y="259"/>
                    <a:pt x="2261" y="203"/>
                    <a:pt x="2594" y="185"/>
                  </a:cubicBezTo>
                  <a:cubicBezTo>
                    <a:pt x="2963" y="166"/>
                    <a:pt x="3376" y="173"/>
                    <a:pt x="3721" y="333"/>
                  </a:cubicBezTo>
                  <a:cubicBezTo>
                    <a:pt x="3733" y="339"/>
                    <a:pt x="3745" y="320"/>
                    <a:pt x="3733" y="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5653;p39"/>
            <p:cNvSpPr/>
            <p:nvPr/>
          </p:nvSpPr>
          <p:spPr>
            <a:xfrm>
              <a:off x="-2020493" y="-7182180"/>
              <a:ext cx="1087749" cy="851525"/>
            </a:xfrm>
            <a:custGeom>
              <a:avLst/>
              <a:gdLst/>
              <a:ahLst/>
              <a:cxnLst/>
              <a:rect l="l" t="t" r="r" b="b"/>
              <a:pathLst>
                <a:path w="2330" h="1824" extrusionOk="0">
                  <a:moveTo>
                    <a:pt x="2317" y="179"/>
                  </a:moveTo>
                  <a:cubicBezTo>
                    <a:pt x="1904" y="37"/>
                    <a:pt x="1491" y="0"/>
                    <a:pt x="1066" y="93"/>
                  </a:cubicBezTo>
                  <a:cubicBezTo>
                    <a:pt x="734" y="160"/>
                    <a:pt x="358" y="327"/>
                    <a:pt x="223" y="659"/>
                  </a:cubicBezTo>
                  <a:cubicBezTo>
                    <a:pt x="1" y="1171"/>
                    <a:pt x="561" y="1823"/>
                    <a:pt x="1097" y="1762"/>
                  </a:cubicBezTo>
                  <a:cubicBezTo>
                    <a:pt x="1128" y="1756"/>
                    <a:pt x="1140" y="1713"/>
                    <a:pt x="1103" y="1706"/>
                  </a:cubicBezTo>
                  <a:cubicBezTo>
                    <a:pt x="845" y="1639"/>
                    <a:pt x="623" y="1577"/>
                    <a:pt x="438" y="1361"/>
                  </a:cubicBezTo>
                  <a:cubicBezTo>
                    <a:pt x="266" y="1164"/>
                    <a:pt x="204" y="881"/>
                    <a:pt x="321" y="641"/>
                  </a:cubicBezTo>
                  <a:cubicBezTo>
                    <a:pt x="463" y="351"/>
                    <a:pt x="851" y="222"/>
                    <a:pt x="1134" y="148"/>
                  </a:cubicBezTo>
                  <a:cubicBezTo>
                    <a:pt x="1516" y="62"/>
                    <a:pt x="1941" y="93"/>
                    <a:pt x="2311" y="197"/>
                  </a:cubicBezTo>
                  <a:cubicBezTo>
                    <a:pt x="2323" y="197"/>
                    <a:pt x="2329" y="185"/>
                    <a:pt x="231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5654;p39"/>
            <p:cNvSpPr/>
            <p:nvPr/>
          </p:nvSpPr>
          <p:spPr>
            <a:xfrm>
              <a:off x="-570938" y="-7167707"/>
              <a:ext cx="1464026" cy="1161977"/>
            </a:xfrm>
            <a:custGeom>
              <a:avLst/>
              <a:gdLst/>
              <a:ahLst/>
              <a:cxnLst/>
              <a:rect l="l" t="t" r="r" b="b"/>
              <a:pathLst>
                <a:path w="3136" h="2489" extrusionOk="0">
                  <a:moveTo>
                    <a:pt x="3123" y="2464"/>
                  </a:moveTo>
                  <a:cubicBezTo>
                    <a:pt x="2569" y="2131"/>
                    <a:pt x="2107" y="1657"/>
                    <a:pt x="1639" y="1213"/>
                  </a:cubicBezTo>
                  <a:cubicBezTo>
                    <a:pt x="1411" y="992"/>
                    <a:pt x="1164" y="788"/>
                    <a:pt x="912" y="598"/>
                  </a:cubicBezTo>
                  <a:cubicBezTo>
                    <a:pt x="647" y="394"/>
                    <a:pt x="364" y="166"/>
                    <a:pt x="62" y="19"/>
                  </a:cubicBezTo>
                  <a:cubicBezTo>
                    <a:pt x="31" y="0"/>
                    <a:pt x="0" y="37"/>
                    <a:pt x="25" y="62"/>
                  </a:cubicBezTo>
                  <a:cubicBezTo>
                    <a:pt x="277" y="271"/>
                    <a:pt x="561" y="437"/>
                    <a:pt x="826" y="628"/>
                  </a:cubicBezTo>
                  <a:cubicBezTo>
                    <a:pt x="1109" y="838"/>
                    <a:pt x="1380" y="1053"/>
                    <a:pt x="1645" y="1287"/>
                  </a:cubicBezTo>
                  <a:cubicBezTo>
                    <a:pt x="2119" y="1712"/>
                    <a:pt x="2550" y="2174"/>
                    <a:pt x="3117" y="2482"/>
                  </a:cubicBezTo>
                  <a:cubicBezTo>
                    <a:pt x="3123" y="2488"/>
                    <a:pt x="3135" y="2470"/>
                    <a:pt x="3123" y="2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5655;p39"/>
            <p:cNvSpPr/>
            <p:nvPr/>
          </p:nvSpPr>
          <p:spPr>
            <a:xfrm>
              <a:off x="3221714" y="-6452033"/>
              <a:ext cx="1368790" cy="1024258"/>
            </a:xfrm>
            <a:custGeom>
              <a:avLst/>
              <a:gdLst/>
              <a:ahLst/>
              <a:cxnLst/>
              <a:rect l="l" t="t" r="r" b="b"/>
              <a:pathLst>
                <a:path w="2932" h="2194" extrusionOk="0">
                  <a:moveTo>
                    <a:pt x="6" y="1682"/>
                  </a:moveTo>
                  <a:cubicBezTo>
                    <a:pt x="499" y="1849"/>
                    <a:pt x="943" y="2163"/>
                    <a:pt x="1485" y="2181"/>
                  </a:cubicBezTo>
                  <a:cubicBezTo>
                    <a:pt x="1910" y="2193"/>
                    <a:pt x="2298" y="1959"/>
                    <a:pt x="2556" y="1627"/>
                  </a:cubicBezTo>
                  <a:cubicBezTo>
                    <a:pt x="2759" y="1362"/>
                    <a:pt x="2932" y="999"/>
                    <a:pt x="2877" y="654"/>
                  </a:cubicBezTo>
                  <a:cubicBezTo>
                    <a:pt x="2803" y="253"/>
                    <a:pt x="2439" y="50"/>
                    <a:pt x="2057" y="7"/>
                  </a:cubicBezTo>
                  <a:cubicBezTo>
                    <a:pt x="2027" y="1"/>
                    <a:pt x="2014" y="50"/>
                    <a:pt x="2045" y="62"/>
                  </a:cubicBezTo>
                  <a:cubicBezTo>
                    <a:pt x="2230" y="149"/>
                    <a:pt x="2427" y="173"/>
                    <a:pt x="2587" y="303"/>
                  </a:cubicBezTo>
                  <a:cubicBezTo>
                    <a:pt x="2716" y="407"/>
                    <a:pt x="2784" y="567"/>
                    <a:pt x="2796" y="728"/>
                  </a:cubicBezTo>
                  <a:cubicBezTo>
                    <a:pt x="2827" y="1060"/>
                    <a:pt x="2649" y="1393"/>
                    <a:pt x="2445" y="1639"/>
                  </a:cubicBezTo>
                  <a:cubicBezTo>
                    <a:pt x="2156" y="1984"/>
                    <a:pt x="1737" y="2150"/>
                    <a:pt x="1294" y="2089"/>
                  </a:cubicBezTo>
                  <a:cubicBezTo>
                    <a:pt x="850" y="2027"/>
                    <a:pt x="431" y="1805"/>
                    <a:pt x="6" y="1676"/>
                  </a:cubicBezTo>
                  <a:cubicBezTo>
                    <a:pt x="0" y="1676"/>
                    <a:pt x="0" y="1682"/>
                    <a:pt x="6" y="1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5656;p39"/>
            <p:cNvSpPr/>
            <p:nvPr/>
          </p:nvSpPr>
          <p:spPr>
            <a:xfrm>
              <a:off x="3465875" y="-6431959"/>
              <a:ext cx="1305765" cy="1294561"/>
            </a:xfrm>
            <a:custGeom>
              <a:avLst/>
              <a:gdLst/>
              <a:ahLst/>
              <a:cxnLst/>
              <a:rect l="l" t="t" r="r" b="b"/>
              <a:pathLst>
                <a:path w="2797" h="2773" extrusionOk="0">
                  <a:moveTo>
                    <a:pt x="7" y="2298"/>
                  </a:moveTo>
                  <a:cubicBezTo>
                    <a:pt x="777" y="2772"/>
                    <a:pt x="1836" y="2662"/>
                    <a:pt x="2440" y="1966"/>
                  </a:cubicBezTo>
                  <a:cubicBezTo>
                    <a:pt x="2680" y="1688"/>
                    <a:pt x="2797" y="1331"/>
                    <a:pt x="2748" y="974"/>
                  </a:cubicBezTo>
                  <a:cubicBezTo>
                    <a:pt x="2686" y="549"/>
                    <a:pt x="2341" y="186"/>
                    <a:pt x="1959" y="19"/>
                  </a:cubicBezTo>
                  <a:cubicBezTo>
                    <a:pt x="1929" y="1"/>
                    <a:pt x="1904" y="44"/>
                    <a:pt x="1935" y="69"/>
                  </a:cubicBezTo>
                  <a:cubicBezTo>
                    <a:pt x="2273" y="315"/>
                    <a:pt x="2581" y="555"/>
                    <a:pt x="2661" y="992"/>
                  </a:cubicBezTo>
                  <a:cubicBezTo>
                    <a:pt x="2729" y="1356"/>
                    <a:pt x="2557" y="1713"/>
                    <a:pt x="2323" y="1972"/>
                  </a:cubicBezTo>
                  <a:cubicBezTo>
                    <a:pt x="1756" y="2588"/>
                    <a:pt x="727" y="2668"/>
                    <a:pt x="13" y="2286"/>
                  </a:cubicBezTo>
                  <a:cubicBezTo>
                    <a:pt x="7" y="2286"/>
                    <a:pt x="1" y="2292"/>
                    <a:pt x="7" y="2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5657;p39"/>
            <p:cNvSpPr/>
            <p:nvPr/>
          </p:nvSpPr>
          <p:spPr>
            <a:xfrm>
              <a:off x="2689511" y="-5862407"/>
              <a:ext cx="339863" cy="894475"/>
            </a:xfrm>
            <a:custGeom>
              <a:avLst/>
              <a:gdLst/>
              <a:ahLst/>
              <a:cxnLst/>
              <a:rect l="l" t="t" r="r" b="b"/>
              <a:pathLst>
                <a:path w="728" h="1916" extrusionOk="0">
                  <a:moveTo>
                    <a:pt x="629" y="7"/>
                  </a:moveTo>
                  <a:cubicBezTo>
                    <a:pt x="666" y="401"/>
                    <a:pt x="641" y="820"/>
                    <a:pt x="537" y="1201"/>
                  </a:cubicBezTo>
                  <a:cubicBezTo>
                    <a:pt x="475" y="1405"/>
                    <a:pt x="383" y="1602"/>
                    <a:pt x="235" y="1750"/>
                  </a:cubicBezTo>
                  <a:cubicBezTo>
                    <a:pt x="167" y="1824"/>
                    <a:pt x="87" y="1873"/>
                    <a:pt x="1" y="1916"/>
                  </a:cubicBezTo>
                  <a:lnTo>
                    <a:pt x="161" y="1916"/>
                  </a:lnTo>
                  <a:cubicBezTo>
                    <a:pt x="346" y="1787"/>
                    <a:pt x="481" y="1583"/>
                    <a:pt x="567" y="1362"/>
                  </a:cubicBezTo>
                  <a:cubicBezTo>
                    <a:pt x="728" y="930"/>
                    <a:pt x="697" y="450"/>
                    <a:pt x="641" y="7"/>
                  </a:cubicBezTo>
                  <a:cubicBezTo>
                    <a:pt x="641" y="0"/>
                    <a:pt x="629" y="0"/>
                    <a:pt x="62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5658;p39"/>
            <p:cNvSpPr/>
            <p:nvPr/>
          </p:nvSpPr>
          <p:spPr>
            <a:xfrm>
              <a:off x="1505124" y="-7018317"/>
              <a:ext cx="1397734" cy="874401"/>
            </a:xfrm>
            <a:custGeom>
              <a:avLst/>
              <a:gdLst/>
              <a:ahLst/>
              <a:cxnLst/>
              <a:rect l="l" t="t" r="r" b="b"/>
              <a:pathLst>
                <a:path w="2994" h="1873" extrusionOk="0">
                  <a:moveTo>
                    <a:pt x="2987" y="1854"/>
                  </a:moveTo>
                  <a:cubicBezTo>
                    <a:pt x="2747" y="1060"/>
                    <a:pt x="2187" y="191"/>
                    <a:pt x="1312" y="50"/>
                  </a:cubicBezTo>
                  <a:cubicBezTo>
                    <a:pt x="1016" y="0"/>
                    <a:pt x="690" y="7"/>
                    <a:pt x="413" y="130"/>
                  </a:cubicBezTo>
                  <a:cubicBezTo>
                    <a:pt x="173" y="241"/>
                    <a:pt x="0" y="499"/>
                    <a:pt x="74" y="764"/>
                  </a:cubicBezTo>
                  <a:cubicBezTo>
                    <a:pt x="80" y="789"/>
                    <a:pt x="117" y="789"/>
                    <a:pt x="129" y="764"/>
                  </a:cubicBezTo>
                  <a:cubicBezTo>
                    <a:pt x="160" y="641"/>
                    <a:pt x="136" y="524"/>
                    <a:pt x="203" y="407"/>
                  </a:cubicBezTo>
                  <a:cubicBezTo>
                    <a:pt x="271" y="290"/>
                    <a:pt x="400" y="216"/>
                    <a:pt x="524" y="173"/>
                  </a:cubicBezTo>
                  <a:cubicBezTo>
                    <a:pt x="795" y="74"/>
                    <a:pt x="1109" y="87"/>
                    <a:pt x="1386" y="142"/>
                  </a:cubicBezTo>
                  <a:cubicBezTo>
                    <a:pt x="2193" y="296"/>
                    <a:pt x="2686" y="1158"/>
                    <a:pt x="2963" y="1860"/>
                  </a:cubicBezTo>
                  <a:cubicBezTo>
                    <a:pt x="2969" y="1873"/>
                    <a:pt x="2993" y="1867"/>
                    <a:pt x="2987" y="1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5659;p39"/>
            <p:cNvSpPr/>
            <p:nvPr/>
          </p:nvSpPr>
          <p:spPr>
            <a:xfrm>
              <a:off x="3086329" y="-6411884"/>
              <a:ext cx="1018656" cy="751154"/>
            </a:xfrm>
            <a:custGeom>
              <a:avLst/>
              <a:gdLst/>
              <a:ahLst/>
              <a:cxnLst/>
              <a:rect l="l" t="t" r="r" b="b"/>
              <a:pathLst>
                <a:path w="2182" h="1609" extrusionOk="0">
                  <a:moveTo>
                    <a:pt x="7" y="26"/>
                  </a:moveTo>
                  <a:cubicBezTo>
                    <a:pt x="333" y="377"/>
                    <a:pt x="598" y="783"/>
                    <a:pt x="949" y="1110"/>
                  </a:cubicBezTo>
                  <a:cubicBezTo>
                    <a:pt x="1103" y="1251"/>
                    <a:pt x="1276" y="1368"/>
                    <a:pt x="1467" y="1442"/>
                  </a:cubicBezTo>
                  <a:cubicBezTo>
                    <a:pt x="1670" y="1522"/>
                    <a:pt x="1941" y="1609"/>
                    <a:pt x="2156" y="1547"/>
                  </a:cubicBezTo>
                  <a:cubicBezTo>
                    <a:pt x="2181" y="1547"/>
                    <a:pt x="2181" y="1510"/>
                    <a:pt x="2156" y="1504"/>
                  </a:cubicBezTo>
                  <a:cubicBezTo>
                    <a:pt x="1935" y="1442"/>
                    <a:pt x="1713" y="1448"/>
                    <a:pt x="1491" y="1362"/>
                  </a:cubicBezTo>
                  <a:cubicBezTo>
                    <a:pt x="1276" y="1282"/>
                    <a:pt x="1085" y="1134"/>
                    <a:pt x="912" y="974"/>
                  </a:cubicBezTo>
                  <a:cubicBezTo>
                    <a:pt x="592" y="678"/>
                    <a:pt x="333" y="321"/>
                    <a:pt x="25" y="7"/>
                  </a:cubicBezTo>
                  <a:cubicBezTo>
                    <a:pt x="13" y="1"/>
                    <a:pt x="1" y="13"/>
                    <a:pt x="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5660;p39"/>
            <p:cNvSpPr/>
            <p:nvPr/>
          </p:nvSpPr>
          <p:spPr>
            <a:xfrm>
              <a:off x="6444815" y="-5353545"/>
              <a:ext cx="1073277" cy="247895"/>
            </a:xfrm>
            <a:custGeom>
              <a:avLst/>
              <a:gdLst/>
              <a:ahLst/>
              <a:cxnLst/>
              <a:rect l="l" t="t" r="r" b="b"/>
              <a:pathLst>
                <a:path w="2299" h="531" extrusionOk="0">
                  <a:moveTo>
                    <a:pt x="19" y="142"/>
                  </a:moveTo>
                  <a:cubicBezTo>
                    <a:pt x="401" y="148"/>
                    <a:pt x="783" y="93"/>
                    <a:pt x="1165" y="87"/>
                  </a:cubicBezTo>
                  <a:cubicBezTo>
                    <a:pt x="1590" y="81"/>
                    <a:pt x="1959" y="155"/>
                    <a:pt x="2230" y="499"/>
                  </a:cubicBezTo>
                  <a:cubicBezTo>
                    <a:pt x="2255" y="530"/>
                    <a:pt x="2298" y="493"/>
                    <a:pt x="2280" y="462"/>
                  </a:cubicBezTo>
                  <a:cubicBezTo>
                    <a:pt x="2119" y="111"/>
                    <a:pt x="1670" y="31"/>
                    <a:pt x="1331" y="19"/>
                  </a:cubicBezTo>
                  <a:cubicBezTo>
                    <a:pt x="888" y="1"/>
                    <a:pt x="456" y="105"/>
                    <a:pt x="19" y="118"/>
                  </a:cubicBezTo>
                  <a:cubicBezTo>
                    <a:pt x="1" y="118"/>
                    <a:pt x="1" y="142"/>
                    <a:pt x="19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5661;p39"/>
            <p:cNvSpPr/>
            <p:nvPr/>
          </p:nvSpPr>
          <p:spPr>
            <a:xfrm>
              <a:off x="5789364" y="-5566427"/>
              <a:ext cx="457508" cy="236224"/>
            </a:xfrm>
            <a:custGeom>
              <a:avLst/>
              <a:gdLst/>
              <a:ahLst/>
              <a:cxnLst/>
              <a:rect l="l" t="t" r="r" b="b"/>
              <a:pathLst>
                <a:path w="980" h="506" extrusionOk="0">
                  <a:moveTo>
                    <a:pt x="961" y="444"/>
                  </a:moveTo>
                  <a:cubicBezTo>
                    <a:pt x="592" y="444"/>
                    <a:pt x="327" y="204"/>
                    <a:pt x="37" y="13"/>
                  </a:cubicBezTo>
                  <a:cubicBezTo>
                    <a:pt x="19" y="1"/>
                    <a:pt x="0" y="25"/>
                    <a:pt x="13" y="44"/>
                  </a:cubicBezTo>
                  <a:cubicBezTo>
                    <a:pt x="228" y="309"/>
                    <a:pt x="622" y="506"/>
                    <a:pt x="961" y="469"/>
                  </a:cubicBezTo>
                  <a:cubicBezTo>
                    <a:pt x="980" y="469"/>
                    <a:pt x="980" y="444"/>
                    <a:pt x="961" y="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5662;p39"/>
            <p:cNvSpPr/>
            <p:nvPr/>
          </p:nvSpPr>
          <p:spPr>
            <a:xfrm>
              <a:off x="3583986" y="-6805435"/>
              <a:ext cx="1578870" cy="541073"/>
            </a:xfrm>
            <a:custGeom>
              <a:avLst/>
              <a:gdLst/>
              <a:ahLst/>
              <a:cxnLst/>
              <a:rect l="l" t="t" r="r" b="b"/>
              <a:pathLst>
                <a:path w="3382" h="1159" extrusionOk="0">
                  <a:moveTo>
                    <a:pt x="3375" y="986"/>
                  </a:moveTo>
                  <a:cubicBezTo>
                    <a:pt x="2827" y="419"/>
                    <a:pt x="2113" y="0"/>
                    <a:pt x="1300" y="105"/>
                  </a:cubicBezTo>
                  <a:cubicBezTo>
                    <a:pt x="992" y="142"/>
                    <a:pt x="684" y="247"/>
                    <a:pt x="425" y="425"/>
                  </a:cubicBezTo>
                  <a:cubicBezTo>
                    <a:pt x="228" y="573"/>
                    <a:pt x="0" y="862"/>
                    <a:pt x="56" y="1127"/>
                  </a:cubicBezTo>
                  <a:cubicBezTo>
                    <a:pt x="62" y="1158"/>
                    <a:pt x="105" y="1158"/>
                    <a:pt x="111" y="1127"/>
                  </a:cubicBezTo>
                  <a:cubicBezTo>
                    <a:pt x="142" y="992"/>
                    <a:pt x="173" y="856"/>
                    <a:pt x="247" y="739"/>
                  </a:cubicBezTo>
                  <a:cubicBezTo>
                    <a:pt x="321" y="610"/>
                    <a:pt x="438" y="518"/>
                    <a:pt x="561" y="437"/>
                  </a:cubicBezTo>
                  <a:cubicBezTo>
                    <a:pt x="813" y="277"/>
                    <a:pt x="1121" y="203"/>
                    <a:pt x="1411" y="173"/>
                  </a:cubicBezTo>
                  <a:cubicBezTo>
                    <a:pt x="2125" y="93"/>
                    <a:pt x="2870" y="499"/>
                    <a:pt x="3363" y="998"/>
                  </a:cubicBezTo>
                  <a:cubicBezTo>
                    <a:pt x="3369" y="1004"/>
                    <a:pt x="3382" y="992"/>
                    <a:pt x="3375" y="9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5663;p39"/>
            <p:cNvSpPr/>
            <p:nvPr/>
          </p:nvSpPr>
          <p:spPr>
            <a:xfrm>
              <a:off x="3690427" y="-6489381"/>
              <a:ext cx="299248" cy="480850"/>
            </a:xfrm>
            <a:custGeom>
              <a:avLst/>
              <a:gdLst/>
              <a:ahLst/>
              <a:cxnLst/>
              <a:rect l="l" t="t" r="r" b="b"/>
              <a:pathLst>
                <a:path w="641" h="1030" extrusionOk="0">
                  <a:moveTo>
                    <a:pt x="579" y="1"/>
                  </a:moveTo>
                  <a:cubicBezTo>
                    <a:pt x="6" y="56"/>
                    <a:pt x="0" y="1029"/>
                    <a:pt x="610" y="1023"/>
                  </a:cubicBezTo>
                  <a:cubicBezTo>
                    <a:pt x="635" y="1023"/>
                    <a:pt x="641" y="998"/>
                    <a:pt x="622" y="986"/>
                  </a:cubicBezTo>
                  <a:cubicBezTo>
                    <a:pt x="437" y="875"/>
                    <a:pt x="246" y="826"/>
                    <a:pt x="222" y="580"/>
                  </a:cubicBezTo>
                  <a:cubicBezTo>
                    <a:pt x="203" y="346"/>
                    <a:pt x="345" y="81"/>
                    <a:pt x="585" y="31"/>
                  </a:cubicBezTo>
                  <a:cubicBezTo>
                    <a:pt x="604" y="31"/>
                    <a:pt x="598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5664;p39"/>
            <p:cNvSpPr/>
            <p:nvPr/>
          </p:nvSpPr>
          <p:spPr>
            <a:xfrm>
              <a:off x="4403300" y="-6523927"/>
              <a:ext cx="1550392" cy="1426678"/>
            </a:xfrm>
            <a:custGeom>
              <a:avLst/>
              <a:gdLst/>
              <a:ahLst/>
              <a:cxnLst/>
              <a:rect l="l" t="t" r="r" b="b"/>
              <a:pathLst>
                <a:path w="3321" h="3056" extrusionOk="0">
                  <a:moveTo>
                    <a:pt x="1" y="13"/>
                  </a:moveTo>
                  <a:cubicBezTo>
                    <a:pt x="309" y="149"/>
                    <a:pt x="635" y="259"/>
                    <a:pt x="918" y="450"/>
                  </a:cubicBezTo>
                  <a:cubicBezTo>
                    <a:pt x="1263" y="684"/>
                    <a:pt x="1430" y="1085"/>
                    <a:pt x="1639" y="1436"/>
                  </a:cubicBezTo>
                  <a:cubicBezTo>
                    <a:pt x="1842" y="1787"/>
                    <a:pt x="2076" y="2126"/>
                    <a:pt x="2353" y="2421"/>
                  </a:cubicBezTo>
                  <a:cubicBezTo>
                    <a:pt x="2587" y="2686"/>
                    <a:pt x="2926" y="2988"/>
                    <a:pt x="3283" y="3050"/>
                  </a:cubicBezTo>
                  <a:cubicBezTo>
                    <a:pt x="3308" y="3056"/>
                    <a:pt x="3320" y="3025"/>
                    <a:pt x="3302" y="3019"/>
                  </a:cubicBezTo>
                  <a:cubicBezTo>
                    <a:pt x="3142" y="2920"/>
                    <a:pt x="2975" y="2846"/>
                    <a:pt x="2822" y="2742"/>
                  </a:cubicBezTo>
                  <a:cubicBezTo>
                    <a:pt x="2643" y="2612"/>
                    <a:pt x="2489" y="2458"/>
                    <a:pt x="2341" y="2298"/>
                  </a:cubicBezTo>
                  <a:cubicBezTo>
                    <a:pt x="2052" y="1978"/>
                    <a:pt x="1818" y="1608"/>
                    <a:pt x="1602" y="1239"/>
                  </a:cubicBezTo>
                  <a:cubicBezTo>
                    <a:pt x="1423" y="918"/>
                    <a:pt x="1251" y="617"/>
                    <a:pt x="943" y="401"/>
                  </a:cubicBezTo>
                  <a:cubicBezTo>
                    <a:pt x="666" y="204"/>
                    <a:pt x="321" y="130"/>
                    <a:pt x="7" y="7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5665;p39"/>
            <p:cNvSpPr/>
            <p:nvPr/>
          </p:nvSpPr>
          <p:spPr>
            <a:xfrm>
              <a:off x="6142766" y="-5108918"/>
              <a:ext cx="222218" cy="89634"/>
            </a:xfrm>
            <a:custGeom>
              <a:avLst/>
              <a:gdLst/>
              <a:ahLst/>
              <a:cxnLst/>
              <a:rect l="l" t="t" r="r" b="b"/>
              <a:pathLst>
                <a:path w="476" h="192" extrusionOk="0">
                  <a:moveTo>
                    <a:pt x="32" y="56"/>
                  </a:moveTo>
                  <a:cubicBezTo>
                    <a:pt x="143" y="117"/>
                    <a:pt x="340" y="191"/>
                    <a:pt x="463" y="117"/>
                  </a:cubicBezTo>
                  <a:cubicBezTo>
                    <a:pt x="475" y="111"/>
                    <a:pt x="475" y="86"/>
                    <a:pt x="457" y="80"/>
                  </a:cubicBezTo>
                  <a:cubicBezTo>
                    <a:pt x="395" y="74"/>
                    <a:pt x="340" y="86"/>
                    <a:pt x="278" y="80"/>
                  </a:cubicBezTo>
                  <a:cubicBezTo>
                    <a:pt x="198" y="74"/>
                    <a:pt x="124" y="49"/>
                    <a:pt x="50" y="12"/>
                  </a:cubicBezTo>
                  <a:cubicBezTo>
                    <a:pt x="26" y="0"/>
                    <a:pt x="1" y="37"/>
                    <a:pt x="3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5666;p39"/>
            <p:cNvSpPr/>
            <p:nvPr/>
          </p:nvSpPr>
          <p:spPr>
            <a:xfrm>
              <a:off x="5062019" y="-5663997"/>
              <a:ext cx="604097" cy="696066"/>
            </a:xfrm>
            <a:custGeom>
              <a:avLst/>
              <a:gdLst/>
              <a:ahLst/>
              <a:cxnLst/>
              <a:rect l="l" t="t" r="r" b="b"/>
              <a:pathLst>
                <a:path w="1294" h="1491" extrusionOk="0">
                  <a:moveTo>
                    <a:pt x="6" y="7"/>
                  </a:moveTo>
                  <a:cubicBezTo>
                    <a:pt x="80" y="345"/>
                    <a:pt x="216" y="641"/>
                    <a:pt x="444" y="906"/>
                  </a:cubicBezTo>
                  <a:cubicBezTo>
                    <a:pt x="647" y="1146"/>
                    <a:pt x="955" y="1399"/>
                    <a:pt x="1269" y="1485"/>
                  </a:cubicBezTo>
                  <a:cubicBezTo>
                    <a:pt x="1287" y="1491"/>
                    <a:pt x="1293" y="1466"/>
                    <a:pt x="1281" y="1454"/>
                  </a:cubicBezTo>
                  <a:cubicBezTo>
                    <a:pt x="1022" y="1263"/>
                    <a:pt x="751" y="1127"/>
                    <a:pt x="524" y="887"/>
                  </a:cubicBezTo>
                  <a:cubicBezTo>
                    <a:pt x="290" y="641"/>
                    <a:pt x="105" y="333"/>
                    <a:pt x="12" y="7"/>
                  </a:cubicBezTo>
                  <a:cubicBezTo>
                    <a:pt x="6" y="0"/>
                    <a:pt x="0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5667;p39"/>
            <p:cNvSpPr/>
            <p:nvPr/>
          </p:nvSpPr>
          <p:spPr>
            <a:xfrm>
              <a:off x="5027473" y="-5278850"/>
              <a:ext cx="178802" cy="279640"/>
            </a:xfrm>
            <a:custGeom>
              <a:avLst/>
              <a:gdLst/>
              <a:ahLst/>
              <a:cxnLst/>
              <a:rect l="l" t="t" r="r" b="b"/>
              <a:pathLst>
                <a:path w="383" h="599" extrusionOk="0">
                  <a:moveTo>
                    <a:pt x="0" y="19"/>
                  </a:moveTo>
                  <a:cubicBezTo>
                    <a:pt x="0" y="142"/>
                    <a:pt x="37" y="241"/>
                    <a:pt x="105" y="339"/>
                  </a:cubicBezTo>
                  <a:cubicBezTo>
                    <a:pt x="166" y="432"/>
                    <a:pt x="253" y="549"/>
                    <a:pt x="351" y="592"/>
                  </a:cubicBezTo>
                  <a:cubicBezTo>
                    <a:pt x="370" y="598"/>
                    <a:pt x="382" y="586"/>
                    <a:pt x="376" y="574"/>
                  </a:cubicBezTo>
                  <a:cubicBezTo>
                    <a:pt x="339" y="487"/>
                    <a:pt x="253" y="426"/>
                    <a:pt x="197" y="358"/>
                  </a:cubicBezTo>
                  <a:cubicBezTo>
                    <a:pt x="117" y="259"/>
                    <a:pt x="43" y="149"/>
                    <a:pt x="31" y="19"/>
                  </a:cubicBezTo>
                  <a:cubicBezTo>
                    <a:pt x="25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5668;p39"/>
            <p:cNvSpPr/>
            <p:nvPr/>
          </p:nvSpPr>
          <p:spPr>
            <a:xfrm>
              <a:off x="3218913" y="-5080440"/>
              <a:ext cx="279173" cy="135852"/>
            </a:xfrm>
            <a:custGeom>
              <a:avLst/>
              <a:gdLst/>
              <a:ahLst/>
              <a:cxnLst/>
              <a:rect l="l" t="t" r="r" b="b"/>
              <a:pathLst>
                <a:path w="598" h="291" extrusionOk="0">
                  <a:moveTo>
                    <a:pt x="18" y="38"/>
                  </a:moveTo>
                  <a:cubicBezTo>
                    <a:pt x="160" y="118"/>
                    <a:pt x="413" y="290"/>
                    <a:pt x="579" y="204"/>
                  </a:cubicBezTo>
                  <a:cubicBezTo>
                    <a:pt x="597" y="198"/>
                    <a:pt x="591" y="173"/>
                    <a:pt x="573" y="167"/>
                  </a:cubicBezTo>
                  <a:cubicBezTo>
                    <a:pt x="499" y="142"/>
                    <a:pt x="413" y="142"/>
                    <a:pt x="339" y="124"/>
                  </a:cubicBezTo>
                  <a:cubicBezTo>
                    <a:pt x="234" y="93"/>
                    <a:pt x="136" y="50"/>
                    <a:pt x="37" y="7"/>
                  </a:cubicBezTo>
                  <a:cubicBezTo>
                    <a:pt x="18" y="1"/>
                    <a:pt x="0" y="25"/>
                    <a:pt x="18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669;p39"/>
            <p:cNvSpPr/>
            <p:nvPr/>
          </p:nvSpPr>
          <p:spPr>
            <a:xfrm>
              <a:off x="803455" y="-5847935"/>
              <a:ext cx="538272" cy="373943"/>
            </a:xfrm>
            <a:custGeom>
              <a:avLst/>
              <a:gdLst/>
              <a:ahLst/>
              <a:cxnLst/>
              <a:rect l="l" t="t" r="r" b="b"/>
              <a:pathLst>
                <a:path w="1153" h="801" extrusionOk="0">
                  <a:moveTo>
                    <a:pt x="6" y="12"/>
                  </a:moveTo>
                  <a:cubicBezTo>
                    <a:pt x="321" y="314"/>
                    <a:pt x="684" y="690"/>
                    <a:pt x="1121" y="795"/>
                  </a:cubicBezTo>
                  <a:cubicBezTo>
                    <a:pt x="1146" y="801"/>
                    <a:pt x="1152" y="776"/>
                    <a:pt x="1140" y="764"/>
                  </a:cubicBezTo>
                  <a:cubicBezTo>
                    <a:pt x="949" y="647"/>
                    <a:pt x="752" y="555"/>
                    <a:pt x="567" y="431"/>
                  </a:cubicBezTo>
                  <a:cubicBezTo>
                    <a:pt x="376" y="302"/>
                    <a:pt x="191" y="154"/>
                    <a:pt x="13" y="6"/>
                  </a:cubicBezTo>
                  <a:cubicBezTo>
                    <a:pt x="6" y="0"/>
                    <a:pt x="0" y="6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670;p39"/>
            <p:cNvSpPr/>
            <p:nvPr/>
          </p:nvSpPr>
          <p:spPr>
            <a:xfrm>
              <a:off x="1225950" y="-5842332"/>
              <a:ext cx="529402" cy="187205"/>
            </a:xfrm>
            <a:custGeom>
              <a:avLst/>
              <a:gdLst/>
              <a:ahLst/>
              <a:cxnLst/>
              <a:rect l="l" t="t" r="r" b="b"/>
              <a:pathLst>
                <a:path w="1134" h="401" extrusionOk="0">
                  <a:moveTo>
                    <a:pt x="7" y="19"/>
                  </a:moveTo>
                  <a:cubicBezTo>
                    <a:pt x="284" y="247"/>
                    <a:pt x="752" y="401"/>
                    <a:pt x="1115" y="327"/>
                  </a:cubicBezTo>
                  <a:cubicBezTo>
                    <a:pt x="1134" y="321"/>
                    <a:pt x="1134" y="296"/>
                    <a:pt x="1115" y="290"/>
                  </a:cubicBezTo>
                  <a:cubicBezTo>
                    <a:pt x="943" y="253"/>
                    <a:pt x="758" y="259"/>
                    <a:pt x="586" y="228"/>
                  </a:cubicBezTo>
                  <a:cubicBezTo>
                    <a:pt x="389" y="198"/>
                    <a:pt x="173" y="12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671;p39"/>
            <p:cNvSpPr/>
            <p:nvPr/>
          </p:nvSpPr>
          <p:spPr>
            <a:xfrm>
              <a:off x="3888837" y="-6353995"/>
              <a:ext cx="443036" cy="397285"/>
            </a:xfrm>
            <a:custGeom>
              <a:avLst/>
              <a:gdLst/>
              <a:ahLst/>
              <a:cxnLst/>
              <a:rect l="l" t="t" r="r" b="b"/>
              <a:pathLst>
                <a:path w="949" h="851" extrusionOk="0">
                  <a:moveTo>
                    <a:pt x="665" y="850"/>
                  </a:moveTo>
                  <a:cubicBezTo>
                    <a:pt x="875" y="739"/>
                    <a:pt x="949" y="530"/>
                    <a:pt x="887" y="308"/>
                  </a:cubicBezTo>
                  <a:cubicBezTo>
                    <a:pt x="825" y="105"/>
                    <a:pt x="561" y="0"/>
                    <a:pt x="370" y="31"/>
                  </a:cubicBezTo>
                  <a:cubicBezTo>
                    <a:pt x="203" y="49"/>
                    <a:pt x="49" y="197"/>
                    <a:pt x="25" y="364"/>
                  </a:cubicBezTo>
                  <a:cubicBezTo>
                    <a:pt x="0" y="542"/>
                    <a:pt x="166" y="684"/>
                    <a:pt x="333" y="696"/>
                  </a:cubicBezTo>
                  <a:cubicBezTo>
                    <a:pt x="363" y="696"/>
                    <a:pt x="376" y="653"/>
                    <a:pt x="351" y="641"/>
                  </a:cubicBezTo>
                  <a:cubicBezTo>
                    <a:pt x="234" y="579"/>
                    <a:pt x="99" y="536"/>
                    <a:pt x="105" y="376"/>
                  </a:cubicBezTo>
                  <a:cubicBezTo>
                    <a:pt x="111" y="247"/>
                    <a:pt x="234" y="148"/>
                    <a:pt x="345" y="111"/>
                  </a:cubicBezTo>
                  <a:cubicBezTo>
                    <a:pt x="505" y="56"/>
                    <a:pt x="696" y="148"/>
                    <a:pt x="801" y="277"/>
                  </a:cubicBezTo>
                  <a:cubicBezTo>
                    <a:pt x="930" y="450"/>
                    <a:pt x="838" y="739"/>
                    <a:pt x="659" y="844"/>
                  </a:cubicBezTo>
                  <a:cubicBezTo>
                    <a:pt x="653" y="844"/>
                    <a:pt x="659" y="850"/>
                    <a:pt x="665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672;p39"/>
            <p:cNvSpPr/>
            <p:nvPr/>
          </p:nvSpPr>
          <p:spPr>
            <a:xfrm>
              <a:off x="3966333" y="-6253623"/>
              <a:ext cx="218950" cy="239025"/>
            </a:xfrm>
            <a:custGeom>
              <a:avLst/>
              <a:gdLst/>
              <a:ahLst/>
              <a:cxnLst/>
              <a:rect l="l" t="t" r="r" b="b"/>
              <a:pathLst>
                <a:path w="469" h="512" extrusionOk="0">
                  <a:moveTo>
                    <a:pt x="469" y="198"/>
                  </a:moveTo>
                  <a:cubicBezTo>
                    <a:pt x="438" y="19"/>
                    <a:pt x="234" y="1"/>
                    <a:pt x="105" y="93"/>
                  </a:cubicBezTo>
                  <a:cubicBezTo>
                    <a:pt x="44" y="142"/>
                    <a:pt x="0" y="216"/>
                    <a:pt x="13" y="296"/>
                  </a:cubicBezTo>
                  <a:cubicBezTo>
                    <a:pt x="25" y="339"/>
                    <a:pt x="44" y="376"/>
                    <a:pt x="74" y="413"/>
                  </a:cubicBezTo>
                  <a:cubicBezTo>
                    <a:pt x="111" y="450"/>
                    <a:pt x="173" y="512"/>
                    <a:pt x="234" y="506"/>
                  </a:cubicBezTo>
                  <a:cubicBezTo>
                    <a:pt x="253" y="506"/>
                    <a:pt x="265" y="487"/>
                    <a:pt x="253" y="469"/>
                  </a:cubicBezTo>
                  <a:cubicBezTo>
                    <a:pt x="234" y="432"/>
                    <a:pt x="185" y="407"/>
                    <a:pt x="154" y="383"/>
                  </a:cubicBezTo>
                  <a:cubicBezTo>
                    <a:pt x="124" y="358"/>
                    <a:pt x="105" y="327"/>
                    <a:pt x="93" y="290"/>
                  </a:cubicBezTo>
                  <a:cubicBezTo>
                    <a:pt x="74" y="241"/>
                    <a:pt x="105" y="192"/>
                    <a:pt x="142" y="155"/>
                  </a:cubicBezTo>
                  <a:cubicBezTo>
                    <a:pt x="234" y="75"/>
                    <a:pt x="388" y="75"/>
                    <a:pt x="432" y="210"/>
                  </a:cubicBezTo>
                  <a:cubicBezTo>
                    <a:pt x="438" y="235"/>
                    <a:pt x="469" y="222"/>
                    <a:pt x="469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673;p39"/>
            <p:cNvSpPr/>
            <p:nvPr/>
          </p:nvSpPr>
          <p:spPr>
            <a:xfrm>
              <a:off x="3552241" y="-6127108"/>
              <a:ext cx="543874" cy="256298"/>
            </a:xfrm>
            <a:custGeom>
              <a:avLst/>
              <a:gdLst/>
              <a:ahLst/>
              <a:cxnLst/>
              <a:rect l="l" t="t" r="r" b="b"/>
              <a:pathLst>
                <a:path w="1165" h="549" extrusionOk="0">
                  <a:moveTo>
                    <a:pt x="1152" y="500"/>
                  </a:moveTo>
                  <a:cubicBezTo>
                    <a:pt x="949" y="487"/>
                    <a:pt x="733" y="463"/>
                    <a:pt x="530" y="407"/>
                  </a:cubicBezTo>
                  <a:cubicBezTo>
                    <a:pt x="425" y="383"/>
                    <a:pt x="327" y="333"/>
                    <a:pt x="241" y="266"/>
                  </a:cubicBezTo>
                  <a:cubicBezTo>
                    <a:pt x="148" y="198"/>
                    <a:pt x="111" y="93"/>
                    <a:pt x="37" y="13"/>
                  </a:cubicBezTo>
                  <a:cubicBezTo>
                    <a:pt x="25" y="1"/>
                    <a:pt x="0" y="13"/>
                    <a:pt x="0" y="32"/>
                  </a:cubicBezTo>
                  <a:cubicBezTo>
                    <a:pt x="0" y="229"/>
                    <a:pt x="235" y="376"/>
                    <a:pt x="395" y="444"/>
                  </a:cubicBezTo>
                  <a:cubicBezTo>
                    <a:pt x="641" y="549"/>
                    <a:pt x="900" y="530"/>
                    <a:pt x="1152" y="518"/>
                  </a:cubicBezTo>
                  <a:cubicBezTo>
                    <a:pt x="1165" y="518"/>
                    <a:pt x="1165" y="500"/>
                    <a:pt x="1152" y="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620;p39"/>
          <p:cNvGrpSpPr/>
          <p:nvPr/>
        </p:nvGrpSpPr>
        <p:grpSpPr>
          <a:xfrm flipH="1">
            <a:off x="2795554" y="4757054"/>
            <a:ext cx="2153468" cy="395178"/>
            <a:chOff x="-2647000" y="-8191500"/>
            <a:chExt cx="10257051" cy="3246912"/>
          </a:xfrm>
        </p:grpSpPr>
        <p:sp>
          <p:nvSpPr>
            <p:cNvPr id="506" name="Google Shape;5621;p39"/>
            <p:cNvSpPr/>
            <p:nvPr/>
          </p:nvSpPr>
          <p:spPr>
            <a:xfrm>
              <a:off x="-2647000" y="-8191500"/>
              <a:ext cx="10225306" cy="3223565"/>
            </a:xfrm>
            <a:custGeom>
              <a:avLst/>
              <a:gdLst/>
              <a:ahLst/>
              <a:cxnLst/>
              <a:rect l="l" t="t" r="r" b="b"/>
              <a:pathLst>
                <a:path w="21903" h="6905" extrusionOk="0">
                  <a:moveTo>
                    <a:pt x="0" y="4546"/>
                  </a:moveTo>
                  <a:cubicBezTo>
                    <a:pt x="80" y="4540"/>
                    <a:pt x="160" y="4527"/>
                    <a:pt x="234" y="4527"/>
                  </a:cubicBezTo>
                  <a:cubicBezTo>
                    <a:pt x="1768" y="4423"/>
                    <a:pt x="2495" y="5328"/>
                    <a:pt x="3437" y="4848"/>
                  </a:cubicBezTo>
                  <a:cubicBezTo>
                    <a:pt x="4139" y="4490"/>
                    <a:pt x="4275" y="2526"/>
                    <a:pt x="2821" y="2612"/>
                  </a:cubicBezTo>
                  <a:cubicBezTo>
                    <a:pt x="1934" y="2661"/>
                    <a:pt x="1651" y="3351"/>
                    <a:pt x="1910" y="3665"/>
                  </a:cubicBezTo>
                  <a:cubicBezTo>
                    <a:pt x="2076" y="3868"/>
                    <a:pt x="2569" y="3912"/>
                    <a:pt x="2581" y="3942"/>
                  </a:cubicBezTo>
                  <a:cubicBezTo>
                    <a:pt x="2322" y="3992"/>
                    <a:pt x="1257" y="4343"/>
                    <a:pt x="918" y="3560"/>
                  </a:cubicBezTo>
                  <a:cubicBezTo>
                    <a:pt x="191" y="1842"/>
                    <a:pt x="3659" y="0"/>
                    <a:pt x="6270" y="1879"/>
                  </a:cubicBezTo>
                  <a:cubicBezTo>
                    <a:pt x="7219" y="2575"/>
                    <a:pt x="7816" y="3320"/>
                    <a:pt x="8660" y="3936"/>
                  </a:cubicBezTo>
                  <a:cubicBezTo>
                    <a:pt x="10194" y="5051"/>
                    <a:pt x="10834" y="3025"/>
                    <a:pt x="9769" y="2791"/>
                  </a:cubicBezTo>
                  <a:cubicBezTo>
                    <a:pt x="9227" y="2674"/>
                    <a:pt x="8943" y="3049"/>
                    <a:pt x="9048" y="3289"/>
                  </a:cubicBezTo>
                  <a:cubicBezTo>
                    <a:pt x="9110" y="3437"/>
                    <a:pt x="9399" y="3548"/>
                    <a:pt x="9405" y="3573"/>
                  </a:cubicBezTo>
                  <a:cubicBezTo>
                    <a:pt x="9239" y="3554"/>
                    <a:pt x="8543" y="3597"/>
                    <a:pt x="8469" y="3055"/>
                  </a:cubicBezTo>
                  <a:cubicBezTo>
                    <a:pt x="8321" y="1879"/>
                    <a:pt x="10711" y="1325"/>
                    <a:pt x="11961" y="2926"/>
                  </a:cubicBezTo>
                  <a:cubicBezTo>
                    <a:pt x="12337" y="3406"/>
                    <a:pt x="12664" y="3893"/>
                    <a:pt x="12996" y="4337"/>
                  </a:cubicBezTo>
                  <a:cubicBezTo>
                    <a:pt x="13366" y="4842"/>
                    <a:pt x="13939" y="5402"/>
                    <a:pt x="14665" y="5174"/>
                  </a:cubicBezTo>
                  <a:cubicBezTo>
                    <a:pt x="15244" y="4989"/>
                    <a:pt x="15528" y="3924"/>
                    <a:pt x="14635" y="3838"/>
                  </a:cubicBezTo>
                  <a:cubicBezTo>
                    <a:pt x="14080" y="3788"/>
                    <a:pt x="13846" y="4195"/>
                    <a:pt x="13975" y="4410"/>
                  </a:cubicBezTo>
                  <a:cubicBezTo>
                    <a:pt x="14056" y="4552"/>
                    <a:pt x="14357" y="4626"/>
                    <a:pt x="14363" y="4644"/>
                  </a:cubicBezTo>
                  <a:cubicBezTo>
                    <a:pt x="14197" y="4651"/>
                    <a:pt x="13514" y="4774"/>
                    <a:pt x="13378" y="4250"/>
                  </a:cubicBezTo>
                  <a:cubicBezTo>
                    <a:pt x="13089" y="3117"/>
                    <a:pt x="15386" y="2298"/>
                    <a:pt x="16815" y="3708"/>
                  </a:cubicBezTo>
                  <a:cubicBezTo>
                    <a:pt x="17499" y="4398"/>
                    <a:pt x="17733" y="5279"/>
                    <a:pt x="18626" y="5778"/>
                  </a:cubicBezTo>
                  <a:cubicBezTo>
                    <a:pt x="19192" y="6092"/>
                    <a:pt x="19617" y="5858"/>
                    <a:pt x="20517" y="5889"/>
                  </a:cubicBezTo>
                  <a:cubicBezTo>
                    <a:pt x="21120" y="5907"/>
                    <a:pt x="21791" y="6184"/>
                    <a:pt x="21902" y="6905"/>
                  </a:cubicBezTo>
                  <a:lnTo>
                    <a:pt x="0" y="69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622;p39"/>
            <p:cNvSpPr/>
            <p:nvPr/>
          </p:nvSpPr>
          <p:spPr>
            <a:xfrm>
              <a:off x="-2647000" y="-7757333"/>
              <a:ext cx="10257051" cy="2789399"/>
            </a:xfrm>
            <a:custGeom>
              <a:avLst/>
              <a:gdLst/>
              <a:ahLst/>
              <a:cxnLst/>
              <a:rect l="l" t="t" r="r" b="b"/>
              <a:pathLst>
                <a:path w="21971" h="5975" extrusionOk="0">
                  <a:moveTo>
                    <a:pt x="0" y="3548"/>
                  </a:moveTo>
                  <a:cubicBezTo>
                    <a:pt x="74" y="3542"/>
                    <a:pt x="154" y="3530"/>
                    <a:pt x="234" y="3530"/>
                  </a:cubicBezTo>
                  <a:cubicBezTo>
                    <a:pt x="955" y="3480"/>
                    <a:pt x="1503" y="3653"/>
                    <a:pt x="1971" y="3801"/>
                  </a:cubicBezTo>
                  <a:cubicBezTo>
                    <a:pt x="2495" y="3967"/>
                    <a:pt x="2926" y="4102"/>
                    <a:pt x="3406" y="3856"/>
                  </a:cubicBezTo>
                  <a:cubicBezTo>
                    <a:pt x="3628" y="3745"/>
                    <a:pt x="3788" y="3456"/>
                    <a:pt x="3850" y="3129"/>
                  </a:cubicBezTo>
                  <a:cubicBezTo>
                    <a:pt x="3893" y="2926"/>
                    <a:pt x="3893" y="2711"/>
                    <a:pt x="3850" y="2513"/>
                  </a:cubicBezTo>
                  <a:cubicBezTo>
                    <a:pt x="3807" y="2316"/>
                    <a:pt x="3727" y="2138"/>
                    <a:pt x="3591" y="2002"/>
                  </a:cubicBezTo>
                  <a:cubicBezTo>
                    <a:pt x="3425" y="1830"/>
                    <a:pt x="3172" y="1725"/>
                    <a:pt x="2827" y="1750"/>
                  </a:cubicBezTo>
                  <a:cubicBezTo>
                    <a:pt x="2526" y="1768"/>
                    <a:pt x="2291" y="1861"/>
                    <a:pt x="2137" y="1990"/>
                  </a:cubicBezTo>
                  <a:cubicBezTo>
                    <a:pt x="2045" y="2064"/>
                    <a:pt x="1984" y="2150"/>
                    <a:pt x="1940" y="2236"/>
                  </a:cubicBezTo>
                  <a:cubicBezTo>
                    <a:pt x="1897" y="2322"/>
                    <a:pt x="1879" y="2409"/>
                    <a:pt x="1885" y="2495"/>
                  </a:cubicBezTo>
                  <a:cubicBezTo>
                    <a:pt x="1891" y="2569"/>
                    <a:pt x="1916" y="2643"/>
                    <a:pt x="1959" y="2698"/>
                  </a:cubicBezTo>
                  <a:cubicBezTo>
                    <a:pt x="2064" y="2821"/>
                    <a:pt x="2341" y="2883"/>
                    <a:pt x="2495" y="2914"/>
                  </a:cubicBezTo>
                  <a:cubicBezTo>
                    <a:pt x="2569" y="2932"/>
                    <a:pt x="2618" y="2945"/>
                    <a:pt x="2643" y="2975"/>
                  </a:cubicBezTo>
                  <a:lnTo>
                    <a:pt x="2692" y="3062"/>
                  </a:lnTo>
                  <a:lnTo>
                    <a:pt x="2593" y="3080"/>
                  </a:lnTo>
                  <a:cubicBezTo>
                    <a:pt x="2569" y="3080"/>
                    <a:pt x="2532" y="3092"/>
                    <a:pt x="2489" y="3105"/>
                  </a:cubicBezTo>
                  <a:cubicBezTo>
                    <a:pt x="2107" y="3191"/>
                    <a:pt x="1183" y="3407"/>
                    <a:pt x="856" y="2655"/>
                  </a:cubicBezTo>
                  <a:cubicBezTo>
                    <a:pt x="715" y="2316"/>
                    <a:pt x="727" y="1978"/>
                    <a:pt x="850" y="1663"/>
                  </a:cubicBezTo>
                  <a:cubicBezTo>
                    <a:pt x="1004" y="1282"/>
                    <a:pt x="1318" y="937"/>
                    <a:pt x="1743" y="672"/>
                  </a:cubicBezTo>
                  <a:cubicBezTo>
                    <a:pt x="2168" y="401"/>
                    <a:pt x="2698" y="210"/>
                    <a:pt x="3277" y="130"/>
                  </a:cubicBezTo>
                  <a:cubicBezTo>
                    <a:pt x="4232" y="0"/>
                    <a:pt x="5334" y="191"/>
                    <a:pt x="6313" y="900"/>
                  </a:cubicBezTo>
                  <a:lnTo>
                    <a:pt x="6313" y="900"/>
                  </a:lnTo>
                  <a:cubicBezTo>
                    <a:pt x="6800" y="1257"/>
                    <a:pt x="7194" y="1626"/>
                    <a:pt x="7576" y="1984"/>
                  </a:cubicBezTo>
                  <a:cubicBezTo>
                    <a:pt x="7939" y="2322"/>
                    <a:pt x="8297" y="2655"/>
                    <a:pt x="8703" y="2951"/>
                  </a:cubicBezTo>
                  <a:cubicBezTo>
                    <a:pt x="9190" y="3302"/>
                    <a:pt x="9572" y="3326"/>
                    <a:pt x="9836" y="3197"/>
                  </a:cubicBezTo>
                  <a:cubicBezTo>
                    <a:pt x="9978" y="3123"/>
                    <a:pt x="10089" y="3000"/>
                    <a:pt x="10151" y="2864"/>
                  </a:cubicBezTo>
                  <a:cubicBezTo>
                    <a:pt x="10218" y="2723"/>
                    <a:pt x="10243" y="2563"/>
                    <a:pt x="10218" y="2415"/>
                  </a:cubicBezTo>
                  <a:cubicBezTo>
                    <a:pt x="10188" y="2187"/>
                    <a:pt x="10040" y="1990"/>
                    <a:pt x="9756" y="1928"/>
                  </a:cubicBezTo>
                  <a:cubicBezTo>
                    <a:pt x="9584" y="1891"/>
                    <a:pt x="9442" y="1904"/>
                    <a:pt x="9331" y="1953"/>
                  </a:cubicBezTo>
                  <a:cubicBezTo>
                    <a:pt x="9264" y="1984"/>
                    <a:pt x="9208" y="2021"/>
                    <a:pt x="9171" y="2070"/>
                  </a:cubicBezTo>
                  <a:cubicBezTo>
                    <a:pt x="9134" y="2113"/>
                    <a:pt x="9110" y="2156"/>
                    <a:pt x="9097" y="2205"/>
                  </a:cubicBezTo>
                  <a:cubicBezTo>
                    <a:pt x="9091" y="2249"/>
                    <a:pt x="9091" y="2292"/>
                    <a:pt x="9110" y="2329"/>
                  </a:cubicBezTo>
                  <a:cubicBezTo>
                    <a:pt x="9147" y="2421"/>
                    <a:pt x="9294" y="2501"/>
                    <a:pt x="9381" y="2544"/>
                  </a:cubicBezTo>
                  <a:cubicBezTo>
                    <a:pt x="9424" y="2569"/>
                    <a:pt x="9461" y="2587"/>
                    <a:pt x="9467" y="2624"/>
                  </a:cubicBezTo>
                  <a:lnTo>
                    <a:pt x="9492" y="2717"/>
                  </a:lnTo>
                  <a:lnTo>
                    <a:pt x="9399" y="2704"/>
                  </a:lnTo>
                  <a:cubicBezTo>
                    <a:pt x="9381" y="2704"/>
                    <a:pt x="9356" y="2704"/>
                    <a:pt x="9331" y="2704"/>
                  </a:cubicBezTo>
                  <a:cubicBezTo>
                    <a:pt x="9079" y="2692"/>
                    <a:pt x="8475" y="2674"/>
                    <a:pt x="8408" y="2132"/>
                  </a:cubicBezTo>
                  <a:cubicBezTo>
                    <a:pt x="8377" y="1891"/>
                    <a:pt x="8445" y="1670"/>
                    <a:pt x="8586" y="1485"/>
                  </a:cubicBezTo>
                  <a:cubicBezTo>
                    <a:pt x="8746" y="1282"/>
                    <a:pt x="8999" y="1121"/>
                    <a:pt x="9307" y="1029"/>
                  </a:cubicBezTo>
                  <a:cubicBezTo>
                    <a:pt x="9609" y="937"/>
                    <a:pt x="9966" y="912"/>
                    <a:pt x="10329" y="961"/>
                  </a:cubicBezTo>
                  <a:cubicBezTo>
                    <a:pt x="10921" y="1048"/>
                    <a:pt x="11549" y="1355"/>
                    <a:pt x="12017" y="1953"/>
                  </a:cubicBezTo>
                  <a:lnTo>
                    <a:pt x="12017" y="1953"/>
                  </a:lnTo>
                  <a:cubicBezTo>
                    <a:pt x="12245" y="2249"/>
                    <a:pt x="12454" y="2544"/>
                    <a:pt x="12657" y="2828"/>
                  </a:cubicBezTo>
                  <a:cubicBezTo>
                    <a:pt x="12787" y="3012"/>
                    <a:pt x="12922" y="3191"/>
                    <a:pt x="13052" y="3370"/>
                  </a:cubicBezTo>
                  <a:cubicBezTo>
                    <a:pt x="13230" y="3616"/>
                    <a:pt x="13464" y="3875"/>
                    <a:pt x="13735" y="4041"/>
                  </a:cubicBezTo>
                  <a:cubicBezTo>
                    <a:pt x="14000" y="4207"/>
                    <a:pt x="14302" y="4287"/>
                    <a:pt x="14641" y="4176"/>
                  </a:cubicBezTo>
                  <a:cubicBezTo>
                    <a:pt x="14838" y="4121"/>
                    <a:pt x="14992" y="3949"/>
                    <a:pt x="15078" y="3758"/>
                  </a:cubicBezTo>
                  <a:cubicBezTo>
                    <a:pt x="15121" y="3653"/>
                    <a:pt x="15146" y="3548"/>
                    <a:pt x="15140" y="3443"/>
                  </a:cubicBezTo>
                  <a:cubicBezTo>
                    <a:pt x="15133" y="3345"/>
                    <a:pt x="15109" y="3253"/>
                    <a:pt x="15047" y="3179"/>
                  </a:cubicBezTo>
                  <a:cubicBezTo>
                    <a:pt x="14973" y="3074"/>
                    <a:pt x="14838" y="2994"/>
                    <a:pt x="14628" y="2975"/>
                  </a:cubicBezTo>
                  <a:cubicBezTo>
                    <a:pt x="14450" y="2963"/>
                    <a:pt x="14308" y="2994"/>
                    <a:pt x="14203" y="3055"/>
                  </a:cubicBezTo>
                  <a:cubicBezTo>
                    <a:pt x="14142" y="3092"/>
                    <a:pt x="14099" y="3135"/>
                    <a:pt x="14062" y="3185"/>
                  </a:cubicBezTo>
                  <a:cubicBezTo>
                    <a:pt x="14031" y="3234"/>
                    <a:pt x="14012" y="3283"/>
                    <a:pt x="14006" y="3326"/>
                  </a:cubicBezTo>
                  <a:cubicBezTo>
                    <a:pt x="14006" y="3370"/>
                    <a:pt x="14012" y="3413"/>
                    <a:pt x="14031" y="3450"/>
                  </a:cubicBezTo>
                  <a:lnTo>
                    <a:pt x="14031" y="3450"/>
                  </a:lnTo>
                  <a:cubicBezTo>
                    <a:pt x="14080" y="3530"/>
                    <a:pt x="14240" y="3591"/>
                    <a:pt x="14327" y="3622"/>
                  </a:cubicBezTo>
                  <a:cubicBezTo>
                    <a:pt x="14376" y="3647"/>
                    <a:pt x="14413" y="3659"/>
                    <a:pt x="14425" y="3690"/>
                  </a:cubicBezTo>
                  <a:lnTo>
                    <a:pt x="14462" y="3782"/>
                  </a:lnTo>
                  <a:lnTo>
                    <a:pt x="14363" y="3782"/>
                  </a:lnTo>
                  <a:cubicBezTo>
                    <a:pt x="14351" y="3782"/>
                    <a:pt x="14327" y="3782"/>
                    <a:pt x="14302" y="3788"/>
                  </a:cubicBezTo>
                  <a:cubicBezTo>
                    <a:pt x="14049" y="3807"/>
                    <a:pt x="13446" y="3856"/>
                    <a:pt x="13316" y="3339"/>
                  </a:cubicBezTo>
                  <a:cubicBezTo>
                    <a:pt x="13255" y="3105"/>
                    <a:pt x="13298" y="2889"/>
                    <a:pt x="13409" y="2692"/>
                  </a:cubicBezTo>
                  <a:cubicBezTo>
                    <a:pt x="13544" y="2470"/>
                    <a:pt x="13778" y="2279"/>
                    <a:pt x="14068" y="2156"/>
                  </a:cubicBezTo>
                  <a:cubicBezTo>
                    <a:pt x="14357" y="2027"/>
                    <a:pt x="14702" y="1959"/>
                    <a:pt x="15072" y="1965"/>
                  </a:cubicBezTo>
                  <a:cubicBezTo>
                    <a:pt x="15669" y="1978"/>
                    <a:pt x="16328" y="2199"/>
                    <a:pt x="16864" y="2729"/>
                  </a:cubicBezTo>
                  <a:lnTo>
                    <a:pt x="16864" y="2729"/>
                  </a:lnTo>
                  <a:cubicBezTo>
                    <a:pt x="17135" y="3000"/>
                    <a:pt x="17332" y="3302"/>
                    <a:pt x="17529" y="3597"/>
                  </a:cubicBezTo>
                  <a:cubicBezTo>
                    <a:pt x="17831" y="4047"/>
                    <a:pt x="18127" y="4491"/>
                    <a:pt x="18656" y="4786"/>
                  </a:cubicBezTo>
                  <a:cubicBezTo>
                    <a:pt x="19008" y="4983"/>
                    <a:pt x="19309" y="4952"/>
                    <a:pt x="19716" y="4922"/>
                  </a:cubicBezTo>
                  <a:cubicBezTo>
                    <a:pt x="19938" y="4903"/>
                    <a:pt x="20196" y="4879"/>
                    <a:pt x="20523" y="4891"/>
                  </a:cubicBezTo>
                  <a:cubicBezTo>
                    <a:pt x="20880" y="4903"/>
                    <a:pt x="21262" y="5002"/>
                    <a:pt x="21545" y="5230"/>
                  </a:cubicBezTo>
                  <a:cubicBezTo>
                    <a:pt x="21767" y="5402"/>
                    <a:pt x="21921" y="5642"/>
                    <a:pt x="21970" y="5975"/>
                  </a:cubicBezTo>
                  <a:lnTo>
                    <a:pt x="21835" y="5975"/>
                  </a:lnTo>
                  <a:cubicBezTo>
                    <a:pt x="21791" y="5692"/>
                    <a:pt x="21650" y="5482"/>
                    <a:pt x="21465" y="5334"/>
                  </a:cubicBezTo>
                  <a:cubicBezTo>
                    <a:pt x="21206" y="5131"/>
                    <a:pt x="20849" y="5039"/>
                    <a:pt x="20517" y="5026"/>
                  </a:cubicBezTo>
                  <a:cubicBezTo>
                    <a:pt x="20202" y="5014"/>
                    <a:pt x="19950" y="5039"/>
                    <a:pt x="19722" y="5057"/>
                  </a:cubicBezTo>
                  <a:cubicBezTo>
                    <a:pt x="19297" y="5094"/>
                    <a:pt x="18977" y="5119"/>
                    <a:pt x="18595" y="4903"/>
                  </a:cubicBezTo>
                  <a:cubicBezTo>
                    <a:pt x="18034" y="4595"/>
                    <a:pt x="17726" y="4139"/>
                    <a:pt x="17418" y="3671"/>
                  </a:cubicBezTo>
                  <a:cubicBezTo>
                    <a:pt x="17221" y="3382"/>
                    <a:pt x="17030" y="3086"/>
                    <a:pt x="16766" y="2828"/>
                  </a:cubicBezTo>
                  <a:cubicBezTo>
                    <a:pt x="16261" y="2322"/>
                    <a:pt x="15638" y="2113"/>
                    <a:pt x="15066" y="2101"/>
                  </a:cubicBezTo>
                  <a:cubicBezTo>
                    <a:pt x="14721" y="2088"/>
                    <a:pt x="14394" y="2156"/>
                    <a:pt x="14123" y="2279"/>
                  </a:cubicBezTo>
                  <a:cubicBezTo>
                    <a:pt x="13852" y="2396"/>
                    <a:pt x="13643" y="2563"/>
                    <a:pt x="13526" y="2760"/>
                  </a:cubicBezTo>
                  <a:cubicBezTo>
                    <a:pt x="13427" y="2926"/>
                    <a:pt x="13397" y="3111"/>
                    <a:pt x="13446" y="3308"/>
                  </a:cubicBezTo>
                  <a:cubicBezTo>
                    <a:pt x="13526" y="3616"/>
                    <a:pt x="13840" y="3665"/>
                    <a:pt x="14086" y="3665"/>
                  </a:cubicBezTo>
                  <a:cubicBezTo>
                    <a:pt x="14019" y="3628"/>
                    <a:pt x="13951" y="3579"/>
                    <a:pt x="13914" y="3517"/>
                  </a:cubicBezTo>
                  <a:cubicBezTo>
                    <a:pt x="13883" y="3456"/>
                    <a:pt x="13871" y="3388"/>
                    <a:pt x="13877" y="3320"/>
                  </a:cubicBezTo>
                  <a:cubicBezTo>
                    <a:pt x="13883" y="3246"/>
                    <a:pt x="13908" y="3179"/>
                    <a:pt x="13951" y="3111"/>
                  </a:cubicBezTo>
                  <a:cubicBezTo>
                    <a:pt x="13994" y="3043"/>
                    <a:pt x="14056" y="2988"/>
                    <a:pt x="14136" y="2938"/>
                  </a:cubicBezTo>
                  <a:lnTo>
                    <a:pt x="14136" y="2938"/>
                  </a:lnTo>
                  <a:cubicBezTo>
                    <a:pt x="14259" y="2864"/>
                    <a:pt x="14431" y="2821"/>
                    <a:pt x="14641" y="2846"/>
                  </a:cubicBezTo>
                  <a:cubicBezTo>
                    <a:pt x="14887" y="2864"/>
                    <a:pt x="15059" y="2963"/>
                    <a:pt x="15158" y="3092"/>
                  </a:cubicBezTo>
                  <a:cubicBezTo>
                    <a:pt x="15232" y="3197"/>
                    <a:pt x="15269" y="3314"/>
                    <a:pt x="15275" y="3437"/>
                  </a:cubicBezTo>
                  <a:cubicBezTo>
                    <a:pt x="15275" y="3560"/>
                    <a:pt x="15250" y="3690"/>
                    <a:pt x="15201" y="3807"/>
                  </a:cubicBezTo>
                  <a:cubicBezTo>
                    <a:pt x="15103" y="4035"/>
                    <a:pt x="14918" y="4238"/>
                    <a:pt x="14684" y="4306"/>
                  </a:cubicBezTo>
                  <a:cubicBezTo>
                    <a:pt x="14302" y="4429"/>
                    <a:pt x="13957" y="4343"/>
                    <a:pt x="13661" y="4158"/>
                  </a:cubicBezTo>
                  <a:cubicBezTo>
                    <a:pt x="13372" y="3979"/>
                    <a:pt x="13132" y="3708"/>
                    <a:pt x="12941" y="3450"/>
                  </a:cubicBezTo>
                  <a:cubicBezTo>
                    <a:pt x="12811" y="3271"/>
                    <a:pt x="12682" y="3092"/>
                    <a:pt x="12547" y="2908"/>
                  </a:cubicBezTo>
                  <a:cubicBezTo>
                    <a:pt x="12343" y="2618"/>
                    <a:pt x="12134" y="2329"/>
                    <a:pt x="11912" y="2033"/>
                  </a:cubicBezTo>
                  <a:cubicBezTo>
                    <a:pt x="11463" y="1466"/>
                    <a:pt x="10871" y="1177"/>
                    <a:pt x="10311" y="1097"/>
                  </a:cubicBezTo>
                  <a:cubicBezTo>
                    <a:pt x="9966" y="1048"/>
                    <a:pt x="9633" y="1072"/>
                    <a:pt x="9344" y="1158"/>
                  </a:cubicBezTo>
                  <a:cubicBezTo>
                    <a:pt x="9067" y="1245"/>
                    <a:pt x="8833" y="1386"/>
                    <a:pt x="8691" y="1571"/>
                  </a:cubicBezTo>
                  <a:cubicBezTo>
                    <a:pt x="8574" y="1725"/>
                    <a:pt x="8512" y="1910"/>
                    <a:pt x="8537" y="2113"/>
                  </a:cubicBezTo>
                  <a:cubicBezTo>
                    <a:pt x="8580" y="2440"/>
                    <a:pt x="8894" y="2526"/>
                    <a:pt x="9140" y="2557"/>
                  </a:cubicBezTo>
                  <a:cubicBezTo>
                    <a:pt x="9073" y="2507"/>
                    <a:pt x="9011" y="2452"/>
                    <a:pt x="8987" y="2384"/>
                  </a:cubicBezTo>
                  <a:cubicBezTo>
                    <a:pt x="8956" y="2322"/>
                    <a:pt x="8950" y="2249"/>
                    <a:pt x="8968" y="2181"/>
                  </a:cubicBezTo>
                  <a:cubicBezTo>
                    <a:pt x="8980" y="2107"/>
                    <a:pt x="9017" y="2039"/>
                    <a:pt x="9073" y="1978"/>
                  </a:cubicBezTo>
                  <a:cubicBezTo>
                    <a:pt x="9122" y="1922"/>
                    <a:pt x="9190" y="1867"/>
                    <a:pt x="9276" y="1830"/>
                  </a:cubicBezTo>
                  <a:cubicBezTo>
                    <a:pt x="9411" y="1774"/>
                    <a:pt x="9584" y="1750"/>
                    <a:pt x="9787" y="1793"/>
                  </a:cubicBezTo>
                  <a:cubicBezTo>
                    <a:pt x="10126" y="1873"/>
                    <a:pt x="10311" y="2113"/>
                    <a:pt x="10354" y="2396"/>
                  </a:cubicBezTo>
                  <a:cubicBezTo>
                    <a:pt x="10378" y="2569"/>
                    <a:pt x="10354" y="2754"/>
                    <a:pt x="10274" y="2920"/>
                  </a:cubicBezTo>
                  <a:cubicBezTo>
                    <a:pt x="10194" y="3086"/>
                    <a:pt x="10071" y="3228"/>
                    <a:pt x="9892" y="3314"/>
                  </a:cubicBezTo>
                  <a:cubicBezTo>
                    <a:pt x="9590" y="3468"/>
                    <a:pt x="9159" y="3450"/>
                    <a:pt x="8623" y="3062"/>
                  </a:cubicBezTo>
                  <a:cubicBezTo>
                    <a:pt x="8204" y="2760"/>
                    <a:pt x="7853" y="2427"/>
                    <a:pt x="7484" y="2082"/>
                  </a:cubicBezTo>
                  <a:cubicBezTo>
                    <a:pt x="7108" y="1725"/>
                    <a:pt x="6714" y="1362"/>
                    <a:pt x="6233" y="1004"/>
                  </a:cubicBezTo>
                  <a:cubicBezTo>
                    <a:pt x="5285" y="321"/>
                    <a:pt x="4219" y="142"/>
                    <a:pt x="3295" y="265"/>
                  </a:cubicBezTo>
                  <a:cubicBezTo>
                    <a:pt x="2735" y="339"/>
                    <a:pt x="2224" y="524"/>
                    <a:pt x="1817" y="783"/>
                  </a:cubicBezTo>
                  <a:cubicBezTo>
                    <a:pt x="1417" y="1035"/>
                    <a:pt x="1115" y="1362"/>
                    <a:pt x="980" y="1713"/>
                  </a:cubicBezTo>
                  <a:cubicBezTo>
                    <a:pt x="863" y="1996"/>
                    <a:pt x="856" y="2304"/>
                    <a:pt x="980" y="2600"/>
                  </a:cubicBezTo>
                  <a:cubicBezTo>
                    <a:pt x="1220" y="3166"/>
                    <a:pt x="1891" y="3092"/>
                    <a:pt x="2291" y="3006"/>
                  </a:cubicBezTo>
                  <a:cubicBezTo>
                    <a:pt x="2137" y="2963"/>
                    <a:pt x="1953" y="2895"/>
                    <a:pt x="1854" y="2778"/>
                  </a:cubicBezTo>
                  <a:cubicBezTo>
                    <a:pt x="1793" y="2704"/>
                    <a:pt x="1756" y="2606"/>
                    <a:pt x="1749" y="2501"/>
                  </a:cubicBezTo>
                  <a:cubicBezTo>
                    <a:pt x="1743" y="2396"/>
                    <a:pt x="1768" y="2286"/>
                    <a:pt x="1817" y="2181"/>
                  </a:cubicBezTo>
                  <a:cubicBezTo>
                    <a:pt x="1866" y="2076"/>
                    <a:pt x="1947" y="1971"/>
                    <a:pt x="2051" y="1885"/>
                  </a:cubicBezTo>
                  <a:cubicBezTo>
                    <a:pt x="2230" y="1737"/>
                    <a:pt x="2482" y="1633"/>
                    <a:pt x="2821" y="1614"/>
                  </a:cubicBezTo>
                  <a:cubicBezTo>
                    <a:pt x="3209" y="1590"/>
                    <a:pt x="3493" y="1707"/>
                    <a:pt x="3683" y="1904"/>
                  </a:cubicBezTo>
                  <a:cubicBezTo>
                    <a:pt x="3837" y="2064"/>
                    <a:pt x="3936" y="2267"/>
                    <a:pt x="3979" y="2483"/>
                  </a:cubicBezTo>
                  <a:cubicBezTo>
                    <a:pt x="4028" y="2704"/>
                    <a:pt x="4028" y="2938"/>
                    <a:pt x="3985" y="3154"/>
                  </a:cubicBezTo>
                  <a:cubicBezTo>
                    <a:pt x="3911" y="3524"/>
                    <a:pt x="3727" y="3844"/>
                    <a:pt x="3468" y="3979"/>
                  </a:cubicBezTo>
                  <a:cubicBezTo>
                    <a:pt x="2938" y="4250"/>
                    <a:pt x="2482" y="4102"/>
                    <a:pt x="1928" y="3930"/>
                  </a:cubicBezTo>
                  <a:cubicBezTo>
                    <a:pt x="1472" y="3782"/>
                    <a:pt x="943" y="3616"/>
                    <a:pt x="240" y="3659"/>
                  </a:cubicBezTo>
                  <a:cubicBezTo>
                    <a:pt x="160" y="3665"/>
                    <a:pt x="80" y="3678"/>
                    <a:pt x="0" y="3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623;p39"/>
            <p:cNvSpPr/>
            <p:nvPr/>
          </p:nvSpPr>
          <p:spPr>
            <a:xfrm>
              <a:off x="-2232908" y="-7734458"/>
              <a:ext cx="4480311" cy="1860844"/>
            </a:xfrm>
            <a:custGeom>
              <a:avLst/>
              <a:gdLst/>
              <a:ahLst/>
              <a:cxnLst/>
              <a:rect l="l" t="t" r="r" b="b"/>
              <a:pathLst>
                <a:path w="9597" h="3986" extrusionOk="0">
                  <a:moveTo>
                    <a:pt x="3973" y="1128"/>
                  </a:moveTo>
                  <a:cubicBezTo>
                    <a:pt x="5088" y="1812"/>
                    <a:pt x="5944" y="2606"/>
                    <a:pt x="6726" y="3185"/>
                  </a:cubicBezTo>
                  <a:cubicBezTo>
                    <a:pt x="6744" y="3197"/>
                    <a:pt x="6763" y="3210"/>
                    <a:pt x="6781" y="3222"/>
                  </a:cubicBezTo>
                  <a:cubicBezTo>
                    <a:pt x="6800" y="3240"/>
                    <a:pt x="6818" y="3253"/>
                    <a:pt x="6837" y="3265"/>
                  </a:cubicBezTo>
                  <a:cubicBezTo>
                    <a:pt x="6905" y="3314"/>
                    <a:pt x="6972" y="3364"/>
                    <a:pt x="7040" y="3407"/>
                  </a:cubicBezTo>
                  <a:cubicBezTo>
                    <a:pt x="7059" y="3419"/>
                    <a:pt x="7077" y="3431"/>
                    <a:pt x="7096" y="3444"/>
                  </a:cubicBezTo>
                  <a:cubicBezTo>
                    <a:pt x="7397" y="3641"/>
                    <a:pt x="7687" y="3795"/>
                    <a:pt x="7982" y="3887"/>
                  </a:cubicBezTo>
                  <a:cubicBezTo>
                    <a:pt x="8026" y="3900"/>
                    <a:pt x="8069" y="3912"/>
                    <a:pt x="8112" y="3924"/>
                  </a:cubicBezTo>
                  <a:cubicBezTo>
                    <a:pt x="8303" y="3967"/>
                    <a:pt x="8500" y="3986"/>
                    <a:pt x="8697" y="3967"/>
                  </a:cubicBezTo>
                  <a:cubicBezTo>
                    <a:pt x="9270" y="3918"/>
                    <a:pt x="9510" y="3641"/>
                    <a:pt x="9578" y="3321"/>
                  </a:cubicBezTo>
                  <a:cubicBezTo>
                    <a:pt x="9584" y="3271"/>
                    <a:pt x="9590" y="3222"/>
                    <a:pt x="9590" y="3167"/>
                  </a:cubicBezTo>
                  <a:cubicBezTo>
                    <a:pt x="9596" y="3068"/>
                    <a:pt x="9584" y="2963"/>
                    <a:pt x="9565" y="2865"/>
                  </a:cubicBezTo>
                  <a:cubicBezTo>
                    <a:pt x="9565" y="2859"/>
                    <a:pt x="9565" y="2852"/>
                    <a:pt x="9559" y="2840"/>
                  </a:cubicBezTo>
                  <a:cubicBezTo>
                    <a:pt x="9541" y="2742"/>
                    <a:pt x="9510" y="2649"/>
                    <a:pt x="9473" y="2563"/>
                  </a:cubicBezTo>
                  <a:cubicBezTo>
                    <a:pt x="9467" y="2643"/>
                    <a:pt x="9442" y="2729"/>
                    <a:pt x="9418" y="2803"/>
                  </a:cubicBezTo>
                  <a:cubicBezTo>
                    <a:pt x="9411" y="2815"/>
                    <a:pt x="9405" y="2828"/>
                    <a:pt x="9399" y="2840"/>
                  </a:cubicBezTo>
                  <a:cubicBezTo>
                    <a:pt x="9399" y="2852"/>
                    <a:pt x="9393" y="2859"/>
                    <a:pt x="9387" y="2871"/>
                  </a:cubicBezTo>
                  <a:cubicBezTo>
                    <a:pt x="9307" y="3037"/>
                    <a:pt x="9184" y="3179"/>
                    <a:pt x="9005" y="3265"/>
                  </a:cubicBezTo>
                  <a:cubicBezTo>
                    <a:pt x="8703" y="3419"/>
                    <a:pt x="8272" y="3401"/>
                    <a:pt x="7736" y="3013"/>
                  </a:cubicBezTo>
                  <a:cubicBezTo>
                    <a:pt x="7422" y="2779"/>
                    <a:pt x="7139" y="2538"/>
                    <a:pt x="6868" y="2280"/>
                  </a:cubicBezTo>
                  <a:cubicBezTo>
                    <a:pt x="6855" y="2273"/>
                    <a:pt x="6843" y="2261"/>
                    <a:pt x="6831" y="2249"/>
                  </a:cubicBezTo>
                  <a:cubicBezTo>
                    <a:pt x="6812" y="2237"/>
                    <a:pt x="6794" y="2218"/>
                    <a:pt x="6775" y="2200"/>
                  </a:cubicBezTo>
                  <a:cubicBezTo>
                    <a:pt x="6751" y="2175"/>
                    <a:pt x="6720" y="2150"/>
                    <a:pt x="6695" y="2126"/>
                  </a:cubicBezTo>
                  <a:cubicBezTo>
                    <a:pt x="6695" y="2120"/>
                    <a:pt x="6695" y="2120"/>
                    <a:pt x="6689" y="2120"/>
                  </a:cubicBezTo>
                  <a:cubicBezTo>
                    <a:pt x="6658" y="2089"/>
                    <a:pt x="6627" y="2064"/>
                    <a:pt x="6597" y="2033"/>
                  </a:cubicBezTo>
                  <a:cubicBezTo>
                    <a:pt x="6221" y="1676"/>
                    <a:pt x="5827" y="1313"/>
                    <a:pt x="5346" y="955"/>
                  </a:cubicBezTo>
                  <a:cubicBezTo>
                    <a:pt x="4398" y="272"/>
                    <a:pt x="3332" y="93"/>
                    <a:pt x="2408" y="216"/>
                  </a:cubicBezTo>
                  <a:cubicBezTo>
                    <a:pt x="1848" y="290"/>
                    <a:pt x="1337" y="475"/>
                    <a:pt x="930" y="734"/>
                  </a:cubicBezTo>
                  <a:cubicBezTo>
                    <a:pt x="530" y="986"/>
                    <a:pt x="228" y="1313"/>
                    <a:pt x="93" y="1664"/>
                  </a:cubicBezTo>
                  <a:cubicBezTo>
                    <a:pt x="31" y="1812"/>
                    <a:pt x="0" y="1972"/>
                    <a:pt x="0" y="2126"/>
                  </a:cubicBezTo>
                  <a:cubicBezTo>
                    <a:pt x="468" y="789"/>
                    <a:pt x="2131" y="1"/>
                    <a:pt x="3973" y="11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624;p39"/>
            <p:cNvSpPr/>
            <p:nvPr/>
          </p:nvSpPr>
          <p:spPr>
            <a:xfrm>
              <a:off x="1473378" y="-7259676"/>
              <a:ext cx="2737579" cy="1673639"/>
            </a:xfrm>
            <a:custGeom>
              <a:avLst/>
              <a:gdLst/>
              <a:ahLst/>
              <a:cxnLst/>
              <a:rect l="l" t="t" r="r" b="b"/>
              <a:pathLst>
                <a:path w="5864" h="3585" extrusionOk="0">
                  <a:moveTo>
                    <a:pt x="3179" y="1872"/>
                  </a:moveTo>
                  <a:cubicBezTo>
                    <a:pt x="3185" y="1885"/>
                    <a:pt x="3185" y="1891"/>
                    <a:pt x="3191" y="1897"/>
                  </a:cubicBezTo>
                  <a:cubicBezTo>
                    <a:pt x="3289" y="2063"/>
                    <a:pt x="3388" y="2230"/>
                    <a:pt x="3499" y="2384"/>
                  </a:cubicBezTo>
                  <a:cubicBezTo>
                    <a:pt x="3511" y="2408"/>
                    <a:pt x="3523" y="2427"/>
                    <a:pt x="3536" y="2445"/>
                  </a:cubicBezTo>
                  <a:cubicBezTo>
                    <a:pt x="3610" y="2544"/>
                    <a:pt x="3684" y="2636"/>
                    <a:pt x="3770" y="2729"/>
                  </a:cubicBezTo>
                  <a:cubicBezTo>
                    <a:pt x="3788" y="2747"/>
                    <a:pt x="3801" y="2765"/>
                    <a:pt x="3819" y="2778"/>
                  </a:cubicBezTo>
                  <a:cubicBezTo>
                    <a:pt x="3862" y="2821"/>
                    <a:pt x="3899" y="2858"/>
                    <a:pt x="3942" y="2895"/>
                  </a:cubicBezTo>
                  <a:cubicBezTo>
                    <a:pt x="3961" y="2913"/>
                    <a:pt x="3979" y="2926"/>
                    <a:pt x="3998" y="2938"/>
                  </a:cubicBezTo>
                  <a:cubicBezTo>
                    <a:pt x="4016" y="2956"/>
                    <a:pt x="4035" y="2969"/>
                    <a:pt x="4053" y="2981"/>
                  </a:cubicBezTo>
                  <a:cubicBezTo>
                    <a:pt x="4170" y="3067"/>
                    <a:pt x="4293" y="3141"/>
                    <a:pt x="4429" y="3203"/>
                  </a:cubicBezTo>
                  <a:cubicBezTo>
                    <a:pt x="4460" y="3215"/>
                    <a:pt x="4497" y="3227"/>
                    <a:pt x="4527" y="3240"/>
                  </a:cubicBezTo>
                  <a:cubicBezTo>
                    <a:pt x="4540" y="3246"/>
                    <a:pt x="4072" y="3086"/>
                    <a:pt x="4564" y="3252"/>
                  </a:cubicBezTo>
                  <a:cubicBezTo>
                    <a:pt x="5531" y="3585"/>
                    <a:pt x="5864" y="3240"/>
                    <a:pt x="5858" y="3240"/>
                  </a:cubicBezTo>
                  <a:cubicBezTo>
                    <a:pt x="5476" y="3363"/>
                    <a:pt x="5131" y="3277"/>
                    <a:pt x="4835" y="3092"/>
                  </a:cubicBezTo>
                  <a:cubicBezTo>
                    <a:pt x="4718" y="3018"/>
                    <a:pt x="4607" y="2926"/>
                    <a:pt x="4503" y="2833"/>
                  </a:cubicBezTo>
                  <a:cubicBezTo>
                    <a:pt x="4484" y="2809"/>
                    <a:pt x="4460" y="2790"/>
                    <a:pt x="4441" y="2765"/>
                  </a:cubicBezTo>
                  <a:cubicBezTo>
                    <a:pt x="4423" y="2753"/>
                    <a:pt x="4410" y="2735"/>
                    <a:pt x="4392" y="2716"/>
                  </a:cubicBezTo>
                  <a:cubicBezTo>
                    <a:pt x="4380" y="2704"/>
                    <a:pt x="4361" y="2685"/>
                    <a:pt x="4349" y="2667"/>
                  </a:cubicBezTo>
                  <a:cubicBezTo>
                    <a:pt x="4330" y="2648"/>
                    <a:pt x="4318" y="2636"/>
                    <a:pt x="4299" y="2618"/>
                  </a:cubicBezTo>
                  <a:cubicBezTo>
                    <a:pt x="4256" y="2562"/>
                    <a:pt x="4207" y="2507"/>
                    <a:pt x="4164" y="2451"/>
                  </a:cubicBezTo>
                  <a:cubicBezTo>
                    <a:pt x="4152" y="2433"/>
                    <a:pt x="4139" y="2414"/>
                    <a:pt x="4127" y="2396"/>
                  </a:cubicBezTo>
                  <a:cubicBezTo>
                    <a:pt x="4121" y="2390"/>
                    <a:pt x="4121" y="2390"/>
                    <a:pt x="4115" y="2384"/>
                  </a:cubicBezTo>
                  <a:cubicBezTo>
                    <a:pt x="4090" y="2353"/>
                    <a:pt x="4072" y="2322"/>
                    <a:pt x="4047" y="2291"/>
                  </a:cubicBezTo>
                  <a:cubicBezTo>
                    <a:pt x="4035" y="2273"/>
                    <a:pt x="4016" y="2248"/>
                    <a:pt x="4004" y="2230"/>
                  </a:cubicBezTo>
                  <a:cubicBezTo>
                    <a:pt x="3911" y="2100"/>
                    <a:pt x="3819" y="1971"/>
                    <a:pt x="3721" y="1842"/>
                  </a:cubicBezTo>
                  <a:cubicBezTo>
                    <a:pt x="3677" y="1774"/>
                    <a:pt x="3634" y="1712"/>
                    <a:pt x="3585" y="1651"/>
                  </a:cubicBezTo>
                  <a:cubicBezTo>
                    <a:pt x="3573" y="1632"/>
                    <a:pt x="3567" y="1620"/>
                    <a:pt x="3554" y="1608"/>
                  </a:cubicBezTo>
                  <a:cubicBezTo>
                    <a:pt x="3462" y="1478"/>
                    <a:pt x="3369" y="1349"/>
                    <a:pt x="3277" y="1220"/>
                  </a:cubicBezTo>
                  <a:cubicBezTo>
                    <a:pt x="3252" y="1189"/>
                    <a:pt x="3228" y="1164"/>
                    <a:pt x="3209" y="1133"/>
                  </a:cubicBezTo>
                  <a:lnTo>
                    <a:pt x="3179" y="1096"/>
                  </a:lnTo>
                  <a:cubicBezTo>
                    <a:pt x="3160" y="1066"/>
                    <a:pt x="3135" y="1035"/>
                    <a:pt x="3111" y="1010"/>
                  </a:cubicBezTo>
                  <a:cubicBezTo>
                    <a:pt x="3105" y="992"/>
                    <a:pt x="3092" y="979"/>
                    <a:pt x="3086" y="967"/>
                  </a:cubicBezTo>
                  <a:cubicBezTo>
                    <a:pt x="2914" y="758"/>
                    <a:pt x="2729" y="579"/>
                    <a:pt x="2526" y="443"/>
                  </a:cubicBezTo>
                  <a:cubicBezTo>
                    <a:pt x="2458" y="394"/>
                    <a:pt x="2384" y="351"/>
                    <a:pt x="2310" y="308"/>
                  </a:cubicBezTo>
                  <a:cubicBezTo>
                    <a:pt x="2039" y="160"/>
                    <a:pt x="1756" y="68"/>
                    <a:pt x="1485" y="31"/>
                  </a:cubicBezTo>
                  <a:cubicBezTo>
                    <a:pt x="1343" y="12"/>
                    <a:pt x="1208" y="0"/>
                    <a:pt x="1072" y="6"/>
                  </a:cubicBezTo>
                  <a:cubicBezTo>
                    <a:pt x="1004" y="6"/>
                    <a:pt x="937" y="12"/>
                    <a:pt x="863" y="18"/>
                  </a:cubicBezTo>
                  <a:cubicBezTo>
                    <a:pt x="746" y="37"/>
                    <a:pt x="629" y="62"/>
                    <a:pt x="518" y="92"/>
                  </a:cubicBezTo>
                  <a:cubicBezTo>
                    <a:pt x="395" y="129"/>
                    <a:pt x="284" y="179"/>
                    <a:pt x="179" y="234"/>
                  </a:cubicBezTo>
                  <a:cubicBezTo>
                    <a:pt x="167" y="246"/>
                    <a:pt x="148" y="253"/>
                    <a:pt x="136" y="265"/>
                  </a:cubicBezTo>
                  <a:cubicBezTo>
                    <a:pt x="87" y="296"/>
                    <a:pt x="43" y="326"/>
                    <a:pt x="0" y="363"/>
                  </a:cubicBezTo>
                  <a:cubicBezTo>
                    <a:pt x="43" y="351"/>
                    <a:pt x="99" y="339"/>
                    <a:pt x="154" y="333"/>
                  </a:cubicBezTo>
                  <a:cubicBezTo>
                    <a:pt x="185" y="326"/>
                    <a:pt x="216" y="320"/>
                    <a:pt x="253" y="320"/>
                  </a:cubicBezTo>
                  <a:cubicBezTo>
                    <a:pt x="1811" y="191"/>
                    <a:pt x="2526" y="745"/>
                    <a:pt x="3179" y="1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625;p39"/>
            <p:cNvSpPr/>
            <p:nvPr/>
          </p:nvSpPr>
          <p:spPr>
            <a:xfrm>
              <a:off x="3615265" y="-6776957"/>
              <a:ext cx="3893954" cy="1679708"/>
            </a:xfrm>
            <a:custGeom>
              <a:avLst/>
              <a:gdLst/>
              <a:ahLst/>
              <a:cxnLst/>
              <a:rect l="l" t="t" r="r" b="b"/>
              <a:pathLst>
                <a:path w="8341" h="3598" extrusionOk="0">
                  <a:moveTo>
                    <a:pt x="2766" y="734"/>
                  </a:moveTo>
                  <a:cubicBezTo>
                    <a:pt x="3019" y="931"/>
                    <a:pt x="3185" y="1140"/>
                    <a:pt x="3345" y="1374"/>
                  </a:cubicBezTo>
                  <a:cubicBezTo>
                    <a:pt x="3358" y="1399"/>
                    <a:pt x="3376" y="1424"/>
                    <a:pt x="3395" y="1448"/>
                  </a:cubicBezTo>
                  <a:cubicBezTo>
                    <a:pt x="3395" y="1454"/>
                    <a:pt x="3401" y="1460"/>
                    <a:pt x="3407" y="1460"/>
                  </a:cubicBezTo>
                  <a:cubicBezTo>
                    <a:pt x="3444" y="1522"/>
                    <a:pt x="3487" y="1590"/>
                    <a:pt x="3530" y="1651"/>
                  </a:cubicBezTo>
                  <a:cubicBezTo>
                    <a:pt x="3740" y="1959"/>
                    <a:pt x="3974" y="2292"/>
                    <a:pt x="4386" y="2631"/>
                  </a:cubicBezTo>
                  <a:cubicBezTo>
                    <a:pt x="4497" y="2723"/>
                    <a:pt x="4596" y="2809"/>
                    <a:pt x="4688" y="2877"/>
                  </a:cubicBezTo>
                  <a:cubicBezTo>
                    <a:pt x="4713" y="2896"/>
                    <a:pt x="4731" y="2914"/>
                    <a:pt x="4756" y="2926"/>
                  </a:cubicBezTo>
                  <a:cubicBezTo>
                    <a:pt x="4781" y="2945"/>
                    <a:pt x="4799" y="2957"/>
                    <a:pt x="4824" y="2976"/>
                  </a:cubicBezTo>
                  <a:cubicBezTo>
                    <a:pt x="5501" y="3456"/>
                    <a:pt x="5711" y="3284"/>
                    <a:pt x="6770" y="3284"/>
                  </a:cubicBezTo>
                  <a:cubicBezTo>
                    <a:pt x="7454" y="3284"/>
                    <a:pt x="7971" y="3339"/>
                    <a:pt x="8341" y="3598"/>
                  </a:cubicBezTo>
                  <a:cubicBezTo>
                    <a:pt x="8267" y="3450"/>
                    <a:pt x="8168" y="3327"/>
                    <a:pt x="8051" y="3234"/>
                  </a:cubicBezTo>
                  <a:cubicBezTo>
                    <a:pt x="7792" y="3031"/>
                    <a:pt x="7435" y="2939"/>
                    <a:pt x="7103" y="2926"/>
                  </a:cubicBezTo>
                  <a:cubicBezTo>
                    <a:pt x="6788" y="2914"/>
                    <a:pt x="6536" y="2939"/>
                    <a:pt x="6308" y="2957"/>
                  </a:cubicBezTo>
                  <a:cubicBezTo>
                    <a:pt x="5883" y="2994"/>
                    <a:pt x="5563" y="3019"/>
                    <a:pt x="5181" y="2803"/>
                  </a:cubicBezTo>
                  <a:cubicBezTo>
                    <a:pt x="5095" y="2760"/>
                    <a:pt x="5021" y="2711"/>
                    <a:pt x="4947" y="2662"/>
                  </a:cubicBezTo>
                  <a:cubicBezTo>
                    <a:pt x="4922" y="2643"/>
                    <a:pt x="4898" y="2625"/>
                    <a:pt x="4873" y="2600"/>
                  </a:cubicBezTo>
                  <a:cubicBezTo>
                    <a:pt x="4836" y="2575"/>
                    <a:pt x="4805" y="2551"/>
                    <a:pt x="4774" y="2520"/>
                  </a:cubicBezTo>
                  <a:cubicBezTo>
                    <a:pt x="4639" y="2409"/>
                    <a:pt x="4522" y="2280"/>
                    <a:pt x="4417" y="2150"/>
                  </a:cubicBezTo>
                  <a:cubicBezTo>
                    <a:pt x="4374" y="2101"/>
                    <a:pt x="4337" y="2052"/>
                    <a:pt x="4300" y="1996"/>
                  </a:cubicBezTo>
                  <a:cubicBezTo>
                    <a:pt x="4269" y="1953"/>
                    <a:pt x="4239" y="1910"/>
                    <a:pt x="4208" y="1867"/>
                  </a:cubicBezTo>
                  <a:cubicBezTo>
                    <a:pt x="4134" y="1768"/>
                    <a:pt x="4072" y="1670"/>
                    <a:pt x="4004" y="1571"/>
                  </a:cubicBezTo>
                  <a:cubicBezTo>
                    <a:pt x="3807" y="1282"/>
                    <a:pt x="3616" y="986"/>
                    <a:pt x="3352" y="728"/>
                  </a:cubicBezTo>
                  <a:cubicBezTo>
                    <a:pt x="3339" y="715"/>
                    <a:pt x="3327" y="703"/>
                    <a:pt x="3315" y="691"/>
                  </a:cubicBezTo>
                  <a:cubicBezTo>
                    <a:pt x="3290" y="666"/>
                    <a:pt x="3272" y="647"/>
                    <a:pt x="3247" y="623"/>
                  </a:cubicBezTo>
                  <a:cubicBezTo>
                    <a:pt x="3222" y="604"/>
                    <a:pt x="3198" y="586"/>
                    <a:pt x="3179" y="567"/>
                  </a:cubicBezTo>
                  <a:cubicBezTo>
                    <a:pt x="2736" y="204"/>
                    <a:pt x="2237" y="32"/>
                    <a:pt x="1756" y="1"/>
                  </a:cubicBezTo>
                  <a:cubicBezTo>
                    <a:pt x="1726" y="1"/>
                    <a:pt x="1695" y="1"/>
                    <a:pt x="1664" y="1"/>
                  </a:cubicBezTo>
                  <a:cubicBezTo>
                    <a:pt x="1658" y="1"/>
                    <a:pt x="1658" y="1"/>
                    <a:pt x="1652" y="1"/>
                  </a:cubicBezTo>
                  <a:cubicBezTo>
                    <a:pt x="1621" y="1"/>
                    <a:pt x="1590" y="1"/>
                    <a:pt x="1559" y="1"/>
                  </a:cubicBezTo>
                  <a:cubicBezTo>
                    <a:pt x="1245" y="1"/>
                    <a:pt x="956" y="69"/>
                    <a:pt x="709" y="179"/>
                  </a:cubicBezTo>
                  <a:cubicBezTo>
                    <a:pt x="506" y="266"/>
                    <a:pt x="334" y="383"/>
                    <a:pt x="210" y="524"/>
                  </a:cubicBezTo>
                  <a:cubicBezTo>
                    <a:pt x="192" y="543"/>
                    <a:pt x="180" y="567"/>
                    <a:pt x="161" y="586"/>
                  </a:cubicBezTo>
                  <a:cubicBezTo>
                    <a:pt x="143" y="611"/>
                    <a:pt x="124" y="635"/>
                    <a:pt x="112" y="660"/>
                  </a:cubicBezTo>
                  <a:cubicBezTo>
                    <a:pt x="38" y="783"/>
                    <a:pt x="1" y="918"/>
                    <a:pt x="7" y="1060"/>
                  </a:cubicBezTo>
                  <a:cubicBezTo>
                    <a:pt x="7" y="1072"/>
                    <a:pt x="7" y="1085"/>
                    <a:pt x="13" y="1097"/>
                  </a:cubicBezTo>
                  <a:cubicBezTo>
                    <a:pt x="13" y="1103"/>
                    <a:pt x="13" y="1116"/>
                    <a:pt x="13" y="1122"/>
                  </a:cubicBezTo>
                  <a:cubicBezTo>
                    <a:pt x="13" y="1128"/>
                    <a:pt x="13" y="1134"/>
                    <a:pt x="13" y="1140"/>
                  </a:cubicBezTo>
                  <a:cubicBezTo>
                    <a:pt x="19" y="1153"/>
                    <a:pt x="19" y="1165"/>
                    <a:pt x="26" y="1183"/>
                  </a:cubicBezTo>
                  <a:cubicBezTo>
                    <a:pt x="26" y="1165"/>
                    <a:pt x="32" y="1153"/>
                    <a:pt x="38" y="1134"/>
                  </a:cubicBezTo>
                  <a:cubicBezTo>
                    <a:pt x="38" y="1128"/>
                    <a:pt x="38" y="1122"/>
                    <a:pt x="38" y="1116"/>
                  </a:cubicBezTo>
                  <a:cubicBezTo>
                    <a:pt x="44" y="1109"/>
                    <a:pt x="44" y="1103"/>
                    <a:pt x="50" y="1091"/>
                  </a:cubicBezTo>
                  <a:cubicBezTo>
                    <a:pt x="56" y="1079"/>
                    <a:pt x="63" y="1066"/>
                    <a:pt x="69" y="1048"/>
                  </a:cubicBezTo>
                  <a:cubicBezTo>
                    <a:pt x="173" y="808"/>
                    <a:pt x="414" y="561"/>
                    <a:pt x="734" y="407"/>
                  </a:cubicBezTo>
                  <a:cubicBezTo>
                    <a:pt x="900" y="327"/>
                    <a:pt x="1079" y="272"/>
                    <a:pt x="1276" y="247"/>
                  </a:cubicBezTo>
                  <a:cubicBezTo>
                    <a:pt x="1313" y="241"/>
                    <a:pt x="1350" y="241"/>
                    <a:pt x="1393" y="235"/>
                  </a:cubicBezTo>
                  <a:cubicBezTo>
                    <a:pt x="1424" y="235"/>
                    <a:pt x="1461" y="235"/>
                    <a:pt x="1498" y="235"/>
                  </a:cubicBezTo>
                  <a:cubicBezTo>
                    <a:pt x="1602" y="235"/>
                    <a:pt x="1713" y="247"/>
                    <a:pt x="1830" y="272"/>
                  </a:cubicBezTo>
                  <a:cubicBezTo>
                    <a:pt x="1941" y="296"/>
                    <a:pt x="2058" y="333"/>
                    <a:pt x="2175" y="383"/>
                  </a:cubicBezTo>
                  <a:cubicBezTo>
                    <a:pt x="2335" y="457"/>
                    <a:pt x="2477" y="537"/>
                    <a:pt x="2606" y="617"/>
                  </a:cubicBezTo>
                  <a:cubicBezTo>
                    <a:pt x="2662" y="654"/>
                    <a:pt x="2717" y="691"/>
                    <a:pt x="2766" y="7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626;p39"/>
            <p:cNvSpPr/>
            <p:nvPr/>
          </p:nvSpPr>
          <p:spPr>
            <a:xfrm>
              <a:off x="-2259051" y="-7487030"/>
              <a:ext cx="4537733" cy="1659634"/>
            </a:xfrm>
            <a:custGeom>
              <a:avLst/>
              <a:gdLst/>
              <a:ahLst/>
              <a:cxnLst/>
              <a:rect l="l" t="t" r="r" b="b"/>
              <a:pathLst>
                <a:path w="9720" h="3555" extrusionOk="0">
                  <a:moveTo>
                    <a:pt x="450" y="2526"/>
                  </a:moveTo>
                  <a:cubicBezTo>
                    <a:pt x="376" y="2452"/>
                    <a:pt x="315" y="2384"/>
                    <a:pt x="259" y="2310"/>
                  </a:cubicBezTo>
                  <a:cubicBezTo>
                    <a:pt x="68" y="2058"/>
                    <a:pt x="1" y="1799"/>
                    <a:pt x="32" y="1559"/>
                  </a:cubicBezTo>
                  <a:cubicBezTo>
                    <a:pt x="62" y="1318"/>
                    <a:pt x="186" y="1091"/>
                    <a:pt x="376" y="887"/>
                  </a:cubicBezTo>
                  <a:cubicBezTo>
                    <a:pt x="444" y="820"/>
                    <a:pt x="524" y="752"/>
                    <a:pt x="604" y="690"/>
                  </a:cubicBezTo>
                  <a:cubicBezTo>
                    <a:pt x="1337" y="142"/>
                    <a:pt x="2089" y="0"/>
                    <a:pt x="2828" y="130"/>
                  </a:cubicBezTo>
                  <a:cubicBezTo>
                    <a:pt x="3561" y="259"/>
                    <a:pt x="4281" y="659"/>
                    <a:pt x="4959" y="1195"/>
                  </a:cubicBezTo>
                  <a:cubicBezTo>
                    <a:pt x="5211" y="1399"/>
                    <a:pt x="5458" y="1596"/>
                    <a:pt x="5686" y="1787"/>
                  </a:cubicBezTo>
                  <a:cubicBezTo>
                    <a:pt x="6745" y="2637"/>
                    <a:pt x="7503" y="3252"/>
                    <a:pt x="8217" y="3400"/>
                  </a:cubicBezTo>
                  <a:cubicBezTo>
                    <a:pt x="8519" y="3462"/>
                    <a:pt x="8778" y="3443"/>
                    <a:pt x="8981" y="3376"/>
                  </a:cubicBezTo>
                  <a:cubicBezTo>
                    <a:pt x="9203" y="3302"/>
                    <a:pt x="9363" y="3166"/>
                    <a:pt x="9474" y="2994"/>
                  </a:cubicBezTo>
                  <a:cubicBezTo>
                    <a:pt x="9578" y="2821"/>
                    <a:pt x="9628" y="2606"/>
                    <a:pt x="9615" y="2378"/>
                  </a:cubicBezTo>
                  <a:cubicBezTo>
                    <a:pt x="9609" y="2125"/>
                    <a:pt x="9523" y="1848"/>
                    <a:pt x="9363" y="1596"/>
                  </a:cubicBezTo>
                  <a:lnTo>
                    <a:pt x="9437" y="1546"/>
                  </a:lnTo>
                  <a:cubicBezTo>
                    <a:pt x="9609" y="1811"/>
                    <a:pt x="9701" y="2101"/>
                    <a:pt x="9714" y="2378"/>
                  </a:cubicBezTo>
                  <a:cubicBezTo>
                    <a:pt x="9720" y="2618"/>
                    <a:pt x="9671" y="2852"/>
                    <a:pt x="9554" y="3043"/>
                  </a:cubicBezTo>
                  <a:cubicBezTo>
                    <a:pt x="9437" y="3234"/>
                    <a:pt x="9252" y="3388"/>
                    <a:pt x="9012" y="3468"/>
                  </a:cubicBezTo>
                  <a:cubicBezTo>
                    <a:pt x="8790" y="3542"/>
                    <a:pt x="8519" y="3554"/>
                    <a:pt x="8199" y="3493"/>
                  </a:cubicBezTo>
                  <a:cubicBezTo>
                    <a:pt x="7466" y="3345"/>
                    <a:pt x="6696" y="2723"/>
                    <a:pt x="5630" y="1861"/>
                  </a:cubicBezTo>
                  <a:cubicBezTo>
                    <a:pt x="5402" y="1676"/>
                    <a:pt x="5162" y="1479"/>
                    <a:pt x="4897" y="1269"/>
                  </a:cubicBezTo>
                  <a:cubicBezTo>
                    <a:pt x="4232" y="740"/>
                    <a:pt x="3524" y="352"/>
                    <a:pt x="2809" y="222"/>
                  </a:cubicBezTo>
                  <a:cubicBezTo>
                    <a:pt x="2095" y="99"/>
                    <a:pt x="1368" y="234"/>
                    <a:pt x="660" y="764"/>
                  </a:cubicBezTo>
                  <a:cubicBezTo>
                    <a:pt x="586" y="826"/>
                    <a:pt x="512" y="887"/>
                    <a:pt x="444" y="955"/>
                  </a:cubicBezTo>
                  <a:cubicBezTo>
                    <a:pt x="266" y="1140"/>
                    <a:pt x="149" y="1349"/>
                    <a:pt x="124" y="1571"/>
                  </a:cubicBezTo>
                  <a:cubicBezTo>
                    <a:pt x="99" y="1787"/>
                    <a:pt x="161" y="2021"/>
                    <a:pt x="339" y="2255"/>
                  </a:cubicBezTo>
                  <a:cubicBezTo>
                    <a:pt x="389" y="2322"/>
                    <a:pt x="444" y="2390"/>
                    <a:pt x="518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627;p39"/>
            <p:cNvSpPr/>
            <p:nvPr/>
          </p:nvSpPr>
          <p:spPr>
            <a:xfrm>
              <a:off x="1309515" y="-7199453"/>
              <a:ext cx="3051299" cy="1645162"/>
            </a:xfrm>
            <a:custGeom>
              <a:avLst/>
              <a:gdLst/>
              <a:ahLst/>
              <a:cxnLst/>
              <a:rect l="l" t="t" r="r" b="b"/>
              <a:pathLst>
                <a:path w="6536" h="3524" extrusionOk="0">
                  <a:moveTo>
                    <a:pt x="0" y="413"/>
                  </a:moveTo>
                  <a:cubicBezTo>
                    <a:pt x="321" y="228"/>
                    <a:pt x="986" y="0"/>
                    <a:pt x="1669" y="111"/>
                  </a:cubicBezTo>
                  <a:cubicBezTo>
                    <a:pt x="2119" y="185"/>
                    <a:pt x="2581" y="413"/>
                    <a:pt x="2951" y="906"/>
                  </a:cubicBezTo>
                  <a:cubicBezTo>
                    <a:pt x="3185" y="1220"/>
                    <a:pt x="3376" y="1503"/>
                    <a:pt x="3548" y="1762"/>
                  </a:cubicBezTo>
                  <a:cubicBezTo>
                    <a:pt x="4028" y="2476"/>
                    <a:pt x="4343" y="2944"/>
                    <a:pt x="5032" y="3148"/>
                  </a:cubicBezTo>
                  <a:cubicBezTo>
                    <a:pt x="5962" y="3413"/>
                    <a:pt x="6461" y="2834"/>
                    <a:pt x="6461" y="2834"/>
                  </a:cubicBezTo>
                  <a:lnTo>
                    <a:pt x="6535" y="2895"/>
                  </a:lnTo>
                  <a:cubicBezTo>
                    <a:pt x="6529" y="2901"/>
                    <a:pt x="5993" y="3523"/>
                    <a:pt x="5008" y="3240"/>
                  </a:cubicBezTo>
                  <a:cubicBezTo>
                    <a:pt x="4287" y="3031"/>
                    <a:pt x="3961" y="2544"/>
                    <a:pt x="3468" y="1811"/>
                  </a:cubicBezTo>
                  <a:cubicBezTo>
                    <a:pt x="3302" y="1559"/>
                    <a:pt x="3111" y="1275"/>
                    <a:pt x="2870" y="961"/>
                  </a:cubicBezTo>
                  <a:cubicBezTo>
                    <a:pt x="2519" y="493"/>
                    <a:pt x="2082" y="278"/>
                    <a:pt x="1651" y="204"/>
                  </a:cubicBezTo>
                  <a:cubicBezTo>
                    <a:pt x="998" y="93"/>
                    <a:pt x="358" y="321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628;p39"/>
            <p:cNvSpPr/>
            <p:nvPr/>
          </p:nvSpPr>
          <p:spPr>
            <a:xfrm>
              <a:off x="3577917" y="-6710665"/>
              <a:ext cx="3974251" cy="1691379"/>
            </a:xfrm>
            <a:custGeom>
              <a:avLst/>
              <a:gdLst/>
              <a:ahLst/>
              <a:cxnLst/>
              <a:rect l="l" t="t" r="r" b="b"/>
              <a:pathLst>
                <a:path w="8513" h="3623" extrusionOk="0">
                  <a:moveTo>
                    <a:pt x="1" y="1158"/>
                  </a:moveTo>
                  <a:cubicBezTo>
                    <a:pt x="13" y="1097"/>
                    <a:pt x="38" y="1029"/>
                    <a:pt x="69" y="961"/>
                  </a:cubicBezTo>
                  <a:cubicBezTo>
                    <a:pt x="180" y="740"/>
                    <a:pt x="389" y="475"/>
                    <a:pt x="691" y="290"/>
                  </a:cubicBezTo>
                  <a:cubicBezTo>
                    <a:pt x="993" y="105"/>
                    <a:pt x="1387" y="0"/>
                    <a:pt x="1849" y="93"/>
                  </a:cubicBezTo>
                  <a:cubicBezTo>
                    <a:pt x="1996" y="124"/>
                    <a:pt x="2157" y="179"/>
                    <a:pt x="2317" y="259"/>
                  </a:cubicBezTo>
                  <a:cubicBezTo>
                    <a:pt x="2957" y="561"/>
                    <a:pt x="3364" y="1121"/>
                    <a:pt x="3758" y="1670"/>
                  </a:cubicBezTo>
                  <a:cubicBezTo>
                    <a:pt x="4165" y="2236"/>
                    <a:pt x="4559" y="2784"/>
                    <a:pt x="5187" y="3006"/>
                  </a:cubicBezTo>
                  <a:cubicBezTo>
                    <a:pt x="5747" y="3203"/>
                    <a:pt x="6363" y="3160"/>
                    <a:pt x="6912" y="3123"/>
                  </a:cubicBezTo>
                  <a:cubicBezTo>
                    <a:pt x="7595" y="3080"/>
                    <a:pt x="8180" y="3043"/>
                    <a:pt x="8476" y="3462"/>
                  </a:cubicBezTo>
                  <a:lnTo>
                    <a:pt x="8513" y="3622"/>
                  </a:lnTo>
                  <a:cubicBezTo>
                    <a:pt x="8476" y="3567"/>
                    <a:pt x="8304" y="3431"/>
                    <a:pt x="8248" y="3394"/>
                  </a:cubicBezTo>
                  <a:cubicBezTo>
                    <a:pt x="7952" y="3172"/>
                    <a:pt x="7472" y="3185"/>
                    <a:pt x="6918" y="3222"/>
                  </a:cubicBezTo>
                  <a:cubicBezTo>
                    <a:pt x="6357" y="3259"/>
                    <a:pt x="5735" y="3296"/>
                    <a:pt x="5156" y="3092"/>
                  </a:cubicBezTo>
                  <a:cubicBezTo>
                    <a:pt x="4497" y="2864"/>
                    <a:pt x="4097" y="2304"/>
                    <a:pt x="3678" y="1725"/>
                  </a:cubicBezTo>
                  <a:cubicBezTo>
                    <a:pt x="3296" y="1189"/>
                    <a:pt x="2896" y="635"/>
                    <a:pt x="2274" y="339"/>
                  </a:cubicBezTo>
                  <a:cubicBezTo>
                    <a:pt x="2120" y="265"/>
                    <a:pt x="1972" y="216"/>
                    <a:pt x="1830" y="185"/>
                  </a:cubicBezTo>
                  <a:cubicBezTo>
                    <a:pt x="1393" y="99"/>
                    <a:pt x="1023" y="198"/>
                    <a:pt x="740" y="370"/>
                  </a:cubicBezTo>
                  <a:cubicBezTo>
                    <a:pt x="457" y="542"/>
                    <a:pt x="260" y="789"/>
                    <a:pt x="155" y="1004"/>
                  </a:cubicBezTo>
                  <a:cubicBezTo>
                    <a:pt x="124" y="1066"/>
                    <a:pt x="106" y="1121"/>
                    <a:pt x="93" y="1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629;p39"/>
            <p:cNvSpPr/>
            <p:nvPr/>
          </p:nvSpPr>
          <p:spPr>
            <a:xfrm>
              <a:off x="-2086319" y="-7325968"/>
              <a:ext cx="2015837" cy="2358034"/>
            </a:xfrm>
            <a:custGeom>
              <a:avLst/>
              <a:gdLst/>
              <a:ahLst/>
              <a:cxnLst/>
              <a:rect l="l" t="t" r="r" b="b"/>
              <a:pathLst>
                <a:path w="4318" h="5051" extrusionOk="0">
                  <a:moveTo>
                    <a:pt x="1078" y="2181"/>
                  </a:moveTo>
                  <a:cubicBezTo>
                    <a:pt x="832" y="2168"/>
                    <a:pt x="524" y="2014"/>
                    <a:pt x="302" y="1787"/>
                  </a:cubicBezTo>
                  <a:cubicBezTo>
                    <a:pt x="185" y="1663"/>
                    <a:pt x="93" y="1522"/>
                    <a:pt x="43" y="1368"/>
                  </a:cubicBezTo>
                  <a:cubicBezTo>
                    <a:pt x="0" y="1214"/>
                    <a:pt x="0" y="1047"/>
                    <a:pt x="80" y="881"/>
                  </a:cubicBezTo>
                  <a:cubicBezTo>
                    <a:pt x="179" y="672"/>
                    <a:pt x="394" y="462"/>
                    <a:pt x="776" y="284"/>
                  </a:cubicBezTo>
                  <a:cubicBezTo>
                    <a:pt x="1017" y="167"/>
                    <a:pt x="1257" y="99"/>
                    <a:pt x="1503" y="68"/>
                  </a:cubicBezTo>
                  <a:cubicBezTo>
                    <a:pt x="2014" y="0"/>
                    <a:pt x="2519" y="111"/>
                    <a:pt x="2951" y="358"/>
                  </a:cubicBezTo>
                  <a:cubicBezTo>
                    <a:pt x="3382" y="604"/>
                    <a:pt x="3739" y="986"/>
                    <a:pt x="3967" y="1466"/>
                  </a:cubicBezTo>
                  <a:cubicBezTo>
                    <a:pt x="4090" y="1719"/>
                    <a:pt x="4170" y="1996"/>
                    <a:pt x="4207" y="2298"/>
                  </a:cubicBezTo>
                  <a:cubicBezTo>
                    <a:pt x="4318" y="3160"/>
                    <a:pt x="4028" y="3733"/>
                    <a:pt x="3511" y="4139"/>
                  </a:cubicBezTo>
                  <a:cubicBezTo>
                    <a:pt x="2994" y="4546"/>
                    <a:pt x="2261" y="4798"/>
                    <a:pt x="1478" y="5026"/>
                  </a:cubicBezTo>
                  <a:cubicBezTo>
                    <a:pt x="1454" y="5032"/>
                    <a:pt x="1423" y="5039"/>
                    <a:pt x="1398" y="5051"/>
                  </a:cubicBezTo>
                  <a:lnTo>
                    <a:pt x="1090" y="5051"/>
                  </a:lnTo>
                  <a:cubicBezTo>
                    <a:pt x="1207" y="5008"/>
                    <a:pt x="1331" y="4971"/>
                    <a:pt x="1454" y="4934"/>
                  </a:cubicBezTo>
                  <a:cubicBezTo>
                    <a:pt x="2224" y="4712"/>
                    <a:pt x="2951" y="4466"/>
                    <a:pt x="3449" y="4065"/>
                  </a:cubicBezTo>
                  <a:cubicBezTo>
                    <a:pt x="3942" y="3677"/>
                    <a:pt x="4219" y="3135"/>
                    <a:pt x="4115" y="2304"/>
                  </a:cubicBezTo>
                  <a:cubicBezTo>
                    <a:pt x="4078" y="2021"/>
                    <a:pt x="3998" y="1750"/>
                    <a:pt x="3881" y="1509"/>
                  </a:cubicBezTo>
                  <a:cubicBezTo>
                    <a:pt x="3665" y="1047"/>
                    <a:pt x="3320" y="678"/>
                    <a:pt x="2901" y="438"/>
                  </a:cubicBezTo>
                  <a:cubicBezTo>
                    <a:pt x="2489" y="204"/>
                    <a:pt x="2008" y="99"/>
                    <a:pt x="1515" y="160"/>
                  </a:cubicBezTo>
                  <a:cubicBezTo>
                    <a:pt x="1281" y="191"/>
                    <a:pt x="1047" y="259"/>
                    <a:pt x="813" y="370"/>
                  </a:cubicBezTo>
                  <a:cubicBezTo>
                    <a:pt x="456" y="536"/>
                    <a:pt x="253" y="727"/>
                    <a:pt x="167" y="918"/>
                  </a:cubicBezTo>
                  <a:cubicBezTo>
                    <a:pt x="99" y="1060"/>
                    <a:pt x="99" y="1208"/>
                    <a:pt x="136" y="1343"/>
                  </a:cubicBezTo>
                  <a:cubicBezTo>
                    <a:pt x="179" y="1479"/>
                    <a:pt x="259" y="1608"/>
                    <a:pt x="370" y="1719"/>
                  </a:cubicBezTo>
                  <a:cubicBezTo>
                    <a:pt x="573" y="1928"/>
                    <a:pt x="863" y="2076"/>
                    <a:pt x="1084" y="2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630;p39"/>
            <p:cNvSpPr/>
            <p:nvPr/>
          </p:nvSpPr>
          <p:spPr>
            <a:xfrm>
              <a:off x="-617156" y="-7075739"/>
              <a:ext cx="3433645" cy="2107805"/>
            </a:xfrm>
            <a:custGeom>
              <a:avLst/>
              <a:gdLst/>
              <a:ahLst/>
              <a:cxnLst/>
              <a:rect l="l" t="t" r="r" b="b"/>
              <a:pathLst>
                <a:path w="7355" h="4515" extrusionOk="0">
                  <a:moveTo>
                    <a:pt x="6308" y="4515"/>
                  </a:moveTo>
                  <a:lnTo>
                    <a:pt x="6104" y="4515"/>
                  </a:lnTo>
                  <a:cubicBezTo>
                    <a:pt x="6419" y="4367"/>
                    <a:pt x="6690" y="4151"/>
                    <a:pt x="6893" y="3868"/>
                  </a:cubicBezTo>
                  <a:cubicBezTo>
                    <a:pt x="7133" y="3523"/>
                    <a:pt x="7256" y="3074"/>
                    <a:pt x="7207" y="2525"/>
                  </a:cubicBezTo>
                  <a:cubicBezTo>
                    <a:pt x="7188" y="2273"/>
                    <a:pt x="7127" y="2008"/>
                    <a:pt x="7022" y="1712"/>
                  </a:cubicBezTo>
                  <a:cubicBezTo>
                    <a:pt x="6585" y="456"/>
                    <a:pt x="5538" y="456"/>
                    <a:pt x="5538" y="456"/>
                  </a:cubicBezTo>
                  <a:lnTo>
                    <a:pt x="5538" y="364"/>
                  </a:lnTo>
                  <a:cubicBezTo>
                    <a:pt x="5538" y="364"/>
                    <a:pt x="6646" y="364"/>
                    <a:pt x="7115" y="1682"/>
                  </a:cubicBezTo>
                  <a:cubicBezTo>
                    <a:pt x="7219" y="1983"/>
                    <a:pt x="7281" y="2261"/>
                    <a:pt x="7305" y="2513"/>
                  </a:cubicBezTo>
                  <a:cubicBezTo>
                    <a:pt x="7355" y="3086"/>
                    <a:pt x="7219" y="3560"/>
                    <a:pt x="6967" y="3917"/>
                  </a:cubicBezTo>
                  <a:cubicBezTo>
                    <a:pt x="6794" y="4170"/>
                    <a:pt x="6566" y="4367"/>
                    <a:pt x="6308" y="4515"/>
                  </a:cubicBezTo>
                  <a:close/>
                  <a:moveTo>
                    <a:pt x="56" y="0"/>
                  </a:moveTo>
                  <a:cubicBezTo>
                    <a:pt x="610" y="388"/>
                    <a:pt x="1042" y="715"/>
                    <a:pt x="1386" y="1029"/>
                  </a:cubicBezTo>
                  <a:cubicBezTo>
                    <a:pt x="1731" y="1349"/>
                    <a:pt x="1996" y="1651"/>
                    <a:pt x="2212" y="1990"/>
                  </a:cubicBezTo>
                  <a:cubicBezTo>
                    <a:pt x="2415" y="2304"/>
                    <a:pt x="2575" y="2636"/>
                    <a:pt x="2723" y="2963"/>
                  </a:cubicBezTo>
                  <a:cubicBezTo>
                    <a:pt x="3025" y="3603"/>
                    <a:pt x="3308" y="4201"/>
                    <a:pt x="3906" y="4515"/>
                  </a:cubicBezTo>
                  <a:lnTo>
                    <a:pt x="3708" y="4515"/>
                  </a:lnTo>
                  <a:cubicBezTo>
                    <a:pt x="3191" y="4176"/>
                    <a:pt x="2920" y="3603"/>
                    <a:pt x="2637" y="3000"/>
                  </a:cubicBezTo>
                  <a:cubicBezTo>
                    <a:pt x="2489" y="2679"/>
                    <a:pt x="2335" y="2353"/>
                    <a:pt x="2138" y="2045"/>
                  </a:cubicBezTo>
                  <a:cubicBezTo>
                    <a:pt x="1922" y="1712"/>
                    <a:pt x="1664" y="1411"/>
                    <a:pt x="1325" y="1103"/>
                  </a:cubicBezTo>
                  <a:cubicBezTo>
                    <a:pt x="980" y="789"/>
                    <a:pt x="555" y="462"/>
                    <a:pt x="1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631;p39"/>
            <p:cNvSpPr/>
            <p:nvPr/>
          </p:nvSpPr>
          <p:spPr>
            <a:xfrm>
              <a:off x="4063904" y="-6492182"/>
              <a:ext cx="912215" cy="1524249"/>
            </a:xfrm>
            <a:custGeom>
              <a:avLst/>
              <a:gdLst/>
              <a:ahLst/>
              <a:cxnLst/>
              <a:rect l="l" t="t" r="r" b="b"/>
              <a:pathLst>
                <a:path w="1954" h="3265" extrusionOk="0">
                  <a:moveTo>
                    <a:pt x="1" y="118"/>
                  </a:moveTo>
                  <a:cubicBezTo>
                    <a:pt x="567" y="1"/>
                    <a:pt x="1214" y="345"/>
                    <a:pt x="1596" y="863"/>
                  </a:cubicBezTo>
                  <a:cubicBezTo>
                    <a:pt x="1775" y="1097"/>
                    <a:pt x="1892" y="1368"/>
                    <a:pt x="1922" y="1651"/>
                  </a:cubicBezTo>
                  <a:cubicBezTo>
                    <a:pt x="1953" y="1935"/>
                    <a:pt x="1886" y="2224"/>
                    <a:pt x="1701" y="2489"/>
                  </a:cubicBezTo>
                  <a:cubicBezTo>
                    <a:pt x="1485" y="2791"/>
                    <a:pt x="1103" y="3062"/>
                    <a:pt x="506" y="3265"/>
                  </a:cubicBezTo>
                  <a:lnTo>
                    <a:pt x="173" y="3265"/>
                  </a:lnTo>
                  <a:cubicBezTo>
                    <a:pt x="925" y="3068"/>
                    <a:pt x="1380" y="2766"/>
                    <a:pt x="1621" y="2433"/>
                  </a:cubicBezTo>
                  <a:cubicBezTo>
                    <a:pt x="1799" y="2187"/>
                    <a:pt x="1855" y="1922"/>
                    <a:pt x="1830" y="1663"/>
                  </a:cubicBezTo>
                  <a:cubicBezTo>
                    <a:pt x="1799" y="1399"/>
                    <a:pt x="1688" y="1140"/>
                    <a:pt x="1522" y="918"/>
                  </a:cubicBezTo>
                  <a:cubicBezTo>
                    <a:pt x="1159" y="432"/>
                    <a:pt x="549" y="105"/>
                    <a:pt x="19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632;p39"/>
            <p:cNvSpPr/>
            <p:nvPr/>
          </p:nvSpPr>
          <p:spPr>
            <a:xfrm>
              <a:off x="-1517234" y="-7052863"/>
              <a:ext cx="943961" cy="1590541"/>
            </a:xfrm>
            <a:custGeom>
              <a:avLst/>
              <a:gdLst/>
              <a:ahLst/>
              <a:cxnLst/>
              <a:rect l="l" t="t" r="r" b="b"/>
              <a:pathLst>
                <a:path w="2022" h="3407" extrusionOk="0">
                  <a:moveTo>
                    <a:pt x="7" y="290"/>
                  </a:moveTo>
                  <a:cubicBezTo>
                    <a:pt x="432" y="37"/>
                    <a:pt x="949" y="111"/>
                    <a:pt x="1356" y="376"/>
                  </a:cubicBezTo>
                  <a:cubicBezTo>
                    <a:pt x="1738" y="629"/>
                    <a:pt x="1898" y="1060"/>
                    <a:pt x="1922" y="1497"/>
                  </a:cubicBezTo>
                  <a:cubicBezTo>
                    <a:pt x="1947" y="1898"/>
                    <a:pt x="1855" y="2304"/>
                    <a:pt x="1633" y="2637"/>
                  </a:cubicBezTo>
                  <a:cubicBezTo>
                    <a:pt x="1356" y="3043"/>
                    <a:pt x="857" y="3166"/>
                    <a:pt x="432" y="3357"/>
                  </a:cubicBezTo>
                  <a:cubicBezTo>
                    <a:pt x="407" y="3370"/>
                    <a:pt x="426" y="3407"/>
                    <a:pt x="457" y="3400"/>
                  </a:cubicBezTo>
                  <a:cubicBezTo>
                    <a:pt x="906" y="3283"/>
                    <a:pt x="1399" y="3055"/>
                    <a:pt x="1688" y="2667"/>
                  </a:cubicBezTo>
                  <a:cubicBezTo>
                    <a:pt x="1959" y="2310"/>
                    <a:pt x="2021" y="1805"/>
                    <a:pt x="1972" y="1368"/>
                  </a:cubicBezTo>
                  <a:cubicBezTo>
                    <a:pt x="1922" y="931"/>
                    <a:pt x="1719" y="549"/>
                    <a:pt x="1344" y="308"/>
                  </a:cubicBezTo>
                  <a:cubicBezTo>
                    <a:pt x="955" y="56"/>
                    <a:pt x="389" y="0"/>
                    <a:pt x="1" y="284"/>
                  </a:cubicBezTo>
                  <a:cubicBezTo>
                    <a:pt x="1" y="290"/>
                    <a:pt x="1" y="296"/>
                    <a:pt x="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633;p39"/>
            <p:cNvSpPr/>
            <p:nvPr/>
          </p:nvSpPr>
          <p:spPr>
            <a:xfrm>
              <a:off x="-2647000" y="-5396495"/>
              <a:ext cx="1052735" cy="83565"/>
            </a:xfrm>
            <a:custGeom>
              <a:avLst/>
              <a:gdLst/>
              <a:ahLst/>
              <a:cxnLst/>
              <a:rect l="l" t="t" r="r" b="b"/>
              <a:pathLst>
                <a:path w="2255" h="179" extrusionOk="0">
                  <a:moveTo>
                    <a:pt x="2242" y="6"/>
                  </a:moveTo>
                  <a:cubicBezTo>
                    <a:pt x="1811" y="111"/>
                    <a:pt x="1355" y="86"/>
                    <a:pt x="912" y="80"/>
                  </a:cubicBezTo>
                  <a:cubicBezTo>
                    <a:pt x="672" y="74"/>
                    <a:pt x="438" y="99"/>
                    <a:pt x="197" y="93"/>
                  </a:cubicBezTo>
                  <a:cubicBezTo>
                    <a:pt x="130" y="93"/>
                    <a:pt x="62" y="86"/>
                    <a:pt x="0" y="80"/>
                  </a:cubicBezTo>
                  <a:lnTo>
                    <a:pt x="0" y="173"/>
                  </a:lnTo>
                  <a:cubicBezTo>
                    <a:pt x="25" y="173"/>
                    <a:pt x="56" y="173"/>
                    <a:pt x="80" y="173"/>
                  </a:cubicBezTo>
                  <a:cubicBezTo>
                    <a:pt x="339" y="179"/>
                    <a:pt x="598" y="154"/>
                    <a:pt x="850" y="142"/>
                  </a:cubicBezTo>
                  <a:cubicBezTo>
                    <a:pt x="1324" y="111"/>
                    <a:pt x="1786" y="148"/>
                    <a:pt x="2242" y="19"/>
                  </a:cubicBezTo>
                  <a:cubicBezTo>
                    <a:pt x="2255" y="12"/>
                    <a:pt x="2248" y="0"/>
                    <a:pt x="224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634;p39"/>
            <p:cNvSpPr/>
            <p:nvPr/>
          </p:nvSpPr>
          <p:spPr>
            <a:xfrm>
              <a:off x="-1813214" y="-6049145"/>
              <a:ext cx="886072" cy="463110"/>
            </a:xfrm>
            <a:custGeom>
              <a:avLst/>
              <a:gdLst/>
              <a:ahLst/>
              <a:cxnLst/>
              <a:rect l="l" t="t" r="r" b="b"/>
              <a:pathLst>
                <a:path w="1898" h="992" extrusionOk="0">
                  <a:moveTo>
                    <a:pt x="1879" y="6"/>
                  </a:moveTo>
                  <a:cubicBezTo>
                    <a:pt x="1811" y="129"/>
                    <a:pt x="1750" y="259"/>
                    <a:pt x="1651" y="363"/>
                  </a:cubicBezTo>
                  <a:cubicBezTo>
                    <a:pt x="1546" y="474"/>
                    <a:pt x="1411" y="554"/>
                    <a:pt x="1275" y="616"/>
                  </a:cubicBezTo>
                  <a:cubicBezTo>
                    <a:pt x="1078" y="708"/>
                    <a:pt x="869" y="770"/>
                    <a:pt x="659" y="813"/>
                  </a:cubicBezTo>
                  <a:cubicBezTo>
                    <a:pt x="444" y="856"/>
                    <a:pt x="228" y="856"/>
                    <a:pt x="13" y="887"/>
                  </a:cubicBezTo>
                  <a:cubicBezTo>
                    <a:pt x="0" y="887"/>
                    <a:pt x="0" y="905"/>
                    <a:pt x="13" y="912"/>
                  </a:cubicBezTo>
                  <a:cubicBezTo>
                    <a:pt x="438" y="992"/>
                    <a:pt x="924" y="844"/>
                    <a:pt x="1306" y="671"/>
                  </a:cubicBezTo>
                  <a:cubicBezTo>
                    <a:pt x="1602" y="542"/>
                    <a:pt x="1799" y="320"/>
                    <a:pt x="1897" y="12"/>
                  </a:cubicBezTo>
                  <a:cubicBezTo>
                    <a:pt x="1897" y="6"/>
                    <a:pt x="1885" y="0"/>
                    <a:pt x="1879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635;p39"/>
            <p:cNvSpPr/>
            <p:nvPr/>
          </p:nvSpPr>
          <p:spPr>
            <a:xfrm>
              <a:off x="-2647000" y="-5646724"/>
              <a:ext cx="477582" cy="32212"/>
            </a:xfrm>
            <a:custGeom>
              <a:avLst/>
              <a:gdLst/>
              <a:ahLst/>
              <a:cxnLst/>
              <a:rect l="l" t="t" r="r" b="b"/>
              <a:pathLst>
                <a:path w="1023" h="69" extrusionOk="0">
                  <a:moveTo>
                    <a:pt x="1010" y="43"/>
                  </a:moveTo>
                  <a:cubicBezTo>
                    <a:pt x="727" y="37"/>
                    <a:pt x="438" y="31"/>
                    <a:pt x="154" y="13"/>
                  </a:cubicBezTo>
                  <a:cubicBezTo>
                    <a:pt x="105" y="13"/>
                    <a:pt x="50" y="6"/>
                    <a:pt x="0" y="0"/>
                  </a:cubicBezTo>
                  <a:lnTo>
                    <a:pt x="0" y="50"/>
                  </a:lnTo>
                  <a:cubicBezTo>
                    <a:pt x="31" y="50"/>
                    <a:pt x="62" y="50"/>
                    <a:pt x="99" y="50"/>
                  </a:cubicBezTo>
                  <a:cubicBezTo>
                    <a:pt x="401" y="68"/>
                    <a:pt x="709" y="68"/>
                    <a:pt x="1010" y="62"/>
                  </a:cubicBezTo>
                  <a:cubicBezTo>
                    <a:pt x="1023" y="62"/>
                    <a:pt x="1023" y="43"/>
                    <a:pt x="1010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636;p39"/>
            <p:cNvSpPr/>
            <p:nvPr/>
          </p:nvSpPr>
          <p:spPr>
            <a:xfrm>
              <a:off x="-2647000" y="-5888550"/>
              <a:ext cx="1095685" cy="133051"/>
            </a:xfrm>
            <a:custGeom>
              <a:avLst/>
              <a:gdLst/>
              <a:ahLst/>
              <a:cxnLst/>
              <a:rect l="l" t="t" r="r" b="b"/>
              <a:pathLst>
                <a:path w="2347" h="285" extrusionOk="0">
                  <a:moveTo>
                    <a:pt x="2341" y="241"/>
                  </a:moveTo>
                  <a:cubicBezTo>
                    <a:pt x="1891" y="266"/>
                    <a:pt x="1448" y="143"/>
                    <a:pt x="1004" y="93"/>
                  </a:cubicBezTo>
                  <a:cubicBezTo>
                    <a:pt x="782" y="75"/>
                    <a:pt x="561" y="56"/>
                    <a:pt x="339" y="44"/>
                  </a:cubicBezTo>
                  <a:cubicBezTo>
                    <a:pt x="222" y="32"/>
                    <a:pt x="111" y="19"/>
                    <a:pt x="0" y="1"/>
                  </a:cubicBezTo>
                  <a:lnTo>
                    <a:pt x="0" y="87"/>
                  </a:lnTo>
                  <a:cubicBezTo>
                    <a:pt x="308" y="136"/>
                    <a:pt x="641" y="124"/>
                    <a:pt x="943" y="149"/>
                  </a:cubicBezTo>
                  <a:cubicBezTo>
                    <a:pt x="1417" y="180"/>
                    <a:pt x="1866" y="284"/>
                    <a:pt x="2341" y="247"/>
                  </a:cubicBezTo>
                  <a:cubicBezTo>
                    <a:pt x="2347" y="247"/>
                    <a:pt x="2347" y="241"/>
                    <a:pt x="2341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637;p39"/>
            <p:cNvSpPr/>
            <p:nvPr/>
          </p:nvSpPr>
          <p:spPr>
            <a:xfrm>
              <a:off x="-703522" y="-6866125"/>
              <a:ext cx="520999" cy="1458424"/>
            </a:xfrm>
            <a:custGeom>
              <a:avLst/>
              <a:gdLst/>
              <a:ahLst/>
              <a:cxnLst/>
              <a:rect l="l" t="t" r="r" b="b"/>
              <a:pathLst>
                <a:path w="1116" h="3124" extrusionOk="0">
                  <a:moveTo>
                    <a:pt x="297" y="7"/>
                  </a:moveTo>
                  <a:cubicBezTo>
                    <a:pt x="635" y="524"/>
                    <a:pt x="1023" y="1109"/>
                    <a:pt x="925" y="1756"/>
                  </a:cubicBezTo>
                  <a:cubicBezTo>
                    <a:pt x="845" y="2317"/>
                    <a:pt x="487" y="2809"/>
                    <a:pt x="13" y="3099"/>
                  </a:cubicBezTo>
                  <a:cubicBezTo>
                    <a:pt x="1" y="3105"/>
                    <a:pt x="7" y="3124"/>
                    <a:pt x="19" y="3117"/>
                  </a:cubicBezTo>
                  <a:cubicBezTo>
                    <a:pt x="260" y="3056"/>
                    <a:pt x="457" y="2853"/>
                    <a:pt x="604" y="2655"/>
                  </a:cubicBezTo>
                  <a:cubicBezTo>
                    <a:pt x="789" y="2409"/>
                    <a:pt x="919" y="2120"/>
                    <a:pt x="974" y="1818"/>
                  </a:cubicBezTo>
                  <a:cubicBezTo>
                    <a:pt x="1116" y="1128"/>
                    <a:pt x="678" y="524"/>
                    <a:pt x="303" y="1"/>
                  </a:cubicBezTo>
                  <a:cubicBezTo>
                    <a:pt x="297" y="1"/>
                    <a:pt x="297" y="1"/>
                    <a:pt x="297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638;p39"/>
            <p:cNvSpPr/>
            <p:nvPr/>
          </p:nvSpPr>
          <p:spPr>
            <a:xfrm>
              <a:off x="-2328145" y="-5313396"/>
              <a:ext cx="1366455" cy="319789"/>
            </a:xfrm>
            <a:custGeom>
              <a:avLst/>
              <a:gdLst/>
              <a:ahLst/>
              <a:cxnLst/>
              <a:rect l="l" t="t" r="r" b="b"/>
              <a:pathLst>
                <a:path w="2927" h="685" extrusionOk="0">
                  <a:moveTo>
                    <a:pt x="2902" y="1"/>
                  </a:moveTo>
                  <a:cubicBezTo>
                    <a:pt x="2428" y="93"/>
                    <a:pt x="1972" y="253"/>
                    <a:pt x="1504" y="376"/>
                  </a:cubicBezTo>
                  <a:cubicBezTo>
                    <a:pt x="1282" y="438"/>
                    <a:pt x="1060" y="487"/>
                    <a:pt x="832" y="524"/>
                  </a:cubicBezTo>
                  <a:cubicBezTo>
                    <a:pt x="568" y="567"/>
                    <a:pt x="303" y="555"/>
                    <a:pt x="32" y="561"/>
                  </a:cubicBezTo>
                  <a:cubicBezTo>
                    <a:pt x="7" y="567"/>
                    <a:pt x="1" y="604"/>
                    <a:pt x="26" y="611"/>
                  </a:cubicBezTo>
                  <a:cubicBezTo>
                    <a:pt x="481" y="684"/>
                    <a:pt x="968" y="574"/>
                    <a:pt x="1405" y="457"/>
                  </a:cubicBezTo>
                  <a:cubicBezTo>
                    <a:pt x="1910" y="327"/>
                    <a:pt x="2403" y="155"/>
                    <a:pt x="2908" y="25"/>
                  </a:cubicBezTo>
                  <a:cubicBezTo>
                    <a:pt x="2927" y="19"/>
                    <a:pt x="2920" y="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639;p39"/>
            <p:cNvSpPr/>
            <p:nvPr/>
          </p:nvSpPr>
          <p:spPr>
            <a:xfrm>
              <a:off x="251177" y="-6100965"/>
              <a:ext cx="713806" cy="1133033"/>
            </a:xfrm>
            <a:custGeom>
              <a:avLst/>
              <a:gdLst/>
              <a:ahLst/>
              <a:cxnLst/>
              <a:rect l="l" t="t" r="r" b="b"/>
              <a:pathLst>
                <a:path w="1529" h="2427" extrusionOk="0">
                  <a:moveTo>
                    <a:pt x="7" y="12"/>
                  </a:moveTo>
                  <a:cubicBezTo>
                    <a:pt x="161" y="271"/>
                    <a:pt x="278" y="561"/>
                    <a:pt x="401" y="838"/>
                  </a:cubicBezTo>
                  <a:cubicBezTo>
                    <a:pt x="512" y="1090"/>
                    <a:pt x="660" y="1324"/>
                    <a:pt x="789" y="1565"/>
                  </a:cubicBezTo>
                  <a:cubicBezTo>
                    <a:pt x="906" y="1774"/>
                    <a:pt x="1023" y="1977"/>
                    <a:pt x="1171" y="2174"/>
                  </a:cubicBezTo>
                  <a:cubicBezTo>
                    <a:pt x="1233" y="2261"/>
                    <a:pt x="1313" y="2353"/>
                    <a:pt x="1399" y="2427"/>
                  </a:cubicBezTo>
                  <a:lnTo>
                    <a:pt x="1528" y="2427"/>
                  </a:lnTo>
                  <a:cubicBezTo>
                    <a:pt x="1196" y="2187"/>
                    <a:pt x="1005" y="1811"/>
                    <a:pt x="801" y="1460"/>
                  </a:cubicBezTo>
                  <a:cubicBezTo>
                    <a:pt x="678" y="1244"/>
                    <a:pt x="549" y="1041"/>
                    <a:pt x="444" y="813"/>
                  </a:cubicBezTo>
                  <a:cubicBezTo>
                    <a:pt x="315" y="536"/>
                    <a:pt x="192" y="259"/>
                    <a:pt x="13" y="6"/>
                  </a:cubicBezTo>
                  <a:cubicBezTo>
                    <a:pt x="13" y="0"/>
                    <a:pt x="1" y="6"/>
                    <a:pt x="7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640;p39"/>
            <p:cNvSpPr/>
            <p:nvPr/>
          </p:nvSpPr>
          <p:spPr>
            <a:xfrm>
              <a:off x="455655" y="-5330669"/>
              <a:ext cx="284775" cy="362739"/>
            </a:xfrm>
            <a:custGeom>
              <a:avLst/>
              <a:gdLst/>
              <a:ahLst/>
              <a:cxnLst/>
              <a:rect l="l" t="t" r="r" b="b"/>
              <a:pathLst>
                <a:path w="610" h="777" extrusionOk="0">
                  <a:moveTo>
                    <a:pt x="6" y="19"/>
                  </a:moveTo>
                  <a:cubicBezTo>
                    <a:pt x="160" y="260"/>
                    <a:pt x="283" y="586"/>
                    <a:pt x="511" y="777"/>
                  </a:cubicBezTo>
                  <a:lnTo>
                    <a:pt x="610" y="777"/>
                  </a:lnTo>
                  <a:cubicBezTo>
                    <a:pt x="499" y="660"/>
                    <a:pt x="394" y="555"/>
                    <a:pt x="302" y="420"/>
                  </a:cubicBezTo>
                  <a:cubicBezTo>
                    <a:pt x="209" y="284"/>
                    <a:pt x="123" y="142"/>
                    <a:pt x="25" y="13"/>
                  </a:cubicBezTo>
                  <a:cubicBezTo>
                    <a:pt x="18" y="1"/>
                    <a:pt x="0" y="13"/>
                    <a:pt x="6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641;p39"/>
            <p:cNvSpPr/>
            <p:nvPr/>
          </p:nvSpPr>
          <p:spPr>
            <a:xfrm>
              <a:off x="302997" y="-5721419"/>
              <a:ext cx="69560" cy="184404"/>
            </a:xfrm>
            <a:custGeom>
              <a:avLst/>
              <a:gdLst/>
              <a:ahLst/>
              <a:cxnLst/>
              <a:rect l="l" t="t" r="r" b="b"/>
              <a:pathLst>
                <a:path w="149" h="395" extrusionOk="0">
                  <a:moveTo>
                    <a:pt x="142" y="376"/>
                  </a:moveTo>
                  <a:cubicBezTo>
                    <a:pt x="93" y="259"/>
                    <a:pt x="81" y="123"/>
                    <a:pt x="25" y="12"/>
                  </a:cubicBezTo>
                  <a:cubicBezTo>
                    <a:pt x="19" y="0"/>
                    <a:pt x="1" y="6"/>
                    <a:pt x="7" y="19"/>
                  </a:cubicBezTo>
                  <a:cubicBezTo>
                    <a:pt x="19" y="142"/>
                    <a:pt x="68" y="271"/>
                    <a:pt x="118" y="382"/>
                  </a:cubicBezTo>
                  <a:cubicBezTo>
                    <a:pt x="124" y="394"/>
                    <a:pt x="148" y="388"/>
                    <a:pt x="142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642;p39"/>
            <p:cNvSpPr/>
            <p:nvPr/>
          </p:nvSpPr>
          <p:spPr>
            <a:xfrm>
              <a:off x="216630" y="-5471190"/>
              <a:ext cx="150324" cy="503259"/>
            </a:xfrm>
            <a:custGeom>
              <a:avLst/>
              <a:gdLst/>
              <a:ahLst/>
              <a:cxnLst/>
              <a:rect l="l" t="t" r="r" b="b"/>
              <a:pathLst>
                <a:path w="322" h="1078" extrusionOk="0">
                  <a:moveTo>
                    <a:pt x="1" y="6"/>
                  </a:moveTo>
                  <a:cubicBezTo>
                    <a:pt x="62" y="345"/>
                    <a:pt x="62" y="764"/>
                    <a:pt x="241" y="1078"/>
                  </a:cubicBezTo>
                  <a:lnTo>
                    <a:pt x="321" y="1078"/>
                  </a:lnTo>
                  <a:cubicBezTo>
                    <a:pt x="266" y="924"/>
                    <a:pt x="198" y="776"/>
                    <a:pt x="161" y="622"/>
                  </a:cubicBezTo>
                  <a:cubicBezTo>
                    <a:pt x="106" y="413"/>
                    <a:pt x="56" y="209"/>
                    <a:pt x="7" y="6"/>
                  </a:cubicBezTo>
                  <a:cubicBezTo>
                    <a:pt x="7" y="0"/>
                    <a:pt x="1" y="0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643;p39"/>
            <p:cNvSpPr/>
            <p:nvPr/>
          </p:nvSpPr>
          <p:spPr>
            <a:xfrm>
              <a:off x="-185791" y="-5868009"/>
              <a:ext cx="279173" cy="900077"/>
            </a:xfrm>
            <a:custGeom>
              <a:avLst/>
              <a:gdLst/>
              <a:ahLst/>
              <a:cxnLst/>
              <a:rect l="l" t="t" r="r" b="b"/>
              <a:pathLst>
                <a:path w="598" h="1928" extrusionOk="0">
                  <a:moveTo>
                    <a:pt x="493" y="19"/>
                  </a:moveTo>
                  <a:cubicBezTo>
                    <a:pt x="432" y="678"/>
                    <a:pt x="530" y="1435"/>
                    <a:pt x="1" y="1928"/>
                  </a:cubicBezTo>
                  <a:lnTo>
                    <a:pt x="99" y="1928"/>
                  </a:lnTo>
                  <a:cubicBezTo>
                    <a:pt x="598" y="1460"/>
                    <a:pt x="481" y="634"/>
                    <a:pt x="518" y="19"/>
                  </a:cubicBezTo>
                  <a:cubicBezTo>
                    <a:pt x="518" y="0"/>
                    <a:pt x="493" y="0"/>
                    <a:pt x="493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644;p39"/>
            <p:cNvSpPr/>
            <p:nvPr/>
          </p:nvSpPr>
          <p:spPr>
            <a:xfrm>
              <a:off x="-577007" y="-5540283"/>
              <a:ext cx="506527" cy="572352"/>
            </a:xfrm>
            <a:custGeom>
              <a:avLst/>
              <a:gdLst/>
              <a:ahLst/>
              <a:cxnLst/>
              <a:rect l="l" t="t" r="r" b="b"/>
              <a:pathLst>
                <a:path w="1085" h="1226" extrusionOk="0">
                  <a:moveTo>
                    <a:pt x="1073" y="6"/>
                  </a:moveTo>
                  <a:cubicBezTo>
                    <a:pt x="962" y="296"/>
                    <a:pt x="765" y="591"/>
                    <a:pt x="549" y="819"/>
                  </a:cubicBezTo>
                  <a:cubicBezTo>
                    <a:pt x="438" y="936"/>
                    <a:pt x="315" y="1041"/>
                    <a:pt x="179" y="1134"/>
                  </a:cubicBezTo>
                  <a:cubicBezTo>
                    <a:pt x="124" y="1164"/>
                    <a:pt x="62" y="1195"/>
                    <a:pt x="1" y="1226"/>
                  </a:cubicBezTo>
                  <a:lnTo>
                    <a:pt x="167" y="1226"/>
                  </a:lnTo>
                  <a:cubicBezTo>
                    <a:pt x="333" y="1127"/>
                    <a:pt x="481" y="992"/>
                    <a:pt x="598" y="869"/>
                  </a:cubicBezTo>
                  <a:cubicBezTo>
                    <a:pt x="839" y="616"/>
                    <a:pt x="974" y="327"/>
                    <a:pt x="1085" y="6"/>
                  </a:cubicBezTo>
                  <a:cubicBezTo>
                    <a:pt x="1085" y="0"/>
                    <a:pt x="1079" y="0"/>
                    <a:pt x="107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645;p39"/>
            <p:cNvSpPr/>
            <p:nvPr/>
          </p:nvSpPr>
          <p:spPr>
            <a:xfrm>
              <a:off x="-427150" y="-6920746"/>
              <a:ext cx="474781" cy="776830"/>
            </a:xfrm>
            <a:custGeom>
              <a:avLst/>
              <a:gdLst/>
              <a:ahLst/>
              <a:cxnLst/>
              <a:rect l="l" t="t" r="r" b="b"/>
              <a:pathLst>
                <a:path w="1017" h="1664" extrusionOk="0">
                  <a:moveTo>
                    <a:pt x="1016" y="1651"/>
                  </a:moveTo>
                  <a:cubicBezTo>
                    <a:pt x="979" y="1337"/>
                    <a:pt x="856" y="1048"/>
                    <a:pt x="678" y="789"/>
                  </a:cubicBezTo>
                  <a:cubicBezTo>
                    <a:pt x="493" y="524"/>
                    <a:pt x="277" y="253"/>
                    <a:pt x="49" y="19"/>
                  </a:cubicBezTo>
                  <a:cubicBezTo>
                    <a:pt x="31" y="1"/>
                    <a:pt x="0" y="25"/>
                    <a:pt x="12" y="50"/>
                  </a:cubicBezTo>
                  <a:cubicBezTo>
                    <a:pt x="154" y="309"/>
                    <a:pt x="388" y="524"/>
                    <a:pt x="573" y="752"/>
                  </a:cubicBezTo>
                  <a:cubicBezTo>
                    <a:pt x="782" y="1023"/>
                    <a:pt x="936" y="1313"/>
                    <a:pt x="992" y="1651"/>
                  </a:cubicBezTo>
                  <a:cubicBezTo>
                    <a:pt x="998" y="1664"/>
                    <a:pt x="1016" y="1658"/>
                    <a:pt x="1016" y="1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646;p39"/>
            <p:cNvSpPr/>
            <p:nvPr/>
          </p:nvSpPr>
          <p:spPr>
            <a:xfrm>
              <a:off x="855275" y="-5914227"/>
              <a:ext cx="467" cy="4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647;p39"/>
            <p:cNvSpPr/>
            <p:nvPr/>
          </p:nvSpPr>
          <p:spPr>
            <a:xfrm>
              <a:off x="1312316" y="-6920746"/>
              <a:ext cx="1257214" cy="1472896"/>
            </a:xfrm>
            <a:custGeom>
              <a:avLst/>
              <a:gdLst/>
              <a:ahLst/>
              <a:cxnLst/>
              <a:rect l="l" t="t" r="r" b="b"/>
              <a:pathLst>
                <a:path w="2693" h="3155" extrusionOk="0">
                  <a:moveTo>
                    <a:pt x="7" y="2705"/>
                  </a:moveTo>
                  <a:cubicBezTo>
                    <a:pt x="789" y="3154"/>
                    <a:pt x="1928" y="2945"/>
                    <a:pt x="2421" y="2169"/>
                  </a:cubicBezTo>
                  <a:cubicBezTo>
                    <a:pt x="2661" y="1793"/>
                    <a:pt x="2692" y="1325"/>
                    <a:pt x="2544" y="912"/>
                  </a:cubicBezTo>
                  <a:cubicBezTo>
                    <a:pt x="2403" y="524"/>
                    <a:pt x="1971" y="1"/>
                    <a:pt x="1516" y="50"/>
                  </a:cubicBezTo>
                  <a:cubicBezTo>
                    <a:pt x="1466" y="56"/>
                    <a:pt x="1466" y="124"/>
                    <a:pt x="1516" y="124"/>
                  </a:cubicBezTo>
                  <a:cubicBezTo>
                    <a:pt x="1984" y="149"/>
                    <a:pt x="2366" y="592"/>
                    <a:pt x="2507" y="1005"/>
                  </a:cubicBezTo>
                  <a:cubicBezTo>
                    <a:pt x="2637" y="1399"/>
                    <a:pt x="2563" y="1824"/>
                    <a:pt x="2341" y="2169"/>
                  </a:cubicBezTo>
                  <a:cubicBezTo>
                    <a:pt x="1885" y="2896"/>
                    <a:pt x="740" y="3093"/>
                    <a:pt x="7" y="2699"/>
                  </a:cubicBezTo>
                  <a:cubicBezTo>
                    <a:pt x="0" y="2699"/>
                    <a:pt x="0" y="2699"/>
                    <a:pt x="7" y="2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648;p39"/>
            <p:cNvSpPr/>
            <p:nvPr/>
          </p:nvSpPr>
          <p:spPr>
            <a:xfrm>
              <a:off x="886553" y="-6768087"/>
              <a:ext cx="1797820" cy="1682509"/>
            </a:xfrm>
            <a:custGeom>
              <a:avLst/>
              <a:gdLst/>
              <a:ahLst/>
              <a:cxnLst/>
              <a:rect l="l" t="t" r="r" b="b"/>
              <a:pathLst>
                <a:path w="3851" h="3604" extrusionOk="0">
                  <a:moveTo>
                    <a:pt x="7" y="2544"/>
                  </a:moveTo>
                  <a:cubicBezTo>
                    <a:pt x="414" y="2901"/>
                    <a:pt x="802" y="3295"/>
                    <a:pt x="1337" y="3449"/>
                  </a:cubicBezTo>
                  <a:cubicBezTo>
                    <a:pt x="1886" y="3603"/>
                    <a:pt x="2532" y="3425"/>
                    <a:pt x="2988" y="3117"/>
                  </a:cubicBezTo>
                  <a:cubicBezTo>
                    <a:pt x="3481" y="2784"/>
                    <a:pt x="3776" y="2273"/>
                    <a:pt x="3813" y="1682"/>
                  </a:cubicBezTo>
                  <a:cubicBezTo>
                    <a:pt x="3850" y="1121"/>
                    <a:pt x="3641" y="425"/>
                    <a:pt x="3234" y="19"/>
                  </a:cubicBezTo>
                  <a:cubicBezTo>
                    <a:pt x="3216" y="0"/>
                    <a:pt x="3179" y="25"/>
                    <a:pt x="3191" y="56"/>
                  </a:cubicBezTo>
                  <a:cubicBezTo>
                    <a:pt x="3339" y="284"/>
                    <a:pt x="3487" y="499"/>
                    <a:pt x="3598" y="752"/>
                  </a:cubicBezTo>
                  <a:cubicBezTo>
                    <a:pt x="3715" y="1035"/>
                    <a:pt x="3783" y="1324"/>
                    <a:pt x="3776" y="1632"/>
                  </a:cubicBezTo>
                  <a:cubicBezTo>
                    <a:pt x="3776" y="1947"/>
                    <a:pt x="3696" y="2224"/>
                    <a:pt x="3524" y="2482"/>
                  </a:cubicBezTo>
                  <a:cubicBezTo>
                    <a:pt x="3364" y="2723"/>
                    <a:pt x="3154" y="2926"/>
                    <a:pt x="2914" y="3080"/>
                  </a:cubicBezTo>
                  <a:cubicBezTo>
                    <a:pt x="2452" y="3375"/>
                    <a:pt x="1849" y="3505"/>
                    <a:pt x="1313" y="3382"/>
                  </a:cubicBezTo>
                  <a:cubicBezTo>
                    <a:pt x="808" y="3265"/>
                    <a:pt x="407" y="2852"/>
                    <a:pt x="19" y="2532"/>
                  </a:cubicBezTo>
                  <a:cubicBezTo>
                    <a:pt x="13" y="2526"/>
                    <a:pt x="1" y="2538"/>
                    <a:pt x="7" y="2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649;p39"/>
            <p:cNvSpPr/>
            <p:nvPr/>
          </p:nvSpPr>
          <p:spPr>
            <a:xfrm>
              <a:off x="2025189" y="-6894603"/>
              <a:ext cx="403354" cy="788034"/>
            </a:xfrm>
            <a:custGeom>
              <a:avLst/>
              <a:gdLst/>
              <a:ahLst/>
              <a:cxnLst/>
              <a:rect l="l" t="t" r="r" b="b"/>
              <a:pathLst>
                <a:path w="864" h="1688" extrusionOk="0">
                  <a:moveTo>
                    <a:pt x="722" y="1676"/>
                  </a:moveTo>
                  <a:cubicBezTo>
                    <a:pt x="839" y="1349"/>
                    <a:pt x="863" y="980"/>
                    <a:pt x="722" y="653"/>
                  </a:cubicBezTo>
                  <a:cubicBezTo>
                    <a:pt x="605" y="382"/>
                    <a:pt x="340" y="80"/>
                    <a:pt x="44" y="6"/>
                  </a:cubicBezTo>
                  <a:cubicBezTo>
                    <a:pt x="19" y="0"/>
                    <a:pt x="1" y="31"/>
                    <a:pt x="19" y="49"/>
                  </a:cubicBezTo>
                  <a:cubicBezTo>
                    <a:pt x="112" y="148"/>
                    <a:pt x="241" y="203"/>
                    <a:pt x="346" y="290"/>
                  </a:cubicBezTo>
                  <a:cubicBezTo>
                    <a:pt x="457" y="376"/>
                    <a:pt x="543" y="487"/>
                    <a:pt x="611" y="610"/>
                  </a:cubicBezTo>
                  <a:cubicBezTo>
                    <a:pt x="789" y="912"/>
                    <a:pt x="795" y="1337"/>
                    <a:pt x="703" y="1669"/>
                  </a:cubicBezTo>
                  <a:cubicBezTo>
                    <a:pt x="697" y="1682"/>
                    <a:pt x="715" y="1688"/>
                    <a:pt x="722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650;p39"/>
            <p:cNvSpPr/>
            <p:nvPr/>
          </p:nvSpPr>
          <p:spPr>
            <a:xfrm>
              <a:off x="927169" y="-6725138"/>
              <a:ext cx="1383262" cy="831451"/>
            </a:xfrm>
            <a:custGeom>
              <a:avLst/>
              <a:gdLst/>
              <a:ahLst/>
              <a:cxnLst/>
              <a:rect l="l" t="t" r="r" b="b"/>
              <a:pathLst>
                <a:path w="2963" h="1781" extrusionOk="0">
                  <a:moveTo>
                    <a:pt x="6" y="641"/>
                  </a:moveTo>
                  <a:cubicBezTo>
                    <a:pt x="598" y="1103"/>
                    <a:pt x="1392" y="1781"/>
                    <a:pt x="2205" y="1503"/>
                  </a:cubicBezTo>
                  <a:cubicBezTo>
                    <a:pt x="2766" y="1313"/>
                    <a:pt x="2963" y="487"/>
                    <a:pt x="2636" y="19"/>
                  </a:cubicBezTo>
                  <a:cubicBezTo>
                    <a:pt x="2624" y="1"/>
                    <a:pt x="2599" y="13"/>
                    <a:pt x="2599" y="38"/>
                  </a:cubicBezTo>
                  <a:cubicBezTo>
                    <a:pt x="2661" y="333"/>
                    <a:pt x="2741" y="592"/>
                    <a:pt x="2655" y="900"/>
                  </a:cubicBezTo>
                  <a:cubicBezTo>
                    <a:pt x="2581" y="1183"/>
                    <a:pt x="2359" y="1386"/>
                    <a:pt x="2076" y="1454"/>
                  </a:cubicBezTo>
                  <a:cubicBezTo>
                    <a:pt x="1706" y="1547"/>
                    <a:pt x="1281" y="1399"/>
                    <a:pt x="955" y="1239"/>
                  </a:cubicBezTo>
                  <a:cubicBezTo>
                    <a:pt x="622" y="1072"/>
                    <a:pt x="308" y="851"/>
                    <a:pt x="12" y="635"/>
                  </a:cubicBezTo>
                  <a:cubicBezTo>
                    <a:pt x="6" y="629"/>
                    <a:pt x="0" y="641"/>
                    <a:pt x="6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651;p39"/>
            <p:cNvSpPr/>
            <p:nvPr/>
          </p:nvSpPr>
          <p:spPr>
            <a:xfrm>
              <a:off x="222699" y="-6998242"/>
              <a:ext cx="408489" cy="339863"/>
            </a:xfrm>
            <a:custGeom>
              <a:avLst/>
              <a:gdLst/>
              <a:ahLst/>
              <a:cxnLst/>
              <a:rect l="l" t="t" r="r" b="b"/>
              <a:pathLst>
                <a:path w="875" h="728" extrusionOk="0">
                  <a:moveTo>
                    <a:pt x="856" y="684"/>
                  </a:moveTo>
                  <a:cubicBezTo>
                    <a:pt x="598" y="450"/>
                    <a:pt x="333" y="191"/>
                    <a:pt x="31" y="13"/>
                  </a:cubicBezTo>
                  <a:cubicBezTo>
                    <a:pt x="19" y="0"/>
                    <a:pt x="0" y="19"/>
                    <a:pt x="12" y="31"/>
                  </a:cubicBezTo>
                  <a:cubicBezTo>
                    <a:pt x="246" y="296"/>
                    <a:pt x="561" y="487"/>
                    <a:pt x="832" y="709"/>
                  </a:cubicBezTo>
                  <a:cubicBezTo>
                    <a:pt x="850" y="727"/>
                    <a:pt x="875" y="703"/>
                    <a:pt x="856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652;p39"/>
            <p:cNvSpPr/>
            <p:nvPr/>
          </p:nvSpPr>
          <p:spPr>
            <a:xfrm>
              <a:off x="-2227306" y="-7636420"/>
              <a:ext cx="1748801" cy="770761"/>
            </a:xfrm>
            <a:custGeom>
              <a:avLst/>
              <a:gdLst/>
              <a:ahLst/>
              <a:cxnLst/>
              <a:rect l="l" t="t" r="r" b="b"/>
              <a:pathLst>
                <a:path w="3746" h="1651" extrusionOk="0">
                  <a:moveTo>
                    <a:pt x="3733" y="314"/>
                  </a:moveTo>
                  <a:cubicBezTo>
                    <a:pt x="3099" y="0"/>
                    <a:pt x="2255" y="86"/>
                    <a:pt x="1602" y="290"/>
                  </a:cubicBezTo>
                  <a:cubicBezTo>
                    <a:pt x="943" y="487"/>
                    <a:pt x="173" y="893"/>
                    <a:pt x="7" y="1614"/>
                  </a:cubicBezTo>
                  <a:cubicBezTo>
                    <a:pt x="0" y="1645"/>
                    <a:pt x="37" y="1651"/>
                    <a:pt x="50" y="1632"/>
                  </a:cubicBezTo>
                  <a:cubicBezTo>
                    <a:pt x="148" y="1503"/>
                    <a:pt x="191" y="1337"/>
                    <a:pt x="290" y="1201"/>
                  </a:cubicBezTo>
                  <a:cubicBezTo>
                    <a:pt x="401" y="1053"/>
                    <a:pt x="542" y="930"/>
                    <a:pt x="690" y="819"/>
                  </a:cubicBezTo>
                  <a:cubicBezTo>
                    <a:pt x="967" y="616"/>
                    <a:pt x="1294" y="474"/>
                    <a:pt x="1620" y="364"/>
                  </a:cubicBezTo>
                  <a:cubicBezTo>
                    <a:pt x="1934" y="259"/>
                    <a:pt x="2261" y="203"/>
                    <a:pt x="2594" y="185"/>
                  </a:cubicBezTo>
                  <a:cubicBezTo>
                    <a:pt x="2963" y="166"/>
                    <a:pt x="3376" y="173"/>
                    <a:pt x="3721" y="333"/>
                  </a:cubicBezTo>
                  <a:cubicBezTo>
                    <a:pt x="3733" y="339"/>
                    <a:pt x="3745" y="320"/>
                    <a:pt x="3733" y="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653;p39"/>
            <p:cNvSpPr/>
            <p:nvPr/>
          </p:nvSpPr>
          <p:spPr>
            <a:xfrm>
              <a:off x="-2020493" y="-7182180"/>
              <a:ext cx="1087749" cy="851525"/>
            </a:xfrm>
            <a:custGeom>
              <a:avLst/>
              <a:gdLst/>
              <a:ahLst/>
              <a:cxnLst/>
              <a:rect l="l" t="t" r="r" b="b"/>
              <a:pathLst>
                <a:path w="2330" h="1824" extrusionOk="0">
                  <a:moveTo>
                    <a:pt x="2317" y="179"/>
                  </a:moveTo>
                  <a:cubicBezTo>
                    <a:pt x="1904" y="37"/>
                    <a:pt x="1491" y="0"/>
                    <a:pt x="1066" y="93"/>
                  </a:cubicBezTo>
                  <a:cubicBezTo>
                    <a:pt x="734" y="160"/>
                    <a:pt x="358" y="327"/>
                    <a:pt x="223" y="659"/>
                  </a:cubicBezTo>
                  <a:cubicBezTo>
                    <a:pt x="1" y="1171"/>
                    <a:pt x="561" y="1823"/>
                    <a:pt x="1097" y="1762"/>
                  </a:cubicBezTo>
                  <a:cubicBezTo>
                    <a:pt x="1128" y="1756"/>
                    <a:pt x="1140" y="1713"/>
                    <a:pt x="1103" y="1706"/>
                  </a:cubicBezTo>
                  <a:cubicBezTo>
                    <a:pt x="845" y="1639"/>
                    <a:pt x="623" y="1577"/>
                    <a:pt x="438" y="1361"/>
                  </a:cubicBezTo>
                  <a:cubicBezTo>
                    <a:pt x="266" y="1164"/>
                    <a:pt x="204" y="881"/>
                    <a:pt x="321" y="641"/>
                  </a:cubicBezTo>
                  <a:cubicBezTo>
                    <a:pt x="463" y="351"/>
                    <a:pt x="851" y="222"/>
                    <a:pt x="1134" y="148"/>
                  </a:cubicBezTo>
                  <a:cubicBezTo>
                    <a:pt x="1516" y="62"/>
                    <a:pt x="1941" y="93"/>
                    <a:pt x="2311" y="197"/>
                  </a:cubicBezTo>
                  <a:cubicBezTo>
                    <a:pt x="2323" y="197"/>
                    <a:pt x="2329" y="185"/>
                    <a:pt x="231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654;p39"/>
            <p:cNvSpPr/>
            <p:nvPr/>
          </p:nvSpPr>
          <p:spPr>
            <a:xfrm>
              <a:off x="-570938" y="-7167707"/>
              <a:ext cx="1464026" cy="1161977"/>
            </a:xfrm>
            <a:custGeom>
              <a:avLst/>
              <a:gdLst/>
              <a:ahLst/>
              <a:cxnLst/>
              <a:rect l="l" t="t" r="r" b="b"/>
              <a:pathLst>
                <a:path w="3136" h="2489" extrusionOk="0">
                  <a:moveTo>
                    <a:pt x="3123" y="2464"/>
                  </a:moveTo>
                  <a:cubicBezTo>
                    <a:pt x="2569" y="2131"/>
                    <a:pt x="2107" y="1657"/>
                    <a:pt x="1639" y="1213"/>
                  </a:cubicBezTo>
                  <a:cubicBezTo>
                    <a:pt x="1411" y="992"/>
                    <a:pt x="1164" y="788"/>
                    <a:pt x="912" y="598"/>
                  </a:cubicBezTo>
                  <a:cubicBezTo>
                    <a:pt x="647" y="394"/>
                    <a:pt x="364" y="166"/>
                    <a:pt x="62" y="19"/>
                  </a:cubicBezTo>
                  <a:cubicBezTo>
                    <a:pt x="31" y="0"/>
                    <a:pt x="0" y="37"/>
                    <a:pt x="25" y="62"/>
                  </a:cubicBezTo>
                  <a:cubicBezTo>
                    <a:pt x="277" y="271"/>
                    <a:pt x="561" y="437"/>
                    <a:pt x="826" y="628"/>
                  </a:cubicBezTo>
                  <a:cubicBezTo>
                    <a:pt x="1109" y="838"/>
                    <a:pt x="1380" y="1053"/>
                    <a:pt x="1645" y="1287"/>
                  </a:cubicBezTo>
                  <a:cubicBezTo>
                    <a:pt x="2119" y="1712"/>
                    <a:pt x="2550" y="2174"/>
                    <a:pt x="3117" y="2482"/>
                  </a:cubicBezTo>
                  <a:cubicBezTo>
                    <a:pt x="3123" y="2488"/>
                    <a:pt x="3135" y="2470"/>
                    <a:pt x="3123" y="2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655;p39"/>
            <p:cNvSpPr/>
            <p:nvPr/>
          </p:nvSpPr>
          <p:spPr>
            <a:xfrm>
              <a:off x="3221714" y="-6452033"/>
              <a:ext cx="1368790" cy="1024258"/>
            </a:xfrm>
            <a:custGeom>
              <a:avLst/>
              <a:gdLst/>
              <a:ahLst/>
              <a:cxnLst/>
              <a:rect l="l" t="t" r="r" b="b"/>
              <a:pathLst>
                <a:path w="2932" h="2194" extrusionOk="0">
                  <a:moveTo>
                    <a:pt x="6" y="1682"/>
                  </a:moveTo>
                  <a:cubicBezTo>
                    <a:pt x="499" y="1849"/>
                    <a:pt x="943" y="2163"/>
                    <a:pt x="1485" y="2181"/>
                  </a:cubicBezTo>
                  <a:cubicBezTo>
                    <a:pt x="1910" y="2193"/>
                    <a:pt x="2298" y="1959"/>
                    <a:pt x="2556" y="1627"/>
                  </a:cubicBezTo>
                  <a:cubicBezTo>
                    <a:pt x="2759" y="1362"/>
                    <a:pt x="2932" y="999"/>
                    <a:pt x="2877" y="654"/>
                  </a:cubicBezTo>
                  <a:cubicBezTo>
                    <a:pt x="2803" y="253"/>
                    <a:pt x="2439" y="50"/>
                    <a:pt x="2057" y="7"/>
                  </a:cubicBezTo>
                  <a:cubicBezTo>
                    <a:pt x="2027" y="1"/>
                    <a:pt x="2014" y="50"/>
                    <a:pt x="2045" y="62"/>
                  </a:cubicBezTo>
                  <a:cubicBezTo>
                    <a:pt x="2230" y="149"/>
                    <a:pt x="2427" y="173"/>
                    <a:pt x="2587" y="303"/>
                  </a:cubicBezTo>
                  <a:cubicBezTo>
                    <a:pt x="2716" y="407"/>
                    <a:pt x="2784" y="567"/>
                    <a:pt x="2796" y="728"/>
                  </a:cubicBezTo>
                  <a:cubicBezTo>
                    <a:pt x="2827" y="1060"/>
                    <a:pt x="2649" y="1393"/>
                    <a:pt x="2445" y="1639"/>
                  </a:cubicBezTo>
                  <a:cubicBezTo>
                    <a:pt x="2156" y="1984"/>
                    <a:pt x="1737" y="2150"/>
                    <a:pt x="1294" y="2089"/>
                  </a:cubicBezTo>
                  <a:cubicBezTo>
                    <a:pt x="850" y="2027"/>
                    <a:pt x="431" y="1805"/>
                    <a:pt x="6" y="1676"/>
                  </a:cubicBezTo>
                  <a:cubicBezTo>
                    <a:pt x="0" y="1676"/>
                    <a:pt x="0" y="1682"/>
                    <a:pt x="6" y="1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656;p39"/>
            <p:cNvSpPr/>
            <p:nvPr/>
          </p:nvSpPr>
          <p:spPr>
            <a:xfrm>
              <a:off x="3465875" y="-6431959"/>
              <a:ext cx="1305765" cy="1294561"/>
            </a:xfrm>
            <a:custGeom>
              <a:avLst/>
              <a:gdLst/>
              <a:ahLst/>
              <a:cxnLst/>
              <a:rect l="l" t="t" r="r" b="b"/>
              <a:pathLst>
                <a:path w="2797" h="2773" extrusionOk="0">
                  <a:moveTo>
                    <a:pt x="7" y="2298"/>
                  </a:moveTo>
                  <a:cubicBezTo>
                    <a:pt x="777" y="2772"/>
                    <a:pt x="1836" y="2662"/>
                    <a:pt x="2440" y="1966"/>
                  </a:cubicBezTo>
                  <a:cubicBezTo>
                    <a:pt x="2680" y="1688"/>
                    <a:pt x="2797" y="1331"/>
                    <a:pt x="2748" y="974"/>
                  </a:cubicBezTo>
                  <a:cubicBezTo>
                    <a:pt x="2686" y="549"/>
                    <a:pt x="2341" y="186"/>
                    <a:pt x="1959" y="19"/>
                  </a:cubicBezTo>
                  <a:cubicBezTo>
                    <a:pt x="1929" y="1"/>
                    <a:pt x="1904" y="44"/>
                    <a:pt x="1935" y="69"/>
                  </a:cubicBezTo>
                  <a:cubicBezTo>
                    <a:pt x="2273" y="315"/>
                    <a:pt x="2581" y="555"/>
                    <a:pt x="2661" y="992"/>
                  </a:cubicBezTo>
                  <a:cubicBezTo>
                    <a:pt x="2729" y="1356"/>
                    <a:pt x="2557" y="1713"/>
                    <a:pt x="2323" y="1972"/>
                  </a:cubicBezTo>
                  <a:cubicBezTo>
                    <a:pt x="1756" y="2588"/>
                    <a:pt x="727" y="2668"/>
                    <a:pt x="13" y="2286"/>
                  </a:cubicBezTo>
                  <a:cubicBezTo>
                    <a:pt x="7" y="2286"/>
                    <a:pt x="1" y="2292"/>
                    <a:pt x="7" y="2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657;p39"/>
            <p:cNvSpPr/>
            <p:nvPr/>
          </p:nvSpPr>
          <p:spPr>
            <a:xfrm>
              <a:off x="2689511" y="-5862407"/>
              <a:ext cx="339863" cy="894475"/>
            </a:xfrm>
            <a:custGeom>
              <a:avLst/>
              <a:gdLst/>
              <a:ahLst/>
              <a:cxnLst/>
              <a:rect l="l" t="t" r="r" b="b"/>
              <a:pathLst>
                <a:path w="728" h="1916" extrusionOk="0">
                  <a:moveTo>
                    <a:pt x="629" y="7"/>
                  </a:moveTo>
                  <a:cubicBezTo>
                    <a:pt x="666" y="401"/>
                    <a:pt x="641" y="820"/>
                    <a:pt x="537" y="1201"/>
                  </a:cubicBezTo>
                  <a:cubicBezTo>
                    <a:pt x="475" y="1405"/>
                    <a:pt x="383" y="1602"/>
                    <a:pt x="235" y="1750"/>
                  </a:cubicBezTo>
                  <a:cubicBezTo>
                    <a:pt x="167" y="1824"/>
                    <a:pt x="87" y="1873"/>
                    <a:pt x="1" y="1916"/>
                  </a:cubicBezTo>
                  <a:lnTo>
                    <a:pt x="161" y="1916"/>
                  </a:lnTo>
                  <a:cubicBezTo>
                    <a:pt x="346" y="1787"/>
                    <a:pt x="481" y="1583"/>
                    <a:pt x="567" y="1362"/>
                  </a:cubicBezTo>
                  <a:cubicBezTo>
                    <a:pt x="728" y="930"/>
                    <a:pt x="697" y="450"/>
                    <a:pt x="641" y="7"/>
                  </a:cubicBezTo>
                  <a:cubicBezTo>
                    <a:pt x="641" y="0"/>
                    <a:pt x="629" y="0"/>
                    <a:pt x="629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658;p39"/>
            <p:cNvSpPr/>
            <p:nvPr/>
          </p:nvSpPr>
          <p:spPr>
            <a:xfrm>
              <a:off x="1505124" y="-7018317"/>
              <a:ext cx="1397734" cy="874401"/>
            </a:xfrm>
            <a:custGeom>
              <a:avLst/>
              <a:gdLst/>
              <a:ahLst/>
              <a:cxnLst/>
              <a:rect l="l" t="t" r="r" b="b"/>
              <a:pathLst>
                <a:path w="2994" h="1873" extrusionOk="0">
                  <a:moveTo>
                    <a:pt x="2987" y="1854"/>
                  </a:moveTo>
                  <a:cubicBezTo>
                    <a:pt x="2747" y="1060"/>
                    <a:pt x="2187" y="191"/>
                    <a:pt x="1312" y="50"/>
                  </a:cubicBezTo>
                  <a:cubicBezTo>
                    <a:pt x="1016" y="0"/>
                    <a:pt x="690" y="7"/>
                    <a:pt x="413" y="130"/>
                  </a:cubicBezTo>
                  <a:cubicBezTo>
                    <a:pt x="173" y="241"/>
                    <a:pt x="0" y="499"/>
                    <a:pt x="74" y="764"/>
                  </a:cubicBezTo>
                  <a:cubicBezTo>
                    <a:pt x="80" y="789"/>
                    <a:pt x="117" y="789"/>
                    <a:pt x="129" y="764"/>
                  </a:cubicBezTo>
                  <a:cubicBezTo>
                    <a:pt x="160" y="641"/>
                    <a:pt x="136" y="524"/>
                    <a:pt x="203" y="407"/>
                  </a:cubicBezTo>
                  <a:cubicBezTo>
                    <a:pt x="271" y="290"/>
                    <a:pt x="400" y="216"/>
                    <a:pt x="524" y="173"/>
                  </a:cubicBezTo>
                  <a:cubicBezTo>
                    <a:pt x="795" y="74"/>
                    <a:pt x="1109" y="87"/>
                    <a:pt x="1386" y="142"/>
                  </a:cubicBezTo>
                  <a:cubicBezTo>
                    <a:pt x="2193" y="296"/>
                    <a:pt x="2686" y="1158"/>
                    <a:pt x="2963" y="1860"/>
                  </a:cubicBezTo>
                  <a:cubicBezTo>
                    <a:pt x="2969" y="1873"/>
                    <a:pt x="2993" y="1867"/>
                    <a:pt x="2987" y="1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659;p39"/>
            <p:cNvSpPr/>
            <p:nvPr/>
          </p:nvSpPr>
          <p:spPr>
            <a:xfrm>
              <a:off x="3086329" y="-6411884"/>
              <a:ext cx="1018656" cy="751154"/>
            </a:xfrm>
            <a:custGeom>
              <a:avLst/>
              <a:gdLst/>
              <a:ahLst/>
              <a:cxnLst/>
              <a:rect l="l" t="t" r="r" b="b"/>
              <a:pathLst>
                <a:path w="2182" h="1609" extrusionOk="0">
                  <a:moveTo>
                    <a:pt x="7" y="26"/>
                  </a:moveTo>
                  <a:cubicBezTo>
                    <a:pt x="333" y="377"/>
                    <a:pt x="598" y="783"/>
                    <a:pt x="949" y="1110"/>
                  </a:cubicBezTo>
                  <a:cubicBezTo>
                    <a:pt x="1103" y="1251"/>
                    <a:pt x="1276" y="1368"/>
                    <a:pt x="1467" y="1442"/>
                  </a:cubicBezTo>
                  <a:cubicBezTo>
                    <a:pt x="1670" y="1522"/>
                    <a:pt x="1941" y="1609"/>
                    <a:pt x="2156" y="1547"/>
                  </a:cubicBezTo>
                  <a:cubicBezTo>
                    <a:pt x="2181" y="1547"/>
                    <a:pt x="2181" y="1510"/>
                    <a:pt x="2156" y="1504"/>
                  </a:cubicBezTo>
                  <a:cubicBezTo>
                    <a:pt x="1935" y="1442"/>
                    <a:pt x="1713" y="1448"/>
                    <a:pt x="1491" y="1362"/>
                  </a:cubicBezTo>
                  <a:cubicBezTo>
                    <a:pt x="1276" y="1282"/>
                    <a:pt x="1085" y="1134"/>
                    <a:pt x="912" y="974"/>
                  </a:cubicBezTo>
                  <a:cubicBezTo>
                    <a:pt x="592" y="678"/>
                    <a:pt x="333" y="321"/>
                    <a:pt x="25" y="7"/>
                  </a:cubicBezTo>
                  <a:cubicBezTo>
                    <a:pt x="13" y="1"/>
                    <a:pt x="1" y="13"/>
                    <a:pt x="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660;p39"/>
            <p:cNvSpPr/>
            <p:nvPr/>
          </p:nvSpPr>
          <p:spPr>
            <a:xfrm>
              <a:off x="6444815" y="-5353545"/>
              <a:ext cx="1073277" cy="247895"/>
            </a:xfrm>
            <a:custGeom>
              <a:avLst/>
              <a:gdLst/>
              <a:ahLst/>
              <a:cxnLst/>
              <a:rect l="l" t="t" r="r" b="b"/>
              <a:pathLst>
                <a:path w="2299" h="531" extrusionOk="0">
                  <a:moveTo>
                    <a:pt x="19" y="142"/>
                  </a:moveTo>
                  <a:cubicBezTo>
                    <a:pt x="401" y="148"/>
                    <a:pt x="783" y="93"/>
                    <a:pt x="1165" y="87"/>
                  </a:cubicBezTo>
                  <a:cubicBezTo>
                    <a:pt x="1590" y="81"/>
                    <a:pt x="1959" y="155"/>
                    <a:pt x="2230" y="499"/>
                  </a:cubicBezTo>
                  <a:cubicBezTo>
                    <a:pt x="2255" y="530"/>
                    <a:pt x="2298" y="493"/>
                    <a:pt x="2280" y="462"/>
                  </a:cubicBezTo>
                  <a:cubicBezTo>
                    <a:pt x="2119" y="111"/>
                    <a:pt x="1670" y="31"/>
                    <a:pt x="1331" y="19"/>
                  </a:cubicBezTo>
                  <a:cubicBezTo>
                    <a:pt x="888" y="1"/>
                    <a:pt x="456" y="105"/>
                    <a:pt x="19" y="118"/>
                  </a:cubicBezTo>
                  <a:cubicBezTo>
                    <a:pt x="1" y="118"/>
                    <a:pt x="1" y="142"/>
                    <a:pt x="19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661;p39"/>
            <p:cNvSpPr/>
            <p:nvPr/>
          </p:nvSpPr>
          <p:spPr>
            <a:xfrm>
              <a:off x="5789364" y="-5566427"/>
              <a:ext cx="457508" cy="236224"/>
            </a:xfrm>
            <a:custGeom>
              <a:avLst/>
              <a:gdLst/>
              <a:ahLst/>
              <a:cxnLst/>
              <a:rect l="l" t="t" r="r" b="b"/>
              <a:pathLst>
                <a:path w="980" h="506" extrusionOk="0">
                  <a:moveTo>
                    <a:pt x="961" y="444"/>
                  </a:moveTo>
                  <a:cubicBezTo>
                    <a:pt x="592" y="444"/>
                    <a:pt x="327" y="204"/>
                    <a:pt x="37" y="13"/>
                  </a:cubicBezTo>
                  <a:cubicBezTo>
                    <a:pt x="19" y="1"/>
                    <a:pt x="0" y="25"/>
                    <a:pt x="13" y="44"/>
                  </a:cubicBezTo>
                  <a:cubicBezTo>
                    <a:pt x="228" y="309"/>
                    <a:pt x="622" y="506"/>
                    <a:pt x="961" y="469"/>
                  </a:cubicBezTo>
                  <a:cubicBezTo>
                    <a:pt x="980" y="469"/>
                    <a:pt x="980" y="444"/>
                    <a:pt x="961" y="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662;p39"/>
            <p:cNvSpPr/>
            <p:nvPr/>
          </p:nvSpPr>
          <p:spPr>
            <a:xfrm>
              <a:off x="3583986" y="-6805435"/>
              <a:ext cx="1578870" cy="541073"/>
            </a:xfrm>
            <a:custGeom>
              <a:avLst/>
              <a:gdLst/>
              <a:ahLst/>
              <a:cxnLst/>
              <a:rect l="l" t="t" r="r" b="b"/>
              <a:pathLst>
                <a:path w="3382" h="1159" extrusionOk="0">
                  <a:moveTo>
                    <a:pt x="3375" y="986"/>
                  </a:moveTo>
                  <a:cubicBezTo>
                    <a:pt x="2827" y="419"/>
                    <a:pt x="2113" y="0"/>
                    <a:pt x="1300" y="105"/>
                  </a:cubicBezTo>
                  <a:cubicBezTo>
                    <a:pt x="992" y="142"/>
                    <a:pt x="684" y="247"/>
                    <a:pt x="425" y="425"/>
                  </a:cubicBezTo>
                  <a:cubicBezTo>
                    <a:pt x="228" y="573"/>
                    <a:pt x="0" y="862"/>
                    <a:pt x="56" y="1127"/>
                  </a:cubicBezTo>
                  <a:cubicBezTo>
                    <a:pt x="62" y="1158"/>
                    <a:pt x="105" y="1158"/>
                    <a:pt x="111" y="1127"/>
                  </a:cubicBezTo>
                  <a:cubicBezTo>
                    <a:pt x="142" y="992"/>
                    <a:pt x="173" y="856"/>
                    <a:pt x="247" y="739"/>
                  </a:cubicBezTo>
                  <a:cubicBezTo>
                    <a:pt x="321" y="610"/>
                    <a:pt x="438" y="518"/>
                    <a:pt x="561" y="437"/>
                  </a:cubicBezTo>
                  <a:cubicBezTo>
                    <a:pt x="813" y="277"/>
                    <a:pt x="1121" y="203"/>
                    <a:pt x="1411" y="173"/>
                  </a:cubicBezTo>
                  <a:cubicBezTo>
                    <a:pt x="2125" y="93"/>
                    <a:pt x="2870" y="499"/>
                    <a:pt x="3363" y="998"/>
                  </a:cubicBezTo>
                  <a:cubicBezTo>
                    <a:pt x="3369" y="1004"/>
                    <a:pt x="3382" y="992"/>
                    <a:pt x="3375" y="9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663;p39"/>
            <p:cNvSpPr/>
            <p:nvPr/>
          </p:nvSpPr>
          <p:spPr>
            <a:xfrm>
              <a:off x="3690427" y="-6489381"/>
              <a:ext cx="299248" cy="480850"/>
            </a:xfrm>
            <a:custGeom>
              <a:avLst/>
              <a:gdLst/>
              <a:ahLst/>
              <a:cxnLst/>
              <a:rect l="l" t="t" r="r" b="b"/>
              <a:pathLst>
                <a:path w="641" h="1030" extrusionOk="0">
                  <a:moveTo>
                    <a:pt x="579" y="1"/>
                  </a:moveTo>
                  <a:cubicBezTo>
                    <a:pt x="6" y="56"/>
                    <a:pt x="0" y="1029"/>
                    <a:pt x="610" y="1023"/>
                  </a:cubicBezTo>
                  <a:cubicBezTo>
                    <a:pt x="635" y="1023"/>
                    <a:pt x="641" y="998"/>
                    <a:pt x="622" y="986"/>
                  </a:cubicBezTo>
                  <a:cubicBezTo>
                    <a:pt x="437" y="875"/>
                    <a:pt x="246" y="826"/>
                    <a:pt x="222" y="580"/>
                  </a:cubicBezTo>
                  <a:cubicBezTo>
                    <a:pt x="203" y="346"/>
                    <a:pt x="345" y="81"/>
                    <a:pt x="585" y="31"/>
                  </a:cubicBezTo>
                  <a:cubicBezTo>
                    <a:pt x="604" y="31"/>
                    <a:pt x="598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664;p39"/>
            <p:cNvSpPr/>
            <p:nvPr/>
          </p:nvSpPr>
          <p:spPr>
            <a:xfrm>
              <a:off x="4403300" y="-6523927"/>
              <a:ext cx="1550392" cy="1426678"/>
            </a:xfrm>
            <a:custGeom>
              <a:avLst/>
              <a:gdLst/>
              <a:ahLst/>
              <a:cxnLst/>
              <a:rect l="l" t="t" r="r" b="b"/>
              <a:pathLst>
                <a:path w="3321" h="3056" extrusionOk="0">
                  <a:moveTo>
                    <a:pt x="1" y="13"/>
                  </a:moveTo>
                  <a:cubicBezTo>
                    <a:pt x="309" y="149"/>
                    <a:pt x="635" y="259"/>
                    <a:pt x="918" y="450"/>
                  </a:cubicBezTo>
                  <a:cubicBezTo>
                    <a:pt x="1263" y="684"/>
                    <a:pt x="1430" y="1085"/>
                    <a:pt x="1639" y="1436"/>
                  </a:cubicBezTo>
                  <a:cubicBezTo>
                    <a:pt x="1842" y="1787"/>
                    <a:pt x="2076" y="2126"/>
                    <a:pt x="2353" y="2421"/>
                  </a:cubicBezTo>
                  <a:cubicBezTo>
                    <a:pt x="2587" y="2686"/>
                    <a:pt x="2926" y="2988"/>
                    <a:pt x="3283" y="3050"/>
                  </a:cubicBezTo>
                  <a:cubicBezTo>
                    <a:pt x="3308" y="3056"/>
                    <a:pt x="3320" y="3025"/>
                    <a:pt x="3302" y="3019"/>
                  </a:cubicBezTo>
                  <a:cubicBezTo>
                    <a:pt x="3142" y="2920"/>
                    <a:pt x="2975" y="2846"/>
                    <a:pt x="2822" y="2742"/>
                  </a:cubicBezTo>
                  <a:cubicBezTo>
                    <a:pt x="2643" y="2612"/>
                    <a:pt x="2489" y="2458"/>
                    <a:pt x="2341" y="2298"/>
                  </a:cubicBezTo>
                  <a:cubicBezTo>
                    <a:pt x="2052" y="1978"/>
                    <a:pt x="1818" y="1608"/>
                    <a:pt x="1602" y="1239"/>
                  </a:cubicBezTo>
                  <a:cubicBezTo>
                    <a:pt x="1423" y="918"/>
                    <a:pt x="1251" y="617"/>
                    <a:pt x="943" y="401"/>
                  </a:cubicBezTo>
                  <a:cubicBezTo>
                    <a:pt x="666" y="204"/>
                    <a:pt x="321" y="130"/>
                    <a:pt x="7" y="7"/>
                  </a:cubicBez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665;p39"/>
            <p:cNvSpPr/>
            <p:nvPr/>
          </p:nvSpPr>
          <p:spPr>
            <a:xfrm>
              <a:off x="6142766" y="-5108918"/>
              <a:ext cx="222218" cy="89634"/>
            </a:xfrm>
            <a:custGeom>
              <a:avLst/>
              <a:gdLst/>
              <a:ahLst/>
              <a:cxnLst/>
              <a:rect l="l" t="t" r="r" b="b"/>
              <a:pathLst>
                <a:path w="476" h="192" extrusionOk="0">
                  <a:moveTo>
                    <a:pt x="32" y="56"/>
                  </a:moveTo>
                  <a:cubicBezTo>
                    <a:pt x="143" y="117"/>
                    <a:pt x="340" y="191"/>
                    <a:pt x="463" y="117"/>
                  </a:cubicBezTo>
                  <a:cubicBezTo>
                    <a:pt x="475" y="111"/>
                    <a:pt x="475" y="86"/>
                    <a:pt x="457" y="80"/>
                  </a:cubicBezTo>
                  <a:cubicBezTo>
                    <a:pt x="395" y="74"/>
                    <a:pt x="340" y="86"/>
                    <a:pt x="278" y="80"/>
                  </a:cubicBezTo>
                  <a:cubicBezTo>
                    <a:pt x="198" y="74"/>
                    <a:pt x="124" y="49"/>
                    <a:pt x="50" y="12"/>
                  </a:cubicBezTo>
                  <a:cubicBezTo>
                    <a:pt x="26" y="0"/>
                    <a:pt x="1" y="37"/>
                    <a:pt x="32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666;p39"/>
            <p:cNvSpPr/>
            <p:nvPr/>
          </p:nvSpPr>
          <p:spPr>
            <a:xfrm>
              <a:off x="5062019" y="-5663997"/>
              <a:ext cx="604097" cy="696066"/>
            </a:xfrm>
            <a:custGeom>
              <a:avLst/>
              <a:gdLst/>
              <a:ahLst/>
              <a:cxnLst/>
              <a:rect l="l" t="t" r="r" b="b"/>
              <a:pathLst>
                <a:path w="1294" h="1491" extrusionOk="0">
                  <a:moveTo>
                    <a:pt x="6" y="7"/>
                  </a:moveTo>
                  <a:cubicBezTo>
                    <a:pt x="80" y="345"/>
                    <a:pt x="216" y="641"/>
                    <a:pt x="444" y="906"/>
                  </a:cubicBezTo>
                  <a:cubicBezTo>
                    <a:pt x="647" y="1146"/>
                    <a:pt x="955" y="1399"/>
                    <a:pt x="1269" y="1485"/>
                  </a:cubicBezTo>
                  <a:cubicBezTo>
                    <a:pt x="1287" y="1491"/>
                    <a:pt x="1293" y="1466"/>
                    <a:pt x="1281" y="1454"/>
                  </a:cubicBezTo>
                  <a:cubicBezTo>
                    <a:pt x="1022" y="1263"/>
                    <a:pt x="751" y="1127"/>
                    <a:pt x="524" y="887"/>
                  </a:cubicBezTo>
                  <a:cubicBezTo>
                    <a:pt x="290" y="641"/>
                    <a:pt x="105" y="333"/>
                    <a:pt x="12" y="7"/>
                  </a:cubicBezTo>
                  <a:cubicBezTo>
                    <a:pt x="6" y="0"/>
                    <a:pt x="0" y="7"/>
                    <a:pt x="6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667;p39"/>
            <p:cNvSpPr/>
            <p:nvPr/>
          </p:nvSpPr>
          <p:spPr>
            <a:xfrm>
              <a:off x="5027473" y="-5278850"/>
              <a:ext cx="178802" cy="279640"/>
            </a:xfrm>
            <a:custGeom>
              <a:avLst/>
              <a:gdLst/>
              <a:ahLst/>
              <a:cxnLst/>
              <a:rect l="l" t="t" r="r" b="b"/>
              <a:pathLst>
                <a:path w="383" h="599" extrusionOk="0">
                  <a:moveTo>
                    <a:pt x="0" y="19"/>
                  </a:moveTo>
                  <a:cubicBezTo>
                    <a:pt x="0" y="142"/>
                    <a:pt x="37" y="241"/>
                    <a:pt x="105" y="339"/>
                  </a:cubicBezTo>
                  <a:cubicBezTo>
                    <a:pt x="166" y="432"/>
                    <a:pt x="253" y="549"/>
                    <a:pt x="351" y="592"/>
                  </a:cubicBezTo>
                  <a:cubicBezTo>
                    <a:pt x="370" y="598"/>
                    <a:pt x="382" y="586"/>
                    <a:pt x="376" y="574"/>
                  </a:cubicBezTo>
                  <a:cubicBezTo>
                    <a:pt x="339" y="487"/>
                    <a:pt x="253" y="426"/>
                    <a:pt x="197" y="358"/>
                  </a:cubicBezTo>
                  <a:cubicBezTo>
                    <a:pt x="117" y="259"/>
                    <a:pt x="43" y="149"/>
                    <a:pt x="31" y="19"/>
                  </a:cubicBezTo>
                  <a:cubicBezTo>
                    <a:pt x="25" y="1"/>
                    <a:pt x="0" y="1"/>
                    <a:pt x="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668;p39"/>
            <p:cNvSpPr/>
            <p:nvPr/>
          </p:nvSpPr>
          <p:spPr>
            <a:xfrm>
              <a:off x="3218913" y="-5080440"/>
              <a:ext cx="279173" cy="135852"/>
            </a:xfrm>
            <a:custGeom>
              <a:avLst/>
              <a:gdLst/>
              <a:ahLst/>
              <a:cxnLst/>
              <a:rect l="l" t="t" r="r" b="b"/>
              <a:pathLst>
                <a:path w="598" h="291" extrusionOk="0">
                  <a:moveTo>
                    <a:pt x="18" y="38"/>
                  </a:moveTo>
                  <a:cubicBezTo>
                    <a:pt x="160" y="118"/>
                    <a:pt x="413" y="290"/>
                    <a:pt x="579" y="204"/>
                  </a:cubicBezTo>
                  <a:cubicBezTo>
                    <a:pt x="597" y="198"/>
                    <a:pt x="591" y="173"/>
                    <a:pt x="573" y="167"/>
                  </a:cubicBezTo>
                  <a:cubicBezTo>
                    <a:pt x="499" y="142"/>
                    <a:pt x="413" y="142"/>
                    <a:pt x="339" y="124"/>
                  </a:cubicBezTo>
                  <a:cubicBezTo>
                    <a:pt x="234" y="93"/>
                    <a:pt x="136" y="50"/>
                    <a:pt x="37" y="7"/>
                  </a:cubicBezTo>
                  <a:cubicBezTo>
                    <a:pt x="18" y="1"/>
                    <a:pt x="0" y="25"/>
                    <a:pt x="18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669;p39"/>
            <p:cNvSpPr/>
            <p:nvPr/>
          </p:nvSpPr>
          <p:spPr>
            <a:xfrm>
              <a:off x="803455" y="-5847935"/>
              <a:ext cx="538272" cy="373943"/>
            </a:xfrm>
            <a:custGeom>
              <a:avLst/>
              <a:gdLst/>
              <a:ahLst/>
              <a:cxnLst/>
              <a:rect l="l" t="t" r="r" b="b"/>
              <a:pathLst>
                <a:path w="1153" h="801" extrusionOk="0">
                  <a:moveTo>
                    <a:pt x="6" y="12"/>
                  </a:moveTo>
                  <a:cubicBezTo>
                    <a:pt x="321" y="314"/>
                    <a:pt x="684" y="690"/>
                    <a:pt x="1121" y="795"/>
                  </a:cubicBezTo>
                  <a:cubicBezTo>
                    <a:pt x="1146" y="801"/>
                    <a:pt x="1152" y="776"/>
                    <a:pt x="1140" y="764"/>
                  </a:cubicBezTo>
                  <a:cubicBezTo>
                    <a:pt x="949" y="647"/>
                    <a:pt x="752" y="555"/>
                    <a:pt x="567" y="431"/>
                  </a:cubicBezTo>
                  <a:cubicBezTo>
                    <a:pt x="376" y="302"/>
                    <a:pt x="191" y="154"/>
                    <a:pt x="13" y="6"/>
                  </a:cubicBezTo>
                  <a:cubicBezTo>
                    <a:pt x="6" y="0"/>
                    <a:pt x="0" y="6"/>
                    <a:pt x="6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670;p39"/>
            <p:cNvSpPr/>
            <p:nvPr/>
          </p:nvSpPr>
          <p:spPr>
            <a:xfrm>
              <a:off x="1225950" y="-5842332"/>
              <a:ext cx="529402" cy="187205"/>
            </a:xfrm>
            <a:custGeom>
              <a:avLst/>
              <a:gdLst/>
              <a:ahLst/>
              <a:cxnLst/>
              <a:rect l="l" t="t" r="r" b="b"/>
              <a:pathLst>
                <a:path w="1134" h="401" extrusionOk="0">
                  <a:moveTo>
                    <a:pt x="7" y="19"/>
                  </a:moveTo>
                  <a:cubicBezTo>
                    <a:pt x="284" y="247"/>
                    <a:pt x="752" y="401"/>
                    <a:pt x="1115" y="327"/>
                  </a:cubicBezTo>
                  <a:cubicBezTo>
                    <a:pt x="1134" y="321"/>
                    <a:pt x="1134" y="296"/>
                    <a:pt x="1115" y="290"/>
                  </a:cubicBezTo>
                  <a:cubicBezTo>
                    <a:pt x="943" y="253"/>
                    <a:pt x="758" y="259"/>
                    <a:pt x="586" y="228"/>
                  </a:cubicBezTo>
                  <a:cubicBezTo>
                    <a:pt x="389" y="198"/>
                    <a:pt x="173" y="124"/>
                    <a:pt x="13" y="7"/>
                  </a:cubicBezTo>
                  <a:cubicBezTo>
                    <a:pt x="7" y="0"/>
                    <a:pt x="1" y="13"/>
                    <a:pt x="7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671;p39"/>
            <p:cNvSpPr/>
            <p:nvPr/>
          </p:nvSpPr>
          <p:spPr>
            <a:xfrm>
              <a:off x="3888837" y="-6353995"/>
              <a:ext cx="443036" cy="397285"/>
            </a:xfrm>
            <a:custGeom>
              <a:avLst/>
              <a:gdLst/>
              <a:ahLst/>
              <a:cxnLst/>
              <a:rect l="l" t="t" r="r" b="b"/>
              <a:pathLst>
                <a:path w="949" h="851" extrusionOk="0">
                  <a:moveTo>
                    <a:pt x="665" y="850"/>
                  </a:moveTo>
                  <a:cubicBezTo>
                    <a:pt x="875" y="739"/>
                    <a:pt x="949" y="530"/>
                    <a:pt x="887" y="308"/>
                  </a:cubicBezTo>
                  <a:cubicBezTo>
                    <a:pt x="825" y="105"/>
                    <a:pt x="561" y="0"/>
                    <a:pt x="370" y="31"/>
                  </a:cubicBezTo>
                  <a:cubicBezTo>
                    <a:pt x="203" y="49"/>
                    <a:pt x="49" y="197"/>
                    <a:pt x="25" y="364"/>
                  </a:cubicBezTo>
                  <a:cubicBezTo>
                    <a:pt x="0" y="542"/>
                    <a:pt x="166" y="684"/>
                    <a:pt x="333" y="696"/>
                  </a:cubicBezTo>
                  <a:cubicBezTo>
                    <a:pt x="363" y="696"/>
                    <a:pt x="376" y="653"/>
                    <a:pt x="351" y="641"/>
                  </a:cubicBezTo>
                  <a:cubicBezTo>
                    <a:pt x="234" y="579"/>
                    <a:pt x="99" y="536"/>
                    <a:pt x="105" y="376"/>
                  </a:cubicBezTo>
                  <a:cubicBezTo>
                    <a:pt x="111" y="247"/>
                    <a:pt x="234" y="148"/>
                    <a:pt x="345" y="111"/>
                  </a:cubicBezTo>
                  <a:cubicBezTo>
                    <a:pt x="505" y="56"/>
                    <a:pt x="696" y="148"/>
                    <a:pt x="801" y="277"/>
                  </a:cubicBezTo>
                  <a:cubicBezTo>
                    <a:pt x="930" y="450"/>
                    <a:pt x="838" y="739"/>
                    <a:pt x="659" y="844"/>
                  </a:cubicBezTo>
                  <a:cubicBezTo>
                    <a:pt x="653" y="844"/>
                    <a:pt x="659" y="850"/>
                    <a:pt x="665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672;p39"/>
            <p:cNvSpPr/>
            <p:nvPr/>
          </p:nvSpPr>
          <p:spPr>
            <a:xfrm>
              <a:off x="3966333" y="-6253623"/>
              <a:ext cx="218950" cy="239025"/>
            </a:xfrm>
            <a:custGeom>
              <a:avLst/>
              <a:gdLst/>
              <a:ahLst/>
              <a:cxnLst/>
              <a:rect l="l" t="t" r="r" b="b"/>
              <a:pathLst>
                <a:path w="469" h="512" extrusionOk="0">
                  <a:moveTo>
                    <a:pt x="469" y="198"/>
                  </a:moveTo>
                  <a:cubicBezTo>
                    <a:pt x="438" y="19"/>
                    <a:pt x="234" y="1"/>
                    <a:pt x="105" y="93"/>
                  </a:cubicBezTo>
                  <a:cubicBezTo>
                    <a:pt x="44" y="142"/>
                    <a:pt x="0" y="216"/>
                    <a:pt x="13" y="296"/>
                  </a:cubicBezTo>
                  <a:cubicBezTo>
                    <a:pt x="25" y="339"/>
                    <a:pt x="44" y="376"/>
                    <a:pt x="74" y="413"/>
                  </a:cubicBezTo>
                  <a:cubicBezTo>
                    <a:pt x="111" y="450"/>
                    <a:pt x="173" y="512"/>
                    <a:pt x="234" y="506"/>
                  </a:cubicBezTo>
                  <a:cubicBezTo>
                    <a:pt x="253" y="506"/>
                    <a:pt x="265" y="487"/>
                    <a:pt x="253" y="469"/>
                  </a:cubicBezTo>
                  <a:cubicBezTo>
                    <a:pt x="234" y="432"/>
                    <a:pt x="185" y="407"/>
                    <a:pt x="154" y="383"/>
                  </a:cubicBezTo>
                  <a:cubicBezTo>
                    <a:pt x="124" y="358"/>
                    <a:pt x="105" y="327"/>
                    <a:pt x="93" y="290"/>
                  </a:cubicBezTo>
                  <a:cubicBezTo>
                    <a:pt x="74" y="241"/>
                    <a:pt x="105" y="192"/>
                    <a:pt x="142" y="155"/>
                  </a:cubicBezTo>
                  <a:cubicBezTo>
                    <a:pt x="234" y="75"/>
                    <a:pt x="388" y="75"/>
                    <a:pt x="432" y="210"/>
                  </a:cubicBezTo>
                  <a:cubicBezTo>
                    <a:pt x="438" y="235"/>
                    <a:pt x="469" y="222"/>
                    <a:pt x="469" y="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673;p39"/>
            <p:cNvSpPr/>
            <p:nvPr/>
          </p:nvSpPr>
          <p:spPr>
            <a:xfrm>
              <a:off x="3552241" y="-6127108"/>
              <a:ext cx="543874" cy="256298"/>
            </a:xfrm>
            <a:custGeom>
              <a:avLst/>
              <a:gdLst/>
              <a:ahLst/>
              <a:cxnLst/>
              <a:rect l="l" t="t" r="r" b="b"/>
              <a:pathLst>
                <a:path w="1165" h="549" extrusionOk="0">
                  <a:moveTo>
                    <a:pt x="1152" y="500"/>
                  </a:moveTo>
                  <a:cubicBezTo>
                    <a:pt x="949" y="487"/>
                    <a:pt x="733" y="463"/>
                    <a:pt x="530" y="407"/>
                  </a:cubicBezTo>
                  <a:cubicBezTo>
                    <a:pt x="425" y="383"/>
                    <a:pt x="327" y="333"/>
                    <a:pt x="241" y="266"/>
                  </a:cubicBezTo>
                  <a:cubicBezTo>
                    <a:pt x="148" y="198"/>
                    <a:pt x="111" y="93"/>
                    <a:pt x="37" y="13"/>
                  </a:cubicBezTo>
                  <a:cubicBezTo>
                    <a:pt x="25" y="1"/>
                    <a:pt x="0" y="13"/>
                    <a:pt x="0" y="32"/>
                  </a:cubicBezTo>
                  <a:cubicBezTo>
                    <a:pt x="0" y="229"/>
                    <a:pt x="235" y="376"/>
                    <a:pt x="395" y="444"/>
                  </a:cubicBezTo>
                  <a:cubicBezTo>
                    <a:pt x="641" y="549"/>
                    <a:pt x="900" y="530"/>
                    <a:pt x="1152" y="518"/>
                  </a:cubicBezTo>
                  <a:cubicBezTo>
                    <a:pt x="1165" y="518"/>
                    <a:pt x="1165" y="500"/>
                    <a:pt x="1152" y="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71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3" name="Google Shape;4893;p36"/>
          <p:cNvSpPr txBox="1"/>
          <p:nvPr/>
        </p:nvSpPr>
        <p:spPr>
          <a:xfrm>
            <a:off x="1206943" y="450602"/>
            <a:ext cx="6724782" cy="3699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Costruzione di città fortificate</a:t>
            </a: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90" name="Google Shape;4890;p36"/>
          <p:cNvSpPr txBox="1">
            <a:spLocks noGrp="1"/>
          </p:cNvSpPr>
          <p:nvPr>
            <p:ph type="ctrTitle"/>
          </p:nvPr>
        </p:nvSpPr>
        <p:spPr>
          <a:xfrm>
            <a:off x="723088" y="7437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 attività</a:t>
            </a:r>
            <a:endParaRPr dirty="0"/>
          </a:p>
        </p:txBody>
      </p:sp>
      <p:grpSp>
        <p:nvGrpSpPr>
          <p:cNvPr id="4896" name="Google Shape;4896;p36"/>
          <p:cNvGrpSpPr/>
          <p:nvPr/>
        </p:nvGrpSpPr>
        <p:grpSpPr>
          <a:xfrm rot="1782707">
            <a:off x="8152719" y="-152581"/>
            <a:ext cx="1014197" cy="1170206"/>
            <a:chOff x="3074775" y="-4204058"/>
            <a:chExt cx="3373650" cy="3892601"/>
          </a:xfrm>
        </p:grpSpPr>
        <p:sp>
          <p:nvSpPr>
            <p:cNvPr id="4897" name="Google Shape;4897;p36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6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6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6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6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6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6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6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6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6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6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6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6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6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6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6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6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6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6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6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6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6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6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36"/>
          <p:cNvGrpSpPr/>
          <p:nvPr/>
        </p:nvGrpSpPr>
        <p:grpSpPr>
          <a:xfrm rot="1078146">
            <a:off x="9656" y="-209929"/>
            <a:ext cx="916998" cy="1093539"/>
            <a:chOff x="721300" y="3670500"/>
            <a:chExt cx="252700" cy="301350"/>
          </a:xfrm>
        </p:grpSpPr>
        <p:sp>
          <p:nvSpPr>
            <p:cNvPr id="4921" name="Google Shape;4921;p36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6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6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6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6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6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6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6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6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6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6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6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6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6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6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6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6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6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6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6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6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6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6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6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6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6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6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6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6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6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6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6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6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6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6001"/>
            <a:ext cx="5715798" cy="332468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4096" y="831130"/>
            <a:ext cx="8479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alibri-Light"/>
              </a:rPr>
              <a:t>Posizione della città</a:t>
            </a:r>
            <a:r>
              <a:rPr lang="it-IT" dirty="0">
                <a:latin typeface="Calibri-Light"/>
              </a:rPr>
              <a:t>: erano costruite su alture rocciose per poter avvistare i nemici e difendersi.</a:t>
            </a:r>
          </a:p>
          <a:p>
            <a:r>
              <a:rPr lang="it-IT" b="1" dirty="0">
                <a:latin typeface="Calibri-Light"/>
              </a:rPr>
              <a:t>Mura</a:t>
            </a:r>
            <a:r>
              <a:rPr lang="it-IT" dirty="0">
                <a:latin typeface="Calibri-Light"/>
              </a:rPr>
              <a:t>: erano fatte con grandi blocchi di pietra e servivano per difendere la città. </a:t>
            </a:r>
            <a:endParaRPr lang="it-IT" dirty="0" smtClean="0">
              <a:latin typeface="Calibri-Light"/>
            </a:endParaRPr>
          </a:p>
          <a:p>
            <a:r>
              <a:rPr lang="it-IT" b="1" dirty="0" smtClean="0">
                <a:latin typeface="Calibri-Light"/>
              </a:rPr>
              <a:t>Porta</a:t>
            </a:r>
            <a:r>
              <a:rPr lang="it-IT" dirty="0">
                <a:latin typeface="Calibri-Light"/>
              </a:rPr>
              <a:t>: era il punto di accesso alla città; la porta della città di Micene si chiama Porta dei Leoni perché è sormontata da due leoni acefali, che in realtà sono leonesse</a:t>
            </a:r>
            <a:r>
              <a:rPr lang="it-IT" dirty="0" smtClean="0">
                <a:latin typeface="Calibri-Light"/>
              </a:rPr>
              <a:t>.</a:t>
            </a:r>
            <a:endParaRPr lang="it-IT" dirty="0">
              <a:latin typeface="Calibri-Light"/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3297050" y="1715935"/>
            <a:ext cx="5846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-Light"/>
              </a:rPr>
              <a:t>Acropoli</a:t>
            </a:r>
            <a:r>
              <a:rPr lang="it-IT" dirty="0">
                <a:latin typeface="Calibri-Light"/>
              </a:rPr>
              <a:t>: era la parte più alta della città; sull’acropoli c’era il palazzo del re e il tempio. </a:t>
            </a:r>
            <a:endParaRPr lang="it-IT" dirty="0" smtClean="0">
              <a:latin typeface="Calibri-Light"/>
            </a:endParaRPr>
          </a:p>
          <a:p>
            <a:r>
              <a:rPr lang="it-IT" b="1" dirty="0" smtClean="0">
                <a:latin typeface="Calibri-Light"/>
              </a:rPr>
              <a:t>Città </a:t>
            </a:r>
            <a:r>
              <a:rPr lang="it-IT" b="1" dirty="0">
                <a:latin typeface="Calibri-Light"/>
              </a:rPr>
              <a:t>bassa</a:t>
            </a:r>
            <a:r>
              <a:rPr lang="it-IT" dirty="0">
                <a:latin typeface="Calibri-Light"/>
              </a:rPr>
              <a:t>: vi si trovavano i magazzini e le botteghe degli artigiani</a:t>
            </a:r>
            <a:r>
              <a:rPr lang="it-IT" dirty="0" smtClean="0">
                <a:latin typeface="Calibri-Light"/>
              </a:rPr>
              <a:t>.</a:t>
            </a:r>
            <a:endParaRPr lang="it-IT" dirty="0">
              <a:latin typeface="Calibri-Light"/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4100945" y="2417237"/>
            <a:ext cx="5043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-Light"/>
              </a:rPr>
              <a:t>Cisterna </a:t>
            </a:r>
            <a:r>
              <a:rPr lang="it-IT" b="1" dirty="0">
                <a:latin typeface="Calibri-Light"/>
              </a:rPr>
              <a:t>dell’acqua</a:t>
            </a:r>
            <a:r>
              <a:rPr lang="it-IT" dirty="0">
                <a:latin typeface="Calibri-Light"/>
              </a:rPr>
              <a:t>: era un grande contenitore in pietra per conservare scorte di acqua da usare in caso di assedio</a:t>
            </a:r>
            <a:r>
              <a:rPr lang="it-IT" dirty="0" smtClean="0">
                <a:latin typeface="Calibri-Light"/>
              </a:rPr>
              <a:t>.</a:t>
            </a:r>
            <a:endParaRPr lang="it-IT" dirty="0">
              <a:latin typeface="Calibri-Light"/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5690949" y="2819681"/>
            <a:ext cx="3428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-Light"/>
              </a:rPr>
              <a:t>Spazio </a:t>
            </a:r>
            <a:r>
              <a:rPr lang="it-IT" b="1" dirty="0">
                <a:latin typeface="Calibri-Light"/>
              </a:rPr>
              <a:t>funerario</a:t>
            </a:r>
            <a:r>
              <a:rPr lang="it-IT" dirty="0">
                <a:latin typeface="Calibri-Light"/>
              </a:rPr>
              <a:t>: era il luogo di sepoltura di alcuni re e principi, posto in un recinto di pietre</a:t>
            </a:r>
            <a:r>
              <a:rPr lang="it-IT" dirty="0" smtClean="0">
                <a:latin typeface="Calibri-Light"/>
              </a:rPr>
              <a:t>.</a:t>
            </a:r>
            <a:endParaRPr lang="it-IT" dirty="0">
              <a:latin typeface="Calibri-Light"/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5754804" y="3481577"/>
            <a:ext cx="3300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Calibri-Light"/>
              </a:rPr>
              <a:t>Abitazioni </a:t>
            </a:r>
            <a:r>
              <a:rPr lang="it-IT" b="1" dirty="0">
                <a:latin typeface="Calibri-Light"/>
              </a:rPr>
              <a:t>della popolazione</a:t>
            </a:r>
            <a:r>
              <a:rPr lang="it-IT" dirty="0">
                <a:latin typeface="Calibri-Light"/>
              </a:rPr>
              <a:t>: erano delle case in pietra e legno che si trovavano al di fuori delle mura della città-fortezza.</a:t>
            </a:r>
          </a:p>
          <a:p>
            <a:r>
              <a:rPr lang="it-IT" b="1" dirty="0">
                <a:latin typeface="Calibri-Light"/>
              </a:rPr>
              <a:t>Nome delle più note città micenee</a:t>
            </a:r>
            <a:r>
              <a:rPr lang="it-IT" dirty="0">
                <a:latin typeface="Calibri-Light"/>
              </a:rPr>
              <a:t>: Micene, Argo, Pilo, </a:t>
            </a:r>
            <a:r>
              <a:rPr lang="it-IT" dirty="0" err="1">
                <a:latin typeface="Calibri-Light"/>
              </a:rPr>
              <a:t>Tirinto</a:t>
            </a:r>
            <a:r>
              <a:rPr lang="it-IT" dirty="0">
                <a:latin typeface="Calibri-Light"/>
              </a:rPr>
              <a:t>, Tebe, Atene.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3" name="Google Shape;4983;p37"/>
          <p:cNvSpPr txBox="1">
            <a:spLocks noGrp="1"/>
          </p:cNvSpPr>
          <p:nvPr>
            <p:ph type="ctrTitle" idx="3"/>
          </p:nvPr>
        </p:nvSpPr>
        <p:spPr>
          <a:xfrm>
            <a:off x="731980" y="12251"/>
            <a:ext cx="7717500" cy="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porta dei leoni a Micene</a:t>
            </a:r>
            <a:endParaRPr dirty="0"/>
          </a:p>
        </p:txBody>
      </p:sp>
      <p:grpSp>
        <p:nvGrpSpPr>
          <p:cNvPr id="4994" name="Google Shape;4994;p37"/>
          <p:cNvGrpSpPr/>
          <p:nvPr/>
        </p:nvGrpSpPr>
        <p:grpSpPr>
          <a:xfrm rot="-1782707" flipH="1">
            <a:off x="62278" y="-432770"/>
            <a:ext cx="1014197" cy="1170206"/>
            <a:chOff x="3074775" y="-4204058"/>
            <a:chExt cx="3373650" cy="3892601"/>
          </a:xfrm>
        </p:grpSpPr>
        <p:sp>
          <p:nvSpPr>
            <p:cNvPr id="4995" name="Google Shape;4995;p37"/>
            <p:cNvSpPr/>
            <p:nvPr/>
          </p:nvSpPr>
          <p:spPr>
            <a:xfrm>
              <a:off x="3233953" y="-4204058"/>
              <a:ext cx="3214472" cy="3778504"/>
            </a:xfrm>
            <a:custGeom>
              <a:avLst/>
              <a:gdLst/>
              <a:ahLst/>
              <a:cxnLst/>
              <a:rect l="l" t="t" r="r" b="b"/>
              <a:pathLst>
                <a:path w="8845" h="10397" extrusionOk="0">
                  <a:moveTo>
                    <a:pt x="6110" y="2944"/>
                  </a:moveTo>
                  <a:cubicBezTo>
                    <a:pt x="6129" y="3018"/>
                    <a:pt x="6141" y="3086"/>
                    <a:pt x="6159" y="3154"/>
                  </a:cubicBezTo>
                  <a:cubicBezTo>
                    <a:pt x="6196" y="3314"/>
                    <a:pt x="6233" y="3474"/>
                    <a:pt x="6270" y="3634"/>
                  </a:cubicBezTo>
                  <a:cubicBezTo>
                    <a:pt x="6276" y="3665"/>
                    <a:pt x="6283" y="3689"/>
                    <a:pt x="6289" y="3720"/>
                  </a:cubicBezTo>
                  <a:cubicBezTo>
                    <a:pt x="6276" y="3609"/>
                    <a:pt x="6276" y="3499"/>
                    <a:pt x="6270" y="3388"/>
                  </a:cubicBezTo>
                  <a:cubicBezTo>
                    <a:pt x="6270" y="3332"/>
                    <a:pt x="6270" y="3271"/>
                    <a:pt x="6270" y="3209"/>
                  </a:cubicBezTo>
                  <a:cubicBezTo>
                    <a:pt x="6264" y="3092"/>
                    <a:pt x="6221" y="3000"/>
                    <a:pt x="6110" y="2944"/>
                  </a:cubicBezTo>
                  <a:close/>
                  <a:moveTo>
                    <a:pt x="8826" y="4392"/>
                  </a:moveTo>
                  <a:cubicBezTo>
                    <a:pt x="8802" y="4601"/>
                    <a:pt x="8574" y="4305"/>
                    <a:pt x="8210" y="4435"/>
                  </a:cubicBezTo>
                  <a:cubicBezTo>
                    <a:pt x="8050" y="4490"/>
                    <a:pt x="7890" y="4539"/>
                    <a:pt x="7718" y="4576"/>
                  </a:cubicBezTo>
                  <a:cubicBezTo>
                    <a:pt x="7502" y="4619"/>
                    <a:pt x="7293" y="4632"/>
                    <a:pt x="7077" y="4607"/>
                  </a:cubicBezTo>
                  <a:cubicBezTo>
                    <a:pt x="6800" y="4576"/>
                    <a:pt x="6554" y="4459"/>
                    <a:pt x="6418" y="4207"/>
                  </a:cubicBezTo>
                  <a:cubicBezTo>
                    <a:pt x="6387" y="4151"/>
                    <a:pt x="6363" y="4096"/>
                    <a:pt x="6344" y="4041"/>
                  </a:cubicBezTo>
                  <a:cubicBezTo>
                    <a:pt x="6357" y="4096"/>
                    <a:pt x="6363" y="4158"/>
                    <a:pt x="6369" y="4213"/>
                  </a:cubicBezTo>
                  <a:cubicBezTo>
                    <a:pt x="6387" y="4342"/>
                    <a:pt x="6394" y="4478"/>
                    <a:pt x="6387" y="4607"/>
                  </a:cubicBezTo>
                  <a:lnTo>
                    <a:pt x="6437" y="4669"/>
                  </a:lnTo>
                  <a:cubicBezTo>
                    <a:pt x="6486" y="4743"/>
                    <a:pt x="6560" y="4817"/>
                    <a:pt x="6628" y="4878"/>
                  </a:cubicBezTo>
                  <a:cubicBezTo>
                    <a:pt x="6757" y="5001"/>
                    <a:pt x="6923" y="5112"/>
                    <a:pt x="7096" y="5149"/>
                  </a:cubicBezTo>
                  <a:cubicBezTo>
                    <a:pt x="7194" y="5174"/>
                    <a:pt x="7287" y="5217"/>
                    <a:pt x="7367" y="5279"/>
                  </a:cubicBezTo>
                  <a:cubicBezTo>
                    <a:pt x="7490" y="5371"/>
                    <a:pt x="7582" y="5506"/>
                    <a:pt x="7632" y="5648"/>
                  </a:cubicBezTo>
                  <a:cubicBezTo>
                    <a:pt x="7687" y="5802"/>
                    <a:pt x="7699" y="5962"/>
                    <a:pt x="7662" y="6122"/>
                  </a:cubicBezTo>
                  <a:cubicBezTo>
                    <a:pt x="7638" y="6233"/>
                    <a:pt x="7588" y="6338"/>
                    <a:pt x="7514" y="6424"/>
                  </a:cubicBezTo>
                  <a:cubicBezTo>
                    <a:pt x="7348" y="6640"/>
                    <a:pt x="7194" y="6917"/>
                    <a:pt x="7096" y="7169"/>
                  </a:cubicBezTo>
                  <a:cubicBezTo>
                    <a:pt x="7065" y="7256"/>
                    <a:pt x="7034" y="7348"/>
                    <a:pt x="7022" y="7434"/>
                  </a:cubicBezTo>
                  <a:cubicBezTo>
                    <a:pt x="7016" y="7465"/>
                    <a:pt x="7009" y="7539"/>
                    <a:pt x="7028" y="7564"/>
                  </a:cubicBezTo>
                  <a:cubicBezTo>
                    <a:pt x="7053" y="7601"/>
                    <a:pt x="7071" y="7650"/>
                    <a:pt x="7053" y="7699"/>
                  </a:cubicBezTo>
                  <a:cubicBezTo>
                    <a:pt x="7053" y="7705"/>
                    <a:pt x="7046" y="7718"/>
                    <a:pt x="7040" y="7724"/>
                  </a:cubicBezTo>
                  <a:cubicBezTo>
                    <a:pt x="6979" y="7828"/>
                    <a:pt x="6794" y="7779"/>
                    <a:pt x="6701" y="7748"/>
                  </a:cubicBezTo>
                  <a:cubicBezTo>
                    <a:pt x="6560" y="7693"/>
                    <a:pt x="6412" y="7607"/>
                    <a:pt x="6301" y="7514"/>
                  </a:cubicBezTo>
                  <a:cubicBezTo>
                    <a:pt x="6005" y="7268"/>
                    <a:pt x="5870" y="6942"/>
                    <a:pt x="6042" y="6578"/>
                  </a:cubicBezTo>
                  <a:cubicBezTo>
                    <a:pt x="6178" y="6301"/>
                    <a:pt x="6338" y="5975"/>
                    <a:pt x="6381" y="5660"/>
                  </a:cubicBezTo>
                  <a:cubicBezTo>
                    <a:pt x="6412" y="5432"/>
                    <a:pt x="6381" y="5217"/>
                    <a:pt x="6313" y="5008"/>
                  </a:cubicBezTo>
                  <a:cubicBezTo>
                    <a:pt x="6270" y="5174"/>
                    <a:pt x="6209" y="5346"/>
                    <a:pt x="6135" y="5494"/>
                  </a:cubicBezTo>
                  <a:cubicBezTo>
                    <a:pt x="6055" y="5648"/>
                    <a:pt x="5950" y="5777"/>
                    <a:pt x="5808" y="5882"/>
                  </a:cubicBezTo>
                  <a:cubicBezTo>
                    <a:pt x="5673" y="5981"/>
                    <a:pt x="5519" y="6061"/>
                    <a:pt x="5371" y="6153"/>
                  </a:cubicBezTo>
                  <a:cubicBezTo>
                    <a:pt x="5211" y="6252"/>
                    <a:pt x="5063" y="6356"/>
                    <a:pt x="4921" y="6486"/>
                  </a:cubicBezTo>
                  <a:lnTo>
                    <a:pt x="4983" y="6510"/>
                  </a:lnTo>
                  <a:cubicBezTo>
                    <a:pt x="5162" y="6578"/>
                    <a:pt x="5353" y="6714"/>
                    <a:pt x="5488" y="6843"/>
                  </a:cubicBezTo>
                  <a:cubicBezTo>
                    <a:pt x="5815" y="7145"/>
                    <a:pt x="5987" y="7533"/>
                    <a:pt x="5987" y="7976"/>
                  </a:cubicBezTo>
                  <a:cubicBezTo>
                    <a:pt x="5987" y="8235"/>
                    <a:pt x="5932" y="8475"/>
                    <a:pt x="5833" y="8709"/>
                  </a:cubicBezTo>
                  <a:cubicBezTo>
                    <a:pt x="5747" y="8912"/>
                    <a:pt x="5636" y="9097"/>
                    <a:pt x="5525" y="9288"/>
                  </a:cubicBezTo>
                  <a:cubicBezTo>
                    <a:pt x="5408" y="9473"/>
                    <a:pt x="5236" y="9732"/>
                    <a:pt x="5236" y="9960"/>
                  </a:cubicBezTo>
                  <a:cubicBezTo>
                    <a:pt x="5236" y="9996"/>
                    <a:pt x="5242" y="10040"/>
                    <a:pt x="5254" y="10077"/>
                  </a:cubicBezTo>
                  <a:cubicBezTo>
                    <a:pt x="5273" y="10138"/>
                    <a:pt x="5291" y="10224"/>
                    <a:pt x="5254" y="10292"/>
                  </a:cubicBezTo>
                  <a:cubicBezTo>
                    <a:pt x="5242" y="10323"/>
                    <a:pt x="5217" y="10348"/>
                    <a:pt x="5180" y="10366"/>
                  </a:cubicBezTo>
                  <a:cubicBezTo>
                    <a:pt x="5106" y="10397"/>
                    <a:pt x="5020" y="10354"/>
                    <a:pt x="4958" y="10304"/>
                  </a:cubicBezTo>
                  <a:cubicBezTo>
                    <a:pt x="4872" y="10237"/>
                    <a:pt x="4792" y="10144"/>
                    <a:pt x="4724" y="10058"/>
                  </a:cubicBezTo>
                  <a:cubicBezTo>
                    <a:pt x="4589" y="9886"/>
                    <a:pt x="4472" y="9689"/>
                    <a:pt x="4386" y="9485"/>
                  </a:cubicBezTo>
                  <a:cubicBezTo>
                    <a:pt x="4262" y="9202"/>
                    <a:pt x="4164" y="8832"/>
                    <a:pt x="4293" y="8537"/>
                  </a:cubicBezTo>
                  <a:cubicBezTo>
                    <a:pt x="4373" y="8333"/>
                    <a:pt x="4484" y="8149"/>
                    <a:pt x="4589" y="7964"/>
                  </a:cubicBezTo>
                  <a:cubicBezTo>
                    <a:pt x="4829" y="7545"/>
                    <a:pt x="5075" y="7151"/>
                    <a:pt x="4835" y="6670"/>
                  </a:cubicBezTo>
                  <a:lnTo>
                    <a:pt x="4798" y="6603"/>
                  </a:lnTo>
                  <a:cubicBezTo>
                    <a:pt x="4755" y="6640"/>
                    <a:pt x="4398" y="6855"/>
                    <a:pt x="4195" y="7132"/>
                  </a:cubicBezTo>
                  <a:cubicBezTo>
                    <a:pt x="4078" y="7286"/>
                    <a:pt x="4053" y="7545"/>
                    <a:pt x="4053" y="7601"/>
                  </a:cubicBezTo>
                  <a:cubicBezTo>
                    <a:pt x="4047" y="7693"/>
                    <a:pt x="4084" y="7791"/>
                    <a:pt x="4108" y="7884"/>
                  </a:cubicBezTo>
                  <a:cubicBezTo>
                    <a:pt x="4158" y="8026"/>
                    <a:pt x="4195" y="8161"/>
                    <a:pt x="4207" y="8315"/>
                  </a:cubicBezTo>
                  <a:cubicBezTo>
                    <a:pt x="4225" y="8524"/>
                    <a:pt x="4189" y="8722"/>
                    <a:pt x="4121" y="8919"/>
                  </a:cubicBezTo>
                  <a:cubicBezTo>
                    <a:pt x="3918" y="9516"/>
                    <a:pt x="3148" y="9695"/>
                    <a:pt x="2587" y="9701"/>
                  </a:cubicBezTo>
                  <a:cubicBezTo>
                    <a:pt x="2470" y="9701"/>
                    <a:pt x="2335" y="9701"/>
                    <a:pt x="2211" y="9676"/>
                  </a:cubicBezTo>
                  <a:cubicBezTo>
                    <a:pt x="2137" y="9664"/>
                    <a:pt x="2020" y="9627"/>
                    <a:pt x="2002" y="9535"/>
                  </a:cubicBezTo>
                  <a:cubicBezTo>
                    <a:pt x="1996" y="9498"/>
                    <a:pt x="2014" y="9461"/>
                    <a:pt x="2039" y="9430"/>
                  </a:cubicBezTo>
                  <a:cubicBezTo>
                    <a:pt x="2039" y="9430"/>
                    <a:pt x="2039" y="9424"/>
                    <a:pt x="2039" y="9424"/>
                  </a:cubicBezTo>
                  <a:cubicBezTo>
                    <a:pt x="2076" y="9387"/>
                    <a:pt x="2131" y="9368"/>
                    <a:pt x="2181" y="9356"/>
                  </a:cubicBezTo>
                  <a:cubicBezTo>
                    <a:pt x="2365" y="9313"/>
                    <a:pt x="2507" y="9257"/>
                    <a:pt x="2593" y="9085"/>
                  </a:cubicBezTo>
                  <a:cubicBezTo>
                    <a:pt x="2655" y="8974"/>
                    <a:pt x="2686" y="8839"/>
                    <a:pt x="2716" y="8715"/>
                  </a:cubicBezTo>
                  <a:cubicBezTo>
                    <a:pt x="2760" y="8512"/>
                    <a:pt x="2797" y="8309"/>
                    <a:pt x="2827" y="8099"/>
                  </a:cubicBezTo>
                  <a:cubicBezTo>
                    <a:pt x="2698" y="8284"/>
                    <a:pt x="2550" y="8444"/>
                    <a:pt x="2396" y="8598"/>
                  </a:cubicBezTo>
                  <a:cubicBezTo>
                    <a:pt x="2125" y="8857"/>
                    <a:pt x="1780" y="8986"/>
                    <a:pt x="1417" y="9036"/>
                  </a:cubicBezTo>
                  <a:cubicBezTo>
                    <a:pt x="1109" y="9079"/>
                    <a:pt x="776" y="9060"/>
                    <a:pt x="481" y="8993"/>
                  </a:cubicBezTo>
                  <a:cubicBezTo>
                    <a:pt x="370" y="8974"/>
                    <a:pt x="247" y="8937"/>
                    <a:pt x="148" y="8888"/>
                  </a:cubicBezTo>
                  <a:cubicBezTo>
                    <a:pt x="86" y="8857"/>
                    <a:pt x="0" y="8795"/>
                    <a:pt x="6" y="8715"/>
                  </a:cubicBezTo>
                  <a:cubicBezTo>
                    <a:pt x="6" y="8666"/>
                    <a:pt x="43" y="8629"/>
                    <a:pt x="86" y="8598"/>
                  </a:cubicBezTo>
                  <a:cubicBezTo>
                    <a:pt x="142" y="8568"/>
                    <a:pt x="240" y="8561"/>
                    <a:pt x="308" y="8568"/>
                  </a:cubicBezTo>
                  <a:cubicBezTo>
                    <a:pt x="357" y="8568"/>
                    <a:pt x="401" y="8555"/>
                    <a:pt x="450" y="8537"/>
                  </a:cubicBezTo>
                  <a:cubicBezTo>
                    <a:pt x="555" y="8494"/>
                    <a:pt x="635" y="8389"/>
                    <a:pt x="690" y="8297"/>
                  </a:cubicBezTo>
                  <a:cubicBezTo>
                    <a:pt x="776" y="8161"/>
                    <a:pt x="838" y="8013"/>
                    <a:pt x="906" y="7865"/>
                  </a:cubicBezTo>
                  <a:cubicBezTo>
                    <a:pt x="1127" y="7379"/>
                    <a:pt x="1368" y="6874"/>
                    <a:pt x="1928" y="6707"/>
                  </a:cubicBezTo>
                  <a:cubicBezTo>
                    <a:pt x="2347" y="6584"/>
                    <a:pt x="2784" y="6578"/>
                    <a:pt x="3203" y="6714"/>
                  </a:cubicBezTo>
                  <a:cubicBezTo>
                    <a:pt x="3345" y="6763"/>
                    <a:pt x="3529" y="6843"/>
                    <a:pt x="3659" y="6935"/>
                  </a:cubicBezTo>
                  <a:cubicBezTo>
                    <a:pt x="3714" y="6929"/>
                    <a:pt x="3764" y="6917"/>
                    <a:pt x="3813" y="6911"/>
                  </a:cubicBezTo>
                  <a:cubicBezTo>
                    <a:pt x="3893" y="6892"/>
                    <a:pt x="3979" y="6880"/>
                    <a:pt x="4059" y="6849"/>
                  </a:cubicBezTo>
                  <a:cubicBezTo>
                    <a:pt x="4133" y="6818"/>
                    <a:pt x="4182" y="6781"/>
                    <a:pt x="4244" y="6726"/>
                  </a:cubicBezTo>
                  <a:cubicBezTo>
                    <a:pt x="4312" y="6664"/>
                    <a:pt x="4398" y="6609"/>
                    <a:pt x="4472" y="6560"/>
                  </a:cubicBezTo>
                  <a:cubicBezTo>
                    <a:pt x="4540" y="6510"/>
                    <a:pt x="4626" y="6461"/>
                    <a:pt x="4681" y="6393"/>
                  </a:cubicBezTo>
                  <a:cubicBezTo>
                    <a:pt x="4737" y="6338"/>
                    <a:pt x="4792" y="6282"/>
                    <a:pt x="4848" y="6227"/>
                  </a:cubicBezTo>
                  <a:cubicBezTo>
                    <a:pt x="4848" y="6227"/>
                    <a:pt x="4848" y="6227"/>
                    <a:pt x="4848" y="6227"/>
                  </a:cubicBezTo>
                  <a:cubicBezTo>
                    <a:pt x="4915" y="6165"/>
                    <a:pt x="4989" y="6110"/>
                    <a:pt x="5063" y="6061"/>
                  </a:cubicBezTo>
                  <a:cubicBezTo>
                    <a:pt x="5149" y="6005"/>
                    <a:pt x="5236" y="5950"/>
                    <a:pt x="5328" y="5901"/>
                  </a:cubicBezTo>
                  <a:cubicBezTo>
                    <a:pt x="5420" y="5839"/>
                    <a:pt x="5611" y="5728"/>
                    <a:pt x="5734" y="5617"/>
                  </a:cubicBezTo>
                  <a:cubicBezTo>
                    <a:pt x="5500" y="5747"/>
                    <a:pt x="5223" y="5777"/>
                    <a:pt x="4934" y="5734"/>
                  </a:cubicBezTo>
                  <a:cubicBezTo>
                    <a:pt x="4650" y="5691"/>
                    <a:pt x="4306" y="5654"/>
                    <a:pt x="4022" y="5704"/>
                  </a:cubicBezTo>
                  <a:cubicBezTo>
                    <a:pt x="3930" y="5722"/>
                    <a:pt x="3714" y="5771"/>
                    <a:pt x="3683" y="5882"/>
                  </a:cubicBezTo>
                  <a:cubicBezTo>
                    <a:pt x="3677" y="5901"/>
                    <a:pt x="3671" y="5919"/>
                    <a:pt x="3653" y="5938"/>
                  </a:cubicBezTo>
                  <a:cubicBezTo>
                    <a:pt x="3653" y="5938"/>
                    <a:pt x="3653" y="5938"/>
                    <a:pt x="3653" y="5938"/>
                  </a:cubicBezTo>
                  <a:cubicBezTo>
                    <a:pt x="3622" y="5968"/>
                    <a:pt x="3579" y="5993"/>
                    <a:pt x="3536" y="5981"/>
                  </a:cubicBezTo>
                  <a:cubicBezTo>
                    <a:pt x="3443" y="5956"/>
                    <a:pt x="3443" y="5839"/>
                    <a:pt x="3449" y="5765"/>
                  </a:cubicBezTo>
                  <a:cubicBezTo>
                    <a:pt x="3456" y="5685"/>
                    <a:pt x="3468" y="5605"/>
                    <a:pt x="3486" y="5525"/>
                  </a:cubicBezTo>
                  <a:cubicBezTo>
                    <a:pt x="3622" y="4884"/>
                    <a:pt x="4004" y="4324"/>
                    <a:pt x="4687" y="4201"/>
                  </a:cubicBezTo>
                  <a:cubicBezTo>
                    <a:pt x="4952" y="4151"/>
                    <a:pt x="5242" y="4145"/>
                    <a:pt x="5494" y="4256"/>
                  </a:cubicBezTo>
                  <a:cubicBezTo>
                    <a:pt x="5661" y="4324"/>
                    <a:pt x="5771" y="4429"/>
                    <a:pt x="5895" y="4558"/>
                  </a:cubicBezTo>
                  <a:cubicBezTo>
                    <a:pt x="5925" y="4589"/>
                    <a:pt x="5987" y="4663"/>
                    <a:pt x="6036" y="4669"/>
                  </a:cubicBezTo>
                  <a:cubicBezTo>
                    <a:pt x="6061" y="4675"/>
                    <a:pt x="6086" y="4663"/>
                    <a:pt x="6104" y="4650"/>
                  </a:cubicBezTo>
                  <a:cubicBezTo>
                    <a:pt x="6240" y="4268"/>
                    <a:pt x="5987" y="3480"/>
                    <a:pt x="5956" y="3338"/>
                  </a:cubicBezTo>
                  <a:cubicBezTo>
                    <a:pt x="5827" y="2747"/>
                    <a:pt x="5833" y="2950"/>
                    <a:pt x="5759" y="2285"/>
                  </a:cubicBezTo>
                  <a:cubicBezTo>
                    <a:pt x="5759" y="2285"/>
                    <a:pt x="5759" y="2285"/>
                    <a:pt x="5753" y="2285"/>
                  </a:cubicBezTo>
                  <a:cubicBezTo>
                    <a:pt x="5747" y="2162"/>
                    <a:pt x="5728" y="2039"/>
                    <a:pt x="5722" y="1922"/>
                  </a:cubicBezTo>
                  <a:lnTo>
                    <a:pt x="5661" y="1897"/>
                  </a:lnTo>
                  <a:cubicBezTo>
                    <a:pt x="5617" y="1879"/>
                    <a:pt x="5550" y="1866"/>
                    <a:pt x="5500" y="1872"/>
                  </a:cubicBezTo>
                  <a:cubicBezTo>
                    <a:pt x="5377" y="1879"/>
                    <a:pt x="5303" y="1959"/>
                    <a:pt x="5254" y="2070"/>
                  </a:cubicBezTo>
                  <a:cubicBezTo>
                    <a:pt x="5229" y="2119"/>
                    <a:pt x="5211" y="2174"/>
                    <a:pt x="5186" y="2230"/>
                  </a:cubicBezTo>
                  <a:cubicBezTo>
                    <a:pt x="5143" y="2353"/>
                    <a:pt x="5094" y="2470"/>
                    <a:pt x="5038" y="2581"/>
                  </a:cubicBezTo>
                  <a:cubicBezTo>
                    <a:pt x="4817" y="3018"/>
                    <a:pt x="4503" y="3215"/>
                    <a:pt x="4010" y="3092"/>
                  </a:cubicBezTo>
                  <a:cubicBezTo>
                    <a:pt x="3800" y="3043"/>
                    <a:pt x="3603" y="2956"/>
                    <a:pt x="3419" y="2839"/>
                  </a:cubicBezTo>
                  <a:cubicBezTo>
                    <a:pt x="3271" y="2753"/>
                    <a:pt x="3141" y="2642"/>
                    <a:pt x="3006" y="2532"/>
                  </a:cubicBezTo>
                  <a:cubicBezTo>
                    <a:pt x="2735" y="2310"/>
                    <a:pt x="2846" y="2353"/>
                    <a:pt x="2569" y="2414"/>
                  </a:cubicBezTo>
                  <a:cubicBezTo>
                    <a:pt x="2489" y="2433"/>
                    <a:pt x="2427" y="2359"/>
                    <a:pt x="2445" y="2285"/>
                  </a:cubicBezTo>
                  <a:cubicBezTo>
                    <a:pt x="2482" y="2125"/>
                    <a:pt x="2963" y="1663"/>
                    <a:pt x="3123" y="1589"/>
                  </a:cubicBezTo>
                  <a:cubicBezTo>
                    <a:pt x="3357" y="1472"/>
                    <a:pt x="3647" y="1441"/>
                    <a:pt x="3893" y="1540"/>
                  </a:cubicBezTo>
                  <a:cubicBezTo>
                    <a:pt x="4115" y="1638"/>
                    <a:pt x="4342" y="1651"/>
                    <a:pt x="4577" y="1583"/>
                  </a:cubicBezTo>
                  <a:cubicBezTo>
                    <a:pt x="4767" y="1528"/>
                    <a:pt x="4928" y="1429"/>
                    <a:pt x="5094" y="1324"/>
                  </a:cubicBezTo>
                  <a:cubicBezTo>
                    <a:pt x="5199" y="1257"/>
                    <a:pt x="5340" y="1158"/>
                    <a:pt x="5463" y="1152"/>
                  </a:cubicBezTo>
                  <a:cubicBezTo>
                    <a:pt x="5500" y="1146"/>
                    <a:pt x="5537" y="1152"/>
                    <a:pt x="5574" y="1164"/>
                  </a:cubicBezTo>
                  <a:cubicBezTo>
                    <a:pt x="5661" y="1195"/>
                    <a:pt x="5716" y="1275"/>
                    <a:pt x="5747" y="1355"/>
                  </a:cubicBezTo>
                  <a:cubicBezTo>
                    <a:pt x="5747" y="1367"/>
                    <a:pt x="5753" y="1374"/>
                    <a:pt x="5753" y="1380"/>
                  </a:cubicBezTo>
                  <a:cubicBezTo>
                    <a:pt x="5913" y="708"/>
                    <a:pt x="6492" y="173"/>
                    <a:pt x="7194" y="123"/>
                  </a:cubicBezTo>
                  <a:cubicBezTo>
                    <a:pt x="7194" y="123"/>
                    <a:pt x="7194" y="123"/>
                    <a:pt x="7194" y="123"/>
                  </a:cubicBezTo>
                  <a:cubicBezTo>
                    <a:pt x="7397" y="117"/>
                    <a:pt x="7558" y="0"/>
                    <a:pt x="7724" y="185"/>
                  </a:cubicBezTo>
                  <a:cubicBezTo>
                    <a:pt x="7724" y="185"/>
                    <a:pt x="7730" y="185"/>
                    <a:pt x="7730" y="185"/>
                  </a:cubicBezTo>
                  <a:cubicBezTo>
                    <a:pt x="7761" y="222"/>
                    <a:pt x="7798" y="277"/>
                    <a:pt x="7767" y="320"/>
                  </a:cubicBezTo>
                  <a:cubicBezTo>
                    <a:pt x="7742" y="357"/>
                    <a:pt x="7699" y="357"/>
                    <a:pt x="7662" y="357"/>
                  </a:cubicBezTo>
                  <a:cubicBezTo>
                    <a:pt x="7625" y="351"/>
                    <a:pt x="7595" y="345"/>
                    <a:pt x="7564" y="339"/>
                  </a:cubicBezTo>
                  <a:cubicBezTo>
                    <a:pt x="7465" y="327"/>
                    <a:pt x="7367" y="320"/>
                    <a:pt x="7274" y="339"/>
                  </a:cubicBezTo>
                  <a:cubicBezTo>
                    <a:pt x="7133" y="370"/>
                    <a:pt x="6997" y="400"/>
                    <a:pt x="6862" y="456"/>
                  </a:cubicBezTo>
                  <a:cubicBezTo>
                    <a:pt x="6745" y="499"/>
                    <a:pt x="6646" y="548"/>
                    <a:pt x="6541" y="616"/>
                  </a:cubicBezTo>
                  <a:cubicBezTo>
                    <a:pt x="6369" y="727"/>
                    <a:pt x="6264" y="832"/>
                    <a:pt x="6166" y="1010"/>
                  </a:cubicBezTo>
                  <a:cubicBezTo>
                    <a:pt x="6067" y="1183"/>
                    <a:pt x="6030" y="1343"/>
                    <a:pt x="5999" y="1534"/>
                  </a:cubicBezTo>
                  <a:cubicBezTo>
                    <a:pt x="5975" y="1755"/>
                    <a:pt x="5975" y="1965"/>
                    <a:pt x="5993" y="2187"/>
                  </a:cubicBezTo>
                  <a:cubicBezTo>
                    <a:pt x="5999" y="2261"/>
                    <a:pt x="6012" y="2341"/>
                    <a:pt x="6018" y="2414"/>
                  </a:cubicBezTo>
                  <a:cubicBezTo>
                    <a:pt x="6030" y="2402"/>
                    <a:pt x="6042" y="2390"/>
                    <a:pt x="6055" y="2378"/>
                  </a:cubicBezTo>
                  <a:cubicBezTo>
                    <a:pt x="6116" y="2310"/>
                    <a:pt x="6190" y="2248"/>
                    <a:pt x="6283" y="2254"/>
                  </a:cubicBezTo>
                  <a:cubicBezTo>
                    <a:pt x="6320" y="2254"/>
                    <a:pt x="6357" y="2261"/>
                    <a:pt x="6394" y="2279"/>
                  </a:cubicBezTo>
                  <a:cubicBezTo>
                    <a:pt x="6504" y="2334"/>
                    <a:pt x="6603" y="2470"/>
                    <a:pt x="6677" y="2568"/>
                  </a:cubicBezTo>
                  <a:cubicBezTo>
                    <a:pt x="6794" y="2729"/>
                    <a:pt x="6911" y="2876"/>
                    <a:pt x="7071" y="2993"/>
                  </a:cubicBezTo>
                  <a:cubicBezTo>
                    <a:pt x="7268" y="3141"/>
                    <a:pt x="7484" y="3203"/>
                    <a:pt x="7730" y="3191"/>
                  </a:cubicBezTo>
                  <a:cubicBezTo>
                    <a:pt x="7995" y="3184"/>
                    <a:pt x="8254" y="3320"/>
                    <a:pt x="8432" y="3505"/>
                  </a:cubicBezTo>
                  <a:cubicBezTo>
                    <a:pt x="8555" y="3634"/>
                    <a:pt x="8845" y="4231"/>
                    <a:pt x="8826" y="4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7"/>
            <p:cNvSpPr/>
            <p:nvPr/>
          </p:nvSpPr>
          <p:spPr>
            <a:xfrm>
              <a:off x="4429242" y="-4177528"/>
              <a:ext cx="1640853" cy="2556677"/>
            </a:xfrm>
            <a:custGeom>
              <a:avLst/>
              <a:gdLst/>
              <a:ahLst/>
              <a:cxnLst/>
              <a:rect l="l" t="t" r="r" b="b"/>
              <a:pathLst>
                <a:path w="4515" h="7035" extrusionOk="0">
                  <a:moveTo>
                    <a:pt x="678" y="6949"/>
                  </a:moveTo>
                  <a:lnTo>
                    <a:pt x="678" y="6949"/>
                  </a:lnTo>
                  <a:cubicBezTo>
                    <a:pt x="678" y="6949"/>
                    <a:pt x="678" y="6949"/>
                    <a:pt x="678" y="6949"/>
                  </a:cubicBezTo>
                  <a:close/>
                  <a:moveTo>
                    <a:pt x="117" y="7035"/>
                  </a:moveTo>
                  <a:cubicBezTo>
                    <a:pt x="370" y="6986"/>
                    <a:pt x="592" y="6992"/>
                    <a:pt x="826" y="6955"/>
                  </a:cubicBezTo>
                  <a:cubicBezTo>
                    <a:pt x="936" y="6924"/>
                    <a:pt x="1004" y="6887"/>
                    <a:pt x="1090" y="6819"/>
                  </a:cubicBezTo>
                  <a:cubicBezTo>
                    <a:pt x="1232" y="6715"/>
                    <a:pt x="1355" y="6591"/>
                    <a:pt x="1478" y="6468"/>
                  </a:cubicBezTo>
                  <a:cubicBezTo>
                    <a:pt x="2322" y="5643"/>
                    <a:pt x="2735" y="6062"/>
                    <a:pt x="3024" y="4645"/>
                  </a:cubicBezTo>
                  <a:cubicBezTo>
                    <a:pt x="3098" y="4115"/>
                    <a:pt x="2821" y="3235"/>
                    <a:pt x="2716" y="2668"/>
                  </a:cubicBezTo>
                  <a:cubicBezTo>
                    <a:pt x="2686" y="2483"/>
                    <a:pt x="2661" y="2305"/>
                    <a:pt x="2643" y="2120"/>
                  </a:cubicBezTo>
                  <a:cubicBezTo>
                    <a:pt x="2624" y="1886"/>
                    <a:pt x="2624" y="1689"/>
                    <a:pt x="2649" y="1455"/>
                  </a:cubicBezTo>
                  <a:cubicBezTo>
                    <a:pt x="2680" y="1251"/>
                    <a:pt x="2716" y="1091"/>
                    <a:pt x="2821" y="906"/>
                  </a:cubicBezTo>
                  <a:cubicBezTo>
                    <a:pt x="2926" y="722"/>
                    <a:pt x="3037" y="605"/>
                    <a:pt x="3222" y="488"/>
                  </a:cubicBezTo>
                  <a:cubicBezTo>
                    <a:pt x="3326" y="420"/>
                    <a:pt x="3425" y="371"/>
                    <a:pt x="3548" y="321"/>
                  </a:cubicBezTo>
                  <a:cubicBezTo>
                    <a:pt x="3690" y="266"/>
                    <a:pt x="3819" y="235"/>
                    <a:pt x="3973" y="204"/>
                  </a:cubicBezTo>
                  <a:cubicBezTo>
                    <a:pt x="4287" y="149"/>
                    <a:pt x="4515" y="303"/>
                    <a:pt x="4392" y="155"/>
                  </a:cubicBezTo>
                  <a:cubicBezTo>
                    <a:pt x="4250" y="1"/>
                    <a:pt x="4121" y="106"/>
                    <a:pt x="3905" y="112"/>
                  </a:cubicBezTo>
                  <a:cubicBezTo>
                    <a:pt x="3197" y="161"/>
                    <a:pt x="2612" y="740"/>
                    <a:pt x="2501" y="1448"/>
                  </a:cubicBezTo>
                  <a:cubicBezTo>
                    <a:pt x="2470" y="1707"/>
                    <a:pt x="2507" y="1941"/>
                    <a:pt x="2532" y="2206"/>
                  </a:cubicBezTo>
                  <a:cubicBezTo>
                    <a:pt x="2630" y="3081"/>
                    <a:pt x="2975" y="3881"/>
                    <a:pt x="2870" y="4707"/>
                  </a:cubicBezTo>
                  <a:cubicBezTo>
                    <a:pt x="2840" y="4953"/>
                    <a:pt x="2710" y="5206"/>
                    <a:pt x="2599" y="5458"/>
                  </a:cubicBezTo>
                  <a:cubicBezTo>
                    <a:pt x="2476" y="5698"/>
                    <a:pt x="1848" y="5969"/>
                    <a:pt x="1602" y="6197"/>
                  </a:cubicBezTo>
                  <a:cubicBezTo>
                    <a:pt x="1546" y="6253"/>
                    <a:pt x="1491" y="6308"/>
                    <a:pt x="1442" y="6363"/>
                  </a:cubicBezTo>
                  <a:cubicBezTo>
                    <a:pt x="1331" y="6487"/>
                    <a:pt x="1115" y="6585"/>
                    <a:pt x="998" y="6702"/>
                  </a:cubicBezTo>
                  <a:cubicBezTo>
                    <a:pt x="930" y="6758"/>
                    <a:pt x="875" y="6801"/>
                    <a:pt x="795" y="6832"/>
                  </a:cubicBezTo>
                  <a:cubicBezTo>
                    <a:pt x="659" y="6887"/>
                    <a:pt x="462" y="6905"/>
                    <a:pt x="314" y="6936"/>
                  </a:cubicBezTo>
                  <a:cubicBezTo>
                    <a:pt x="277" y="6949"/>
                    <a:pt x="0" y="7022"/>
                    <a:pt x="117" y="70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7"/>
            <p:cNvSpPr/>
            <p:nvPr/>
          </p:nvSpPr>
          <p:spPr>
            <a:xfrm>
              <a:off x="5335611" y="-2482901"/>
              <a:ext cx="710128" cy="1119705"/>
            </a:xfrm>
            <a:custGeom>
              <a:avLst/>
              <a:gdLst/>
              <a:ahLst/>
              <a:cxnLst/>
              <a:rect l="l" t="t" r="r" b="b"/>
              <a:pathLst>
                <a:path w="1954" h="3081" extrusionOk="0">
                  <a:moveTo>
                    <a:pt x="555" y="1"/>
                  </a:moveTo>
                  <a:cubicBezTo>
                    <a:pt x="555" y="1"/>
                    <a:pt x="869" y="432"/>
                    <a:pt x="1288" y="530"/>
                  </a:cubicBezTo>
                  <a:cubicBezTo>
                    <a:pt x="1707" y="629"/>
                    <a:pt x="1953" y="1208"/>
                    <a:pt x="1639" y="1620"/>
                  </a:cubicBezTo>
                  <a:cubicBezTo>
                    <a:pt x="1325" y="2033"/>
                    <a:pt x="1011" y="2717"/>
                    <a:pt x="1146" y="2895"/>
                  </a:cubicBezTo>
                  <a:cubicBezTo>
                    <a:pt x="1288" y="3080"/>
                    <a:pt x="1" y="2649"/>
                    <a:pt x="370" y="1898"/>
                  </a:cubicBezTo>
                  <a:cubicBezTo>
                    <a:pt x="734" y="1140"/>
                    <a:pt x="869" y="740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7"/>
            <p:cNvSpPr/>
            <p:nvPr/>
          </p:nvSpPr>
          <p:spPr>
            <a:xfrm>
              <a:off x="5387217" y="-2630450"/>
              <a:ext cx="622543" cy="1240361"/>
            </a:xfrm>
            <a:custGeom>
              <a:avLst/>
              <a:gdLst/>
              <a:ahLst/>
              <a:cxnLst/>
              <a:rect l="l" t="t" r="r" b="b"/>
              <a:pathLst>
                <a:path w="1713" h="3413" extrusionOk="0">
                  <a:moveTo>
                    <a:pt x="1134" y="992"/>
                  </a:moveTo>
                  <a:cubicBezTo>
                    <a:pt x="900" y="936"/>
                    <a:pt x="703" y="788"/>
                    <a:pt x="567" y="659"/>
                  </a:cubicBezTo>
                  <a:cubicBezTo>
                    <a:pt x="641" y="912"/>
                    <a:pt x="659" y="1133"/>
                    <a:pt x="629" y="1355"/>
                  </a:cubicBezTo>
                  <a:cubicBezTo>
                    <a:pt x="586" y="1651"/>
                    <a:pt x="462" y="1946"/>
                    <a:pt x="278" y="2322"/>
                  </a:cubicBezTo>
                  <a:cubicBezTo>
                    <a:pt x="130" y="2630"/>
                    <a:pt x="278" y="2883"/>
                    <a:pt x="481" y="3049"/>
                  </a:cubicBezTo>
                  <a:cubicBezTo>
                    <a:pt x="598" y="3141"/>
                    <a:pt x="733" y="3215"/>
                    <a:pt x="838" y="3252"/>
                  </a:cubicBezTo>
                  <a:cubicBezTo>
                    <a:pt x="887" y="3271"/>
                    <a:pt x="924" y="3295"/>
                    <a:pt x="943" y="3307"/>
                  </a:cubicBezTo>
                  <a:cubicBezTo>
                    <a:pt x="893" y="3197"/>
                    <a:pt x="924" y="3000"/>
                    <a:pt x="1011" y="2778"/>
                  </a:cubicBezTo>
                  <a:cubicBezTo>
                    <a:pt x="1109" y="2519"/>
                    <a:pt x="1282" y="2217"/>
                    <a:pt x="1454" y="1989"/>
                  </a:cubicBezTo>
                  <a:cubicBezTo>
                    <a:pt x="1509" y="1916"/>
                    <a:pt x="1546" y="1835"/>
                    <a:pt x="1571" y="1749"/>
                  </a:cubicBezTo>
                  <a:cubicBezTo>
                    <a:pt x="1596" y="1626"/>
                    <a:pt x="1589" y="1497"/>
                    <a:pt x="1546" y="1380"/>
                  </a:cubicBezTo>
                  <a:cubicBezTo>
                    <a:pt x="1503" y="1263"/>
                    <a:pt x="1429" y="1158"/>
                    <a:pt x="1337" y="1084"/>
                  </a:cubicBezTo>
                  <a:cubicBezTo>
                    <a:pt x="1275" y="1041"/>
                    <a:pt x="1208" y="1010"/>
                    <a:pt x="1134" y="992"/>
                  </a:cubicBezTo>
                  <a:close/>
                  <a:moveTo>
                    <a:pt x="456" y="376"/>
                  </a:moveTo>
                  <a:cubicBezTo>
                    <a:pt x="462" y="376"/>
                    <a:pt x="758" y="788"/>
                    <a:pt x="1158" y="881"/>
                  </a:cubicBezTo>
                  <a:cubicBezTo>
                    <a:pt x="1251" y="905"/>
                    <a:pt x="1331" y="942"/>
                    <a:pt x="1405" y="998"/>
                  </a:cubicBezTo>
                  <a:cubicBezTo>
                    <a:pt x="1516" y="1084"/>
                    <a:pt x="1602" y="1207"/>
                    <a:pt x="1651" y="1343"/>
                  </a:cubicBezTo>
                  <a:cubicBezTo>
                    <a:pt x="1700" y="1478"/>
                    <a:pt x="1713" y="1626"/>
                    <a:pt x="1676" y="1780"/>
                  </a:cubicBezTo>
                  <a:cubicBezTo>
                    <a:pt x="1651" y="1872"/>
                    <a:pt x="1608" y="1971"/>
                    <a:pt x="1540" y="2057"/>
                  </a:cubicBezTo>
                  <a:cubicBezTo>
                    <a:pt x="1374" y="2273"/>
                    <a:pt x="1208" y="2568"/>
                    <a:pt x="1115" y="2821"/>
                  </a:cubicBezTo>
                  <a:cubicBezTo>
                    <a:pt x="1035" y="3024"/>
                    <a:pt x="998" y="3203"/>
                    <a:pt x="1047" y="3271"/>
                  </a:cubicBezTo>
                  <a:cubicBezTo>
                    <a:pt x="1072" y="3295"/>
                    <a:pt x="1078" y="3326"/>
                    <a:pt x="1066" y="3351"/>
                  </a:cubicBezTo>
                  <a:cubicBezTo>
                    <a:pt x="1047" y="3406"/>
                    <a:pt x="937" y="3412"/>
                    <a:pt x="795" y="3357"/>
                  </a:cubicBezTo>
                  <a:cubicBezTo>
                    <a:pt x="684" y="3314"/>
                    <a:pt x="536" y="3240"/>
                    <a:pt x="413" y="3135"/>
                  </a:cubicBezTo>
                  <a:cubicBezTo>
                    <a:pt x="173" y="2938"/>
                    <a:pt x="0" y="2642"/>
                    <a:pt x="179" y="2279"/>
                  </a:cubicBezTo>
                  <a:cubicBezTo>
                    <a:pt x="358" y="1903"/>
                    <a:pt x="481" y="1620"/>
                    <a:pt x="518" y="1343"/>
                  </a:cubicBezTo>
                  <a:cubicBezTo>
                    <a:pt x="561" y="1066"/>
                    <a:pt x="518" y="788"/>
                    <a:pt x="364" y="431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7"/>
            <p:cNvSpPr/>
            <p:nvPr/>
          </p:nvSpPr>
          <p:spPr>
            <a:xfrm>
              <a:off x="4518643" y="-2708949"/>
              <a:ext cx="956165" cy="678510"/>
            </a:xfrm>
            <a:custGeom>
              <a:avLst/>
              <a:gdLst/>
              <a:ahLst/>
              <a:cxnLst/>
              <a:rect l="l" t="t" r="r" b="b"/>
              <a:pathLst>
                <a:path w="2631" h="1867" extrusionOk="0">
                  <a:moveTo>
                    <a:pt x="2631" y="635"/>
                  </a:moveTo>
                  <a:cubicBezTo>
                    <a:pt x="2631" y="635"/>
                    <a:pt x="2514" y="1663"/>
                    <a:pt x="1417" y="1503"/>
                  </a:cubicBezTo>
                  <a:cubicBezTo>
                    <a:pt x="315" y="1337"/>
                    <a:pt x="75" y="1596"/>
                    <a:pt x="38" y="1731"/>
                  </a:cubicBezTo>
                  <a:cubicBezTo>
                    <a:pt x="1" y="1867"/>
                    <a:pt x="38" y="407"/>
                    <a:pt x="1171" y="204"/>
                  </a:cubicBezTo>
                  <a:cubicBezTo>
                    <a:pt x="2304" y="0"/>
                    <a:pt x="2249" y="875"/>
                    <a:pt x="2631" y="6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7"/>
            <p:cNvSpPr/>
            <p:nvPr/>
          </p:nvSpPr>
          <p:spPr>
            <a:xfrm>
              <a:off x="4505196" y="-2702407"/>
              <a:ext cx="994324" cy="660702"/>
            </a:xfrm>
            <a:custGeom>
              <a:avLst/>
              <a:gdLst/>
              <a:ahLst/>
              <a:cxnLst/>
              <a:rect l="l" t="t" r="r" b="b"/>
              <a:pathLst>
                <a:path w="2736" h="1818" extrusionOk="0">
                  <a:moveTo>
                    <a:pt x="1460" y="1430"/>
                  </a:moveTo>
                  <a:cubicBezTo>
                    <a:pt x="2292" y="1553"/>
                    <a:pt x="2532" y="956"/>
                    <a:pt x="2594" y="709"/>
                  </a:cubicBezTo>
                  <a:cubicBezTo>
                    <a:pt x="2464" y="746"/>
                    <a:pt x="2378" y="660"/>
                    <a:pt x="2273" y="543"/>
                  </a:cubicBezTo>
                  <a:cubicBezTo>
                    <a:pt x="2101" y="370"/>
                    <a:pt x="1861" y="124"/>
                    <a:pt x="1220" y="241"/>
                  </a:cubicBezTo>
                  <a:cubicBezTo>
                    <a:pt x="500" y="370"/>
                    <a:pt x="241" y="1036"/>
                    <a:pt x="155" y="1430"/>
                  </a:cubicBezTo>
                  <a:cubicBezTo>
                    <a:pt x="149" y="1467"/>
                    <a:pt x="142" y="1504"/>
                    <a:pt x="136" y="1541"/>
                  </a:cubicBezTo>
                  <a:cubicBezTo>
                    <a:pt x="210" y="1485"/>
                    <a:pt x="321" y="1430"/>
                    <a:pt x="493" y="1399"/>
                  </a:cubicBezTo>
                  <a:cubicBezTo>
                    <a:pt x="709" y="1368"/>
                    <a:pt x="1017" y="1362"/>
                    <a:pt x="1460" y="1430"/>
                  </a:cubicBezTo>
                  <a:close/>
                  <a:moveTo>
                    <a:pt x="2723" y="623"/>
                  </a:moveTo>
                  <a:cubicBezTo>
                    <a:pt x="2723" y="629"/>
                    <a:pt x="2600" y="1707"/>
                    <a:pt x="1442" y="1541"/>
                  </a:cubicBezTo>
                  <a:cubicBezTo>
                    <a:pt x="1011" y="1473"/>
                    <a:pt x="715" y="1479"/>
                    <a:pt x="512" y="1510"/>
                  </a:cubicBezTo>
                  <a:cubicBezTo>
                    <a:pt x="229" y="1559"/>
                    <a:pt x="142" y="1664"/>
                    <a:pt x="124" y="1732"/>
                  </a:cubicBezTo>
                  <a:cubicBezTo>
                    <a:pt x="124" y="1744"/>
                    <a:pt x="118" y="1756"/>
                    <a:pt x="112" y="1762"/>
                  </a:cubicBezTo>
                  <a:lnTo>
                    <a:pt x="112" y="1762"/>
                  </a:lnTo>
                  <a:cubicBezTo>
                    <a:pt x="50" y="1818"/>
                    <a:pt x="1" y="1787"/>
                    <a:pt x="13" y="1639"/>
                  </a:cubicBezTo>
                  <a:cubicBezTo>
                    <a:pt x="13" y="1584"/>
                    <a:pt x="25" y="1498"/>
                    <a:pt x="50" y="1405"/>
                  </a:cubicBezTo>
                  <a:cubicBezTo>
                    <a:pt x="136" y="980"/>
                    <a:pt x="420" y="272"/>
                    <a:pt x="1202" y="130"/>
                  </a:cubicBezTo>
                  <a:cubicBezTo>
                    <a:pt x="1904" y="1"/>
                    <a:pt x="2169" y="278"/>
                    <a:pt x="2347" y="469"/>
                  </a:cubicBezTo>
                  <a:cubicBezTo>
                    <a:pt x="2452" y="574"/>
                    <a:pt x="2520" y="641"/>
                    <a:pt x="2637" y="568"/>
                  </a:cubicBezTo>
                  <a:lnTo>
                    <a:pt x="2735" y="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7"/>
            <p:cNvSpPr/>
            <p:nvPr/>
          </p:nvSpPr>
          <p:spPr>
            <a:xfrm>
              <a:off x="4717797" y="-1797855"/>
              <a:ext cx="649436" cy="1486398"/>
            </a:xfrm>
            <a:custGeom>
              <a:avLst/>
              <a:gdLst/>
              <a:ahLst/>
              <a:cxnLst/>
              <a:rect l="l" t="t" r="r" b="b"/>
              <a:pathLst>
                <a:path w="1787" h="4090" extrusionOk="0">
                  <a:moveTo>
                    <a:pt x="857" y="0"/>
                  </a:moveTo>
                  <a:cubicBezTo>
                    <a:pt x="857" y="0"/>
                    <a:pt x="1787" y="357"/>
                    <a:pt x="1787" y="1355"/>
                  </a:cubicBezTo>
                  <a:cubicBezTo>
                    <a:pt x="1787" y="2359"/>
                    <a:pt x="882" y="2883"/>
                    <a:pt x="1060" y="3486"/>
                  </a:cubicBezTo>
                  <a:cubicBezTo>
                    <a:pt x="1233" y="4090"/>
                    <a:pt x="1" y="2692"/>
                    <a:pt x="315" y="1959"/>
                  </a:cubicBezTo>
                  <a:cubicBezTo>
                    <a:pt x="629" y="1226"/>
                    <a:pt x="1214" y="715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7"/>
            <p:cNvSpPr/>
            <p:nvPr/>
          </p:nvSpPr>
          <p:spPr>
            <a:xfrm>
              <a:off x="4746871" y="-1836014"/>
              <a:ext cx="640714" cy="1388274"/>
            </a:xfrm>
            <a:custGeom>
              <a:avLst/>
              <a:gdLst/>
              <a:ahLst/>
              <a:cxnLst/>
              <a:rect l="l" t="t" r="r" b="b"/>
              <a:pathLst>
                <a:path w="1763" h="3820" extrusionOk="0">
                  <a:moveTo>
                    <a:pt x="1652" y="1460"/>
                  </a:moveTo>
                  <a:cubicBezTo>
                    <a:pt x="1652" y="727"/>
                    <a:pt x="1134" y="352"/>
                    <a:pt x="888" y="216"/>
                  </a:cubicBezTo>
                  <a:cubicBezTo>
                    <a:pt x="1060" y="703"/>
                    <a:pt x="832" y="1091"/>
                    <a:pt x="580" y="1534"/>
                  </a:cubicBezTo>
                  <a:cubicBezTo>
                    <a:pt x="475" y="1707"/>
                    <a:pt x="370" y="1891"/>
                    <a:pt x="284" y="2088"/>
                  </a:cubicBezTo>
                  <a:cubicBezTo>
                    <a:pt x="118" y="2483"/>
                    <a:pt x="432" y="3086"/>
                    <a:pt x="697" y="3437"/>
                  </a:cubicBezTo>
                  <a:cubicBezTo>
                    <a:pt x="777" y="3530"/>
                    <a:pt x="845" y="3610"/>
                    <a:pt x="900" y="3653"/>
                  </a:cubicBezTo>
                  <a:cubicBezTo>
                    <a:pt x="931" y="3671"/>
                    <a:pt x="937" y="3708"/>
                    <a:pt x="937" y="3696"/>
                  </a:cubicBezTo>
                  <a:cubicBezTo>
                    <a:pt x="943" y="3690"/>
                    <a:pt x="937" y="3659"/>
                    <a:pt x="925" y="3610"/>
                  </a:cubicBezTo>
                  <a:cubicBezTo>
                    <a:pt x="832" y="3290"/>
                    <a:pt x="1005" y="3006"/>
                    <a:pt x="1208" y="2680"/>
                  </a:cubicBezTo>
                  <a:cubicBezTo>
                    <a:pt x="1417" y="2347"/>
                    <a:pt x="1652" y="1965"/>
                    <a:pt x="1652" y="1460"/>
                  </a:cubicBezTo>
                  <a:close/>
                  <a:moveTo>
                    <a:pt x="802" y="50"/>
                  </a:moveTo>
                  <a:cubicBezTo>
                    <a:pt x="802" y="56"/>
                    <a:pt x="1762" y="426"/>
                    <a:pt x="1762" y="1460"/>
                  </a:cubicBezTo>
                  <a:cubicBezTo>
                    <a:pt x="1762" y="1996"/>
                    <a:pt x="1516" y="2390"/>
                    <a:pt x="1307" y="2735"/>
                  </a:cubicBezTo>
                  <a:cubicBezTo>
                    <a:pt x="1116" y="3043"/>
                    <a:pt x="956" y="3308"/>
                    <a:pt x="1029" y="3579"/>
                  </a:cubicBezTo>
                  <a:cubicBezTo>
                    <a:pt x="1054" y="3659"/>
                    <a:pt x="1054" y="3715"/>
                    <a:pt x="1036" y="3745"/>
                  </a:cubicBezTo>
                  <a:cubicBezTo>
                    <a:pt x="999" y="3819"/>
                    <a:pt x="925" y="3807"/>
                    <a:pt x="832" y="3739"/>
                  </a:cubicBezTo>
                  <a:cubicBezTo>
                    <a:pt x="771" y="3690"/>
                    <a:pt x="691" y="3610"/>
                    <a:pt x="611" y="3505"/>
                  </a:cubicBezTo>
                  <a:cubicBezTo>
                    <a:pt x="327" y="3136"/>
                    <a:pt x="1" y="2483"/>
                    <a:pt x="186" y="2045"/>
                  </a:cubicBezTo>
                  <a:cubicBezTo>
                    <a:pt x="272" y="1842"/>
                    <a:pt x="377" y="1651"/>
                    <a:pt x="481" y="1479"/>
                  </a:cubicBezTo>
                  <a:cubicBezTo>
                    <a:pt x="746" y="1023"/>
                    <a:pt x="974" y="623"/>
                    <a:pt x="728" y="130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7"/>
            <p:cNvSpPr/>
            <p:nvPr/>
          </p:nvSpPr>
          <p:spPr>
            <a:xfrm>
              <a:off x="3853948" y="-1623413"/>
              <a:ext cx="956165" cy="989599"/>
            </a:xfrm>
            <a:custGeom>
              <a:avLst/>
              <a:gdLst/>
              <a:ahLst/>
              <a:cxnLst/>
              <a:rect l="l" t="t" r="r" b="b"/>
              <a:pathLst>
                <a:path w="2631" h="2723" extrusionOk="0">
                  <a:moveTo>
                    <a:pt x="2470" y="62"/>
                  </a:moveTo>
                  <a:cubicBezTo>
                    <a:pt x="2470" y="62"/>
                    <a:pt x="1398" y="1"/>
                    <a:pt x="1238" y="1017"/>
                  </a:cubicBezTo>
                  <a:cubicBezTo>
                    <a:pt x="1078" y="2039"/>
                    <a:pt x="998" y="2261"/>
                    <a:pt x="499" y="2372"/>
                  </a:cubicBezTo>
                  <a:cubicBezTo>
                    <a:pt x="0" y="2483"/>
                    <a:pt x="1977" y="2723"/>
                    <a:pt x="2304" y="1781"/>
                  </a:cubicBezTo>
                  <a:cubicBezTo>
                    <a:pt x="2630" y="844"/>
                    <a:pt x="1854" y="598"/>
                    <a:pt x="247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7"/>
            <p:cNvSpPr/>
            <p:nvPr/>
          </p:nvSpPr>
          <p:spPr>
            <a:xfrm>
              <a:off x="3970242" y="-1717539"/>
              <a:ext cx="873304" cy="1016856"/>
            </a:xfrm>
            <a:custGeom>
              <a:avLst/>
              <a:gdLst/>
              <a:ahLst/>
              <a:cxnLst/>
              <a:rect l="l" t="t" r="r" b="b"/>
              <a:pathLst>
                <a:path w="2403" h="2798" extrusionOk="0">
                  <a:moveTo>
                    <a:pt x="161" y="2693"/>
                  </a:moveTo>
                  <a:cubicBezTo>
                    <a:pt x="148" y="2693"/>
                    <a:pt x="142" y="2699"/>
                    <a:pt x="142" y="2699"/>
                  </a:cubicBezTo>
                  <a:cubicBezTo>
                    <a:pt x="136" y="2711"/>
                    <a:pt x="142" y="2705"/>
                    <a:pt x="161" y="2693"/>
                  </a:cubicBezTo>
                  <a:close/>
                  <a:moveTo>
                    <a:pt x="863" y="1270"/>
                  </a:moveTo>
                  <a:cubicBezTo>
                    <a:pt x="1035" y="161"/>
                    <a:pt x="1811" y="432"/>
                    <a:pt x="2403" y="1"/>
                  </a:cubicBezTo>
                  <a:lnTo>
                    <a:pt x="2230" y="235"/>
                  </a:lnTo>
                  <a:cubicBezTo>
                    <a:pt x="2169" y="284"/>
                    <a:pt x="2082" y="463"/>
                    <a:pt x="2045" y="512"/>
                  </a:cubicBezTo>
                  <a:cubicBezTo>
                    <a:pt x="1910" y="703"/>
                    <a:pt x="1959" y="863"/>
                    <a:pt x="2021" y="1060"/>
                  </a:cubicBezTo>
                  <a:cubicBezTo>
                    <a:pt x="2101" y="1301"/>
                    <a:pt x="2193" y="1602"/>
                    <a:pt x="2033" y="2058"/>
                  </a:cubicBezTo>
                  <a:cubicBezTo>
                    <a:pt x="1836" y="2631"/>
                    <a:pt x="1072" y="2791"/>
                    <a:pt x="561" y="2797"/>
                  </a:cubicBezTo>
                  <a:cubicBezTo>
                    <a:pt x="413" y="2797"/>
                    <a:pt x="284" y="2791"/>
                    <a:pt x="198" y="2773"/>
                  </a:cubicBezTo>
                  <a:cubicBezTo>
                    <a:pt x="56" y="2748"/>
                    <a:pt x="1" y="2693"/>
                    <a:pt x="62" y="2625"/>
                  </a:cubicBezTo>
                  <a:lnTo>
                    <a:pt x="62" y="2625"/>
                  </a:lnTo>
                  <a:cubicBezTo>
                    <a:pt x="75" y="2606"/>
                    <a:pt x="111" y="2588"/>
                    <a:pt x="167" y="2576"/>
                  </a:cubicBezTo>
                  <a:cubicBezTo>
                    <a:pt x="401" y="2526"/>
                    <a:pt x="530" y="2446"/>
                    <a:pt x="629" y="2268"/>
                  </a:cubicBezTo>
                  <a:cubicBezTo>
                    <a:pt x="727" y="2077"/>
                    <a:pt x="783" y="1775"/>
                    <a:pt x="863" y="1270"/>
                  </a:cubicBezTo>
                  <a:close/>
                  <a:moveTo>
                    <a:pt x="2009" y="377"/>
                  </a:moveTo>
                  <a:cubicBezTo>
                    <a:pt x="1725" y="401"/>
                    <a:pt x="1091" y="537"/>
                    <a:pt x="974" y="1288"/>
                  </a:cubicBezTo>
                  <a:cubicBezTo>
                    <a:pt x="888" y="1799"/>
                    <a:pt x="832" y="2114"/>
                    <a:pt x="727" y="2317"/>
                  </a:cubicBezTo>
                  <a:cubicBezTo>
                    <a:pt x="623" y="2520"/>
                    <a:pt x="481" y="2612"/>
                    <a:pt x="253" y="2668"/>
                  </a:cubicBezTo>
                  <a:cubicBezTo>
                    <a:pt x="327" y="2680"/>
                    <a:pt x="438" y="2686"/>
                    <a:pt x="561" y="2686"/>
                  </a:cubicBezTo>
                  <a:cubicBezTo>
                    <a:pt x="1042" y="2680"/>
                    <a:pt x="1756" y="2539"/>
                    <a:pt x="1928" y="2021"/>
                  </a:cubicBezTo>
                  <a:cubicBezTo>
                    <a:pt x="2076" y="1596"/>
                    <a:pt x="1990" y="1319"/>
                    <a:pt x="1916" y="1091"/>
                  </a:cubicBezTo>
                  <a:cubicBezTo>
                    <a:pt x="1836" y="839"/>
                    <a:pt x="1774" y="635"/>
                    <a:pt x="2009" y="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7"/>
            <p:cNvSpPr/>
            <p:nvPr/>
          </p:nvSpPr>
          <p:spPr>
            <a:xfrm>
              <a:off x="3074775" y="-1831653"/>
              <a:ext cx="1473315" cy="1034664"/>
            </a:xfrm>
            <a:custGeom>
              <a:avLst/>
              <a:gdLst/>
              <a:ahLst/>
              <a:cxnLst/>
              <a:rect l="l" t="t" r="r" b="b"/>
              <a:pathLst>
                <a:path w="4054" h="2847" extrusionOk="0">
                  <a:moveTo>
                    <a:pt x="4054" y="524"/>
                  </a:moveTo>
                  <a:cubicBezTo>
                    <a:pt x="4054" y="524"/>
                    <a:pt x="3401" y="1"/>
                    <a:pt x="2397" y="296"/>
                  </a:cubicBezTo>
                  <a:cubicBezTo>
                    <a:pt x="1393" y="586"/>
                    <a:pt x="1485" y="2175"/>
                    <a:pt x="740" y="2157"/>
                  </a:cubicBezTo>
                  <a:cubicBezTo>
                    <a:pt x="1" y="2138"/>
                    <a:pt x="1861" y="2846"/>
                    <a:pt x="2748" y="1984"/>
                  </a:cubicBezTo>
                  <a:cubicBezTo>
                    <a:pt x="3635" y="1128"/>
                    <a:pt x="3389" y="629"/>
                    <a:pt x="4054" y="5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7"/>
            <p:cNvSpPr/>
            <p:nvPr/>
          </p:nvSpPr>
          <p:spPr>
            <a:xfrm>
              <a:off x="3245219" y="-1853822"/>
              <a:ext cx="1352295" cy="942718"/>
            </a:xfrm>
            <a:custGeom>
              <a:avLst/>
              <a:gdLst/>
              <a:ahLst/>
              <a:cxnLst/>
              <a:rect l="l" t="t" r="r" b="b"/>
              <a:pathLst>
                <a:path w="3721" h="2594" extrusionOk="0">
                  <a:moveTo>
                    <a:pt x="166" y="2273"/>
                  </a:moveTo>
                  <a:cubicBezTo>
                    <a:pt x="154" y="2279"/>
                    <a:pt x="148" y="2279"/>
                    <a:pt x="142" y="2279"/>
                  </a:cubicBezTo>
                  <a:cubicBezTo>
                    <a:pt x="129" y="2291"/>
                    <a:pt x="148" y="2285"/>
                    <a:pt x="166" y="2273"/>
                  </a:cubicBezTo>
                  <a:close/>
                  <a:moveTo>
                    <a:pt x="1916" y="302"/>
                  </a:moveTo>
                  <a:cubicBezTo>
                    <a:pt x="2944" y="0"/>
                    <a:pt x="3622" y="542"/>
                    <a:pt x="3622" y="542"/>
                  </a:cubicBezTo>
                  <a:lnTo>
                    <a:pt x="3720" y="622"/>
                  </a:lnTo>
                  <a:lnTo>
                    <a:pt x="3597" y="641"/>
                  </a:lnTo>
                  <a:cubicBezTo>
                    <a:pt x="3258" y="690"/>
                    <a:pt x="3172" y="856"/>
                    <a:pt x="3030" y="1127"/>
                  </a:cubicBezTo>
                  <a:cubicBezTo>
                    <a:pt x="2901" y="1368"/>
                    <a:pt x="2729" y="1688"/>
                    <a:pt x="2316" y="2088"/>
                  </a:cubicBezTo>
                  <a:cubicBezTo>
                    <a:pt x="1792" y="2593"/>
                    <a:pt x="949" y="2575"/>
                    <a:pt x="462" y="2470"/>
                  </a:cubicBezTo>
                  <a:cubicBezTo>
                    <a:pt x="326" y="2439"/>
                    <a:pt x="216" y="2402"/>
                    <a:pt x="148" y="2365"/>
                  </a:cubicBezTo>
                  <a:cubicBezTo>
                    <a:pt x="31" y="2304"/>
                    <a:pt x="0" y="2242"/>
                    <a:pt x="86" y="2187"/>
                  </a:cubicBezTo>
                  <a:cubicBezTo>
                    <a:pt x="117" y="2168"/>
                    <a:pt x="179" y="2156"/>
                    <a:pt x="277" y="2162"/>
                  </a:cubicBezTo>
                  <a:cubicBezTo>
                    <a:pt x="597" y="2168"/>
                    <a:pt x="751" y="1823"/>
                    <a:pt x="930" y="1429"/>
                  </a:cubicBezTo>
                  <a:cubicBezTo>
                    <a:pt x="1140" y="973"/>
                    <a:pt x="1367" y="462"/>
                    <a:pt x="1916" y="302"/>
                  </a:cubicBezTo>
                  <a:close/>
                  <a:moveTo>
                    <a:pt x="3449" y="561"/>
                  </a:moveTo>
                  <a:cubicBezTo>
                    <a:pt x="3227" y="431"/>
                    <a:pt x="2685" y="191"/>
                    <a:pt x="1946" y="407"/>
                  </a:cubicBezTo>
                  <a:cubicBezTo>
                    <a:pt x="1447" y="555"/>
                    <a:pt x="1226" y="1041"/>
                    <a:pt x="1035" y="1472"/>
                  </a:cubicBezTo>
                  <a:cubicBezTo>
                    <a:pt x="838" y="1903"/>
                    <a:pt x="665" y="2279"/>
                    <a:pt x="271" y="2273"/>
                  </a:cubicBezTo>
                  <a:cubicBezTo>
                    <a:pt x="246" y="2273"/>
                    <a:pt x="228" y="2273"/>
                    <a:pt x="209" y="2273"/>
                  </a:cubicBezTo>
                  <a:cubicBezTo>
                    <a:pt x="265" y="2304"/>
                    <a:pt x="363" y="2335"/>
                    <a:pt x="487" y="2359"/>
                  </a:cubicBezTo>
                  <a:cubicBezTo>
                    <a:pt x="949" y="2464"/>
                    <a:pt x="1749" y="2482"/>
                    <a:pt x="2242" y="2008"/>
                  </a:cubicBezTo>
                  <a:cubicBezTo>
                    <a:pt x="2636" y="1620"/>
                    <a:pt x="2802" y="1312"/>
                    <a:pt x="2932" y="1072"/>
                  </a:cubicBezTo>
                  <a:cubicBezTo>
                    <a:pt x="3073" y="813"/>
                    <a:pt x="3160" y="641"/>
                    <a:pt x="3449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7"/>
            <p:cNvSpPr/>
            <p:nvPr/>
          </p:nvSpPr>
          <p:spPr>
            <a:xfrm>
              <a:off x="5572925" y="-2449467"/>
              <a:ext cx="181711" cy="1052472"/>
            </a:xfrm>
            <a:custGeom>
              <a:avLst/>
              <a:gdLst/>
              <a:ahLst/>
              <a:cxnLst/>
              <a:rect l="l" t="t" r="r" b="b"/>
              <a:pathLst>
                <a:path w="500" h="2896" extrusionOk="0">
                  <a:moveTo>
                    <a:pt x="493" y="2865"/>
                  </a:moveTo>
                  <a:cubicBezTo>
                    <a:pt x="327" y="2643"/>
                    <a:pt x="155" y="2452"/>
                    <a:pt x="161" y="2157"/>
                  </a:cubicBezTo>
                  <a:cubicBezTo>
                    <a:pt x="167" y="1867"/>
                    <a:pt x="346" y="1578"/>
                    <a:pt x="401" y="1288"/>
                  </a:cubicBezTo>
                  <a:cubicBezTo>
                    <a:pt x="487" y="869"/>
                    <a:pt x="382" y="340"/>
                    <a:pt x="68" y="32"/>
                  </a:cubicBezTo>
                  <a:cubicBezTo>
                    <a:pt x="38" y="1"/>
                    <a:pt x="1" y="32"/>
                    <a:pt x="13" y="69"/>
                  </a:cubicBezTo>
                  <a:cubicBezTo>
                    <a:pt x="142" y="364"/>
                    <a:pt x="309" y="598"/>
                    <a:pt x="333" y="931"/>
                  </a:cubicBezTo>
                  <a:cubicBezTo>
                    <a:pt x="358" y="1220"/>
                    <a:pt x="265" y="1510"/>
                    <a:pt x="167" y="1775"/>
                  </a:cubicBezTo>
                  <a:cubicBezTo>
                    <a:pt x="93" y="1978"/>
                    <a:pt x="44" y="2175"/>
                    <a:pt x="111" y="2385"/>
                  </a:cubicBezTo>
                  <a:cubicBezTo>
                    <a:pt x="167" y="2569"/>
                    <a:pt x="352" y="2742"/>
                    <a:pt x="475" y="2883"/>
                  </a:cubicBezTo>
                  <a:cubicBezTo>
                    <a:pt x="487" y="2896"/>
                    <a:pt x="500" y="2877"/>
                    <a:pt x="493" y="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7"/>
            <p:cNvSpPr/>
            <p:nvPr/>
          </p:nvSpPr>
          <p:spPr>
            <a:xfrm>
              <a:off x="4549897" y="-2498528"/>
              <a:ext cx="947442" cy="396494"/>
            </a:xfrm>
            <a:custGeom>
              <a:avLst/>
              <a:gdLst/>
              <a:ahLst/>
              <a:cxnLst/>
              <a:rect l="l" t="t" r="r" b="b"/>
              <a:pathLst>
                <a:path w="2607" h="1091" extrusionOk="0">
                  <a:moveTo>
                    <a:pt x="38" y="1072"/>
                  </a:moveTo>
                  <a:cubicBezTo>
                    <a:pt x="173" y="764"/>
                    <a:pt x="352" y="573"/>
                    <a:pt x="648" y="407"/>
                  </a:cubicBezTo>
                  <a:cubicBezTo>
                    <a:pt x="931" y="247"/>
                    <a:pt x="1177" y="228"/>
                    <a:pt x="1491" y="308"/>
                  </a:cubicBezTo>
                  <a:cubicBezTo>
                    <a:pt x="1886" y="413"/>
                    <a:pt x="2323" y="530"/>
                    <a:pt x="2569" y="111"/>
                  </a:cubicBezTo>
                  <a:cubicBezTo>
                    <a:pt x="2606" y="56"/>
                    <a:pt x="2526" y="0"/>
                    <a:pt x="2483" y="56"/>
                  </a:cubicBezTo>
                  <a:cubicBezTo>
                    <a:pt x="2113" y="579"/>
                    <a:pt x="1516" y="93"/>
                    <a:pt x="1017" y="167"/>
                  </a:cubicBezTo>
                  <a:cubicBezTo>
                    <a:pt x="617" y="228"/>
                    <a:pt x="44" y="635"/>
                    <a:pt x="1" y="1066"/>
                  </a:cubicBezTo>
                  <a:cubicBezTo>
                    <a:pt x="1" y="1091"/>
                    <a:pt x="32" y="1091"/>
                    <a:pt x="38" y="10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7"/>
            <p:cNvSpPr/>
            <p:nvPr/>
          </p:nvSpPr>
          <p:spPr>
            <a:xfrm>
              <a:off x="4892602" y="-1782228"/>
              <a:ext cx="396494" cy="1309775"/>
            </a:xfrm>
            <a:custGeom>
              <a:avLst/>
              <a:gdLst/>
              <a:ahLst/>
              <a:cxnLst/>
              <a:rect l="l" t="t" r="r" b="b"/>
              <a:pathLst>
                <a:path w="1091" h="3604" extrusionOk="0">
                  <a:moveTo>
                    <a:pt x="604" y="3548"/>
                  </a:moveTo>
                  <a:cubicBezTo>
                    <a:pt x="345" y="3259"/>
                    <a:pt x="265" y="2981"/>
                    <a:pt x="321" y="2600"/>
                  </a:cubicBezTo>
                  <a:cubicBezTo>
                    <a:pt x="382" y="2236"/>
                    <a:pt x="536" y="1891"/>
                    <a:pt x="659" y="1552"/>
                  </a:cubicBezTo>
                  <a:cubicBezTo>
                    <a:pt x="832" y="1091"/>
                    <a:pt x="1090" y="290"/>
                    <a:pt x="487" y="19"/>
                  </a:cubicBezTo>
                  <a:cubicBezTo>
                    <a:pt x="450" y="0"/>
                    <a:pt x="407" y="56"/>
                    <a:pt x="444" y="87"/>
                  </a:cubicBezTo>
                  <a:cubicBezTo>
                    <a:pt x="709" y="327"/>
                    <a:pt x="807" y="542"/>
                    <a:pt x="752" y="900"/>
                  </a:cubicBezTo>
                  <a:cubicBezTo>
                    <a:pt x="702" y="1251"/>
                    <a:pt x="542" y="1589"/>
                    <a:pt x="419" y="1922"/>
                  </a:cubicBezTo>
                  <a:cubicBezTo>
                    <a:pt x="234" y="2433"/>
                    <a:pt x="0" y="3215"/>
                    <a:pt x="567" y="3585"/>
                  </a:cubicBezTo>
                  <a:cubicBezTo>
                    <a:pt x="592" y="3603"/>
                    <a:pt x="616" y="3573"/>
                    <a:pt x="604" y="35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7"/>
            <p:cNvSpPr/>
            <p:nvPr/>
          </p:nvSpPr>
          <p:spPr>
            <a:xfrm>
              <a:off x="4046560" y="-1663753"/>
              <a:ext cx="698498" cy="965250"/>
            </a:xfrm>
            <a:custGeom>
              <a:avLst/>
              <a:gdLst/>
              <a:ahLst/>
              <a:cxnLst/>
              <a:rect l="l" t="t" r="r" b="b"/>
              <a:pathLst>
                <a:path w="1922" h="2656" extrusionOk="0">
                  <a:moveTo>
                    <a:pt x="43" y="2575"/>
                  </a:moveTo>
                  <a:cubicBezTo>
                    <a:pt x="610" y="2655"/>
                    <a:pt x="1189" y="2310"/>
                    <a:pt x="1318" y="1744"/>
                  </a:cubicBezTo>
                  <a:cubicBezTo>
                    <a:pt x="1380" y="1479"/>
                    <a:pt x="1374" y="1202"/>
                    <a:pt x="1398" y="937"/>
                  </a:cubicBezTo>
                  <a:cubicBezTo>
                    <a:pt x="1435" y="623"/>
                    <a:pt x="1583" y="438"/>
                    <a:pt x="1811" y="303"/>
                  </a:cubicBezTo>
                  <a:cubicBezTo>
                    <a:pt x="1879" y="259"/>
                    <a:pt x="1799" y="130"/>
                    <a:pt x="1879" y="99"/>
                  </a:cubicBezTo>
                  <a:cubicBezTo>
                    <a:pt x="1922" y="75"/>
                    <a:pt x="1891" y="1"/>
                    <a:pt x="1848" y="13"/>
                  </a:cubicBezTo>
                  <a:cubicBezTo>
                    <a:pt x="1786" y="32"/>
                    <a:pt x="1885" y="149"/>
                    <a:pt x="1835" y="173"/>
                  </a:cubicBezTo>
                  <a:cubicBezTo>
                    <a:pt x="1435" y="364"/>
                    <a:pt x="1312" y="721"/>
                    <a:pt x="1287" y="1177"/>
                  </a:cubicBezTo>
                  <a:cubicBezTo>
                    <a:pt x="1269" y="1497"/>
                    <a:pt x="1257" y="1824"/>
                    <a:pt x="1066" y="2089"/>
                  </a:cubicBezTo>
                  <a:cubicBezTo>
                    <a:pt x="832" y="2415"/>
                    <a:pt x="413" y="2489"/>
                    <a:pt x="43" y="2514"/>
                  </a:cubicBezTo>
                  <a:cubicBezTo>
                    <a:pt x="6" y="2514"/>
                    <a:pt x="0" y="2569"/>
                    <a:pt x="43" y="2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7"/>
            <p:cNvSpPr/>
            <p:nvPr/>
          </p:nvSpPr>
          <p:spPr>
            <a:xfrm>
              <a:off x="3338981" y="-1733166"/>
              <a:ext cx="1209107" cy="754829"/>
            </a:xfrm>
            <a:custGeom>
              <a:avLst/>
              <a:gdLst/>
              <a:ahLst/>
              <a:cxnLst/>
              <a:rect l="l" t="t" r="r" b="b"/>
              <a:pathLst>
                <a:path w="3327" h="2077" extrusionOk="0">
                  <a:moveTo>
                    <a:pt x="13" y="1996"/>
                  </a:moveTo>
                  <a:cubicBezTo>
                    <a:pt x="715" y="2076"/>
                    <a:pt x="1085" y="1670"/>
                    <a:pt x="1454" y="1134"/>
                  </a:cubicBezTo>
                  <a:cubicBezTo>
                    <a:pt x="1855" y="561"/>
                    <a:pt x="2575" y="204"/>
                    <a:pt x="3265" y="315"/>
                  </a:cubicBezTo>
                  <a:cubicBezTo>
                    <a:pt x="3321" y="327"/>
                    <a:pt x="3327" y="247"/>
                    <a:pt x="3284" y="229"/>
                  </a:cubicBezTo>
                  <a:cubicBezTo>
                    <a:pt x="2723" y="1"/>
                    <a:pt x="2064" y="407"/>
                    <a:pt x="1658" y="771"/>
                  </a:cubicBezTo>
                  <a:cubicBezTo>
                    <a:pt x="1424" y="986"/>
                    <a:pt x="1276" y="1263"/>
                    <a:pt x="1066" y="1504"/>
                  </a:cubicBezTo>
                  <a:cubicBezTo>
                    <a:pt x="795" y="1818"/>
                    <a:pt x="426" y="1959"/>
                    <a:pt x="19" y="1972"/>
                  </a:cubicBezTo>
                  <a:cubicBezTo>
                    <a:pt x="1" y="1972"/>
                    <a:pt x="1" y="1996"/>
                    <a:pt x="13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7"/>
            <p:cNvSpPr/>
            <p:nvPr/>
          </p:nvSpPr>
          <p:spPr>
            <a:xfrm>
              <a:off x="4205375" y="-4036158"/>
              <a:ext cx="1101534" cy="982694"/>
            </a:xfrm>
            <a:custGeom>
              <a:avLst/>
              <a:gdLst/>
              <a:ahLst/>
              <a:cxnLst/>
              <a:rect l="l" t="t" r="r" b="b"/>
              <a:pathLst>
                <a:path w="3031" h="2704" extrusionOk="0">
                  <a:moveTo>
                    <a:pt x="3031" y="1324"/>
                  </a:moveTo>
                  <a:cubicBezTo>
                    <a:pt x="3031" y="1324"/>
                    <a:pt x="2643" y="1158"/>
                    <a:pt x="2470" y="1558"/>
                  </a:cubicBezTo>
                  <a:cubicBezTo>
                    <a:pt x="2298" y="1959"/>
                    <a:pt x="2138" y="2704"/>
                    <a:pt x="1362" y="2519"/>
                  </a:cubicBezTo>
                  <a:cubicBezTo>
                    <a:pt x="592" y="2328"/>
                    <a:pt x="241" y="1688"/>
                    <a:pt x="0" y="1762"/>
                  </a:cubicBezTo>
                  <a:cubicBezTo>
                    <a:pt x="265" y="1189"/>
                    <a:pt x="838" y="1047"/>
                    <a:pt x="1171" y="1189"/>
                  </a:cubicBezTo>
                  <a:cubicBezTo>
                    <a:pt x="2359" y="1688"/>
                    <a:pt x="2926" y="0"/>
                    <a:pt x="3031" y="13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7"/>
            <p:cNvSpPr/>
            <p:nvPr/>
          </p:nvSpPr>
          <p:spPr>
            <a:xfrm>
              <a:off x="4167216" y="-3767591"/>
              <a:ext cx="1164406" cy="730116"/>
            </a:xfrm>
            <a:custGeom>
              <a:avLst/>
              <a:gdLst/>
              <a:ahLst/>
              <a:cxnLst/>
              <a:rect l="l" t="t" r="r" b="b"/>
              <a:pathLst>
                <a:path w="3204" h="2009" extrusionOk="0">
                  <a:moveTo>
                    <a:pt x="2526" y="795"/>
                  </a:moveTo>
                  <a:cubicBezTo>
                    <a:pt x="2668" y="468"/>
                    <a:pt x="2939" y="481"/>
                    <a:pt x="3074" y="511"/>
                  </a:cubicBezTo>
                  <a:cubicBezTo>
                    <a:pt x="3043" y="210"/>
                    <a:pt x="2988" y="117"/>
                    <a:pt x="2908" y="123"/>
                  </a:cubicBezTo>
                  <a:cubicBezTo>
                    <a:pt x="2840" y="129"/>
                    <a:pt x="2741" y="191"/>
                    <a:pt x="2618" y="271"/>
                  </a:cubicBezTo>
                  <a:cubicBezTo>
                    <a:pt x="2304" y="468"/>
                    <a:pt x="1861" y="752"/>
                    <a:pt x="1257" y="499"/>
                  </a:cubicBezTo>
                  <a:cubicBezTo>
                    <a:pt x="1085" y="431"/>
                    <a:pt x="851" y="437"/>
                    <a:pt x="629" y="542"/>
                  </a:cubicBezTo>
                  <a:cubicBezTo>
                    <a:pt x="463" y="622"/>
                    <a:pt x="309" y="764"/>
                    <a:pt x="192" y="967"/>
                  </a:cubicBezTo>
                  <a:cubicBezTo>
                    <a:pt x="296" y="992"/>
                    <a:pt x="407" y="1084"/>
                    <a:pt x="549" y="1201"/>
                  </a:cubicBezTo>
                  <a:cubicBezTo>
                    <a:pt x="771" y="1380"/>
                    <a:pt x="1060" y="1620"/>
                    <a:pt x="1479" y="1725"/>
                  </a:cubicBezTo>
                  <a:cubicBezTo>
                    <a:pt x="2107" y="1873"/>
                    <a:pt x="2304" y="1355"/>
                    <a:pt x="2458" y="967"/>
                  </a:cubicBezTo>
                  <a:cubicBezTo>
                    <a:pt x="2483" y="912"/>
                    <a:pt x="2501" y="850"/>
                    <a:pt x="2526" y="795"/>
                  </a:cubicBezTo>
                  <a:close/>
                  <a:moveTo>
                    <a:pt x="3117" y="635"/>
                  </a:moveTo>
                  <a:cubicBezTo>
                    <a:pt x="3117" y="635"/>
                    <a:pt x="2778" y="493"/>
                    <a:pt x="2631" y="838"/>
                  </a:cubicBezTo>
                  <a:cubicBezTo>
                    <a:pt x="2606" y="887"/>
                    <a:pt x="2581" y="949"/>
                    <a:pt x="2563" y="1010"/>
                  </a:cubicBezTo>
                  <a:cubicBezTo>
                    <a:pt x="2397" y="1435"/>
                    <a:pt x="2175" y="2008"/>
                    <a:pt x="1454" y="1829"/>
                  </a:cubicBezTo>
                  <a:cubicBezTo>
                    <a:pt x="1011" y="1725"/>
                    <a:pt x="709" y="1472"/>
                    <a:pt x="481" y="1281"/>
                  </a:cubicBezTo>
                  <a:cubicBezTo>
                    <a:pt x="315" y="1152"/>
                    <a:pt x="198" y="1053"/>
                    <a:pt x="118" y="1078"/>
                  </a:cubicBezTo>
                  <a:lnTo>
                    <a:pt x="1" y="1115"/>
                  </a:lnTo>
                  <a:lnTo>
                    <a:pt x="50" y="998"/>
                  </a:lnTo>
                  <a:cubicBezTo>
                    <a:pt x="179" y="727"/>
                    <a:pt x="376" y="542"/>
                    <a:pt x="580" y="444"/>
                  </a:cubicBezTo>
                  <a:cubicBezTo>
                    <a:pt x="832" y="320"/>
                    <a:pt x="1103" y="314"/>
                    <a:pt x="1300" y="400"/>
                  </a:cubicBezTo>
                  <a:cubicBezTo>
                    <a:pt x="1848" y="628"/>
                    <a:pt x="2267" y="364"/>
                    <a:pt x="2557" y="179"/>
                  </a:cubicBezTo>
                  <a:cubicBezTo>
                    <a:pt x="2692" y="93"/>
                    <a:pt x="2803" y="19"/>
                    <a:pt x="2902" y="12"/>
                  </a:cubicBezTo>
                  <a:cubicBezTo>
                    <a:pt x="3062" y="0"/>
                    <a:pt x="3154" y="136"/>
                    <a:pt x="3191" y="579"/>
                  </a:cubicBezTo>
                  <a:lnTo>
                    <a:pt x="3203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7"/>
            <p:cNvSpPr/>
            <p:nvPr/>
          </p:nvSpPr>
          <p:spPr>
            <a:xfrm>
              <a:off x="4140323" y="-3629128"/>
              <a:ext cx="1153140" cy="313997"/>
            </a:xfrm>
            <a:custGeom>
              <a:avLst/>
              <a:gdLst/>
              <a:ahLst/>
              <a:cxnLst/>
              <a:rect l="l" t="t" r="r" b="b"/>
              <a:pathLst>
                <a:path w="3173" h="864" extrusionOk="0">
                  <a:moveTo>
                    <a:pt x="3160" y="137"/>
                  </a:moveTo>
                  <a:cubicBezTo>
                    <a:pt x="3025" y="13"/>
                    <a:pt x="2840" y="93"/>
                    <a:pt x="2698" y="161"/>
                  </a:cubicBezTo>
                  <a:cubicBezTo>
                    <a:pt x="2415" y="303"/>
                    <a:pt x="2175" y="512"/>
                    <a:pt x="1898" y="660"/>
                  </a:cubicBezTo>
                  <a:cubicBezTo>
                    <a:pt x="1559" y="832"/>
                    <a:pt x="1109" y="605"/>
                    <a:pt x="764" y="531"/>
                  </a:cubicBezTo>
                  <a:cubicBezTo>
                    <a:pt x="586" y="494"/>
                    <a:pt x="75" y="469"/>
                    <a:pt x="13" y="715"/>
                  </a:cubicBezTo>
                  <a:cubicBezTo>
                    <a:pt x="1" y="746"/>
                    <a:pt x="32" y="777"/>
                    <a:pt x="62" y="771"/>
                  </a:cubicBezTo>
                  <a:cubicBezTo>
                    <a:pt x="222" y="740"/>
                    <a:pt x="339" y="648"/>
                    <a:pt x="506" y="635"/>
                  </a:cubicBezTo>
                  <a:cubicBezTo>
                    <a:pt x="678" y="629"/>
                    <a:pt x="851" y="685"/>
                    <a:pt x="1017" y="722"/>
                  </a:cubicBezTo>
                  <a:cubicBezTo>
                    <a:pt x="1282" y="796"/>
                    <a:pt x="1559" y="863"/>
                    <a:pt x="1836" y="777"/>
                  </a:cubicBezTo>
                  <a:cubicBezTo>
                    <a:pt x="2046" y="703"/>
                    <a:pt x="2237" y="531"/>
                    <a:pt x="2421" y="408"/>
                  </a:cubicBezTo>
                  <a:cubicBezTo>
                    <a:pt x="2575" y="297"/>
                    <a:pt x="2951" y="1"/>
                    <a:pt x="3142" y="161"/>
                  </a:cubicBezTo>
                  <a:cubicBezTo>
                    <a:pt x="3154" y="167"/>
                    <a:pt x="3173" y="149"/>
                    <a:pt x="3160" y="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7"/>
            <p:cNvSpPr/>
            <p:nvPr/>
          </p:nvSpPr>
          <p:spPr>
            <a:xfrm>
              <a:off x="5393759" y="-3626584"/>
              <a:ext cx="978697" cy="1088087"/>
            </a:xfrm>
            <a:custGeom>
              <a:avLst/>
              <a:gdLst/>
              <a:ahLst/>
              <a:cxnLst/>
              <a:rect l="l" t="t" r="r" b="b"/>
              <a:pathLst>
                <a:path w="2693" h="2994" extrusionOk="0">
                  <a:moveTo>
                    <a:pt x="1" y="1201"/>
                  </a:moveTo>
                  <a:cubicBezTo>
                    <a:pt x="1" y="1201"/>
                    <a:pt x="420" y="1183"/>
                    <a:pt x="444" y="1614"/>
                  </a:cubicBezTo>
                  <a:cubicBezTo>
                    <a:pt x="469" y="2051"/>
                    <a:pt x="358" y="2809"/>
                    <a:pt x="1146" y="2901"/>
                  </a:cubicBezTo>
                  <a:cubicBezTo>
                    <a:pt x="1935" y="2994"/>
                    <a:pt x="2489" y="2513"/>
                    <a:pt x="2692" y="2673"/>
                  </a:cubicBezTo>
                  <a:cubicBezTo>
                    <a:pt x="2637" y="2039"/>
                    <a:pt x="2157" y="1706"/>
                    <a:pt x="1793" y="1725"/>
                  </a:cubicBezTo>
                  <a:cubicBezTo>
                    <a:pt x="506" y="1774"/>
                    <a:pt x="561" y="0"/>
                    <a:pt x="1" y="1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7"/>
            <p:cNvSpPr/>
            <p:nvPr/>
          </p:nvSpPr>
          <p:spPr>
            <a:xfrm>
              <a:off x="5360324" y="-3380548"/>
              <a:ext cx="1034664" cy="848592"/>
            </a:xfrm>
            <a:custGeom>
              <a:avLst/>
              <a:gdLst/>
              <a:ahLst/>
              <a:cxnLst/>
              <a:rect l="l" t="t" r="r" b="b"/>
              <a:pathLst>
                <a:path w="2847" h="2335" extrusionOk="0">
                  <a:moveTo>
                    <a:pt x="481" y="943"/>
                  </a:moveTo>
                  <a:cubicBezTo>
                    <a:pt x="462" y="561"/>
                    <a:pt x="93" y="580"/>
                    <a:pt x="93" y="580"/>
                  </a:cubicBezTo>
                  <a:lnTo>
                    <a:pt x="0" y="586"/>
                  </a:lnTo>
                  <a:lnTo>
                    <a:pt x="44" y="500"/>
                  </a:lnTo>
                  <a:cubicBezTo>
                    <a:pt x="228" y="93"/>
                    <a:pt x="370" y="1"/>
                    <a:pt x="512" y="68"/>
                  </a:cubicBezTo>
                  <a:cubicBezTo>
                    <a:pt x="604" y="112"/>
                    <a:pt x="678" y="216"/>
                    <a:pt x="777" y="346"/>
                  </a:cubicBezTo>
                  <a:cubicBezTo>
                    <a:pt x="986" y="623"/>
                    <a:pt x="1282" y="1017"/>
                    <a:pt x="1879" y="992"/>
                  </a:cubicBezTo>
                  <a:cubicBezTo>
                    <a:pt x="2095" y="980"/>
                    <a:pt x="2347" y="1079"/>
                    <a:pt x="2538" y="1282"/>
                  </a:cubicBezTo>
                  <a:cubicBezTo>
                    <a:pt x="2692" y="1448"/>
                    <a:pt x="2815" y="1688"/>
                    <a:pt x="2840" y="1990"/>
                  </a:cubicBezTo>
                  <a:lnTo>
                    <a:pt x="2846" y="2113"/>
                  </a:lnTo>
                  <a:lnTo>
                    <a:pt x="2748" y="2039"/>
                  </a:lnTo>
                  <a:cubicBezTo>
                    <a:pt x="2686" y="1984"/>
                    <a:pt x="2538" y="2039"/>
                    <a:pt x="2341" y="2107"/>
                  </a:cubicBezTo>
                  <a:cubicBezTo>
                    <a:pt x="2064" y="2206"/>
                    <a:pt x="1688" y="2335"/>
                    <a:pt x="1232" y="2280"/>
                  </a:cubicBezTo>
                  <a:cubicBezTo>
                    <a:pt x="499" y="2193"/>
                    <a:pt x="493" y="1577"/>
                    <a:pt x="487" y="1122"/>
                  </a:cubicBezTo>
                  <a:cubicBezTo>
                    <a:pt x="487" y="1060"/>
                    <a:pt x="481" y="992"/>
                    <a:pt x="481" y="943"/>
                  </a:cubicBezTo>
                  <a:close/>
                  <a:moveTo>
                    <a:pt x="179" y="475"/>
                  </a:moveTo>
                  <a:cubicBezTo>
                    <a:pt x="315" y="493"/>
                    <a:pt x="573" y="580"/>
                    <a:pt x="592" y="937"/>
                  </a:cubicBezTo>
                  <a:cubicBezTo>
                    <a:pt x="592" y="998"/>
                    <a:pt x="598" y="1060"/>
                    <a:pt x="598" y="1122"/>
                  </a:cubicBezTo>
                  <a:cubicBezTo>
                    <a:pt x="604" y="1540"/>
                    <a:pt x="610" y="2095"/>
                    <a:pt x="1245" y="2169"/>
                  </a:cubicBezTo>
                  <a:cubicBezTo>
                    <a:pt x="1676" y="2218"/>
                    <a:pt x="2033" y="2095"/>
                    <a:pt x="2304" y="2002"/>
                  </a:cubicBezTo>
                  <a:cubicBezTo>
                    <a:pt x="2476" y="1941"/>
                    <a:pt x="2612" y="1898"/>
                    <a:pt x="2717" y="1910"/>
                  </a:cubicBezTo>
                  <a:cubicBezTo>
                    <a:pt x="2680" y="1676"/>
                    <a:pt x="2581" y="1491"/>
                    <a:pt x="2458" y="1356"/>
                  </a:cubicBezTo>
                  <a:cubicBezTo>
                    <a:pt x="2286" y="1183"/>
                    <a:pt x="2070" y="1091"/>
                    <a:pt x="1885" y="1103"/>
                  </a:cubicBezTo>
                  <a:cubicBezTo>
                    <a:pt x="1226" y="1128"/>
                    <a:pt x="912" y="703"/>
                    <a:pt x="690" y="407"/>
                  </a:cubicBezTo>
                  <a:cubicBezTo>
                    <a:pt x="598" y="296"/>
                    <a:pt x="530" y="198"/>
                    <a:pt x="469" y="173"/>
                  </a:cubicBezTo>
                  <a:cubicBezTo>
                    <a:pt x="395" y="136"/>
                    <a:pt x="308" y="204"/>
                    <a:pt x="179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7"/>
            <p:cNvSpPr/>
            <p:nvPr/>
          </p:nvSpPr>
          <p:spPr>
            <a:xfrm>
              <a:off x="5414110" y="-3232637"/>
              <a:ext cx="1016493" cy="642531"/>
            </a:xfrm>
            <a:custGeom>
              <a:avLst/>
              <a:gdLst/>
              <a:ahLst/>
              <a:cxnLst/>
              <a:rect l="l" t="t" r="r" b="b"/>
              <a:pathLst>
                <a:path w="2797" h="1768" extrusionOk="0">
                  <a:moveTo>
                    <a:pt x="19" y="74"/>
                  </a:moveTo>
                  <a:cubicBezTo>
                    <a:pt x="185" y="0"/>
                    <a:pt x="333" y="142"/>
                    <a:pt x="438" y="259"/>
                  </a:cubicBezTo>
                  <a:cubicBezTo>
                    <a:pt x="653" y="487"/>
                    <a:pt x="807" y="770"/>
                    <a:pt x="1017" y="1004"/>
                  </a:cubicBezTo>
                  <a:cubicBezTo>
                    <a:pt x="1275" y="1287"/>
                    <a:pt x="1780" y="1226"/>
                    <a:pt x="2125" y="1275"/>
                  </a:cubicBezTo>
                  <a:cubicBezTo>
                    <a:pt x="2304" y="1306"/>
                    <a:pt x="2797" y="1460"/>
                    <a:pt x="2766" y="1712"/>
                  </a:cubicBezTo>
                  <a:cubicBezTo>
                    <a:pt x="2760" y="1743"/>
                    <a:pt x="2729" y="1768"/>
                    <a:pt x="2698" y="1749"/>
                  </a:cubicBezTo>
                  <a:cubicBezTo>
                    <a:pt x="2563" y="1657"/>
                    <a:pt x="2482" y="1534"/>
                    <a:pt x="2328" y="1466"/>
                  </a:cubicBezTo>
                  <a:cubicBezTo>
                    <a:pt x="2168" y="1398"/>
                    <a:pt x="1990" y="1386"/>
                    <a:pt x="1817" y="1368"/>
                  </a:cubicBezTo>
                  <a:cubicBezTo>
                    <a:pt x="1546" y="1343"/>
                    <a:pt x="1263" y="1312"/>
                    <a:pt x="1035" y="1133"/>
                  </a:cubicBezTo>
                  <a:cubicBezTo>
                    <a:pt x="863" y="992"/>
                    <a:pt x="746" y="764"/>
                    <a:pt x="616" y="585"/>
                  </a:cubicBezTo>
                  <a:cubicBezTo>
                    <a:pt x="505" y="425"/>
                    <a:pt x="259" y="19"/>
                    <a:pt x="25" y="99"/>
                  </a:cubicBezTo>
                  <a:cubicBezTo>
                    <a:pt x="13" y="105"/>
                    <a:pt x="0" y="80"/>
                    <a:pt x="19" y="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8" name="Google Shape;5018;p37"/>
          <p:cNvGrpSpPr/>
          <p:nvPr/>
        </p:nvGrpSpPr>
        <p:grpSpPr>
          <a:xfrm rot="-1078146" flipH="1">
            <a:off x="8089457" y="-222656"/>
            <a:ext cx="916998" cy="1093539"/>
            <a:chOff x="721300" y="3670500"/>
            <a:chExt cx="252700" cy="301350"/>
          </a:xfrm>
        </p:grpSpPr>
        <p:sp>
          <p:nvSpPr>
            <p:cNvPr id="5019" name="Google Shape;5019;p37"/>
            <p:cNvSpPr/>
            <p:nvPr/>
          </p:nvSpPr>
          <p:spPr>
            <a:xfrm>
              <a:off x="743475" y="3807850"/>
              <a:ext cx="89325" cy="69925"/>
            </a:xfrm>
            <a:custGeom>
              <a:avLst/>
              <a:gdLst/>
              <a:ahLst/>
              <a:cxnLst/>
              <a:rect l="l" t="t" r="r" b="b"/>
              <a:pathLst>
                <a:path w="3573" h="2797" extrusionOk="0">
                  <a:moveTo>
                    <a:pt x="1" y="554"/>
                  </a:moveTo>
                  <a:cubicBezTo>
                    <a:pt x="1" y="554"/>
                    <a:pt x="826" y="0"/>
                    <a:pt x="1645" y="573"/>
                  </a:cubicBezTo>
                  <a:cubicBezTo>
                    <a:pt x="2470" y="1146"/>
                    <a:pt x="2384" y="2187"/>
                    <a:pt x="2975" y="2390"/>
                  </a:cubicBezTo>
                  <a:cubicBezTo>
                    <a:pt x="3573" y="2593"/>
                    <a:pt x="1725" y="2796"/>
                    <a:pt x="1300" y="2125"/>
                  </a:cubicBezTo>
                  <a:cubicBezTo>
                    <a:pt x="881" y="1448"/>
                    <a:pt x="795" y="678"/>
                    <a:pt x="1" y="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7"/>
            <p:cNvSpPr/>
            <p:nvPr/>
          </p:nvSpPr>
          <p:spPr>
            <a:xfrm>
              <a:off x="742550" y="3805675"/>
              <a:ext cx="80875" cy="69175"/>
            </a:xfrm>
            <a:custGeom>
              <a:avLst/>
              <a:gdLst/>
              <a:ahLst/>
              <a:cxnLst/>
              <a:rect l="l" t="t" r="r" b="b"/>
              <a:pathLst>
                <a:path w="3235" h="2767" extrusionOk="0">
                  <a:moveTo>
                    <a:pt x="3062" y="2575"/>
                  </a:moveTo>
                  <a:cubicBezTo>
                    <a:pt x="3062" y="2569"/>
                    <a:pt x="3056" y="2569"/>
                    <a:pt x="3037" y="2563"/>
                  </a:cubicBezTo>
                  <a:cubicBezTo>
                    <a:pt x="3056" y="2569"/>
                    <a:pt x="3074" y="2588"/>
                    <a:pt x="3062" y="2575"/>
                  </a:cubicBezTo>
                  <a:close/>
                  <a:moveTo>
                    <a:pt x="1645" y="721"/>
                  </a:moveTo>
                  <a:cubicBezTo>
                    <a:pt x="1078" y="327"/>
                    <a:pt x="512" y="494"/>
                    <a:pt x="241" y="617"/>
                  </a:cubicBezTo>
                  <a:cubicBezTo>
                    <a:pt x="709" y="765"/>
                    <a:pt x="900" y="1171"/>
                    <a:pt x="1109" y="1621"/>
                  </a:cubicBezTo>
                  <a:cubicBezTo>
                    <a:pt x="1195" y="1799"/>
                    <a:pt x="1288" y="1990"/>
                    <a:pt x="1399" y="2175"/>
                  </a:cubicBezTo>
                  <a:cubicBezTo>
                    <a:pt x="1620" y="2526"/>
                    <a:pt x="2292" y="2619"/>
                    <a:pt x="2723" y="2600"/>
                  </a:cubicBezTo>
                  <a:cubicBezTo>
                    <a:pt x="2846" y="2594"/>
                    <a:pt x="2951" y="2575"/>
                    <a:pt x="3012" y="2557"/>
                  </a:cubicBezTo>
                  <a:cubicBezTo>
                    <a:pt x="3019" y="2557"/>
                    <a:pt x="3019" y="2557"/>
                    <a:pt x="3019" y="2557"/>
                  </a:cubicBezTo>
                  <a:cubicBezTo>
                    <a:pt x="3012" y="2551"/>
                    <a:pt x="3000" y="2551"/>
                    <a:pt x="2994" y="2545"/>
                  </a:cubicBezTo>
                  <a:cubicBezTo>
                    <a:pt x="2674" y="2434"/>
                    <a:pt x="2538" y="2126"/>
                    <a:pt x="2384" y="1769"/>
                  </a:cubicBezTo>
                  <a:cubicBezTo>
                    <a:pt x="2230" y="1411"/>
                    <a:pt x="2052" y="1005"/>
                    <a:pt x="1645" y="721"/>
                  </a:cubicBezTo>
                  <a:close/>
                  <a:moveTo>
                    <a:pt x="1" y="586"/>
                  </a:moveTo>
                  <a:cubicBezTo>
                    <a:pt x="1" y="580"/>
                    <a:pt x="863" y="1"/>
                    <a:pt x="1725" y="598"/>
                  </a:cubicBezTo>
                  <a:cubicBezTo>
                    <a:pt x="2169" y="906"/>
                    <a:pt x="2353" y="1337"/>
                    <a:pt x="2513" y="1713"/>
                  </a:cubicBezTo>
                  <a:cubicBezTo>
                    <a:pt x="2655" y="2040"/>
                    <a:pt x="2778" y="2317"/>
                    <a:pt x="3037" y="2409"/>
                  </a:cubicBezTo>
                  <a:cubicBezTo>
                    <a:pt x="3123" y="2434"/>
                    <a:pt x="3173" y="2471"/>
                    <a:pt x="3191" y="2508"/>
                  </a:cubicBezTo>
                  <a:lnTo>
                    <a:pt x="3191" y="2508"/>
                  </a:lnTo>
                  <a:cubicBezTo>
                    <a:pt x="3234" y="2588"/>
                    <a:pt x="3179" y="2655"/>
                    <a:pt x="3056" y="2692"/>
                  </a:cubicBezTo>
                  <a:cubicBezTo>
                    <a:pt x="2982" y="2717"/>
                    <a:pt x="2865" y="2736"/>
                    <a:pt x="2735" y="2742"/>
                  </a:cubicBezTo>
                  <a:cubicBezTo>
                    <a:pt x="2261" y="2766"/>
                    <a:pt x="1534" y="2662"/>
                    <a:pt x="1276" y="2249"/>
                  </a:cubicBezTo>
                  <a:cubicBezTo>
                    <a:pt x="1158" y="2064"/>
                    <a:pt x="1066" y="1867"/>
                    <a:pt x="980" y="1676"/>
                  </a:cubicBezTo>
                  <a:cubicBezTo>
                    <a:pt x="758" y="1208"/>
                    <a:pt x="567" y="795"/>
                    <a:pt x="31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7"/>
            <p:cNvSpPr/>
            <p:nvPr/>
          </p:nvSpPr>
          <p:spPr>
            <a:xfrm>
              <a:off x="739775" y="3806150"/>
              <a:ext cx="83175" cy="68225"/>
            </a:xfrm>
            <a:custGeom>
              <a:avLst/>
              <a:gdLst/>
              <a:ahLst/>
              <a:cxnLst/>
              <a:rect l="l" t="t" r="r" b="b"/>
              <a:pathLst>
                <a:path w="3327" h="2729" extrusionOk="0">
                  <a:moveTo>
                    <a:pt x="1762" y="684"/>
                  </a:moveTo>
                  <a:cubicBezTo>
                    <a:pt x="1159" y="265"/>
                    <a:pt x="561" y="475"/>
                    <a:pt x="309" y="598"/>
                  </a:cubicBezTo>
                  <a:cubicBezTo>
                    <a:pt x="801" y="739"/>
                    <a:pt x="992" y="1146"/>
                    <a:pt x="1208" y="1608"/>
                  </a:cubicBezTo>
                  <a:cubicBezTo>
                    <a:pt x="1294" y="1787"/>
                    <a:pt x="1380" y="1977"/>
                    <a:pt x="1497" y="2162"/>
                  </a:cubicBezTo>
                  <a:cubicBezTo>
                    <a:pt x="1725" y="2526"/>
                    <a:pt x="2397" y="2618"/>
                    <a:pt x="2840" y="2593"/>
                  </a:cubicBezTo>
                  <a:cubicBezTo>
                    <a:pt x="2963" y="2587"/>
                    <a:pt x="3062" y="2575"/>
                    <a:pt x="3130" y="2550"/>
                  </a:cubicBezTo>
                  <a:cubicBezTo>
                    <a:pt x="3160" y="2544"/>
                    <a:pt x="3191" y="2556"/>
                    <a:pt x="3191" y="2550"/>
                  </a:cubicBezTo>
                  <a:cubicBezTo>
                    <a:pt x="3185" y="2538"/>
                    <a:pt x="3160" y="2526"/>
                    <a:pt x="3105" y="2507"/>
                  </a:cubicBezTo>
                  <a:cubicBezTo>
                    <a:pt x="2797" y="2402"/>
                    <a:pt x="2661" y="2101"/>
                    <a:pt x="2507" y="1743"/>
                  </a:cubicBezTo>
                  <a:cubicBezTo>
                    <a:pt x="2353" y="1386"/>
                    <a:pt x="2175" y="973"/>
                    <a:pt x="1762" y="684"/>
                  </a:cubicBezTo>
                  <a:close/>
                  <a:moveTo>
                    <a:pt x="118" y="579"/>
                  </a:moveTo>
                  <a:cubicBezTo>
                    <a:pt x="124" y="579"/>
                    <a:pt x="974" y="0"/>
                    <a:pt x="1830" y="598"/>
                  </a:cubicBezTo>
                  <a:cubicBezTo>
                    <a:pt x="2267" y="900"/>
                    <a:pt x="2452" y="1325"/>
                    <a:pt x="2612" y="1700"/>
                  </a:cubicBezTo>
                  <a:cubicBezTo>
                    <a:pt x="2754" y="2027"/>
                    <a:pt x="2877" y="2316"/>
                    <a:pt x="3142" y="2402"/>
                  </a:cubicBezTo>
                  <a:cubicBezTo>
                    <a:pt x="3222" y="2433"/>
                    <a:pt x="3271" y="2464"/>
                    <a:pt x="3290" y="2495"/>
                  </a:cubicBezTo>
                  <a:cubicBezTo>
                    <a:pt x="3327" y="2569"/>
                    <a:pt x="3277" y="2624"/>
                    <a:pt x="3167" y="2655"/>
                  </a:cubicBezTo>
                  <a:cubicBezTo>
                    <a:pt x="3086" y="2680"/>
                    <a:pt x="2976" y="2698"/>
                    <a:pt x="2840" y="2704"/>
                  </a:cubicBezTo>
                  <a:cubicBezTo>
                    <a:pt x="2378" y="2729"/>
                    <a:pt x="1651" y="2624"/>
                    <a:pt x="1399" y="2224"/>
                  </a:cubicBezTo>
                  <a:cubicBezTo>
                    <a:pt x="1282" y="2033"/>
                    <a:pt x="1196" y="1836"/>
                    <a:pt x="1109" y="1651"/>
                  </a:cubicBezTo>
                  <a:cubicBezTo>
                    <a:pt x="881" y="1177"/>
                    <a:pt x="691" y="758"/>
                    <a:pt x="142" y="678"/>
                  </a:cubicBezTo>
                  <a:lnTo>
                    <a:pt x="1" y="6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7"/>
            <p:cNvSpPr/>
            <p:nvPr/>
          </p:nvSpPr>
          <p:spPr>
            <a:xfrm>
              <a:off x="738850" y="3804000"/>
              <a:ext cx="85325" cy="71925"/>
            </a:xfrm>
            <a:custGeom>
              <a:avLst/>
              <a:gdLst/>
              <a:ahLst/>
              <a:cxnLst/>
              <a:rect l="l" t="t" r="r" b="b"/>
              <a:pathLst>
                <a:path w="3413" h="2877" extrusionOk="0">
                  <a:moveTo>
                    <a:pt x="1762" y="832"/>
                  </a:moveTo>
                  <a:cubicBezTo>
                    <a:pt x="1473" y="635"/>
                    <a:pt x="1189" y="585"/>
                    <a:pt x="943" y="598"/>
                  </a:cubicBezTo>
                  <a:cubicBezTo>
                    <a:pt x="789" y="604"/>
                    <a:pt x="654" y="641"/>
                    <a:pt x="537" y="684"/>
                  </a:cubicBezTo>
                  <a:cubicBezTo>
                    <a:pt x="715" y="764"/>
                    <a:pt x="845" y="881"/>
                    <a:pt x="955" y="1023"/>
                  </a:cubicBezTo>
                  <a:cubicBezTo>
                    <a:pt x="1097" y="1207"/>
                    <a:pt x="1202" y="1429"/>
                    <a:pt x="1306" y="1663"/>
                  </a:cubicBezTo>
                  <a:lnTo>
                    <a:pt x="1306" y="1663"/>
                  </a:lnTo>
                  <a:lnTo>
                    <a:pt x="1306" y="1663"/>
                  </a:lnTo>
                  <a:lnTo>
                    <a:pt x="1306" y="1663"/>
                  </a:lnTo>
                  <a:cubicBezTo>
                    <a:pt x="1393" y="1842"/>
                    <a:pt x="1485" y="2033"/>
                    <a:pt x="1596" y="2211"/>
                  </a:cubicBezTo>
                  <a:cubicBezTo>
                    <a:pt x="1682" y="2353"/>
                    <a:pt x="1855" y="2451"/>
                    <a:pt x="2046" y="2513"/>
                  </a:cubicBezTo>
                  <a:cubicBezTo>
                    <a:pt x="2317" y="2599"/>
                    <a:pt x="2631" y="2624"/>
                    <a:pt x="2871" y="2612"/>
                  </a:cubicBezTo>
                  <a:cubicBezTo>
                    <a:pt x="2914" y="2605"/>
                    <a:pt x="2951" y="2605"/>
                    <a:pt x="2982" y="2599"/>
                  </a:cubicBezTo>
                  <a:cubicBezTo>
                    <a:pt x="2742" y="2451"/>
                    <a:pt x="2618" y="2174"/>
                    <a:pt x="2483" y="1860"/>
                  </a:cubicBezTo>
                  <a:lnTo>
                    <a:pt x="2483" y="1860"/>
                  </a:lnTo>
                  <a:cubicBezTo>
                    <a:pt x="2329" y="1509"/>
                    <a:pt x="2156" y="1103"/>
                    <a:pt x="1762" y="832"/>
                  </a:cubicBezTo>
                  <a:close/>
                  <a:moveTo>
                    <a:pt x="315" y="659"/>
                  </a:moveTo>
                  <a:cubicBezTo>
                    <a:pt x="284" y="678"/>
                    <a:pt x="253" y="690"/>
                    <a:pt x="235" y="702"/>
                  </a:cubicBezTo>
                  <a:cubicBezTo>
                    <a:pt x="266" y="708"/>
                    <a:pt x="290" y="715"/>
                    <a:pt x="321" y="721"/>
                  </a:cubicBezTo>
                  <a:close/>
                  <a:moveTo>
                    <a:pt x="118" y="604"/>
                  </a:moveTo>
                  <a:cubicBezTo>
                    <a:pt x="130" y="598"/>
                    <a:pt x="1017" y="0"/>
                    <a:pt x="1904" y="622"/>
                  </a:cubicBezTo>
                  <a:cubicBezTo>
                    <a:pt x="2360" y="936"/>
                    <a:pt x="2551" y="1374"/>
                    <a:pt x="2717" y="1755"/>
                  </a:cubicBezTo>
                  <a:lnTo>
                    <a:pt x="2717" y="1755"/>
                  </a:lnTo>
                  <a:lnTo>
                    <a:pt x="2717" y="1755"/>
                  </a:lnTo>
                  <a:cubicBezTo>
                    <a:pt x="2852" y="2070"/>
                    <a:pt x="2969" y="2341"/>
                    <a:pt x="3204" y="2421"/>
                  </a:cubicBezTo>
                  <a:cubicBezTo>
                    <a:pt x="3247" y="2439"/>
                    <a:pt x="3284" y="2451"/>
                    <a:pt x="3314" y="2470"/>
                  </a:cubicBezTo>
                  <a:cubicBezTo>
                    <a:pt x="3345" y="2495"/>
                    <a:pt x="3370" y="2519"/>
                    <a:pt x="3388" y="2550"/>
                  </a:cubicBezTo>
                  <a:cubicBezTo>
                    <a:pt x="3394" y="2562"/>
                    <a:pt x="3401" y="2568"/>
                    <a:pt x="3401" y="2581"/>
                  </a:cubicBezTo>
                  <a:cubicBezTo>
                    <a:pt x="3413" y="2624"/>
                    <a:pt x="3413" y="2667"/>
                    <a:pt x="3388" y="2704"/>
                  </a:cubicBezTo>
                  <a:cubicBezTo>
                    <a:pt x="3370" y="2735"/>
                    <a:pt x="3339" y="2759"/>
                    <a:pt x="3302" y="2778"/>
                  </a:cubicBezTo>
                  <a:cubicBezTo>
                    <a:pt x="3277" y="2790"/>
                    <a:pt x="3253" y="2803"/>
                    <a:pt x="3222" y="2815"/>
                  </a:cubicBezTo>
                  <a:cubicBezTo>
                    <a:pt x="3179" y="2827"/>
                    <a:pt x="3130" y="2833"/>
                    <a:pt x="3068" y="2846"/>
                  </a:cubicBezTo>
                  <a:cubicBezTo>
                    <a:pt x="3013" y="2852"/>
                    <a:pt x="2951" y="2858"/>
                    <a:pt x="2883" y="2864"/>
                  </a:cubicBezTo>
                  <a:cubicBezTo>
                    <a:pt x="2612" y="2876"/>
                    <a:pt x="2255" y="2852"/>
                    <a:pt x="1953" y="2747"/>
                  </a:cubicBezTo>
                  <a:cubicBezTo>
                    <a:pt x="1707" y="2667"/>
                    <a:pt x="1497" y="2538"/>
                    <a:pt x="1380" y="2347"/>
                  </a:cubicBezTo>
                  <a:cubicBezTo>
                    <a:pt x="1257" y="2156"/>
                    <a:pt x="1165" y="1959"/>
                    <a:pt x="1079" y="1768"/>
                  </a:cubicBezTo>
                  <a:cubicBezTo>
                    <a:pt x="1079" y="1768"/>
                    <a:pt x="1079" y="1768"/>
                    <a:pt x="1079" y="1768"/>
                  </a:cubicBezTo>
                  <a:cubicBezTo>
                    <a:pt x="863" y="1312"/>
                    <a:pt x="678" y="912"/>
                    <a:pt x="167" y="838"/>
                  </a:cubicBezTo>
                  <a:lnTo>
                    <a:pt x="25" y="813"/>
                  </a:lnTo>
                  <a:lnTo>
                    <a:pt x="1" y="6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7"/>
            <p:cNvSpPr/>
            <p:nvPr/>
          </p:nvSpPr>
          <p:spPr>
            <a:xfrm>
              <a:off x="813700" y="3789525"/>
              <a:ext cx="74550" cy="47125"/>
            </a:xfrm>
            <a:custGeom>
              <a:avLst/>
              <a:gdLst/>
              <a:ahLst/>
              <a:cxnLst/>
              <a:rect l="l" t="t" r="r" b="b"/>
              <a:pathLst>
                <a:path w="2982" h="1885" extrusionOk="0">
                  <a:moveTo>
                    <a:pt x="129" y="1275"/>
                  </a:moveTo>
                  <a:cubicBezTo>
                    <a:pt x="246" y="1133"/>
                    <a:pt x="394" y="936"/>
                    <a:pt x="437" y="702"/>
                  </a:cubicBezTo>
                  <a:cubicBezTo>
                    <a:pt x="511" y="277"/>
                    <a:pt x="1078" y="0"/>
                    <a:pt x="1503" y="296"/>
                  </a:cubicBezTo>
                  <a:cubicBezTo>
                    <a:pt x="1934" y="591"/>
                    <a:pt x="2630" y="875"/>
                    <a:pt x="2809" y="727"/>
                  </a:cubicBezTo>
                  <a:cubicBezTo>
                    <a:pt x="2981" y="579"/>
                    <a:pt x="2612" y="1885"/>
                    <a:pt x="1842" y="1552"/>
                  </a:cubicBezTo>
                  <a:cubicBezTo>
                    <a:pt x="1177" y="1269"/>
                    <a:pt x="782" y="1140"/>
                    <a:pt x="228" y="1343"/>
                  </a:cubicBezTo>
                  <a:cubicBezTo>
                    <a:pt x="0" y="1423"/>
                    <a:pt x="25" y="1404"/>
                    <a:pt x="129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7"/>
            <p:cNvSpPr/>
            <p:nvPr/>
          </p:nvSpPr>
          <p:spPr>
            <a:xfrm>
              <a:off x="812925" y="3791675"/>
              <a:ext cx="74250" cy="42525"/>
            </a:xfrm>
            <a:custGeom>
              <a:avLst/>
              <a:gdLst/>
              <a:ahLst/>
              <a:cxnLst/>
              <a:rect l="l" t="t" r="r" b="b"/>
              <a:pathLst>
                <a:path w="2970" h="1701" extrusionOk="0">
                  <a:moveTo>
                    <a:pt x="154" y="1275"/>
                  </a:moveTo>
                  <a:cubicBezTo>
                    <a:pt x="160" y="1294"/>
                    <a:pt x="160" y="1281"/>
                    <a:pt x="167" y="1263"/>
                  </a:cubicBezTo>
                  <a:cubicBezTo>
                    <a:pt x="154" y="1263"/>
                    <a:pt x="148" y="1257"/>
                    <a:pt x="154" y="1275"/>
                  </a:cubicBezTo>
                  <a:close/>
                  <a:moveTo>
                    <a:pt x="401" y="974"/>
                  </a:moveTo>
                  <a:cubicBezTo>
                    <a:pt x="358" y="1047"/>
                    <a:pt x="308" y="1115"/>
                    <a:pt x="265" y="1177"/>
                  </a:cubicBezTo>
                  <a:cubicBezTo>
                    <a:pt x="542" y="1084"/>
                    <a:pt x="783" y="1066"/>
                    <a:pt x="1035" y="1109"/>
                  </a:cubicBezTo>
                  <a:cubicBezTo>
                    <a:pt x="1294" y="1152"/>
                    <a:pt x="1565" y="1257"/>
                    <a:pt x="1903" y="1399"/>
                  </a:cubicBezTo>
                  <a:cubicBezTo>
                    <a:pt x="2205" y="1528"/>
                    <a:pt x="2439" y="1368"/>
                    <a:pt x="2593" y="1164"/>
                  </a:cubicBezTo>
                  <a:cubicBezTo>
                    <a:pt x="2686" y="1047"/>
                    <a:pt x="2747" y="912"/>
                    <a:pt x="2778" y="807"/>
                  </a:cubicBezTo>
                  <a:cubicBezTo>
                    <a:pt x="2790" y="770"/>
                    <a:pt x="2809" y="746"/>
                    <a:pt x="2827" y="727"/>
                  </a:cubicBezTo>
                  <a:cubicBezTo>
                    <a:pt x="2710" y="770"/>
                    <a:pt x="2519" y="746"/>
                    <a:pt x="2310" y="678"/>
                  </a:cubicBezTo>
                  <a:cubicBezTo>
                    <a:pt x="2039" y="592"/>
                    <a:pt x="1731" y="432"/>
                    <a:pt x="1497" y="271"/>
                  </a:cubicBezTo>
                  <a:cubicBezTo>
                    <a:pt x="1417" y="216"/>
                    <a:pt x="1337" y="185"/>
                    <a:pt x="1257" y="173"/>
                  </a:cubicBezTo>
                  <a:cubicBezTo>
                    <a:pt x="1134" y="148"/>
                    <a:pt x="1004" y="167"/>
                    <a:pt x="893" y="210"/>
                  </a:cubicBezTo>
                  <a:cubicBezTo>
                    <a:pt x="783" y="259"/>
                    <a:pt x="690" y="333"/>
                    <a:pt x="622" y="432"/>
                  </a:cubicBezTo>
                  <a:cubicBezTo>
                    <a:pt x="579" y="493"/>
                    <a:pt x="548" y="555"/>
                    <a:pt x="536" y="629"/>
                  </a:cubicBezTo>
                  <a:cubicBezTo>
                    <a:pt x="512" y="752"/>
                    <a:pt x="462" y="869"/>
                    <a:pt x="401" y="974"/>
                  </a:cubicBezTo>
                  <a:close/>
                  <a:moveTo>
                    <a:pt x="105" y="1140"/>
                  </a:moveTo>
                  <a:cubicBezTo>
                    <a:pt x="160" y="1072"/>
                    <a:pt x="228" y="992"/>
                    <a:pt x="277" y="900"/>
                  </a:cubicBezTo>
                  <a:cubicBezTo>
                    <a:pt x="333" y="807"/>
                    <a:pt x="376" y="709"/>
                    <a:pt x="394" y="604"/>
                  </a:cubicBezTo>
                  <a:cubicBezTo>
                    <a:pt x="413" y="512"/>
                    <a:pt x="450" y="425"/>
                    <a:pt x="505" y="345"/>
                  </a:cubicBezTo>
                  <a:cubicBezTo>
                    <a:pt x="585" y="228"/>
                    <a:pt x="702" y="136"/>
                    <a:pt x="838" y="80"/>
                  </a:cubicBezTo>
                  <a:cubicBezTo>
                    <a:pt x="973" y="19"/>
                    <a:pt x="1127" y="0"/>
                    <a:pt x="1281" y="31"/>
                  </a:cubicBezTo>
                  <a:cubicBezTo>
                    <a:pt x="1386" y="50"/>
                    <a:pt x="1485" y="87"/>
                    <a:pt x="1577" y="154"/>
                  </a:cubicBezTo>
                  <a:cubicBezTo>
                    <a:pt x="1799" y="308"/>
                    <a:pt x="2101" y="456"/>
                    <a:pt x="2353" y="542"/>
                  </a:cubicBezTo>
                  <a:cubicBezTo>
                    <a:pt x="2563" y="610"/>
                    <a:pt x="2729" y="635"/>
                    <a:pt x="2790" y="585"/>
                  </a:cubicBezTo>
                  <a:cubicBezTo>
                    <a:pt x="2821" y="555"/>
                    <a:pt x="2852" y="549"/>
                    <a:pt x="2883" y="561"/>
                  </a:cubicBezTo>
                  <a:cubicBezTo>
                    <a:pt x="2951" y="579"/>
                    <a:pt x="2969" y="696"/>
                    <a:pt x="2914" y="850"/>
                  </a:cubicBezTo>
                  <a:cubicBezTo>
                    <a:pt x="2877" y="967"/>
                    <a:pt x="2809" y="1115"/>
                    <a:pt x="2710" y="1251"/>
                  </a:cubicBezTo>
                  <a:cubicBezTo>
                    <a:pt x="2519" y="1503"/>
                    <a:pt x="2230" y="1700"/>
                    <a:pt x="1848" y="1534"/>
                  </a:cubicBezTo>
                  <a:cubicBezTo>
                    <a:pt x="1515" y="1392"/>
                    <a:pt x="1257" y="1294"/>
                    <a:pt x="1010" y="1251"/>
                  </a:cubicBezTo>
                  <a:cubicBezTo>
                    <a:pt x="776" y="1208"/>
                    <a:pt x="548" y="1226"/>
                    <a:pt x="284" y="1325"/>
                  </a:cubicBezTo>
                  <a:cubicBezTo>
                    <a:pt x="117" y="1380"/>
                    <a:pt x="43" y="1392"/>
                    <a:pt x="19" y="1325"/>
                  </a:cubicBezTo>
                  <a:cubicBezTo>
                    <a:pt x="0" y="1275"/>
                    <a:pt x="31" y="1232"/>
                    <a:pt x="93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7"/>
            <p:cNvSpPr/>
            <p:nvPr/>
          </p:nvSpPr>
          <p:spPr>
            <a:xfrm>
              <a:off x="809525" y="3792125"/>
              <a:ext cx="77025" cy="41450"/>
            </a:xfrm>
            <a:custGeom>
              <a:avLst/>
              <a:gdLst/>
              <a:ahLst/>
              <a:cxnLst/>
              <a:rect l="l" t="t" r="r" b="b"/>
              <a:pathLst>
                <a:path w="3081" h="1658" extrusionOk="0">
                  <a:moveTo>
                    <a:pt x="654" y="611"/>
                  </a:moveTo>
                  <a:cubicBezTo>
                    <a:pt x="611" y="845"/>
                    <a:pt x="475" y="1048"/>
                    <a:pt x="352" y="1196"/>
                  </a:cubicBezTo>
                  <a:cubicBezTo>
                    <a:pt x="604" y="1103"/>
                    <a:pt x="826" y="1073"/>
                    <a:pt x="1048" y="1091"/>
                  </a:cubicBezTo>
                  <a:cubicBezTo>
                    <a:pt x="1344" y="1122"/>
                    <a:pt x="1639" y="1233"/>
                    <a:pt x="2033" y="1399"/>
                  </a:cubicBezTo>
                  <a:cubicBezTo>
                    <a:pt x="2347" y="1534"/>
                    <a:pt x="2588" y="1368"/>
                    <a:pt x="2742" y="1159"/>
                  </a:cubicBezTo>
                  <a:cubicBezTo>
                    <a:pt x="2834" y="1036"/>
                    <a:pt x="2896" y="900"/>
                    <a:pt x="2933" y="795"/>
                  </a:cubicBezTo>
                  <a:cubicBezTo>
                    <a:pt x="2945" y="746"/>
                    <a:pt x="2970" y="709"/>
                    <a:pt x="2976" y="685"/>
                  </a:cubicBezTo>
                  <a:cubicBezTo>
                    <a:pt x="2871" y="740"/>
                    <a:pt x="2674" y="715"/>
                    <a:pt x="2452" y="641"/>
                  </a:cubicBezTo>
                  <a:cubicBezTo>
                    <a:pt x="2181" y="555"/>
                    <a:pt x="1873" y="401"/>
                    <a:pt x="1639" y="241"/>
                  </a:cubicBezTo>
                  <a:cubicBezTo>
                    <a:pt x="1565" y="186"/>
                    <a:pt x="1479" y="149"/>
                    <a:pt x="1393" y="136"/>
                  </a:cubicBezTo>
                  <a:cubicBezTo>
                    <a:pt x="1270" y="112"/>
                    <a:pt x="1140" y="130"/>
                    <a:pt x="1023" y="179"/>
                  </a:cubicBezTo>
                  <a:cubicBezTo>
                    <a:pt x="912" y="229"/>
                    <a:pt x="814" y="303"/>
                    <a:pt x="746" y="401"/>
                  </a:cubicBezTo>
                  <a:cubicBezTo>
                    <a:pt x="703" y="463"/>
                    <a:pt x="672" y="537"/>
                    <a:pt x="654" y="611"/>
                  </a:cubicBezTo>
                  <a:close/>
                  <a:moveTo>
                    <a:pt x="136" y="1233"/>
                  </a:moveTo>
                  <a:cubicBezTo>
                    <a:pt x="136" y="1233"/>
                    <a:pt x="475" y="992"/>
                    <a:pt x="549" y="586"/>
                  </a:cubicBezTo>
                  <a:cubicBezTo>
                    <a:pt x="561" y="500"/>
                    <a:pt x="598" y="414"/>
                    <a:pt x="654" y="340"/>
                  </a:cubicBezTo>
                  <a:cubicBezTo>
                    <a:pt x="734" y="223"/>
                    <a:pt x="851" y="130"/>
                    <a:pt x="980" y="75"/>
                  </a:cubicBezTo>
                  <a:cubicBezTo>
                    <a:pt x="1116" y="19"/>
                    <a:pt x="1263" y="1"/>
                    <a:pt x="1417" y="25"/>
                  </a:cubicBezTo>
                  <a:cubicBezTo>
                    <a:pt x="1516" y="44"/>
                    <a:pt x="1615" y="87"/>
                    <a:pt x="1701" y="149"/>
                  </a:cubicBezTo>
                  <a:cubicBezTo>
                    <a:pt x="1929" y="303"/>
                    <a:pt x="2224" y="457"/>
                    <a:pt x="2483" y="537"/>
                  </a:cubicBezTo>
                  <a:cubicBezTo>
                    <a:pt x="2699" y="611"/>
                    <a:pt x="2871" y="635"/>
                    <a:pt x="2939" y="580"/>
                  </a:cubicBezTo>
                  <a:cubicBezTo>
                    <a:pt x="2963" y="555"/>
                    <a:pt x="2994" y="549"/>
                    <a:pt x="3019" y="555"/>
                  </a:cubicBezTo>
                  <a:cubicBezTo>
                    <a:pt x="3074" y="574"/>
                    <a:pt x="3080" y="685"/>
                    <a:pt x="3037" y="826"/>
                  </a:cubicBezTo>
                  <a:cubicBezTo>
                    <a:pt x="3000" y="943"/>
                    <a:pt x="2933" y="1091"/>
                    <a:pt x="2834" y="1220"/>
                  </a:cubicBezTo>
                  <a:cubicBezTo>
                    <a:pt x="2649" y="1467"/>
                    <a:pt x="2366" y="1658"/>
                    <a:pt x="1990" y="1504"/>
                  </a:cubicBezTo>
                  <a:cubicBezTo>
                    <a:pt x="1608" y="1337"/>
                    <a:pt x="1319" y="1227"/>
                    <a:pt x="1036" y="1202"/>
                  </a:cubicBezTo>
                  <a:cubicBezTo>
                    <a:pt x="758" y="1177"/>
                    <a:pt x="629" y="1190"/>
                    <a:pt x="278" y="1362"/>
                  </a:cubicBezTo>
                  <a:cubicBezTo>
                    <a:pt x="155" y="1436"/>
                    <a:pt x="1" y="1344"/>
                    <a:pt x="136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7"/>
            <p:cNvSpPr/>
            <p:nvPr/>
          </p:nvSpPr>
          <p:spPr>
            <a:xfrm>
              <a:off x="809850" y="3790600"/>
              <a:ext cx="78225" cy="42675"/>
            </a:xfrm>
            <a:custGeom>
              <a:avLst/>
              <a:gdLst/>
              <a:ahLst/>
              <a:cxnLst/>
              <a:rect l="l" t="t" r="r" b="b"/>
              <a:pathLst>
                <a:path w="3129" h="1707" extrusionOk="0">
                  <a:moveTo>
                    <a:pt x="715" y="684"/>
                  </a:moveTo>
                  <a:cubicBezTo>
                    <a:pt x="690" y="807"/>
                    <a:pt x="641" y="924"/>
                    <a:pt x="585" y="1029"/>
                  </a:cubicBezTo>
                  <a:cubicBezTo>
                    <a:pt x="567" y="1066"/>
                    <a:pt x="548" y="1090"/>
                    <a:pt x="530" y="1121"/>
                  </a:cubicBezTo>
                  <a:cubicBezTo>
                    <a:pt x="585" y="1109"/>
                    <a:pt x="635" y="1097"/>
                    <a:pt x="690" y="1090"/>
                  </a:cubicBezTo>
                  <a:cubicBezTo>
                    <a:pt x="807" y="1072"/>
                    <a:pt x="924" y="1072"/>
                    <a:pt x="1041" y="1084"/>
                  </a:cubicBezTo>
                  <a:cubicBezTo>
                    <a:pt x="1195" y="1097"/>
                    <a:pt x="1349" y="1134"/>
                    <a:pt x="1515" y="1189"/>
                  </a:cubicBezTo>
                  <a:cubicBezTo>
                    <a:pt x="1675" y="1238"/>
                    <a:pt x="1848" y="1312"/>
                    <a:pt x="2045" y="1392"/>
                  </a:cubicBezTo>
                  <a:cubicBezTo>
                    <a:pt x="2168" y="1448"/>
                    <a:pt x="2279" y="1448"/>
                    <a:pt x="2371" y="1411"/>
                  </a:cubicBezTo>
                  <a:cubicBezTo>
                    <a:pt x="2495" y="1374"/>
                    <a:pt x="2593" y="1281"/>
                    <a:pt x="2673" y="1177"/>
                  </a:cubicBezTo>
                  <a:cubicBezTo>
                    <a:pt x="2710" y="1121"/>
                    <a:pt x="2747" y="1066"/>
                    <a:pt x="2778" y="1010"/>
                  </a:cubicBezTo>
                  <a:cubicBezTo>
                    <a:pt x="2803" y="955"/>
                    <a:pt x="2827" y="900"/>
                    <a:pt x="2846" y="850"/>
                  </a:cubicBezTo>
                  <a:cubicBezTo>
                    <a:pt x="2815" y="850"/>
                    <a:pt x="2784" y="850"/>
                    <a:pt x="2747" y="844"/>
                  </a:cubicBezTo>
                  <a:cubicBezTo>
                    <a:pt x="2649" y="838"/>
                    <a:pt x="2538" y="813"/>
                    <a:pt x="2415" y="770"/>
                  </a:cubicBezTo>
                  <a:cubicBezTo>
                    <a:pt x="2279" y="727"/>
                    <a:pt x="2131" y="665"/>
                    <a:pt x="1990" y="598"/>
                  </a:cubicBezTo>
                  <a:cubicBezTo>
                    <a:pt x="1848" y="524"/>
                    <a:pt x="1706" y="444"/>
                    <a:pt x="1589" y="357"/>
                  </a:cubicBezTo>
                  <a:cubicBezTo>
                    <a:pt x="1552" y="333"/>
                    <a:pt x="1515" y="314"/>
                    <a:pt x="1484" y="302"/>
                  </a:cubicBezTo>
                  <a:cubicBezTo>
                    <a:pt x="1441" y="284"/>
                    <a:pt x="1404" y="277"/>
                    <a:pt x="1367" y="265"/>
                  </a:cubicBezTo>
                  <a:cubicBezTo>
                    <a:pt x="1312" y="259"/>
                    <a:pt x="1257" y="253"/>
                    <a:pt x="1201" y="259"/>
                  </a:cubicBezTo>
                  <a:cubicBezTo>
                    <a:pt x="1146" y="271"/>
                    <a:pt x="1090" y="284"/>
                    <a:pt x="1041" y="302"/>
                  </a:cubicBezTo>
                  <a:cubicBezTo>
                    <a:pt x="986" y="327"/>
                    <a:pt x="942" y="357"/>
                    <a:pt x="899" y="388"/>
                  </a:cubicBezTo>
                  <a:cubicBezTo>
                    <a:pt x="856" y="425"/>
                    <a:pt x="819" y="462"/>
                    <a:pt x="788" y="505"/>
                  </a:cubicBezTo>
                  <a:cubicBezTo>
                    <a:pt x="770" y="530"/>
                    <a:pt x="752" y="561"/>
                    <a:pt x="739" y="592"/>
                  </a:cubicBezTo>
                  <a:cubicBezTo>
                    <a:pt x="727" y="622"/>
                    <a:pt x="721" y="653"/>
                    <a:pt x="715" y="684"/>
                  </a:cubicBezTo>
                  <a:close/>
                  <a:moveTo>
                    <a:pt x="2969" y="696"/>
                  </a:moveTo>
                  <a:cubicBezTo>
                    <a:pt x="2969" y="696"/>
                    <a:pt x="2963" y="702"/>
                    <a:pt x="2957" y="709"/>
                  </a:cubicBezTo>
                  <a:lnTo>
                    <a:pt x="2981" y="733"/>
                  </a:lnTo>
                  <a:cubicBezTo>
                    <a:pt x="2981" y="721"/>
                    <a:pt x="2981" y="715"/>
                    <a:pt x="2981" y="709"/>
                  </a:cubicBezTo>
                  <a:cubicBezTo>
                    <a:pt x="2981" y="696"/>
                    <a:pt x="2981" y="690"/>
                    <a:pt x="2981" y="690"/>
                  </a:cubicBezTo>
                  <a:cubicBezTo>
                    <a:pt x="2981" y="690"/>
                    <a:pt x="2975" y="690"/>
                    <a:pt x="2969" y="696"/>
                  </a:cubicBezTo>
                  <a:close/>
                  <a:moveTo>
                    <a:pt x="302" y="1232"/>
                  </a:moveTo>
                  <a:cubicBezTo>
                    <a:pt x="234" y="1300"/>
                    <a:pt x="179" y="1343"/>
                    <a:pt x="166" y="1349"/>
                  </a:cubicBezTo>
                  <a:cubicBezTo>
                    <a:pt x="154" y="1361"/>
                    <a:pt x="148" y="1368"/>
                    <a:pt x="148" y="1368"/>
                  </a:cubicBezTo>
                  <a:lnTo>
                    <a:pt x="148" y="1374"/>
                  </a:lnTo>
                  <a:cubicBezTo>
                    <a:pt x="166" y="1380"/>
                    <a:pt x="197" y="1380"/>
                    <a:pt x="228" y="1361"/>
                  </a:cubicBezTo>
                  <a:lnTo>
                    <a:pt x="234" y="1355"/>
                  </a:lnTo>
                  <a:cubicBezTo>
                    <a:pt x="277" y="1337"/>
                    <a:pt x="314" y="1318"/>
                    <a:pt x="351" y="1300"/>
                  </a:cubicBezTo>
                  <a:close/>
                  <a:moveTo>
                    <a:pt x="80" y="1232"/>
                  </a:moveTo>
                  <a:lnTo>
                    <a:pt x="80" y="1232"/>
                  </a:lnTo>
                  <a:cubicBezTo>
                    <a:pt x="93" y="1226"/>
                    <a:pt x="394" y="1004"/>
                    <a:pt x="462" y="635"/>
                  </a:cubicBezTo>
                  <a:cubicBezTo>
                    <a:pt x="474" y="585"/>
                    <a:pt x="487" y="536"/>
                    <a:pt x="505" y="493"/>
                  </a:cubicBezTo>
                  <a:cubicBezTo>
                    <a:pt x="524" y="444"/>
                    <a:pt x="548" y="401"/>
                    <a:pt x="579" y="357"/>
                  </a:cubicBezTo>
                  <a:cubicBezTo>
                    <a:pt x="622" y="296"/>
                    <a:pt x="678" y="240"/>
                    <a:pt x="739" y="191"/>
                  </a:cubicBezTo>
                  <a:cubicBezTo>
                    <a:pt x="801" y="142"/>
                    <a:pt x="869" y="99"/>
                    <a:pt x="942" y="68"/>
                  </a:cubicBezTo>
                  <a:cubicBezTo>
                    <a:pt x="1016" y="37"/>
                    <a:pt x="1096" y="19"/>
                    <a:pt x="1177" y="6"/>
                  </a:cubicBezTo>
                  <a:cubicBezTo>
                    <a:pt x="1257" y="0"/>
                    <a:pt x="1337" y="0"/>
                    <a:pt x="1417" y="19"/>
                  </a:cubicBezTo>
                  <a:cubicBezTo>
                    <a:pt x="1472" y="25"/>
                    <a:pt x="1528" y="43"/>
                    <a:pt x="1577" y="68"/>
                  </a:cubicBezTo>
                  <a:cubicBezTo>
                    <a:pt x="1632" y="86"/>
                    <a:pt x="1682" y="117"/>
                    <a:pt x="1731" y="148"/>
                  </a:cubicBezTo>
                  <a:cubicBezTo>
                    <a:pt x="1842" y="228"/>
                    <a:pt x="1971" y="302"/>
                    <a:pt x="2100" y="370"/>
                  </a:cubicBezTo>
                  <a:cubicBezTo>
                    <a:pt x="2236" y="431"/>
                    <a:pt x="2371" y="493"/>
                    <a:pt x="2495" y="530"/>
                  </a:cubicBezTo>
                  <a:cubicBezTo>
                    <a:pt x="2599" y="567"/>
                    <a:pt x="2698" y="592"/>
                    <a:pt x="2772" y="598"/>
                  </a:cubicBezTo>
                  <a:cubicBezTo>
                    <a:pt x="2827" y="598"/>
                    <a:pt x="2864" y="598"/>
                    <a:pt x="2876" y="585"/>
                  </a:cubicBezTo>
                  <a:cubicBezTo>
                    <a:pt x="2901" y="567"/>
                    <a:pt x="2920" y="555"/>
                    <a:pt x="2944" y="548"/>
                  </a:cubicBezTo>
                  <a:cubicBezTo>
                    <a:pt x="2969" y="542"/>
                    <a:pt x="3000" y="542"/>
                    <a:pt x="3024" y="548"/>
                  </a:cubicBezTo>
                  <a:lnTo>
                    <a:pt x="3024" y="548"/>
                  </a:lnTo>
                  <a:cubicBezTo>
                    <a:pt x="3086" y="567"/>
                    <a:pt x="3117" y="622"/>
                    <a:pt x="3123" y="690"/>
                  </a:cubicBezTo>
                  <a:cubicBezTo>
                    <a:pt x="3129" y="746"/>
                    <a:pt x="3123" y="813"/>
                    <a:pt x="3098" y="887"/>
                  </a:cubicBezTo>
                  <a:cubicBezTo>
                    <a:pt x="3098" y="900"/>
                    <a:pt x="3092" y="906"/>
                    <a:pt x="3092" y="912"/>
                  </a:cubicBezTo>
                  <a:cubicBezTo>
                    <a:pt x="3074" y="980"/>
                    <a:pt x="3043" y="1053"/>
                    <a:pt x="3000" y="1127"/>
                  </a:cubicBezTo>
                  <a:cubicBezTo>
                    <a:pt x="2969" y="1195"/>
                    <a:pt x="2926" y="1263"/>
                    <a:pt x="2876" y="1324"/>
                  </a:cubicBezTo>
                  <a:cubicBezTo>
                    <a:pt x="2766" y="1472"/>
                    <a:pt x="2624" y="1602"/>
                    <a:pt x="2451" y="1657"/>
                  </a:cubicBezTo>
                  <a:cubicBezTo>
                    <a:pt x="2304" y="1706"/>
                    <a:pt x="2131" y="1706"/>
                    <a:pt x="1946" y="1626"/>
                  </a:cubicBezTo>
                  <a:cubicBezTo>
                    <a:pt x="1762" y="1546"/>
                    <a:pt x="1595" y="1478"/>
                    <a:pt x="1441" y="1429"/>
                  </a:cubicBezTo>
                  <a:cubicBezTo>
                    <a:pt x="1287" y="1380"/>
                    <a:pt x="1152" y="1349"/>
                    <a:pt x="1016" y="1337"/>
                  </a:cubicBezTo>
                  <a:cubicBezTo>
                    <a:pt x="887" y="1324"/>
                    <a:pt x="788" y="1318"/>
                    <a:pt x="684" y="1343"/>
                  </a:cubicBezTo>
                  <a:cubicBezTo>
                    <a:pt x="579" y="1361"/>
                    <a:pt x="468" y="1405"/>
                    <a:pt x="296" y="1485"/>
                  </a:cubicBezTo>
                  <a:cubicBezTo>
                    <a:pt x="228" y="1528"/>
                    <a:pt x="154" y="1528"/>
                    <a:pt x="93" y="1503"/>
                  </a:cubicBezTo>
                  <a:cubicBezTo>
                    <a:pt x="68" y="1497"/>
                    <a:pt x="49" y="1478"/>
                    <a:pt x="31" y="1460"/>
                  </a:cubicBezTo>
                  <a:cubicBezTo>
                    <a:pt x="12" y="1442"/>
                    <a:pt x="0" y="1411"/>
                    <a:pt x="0" y="1380"/>
                  </a:cubicBezTo>
                  <a:cubicBezTo>
                    <a:pt x="0" y="1337"/>
                    <a:pt x="19" y="1288"/>
                    <a:pt x="8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7"/>
            <p:cNvSpPr/>
            <p:nvPr/>
          </p:nvSpPr>
          <p:spPr>
            <a:xfrm>
              <a:off x="814450" y="3807375"/>
              <a:ext cx="71625" cy="16050"/>
            </a:xfrm>
            <a:custGeom>
              <a:avLst/>
              <a:gdLst/>
              <a:ahLst/>
              <a:cxnLst/>
              <a:rect l="l" t="t" r="r" b="b"/>
              <a:pathLst>
                <a:path w="2865" h="642" extrusionOk="0">
                  <a:moveTo>
                    <a:pt x="2834" y="13"/>
                  </a:moveTo>
                  <a:cubicBezTo>
                    <a:pt x="2619" y="185"/>
                    <a:pt x="2440" y="370"/>
                    <a:pt x="2144" y="376"/>
                  </a:cubicBezTo>
                  <a:cubicBezTo>
                    <a:pt x="1855" y="389"/>
                    <a:pt x="1553" y="222"/>
                    <a:pt x="1264" y="179"/>
                  </a:cubicBezTo>
                  <a:cubicBezTo>
                    <a:pt x="839" y="111"/>
                    <a:pt x="315" y="247"/>
                    <a:pt x="26" y="573"/>
                  </a:cubicBezTo>
                  <a:cubicBezTo>
                    <a:pt x="1" y="604"/>
                    <a:pt x="32" y="641"/>
                    <a:pt x="69" y="629"/>
                  </a:cubicBezTo>
                  <a:cubicBezTo>
                    <a:pt x="358" y="487"/>
                    <a:pt x="580" y="309"/>
                    <a:pt x="912" y="265"/>
                  </a:cubicBezTo>
                  <a:cubicBezTo>
                    <a:pt x="1202" y="229"/>
                    <a:pt x="1491" y="302"/>
                    <a:pt x="1769" y="389"/>
                  </a:cubicBezTo>
                  <a:cubicBezTo>
                    <a:pt x="1966" y="456"/>
                    <a:pt x="2169" y="493"/>
                    <a:pt x="2372" y="419"/>
                  </a:cubicBezTo>
                  <a:cubicBezTo>
                    <a:pt x="2557" y="352"/>
                    <a:pt x="2717" y="155"/>
                    <a:pt x="2853" y="25"/>
                  </a:cubicBezTo>
                  <a:cubicBezTo>
                    <a:pt x="2865" y="19"/>
                    <a:pt x="2846" y="1"/>
                    <a:pt x="283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7"/>
            <p:cNvSpPr/>
            <p:nvPr/>
          </p:nvSpPr>
          <p:spPr>
            <a:xfrm>
              <a:off x="812925" y="3805675"/>
              <a:ext cx="74850" cy="19425"/>
            </a:xfrm>
            <a:custGeom>
              <a:avLst/>
              <a:gdLst/>
              <a:ahLst/>
              <a:cxnLst/>
              <a:rect l="l" t="t" r="r" b="b"/>
              <a:pathLst>
                <a:path w="2994" h="777" extrusionOk="0">
                  <a:moveTo>
                    <a:pt x="2772" y="87"/>
                  </a:moveTo>
                  <a:cubicBezTo>
                    <a:pt x="2803" y="69"/>
                    <a:pt x="2827" y="44"/>
                    <a:pt x="2852" y="25"/>
                  </a:cubicBezTo>
                  <a:cubicBezTo>
                    <a:pt x="2883" y="1"/>
                    <a:pt x="2914" y="1"/>
                    <a:pt x="2938" y="13"/>
                  </a:cubicBezTo>
                  <a:cubicBezTo>
                    <a:pt x="2951" y="19"/>
                    <a:pt x="2963" y="25"/>
                    <a:pt x="2969" y="32"/>
                  </a:cubicBezTo>
                  <a:lnTo>
                    <a:pt x="2969" y="32"/>
                  </a:lnTo>
                  <a:cubicBezTo>
                    <a:pt x="2975" y="38"/>
                    <a:pt x="2981" y="50"/>
                    <a:pt x="2988" y="62"/>
                  </a:cubicBezTo>
                  <a:cubicBezTo>
                    <a:pt x="2994" y="93"/>
                    <a:pt x="2994" y="124"/>
                    <a:pt x="2963" y="149"/>
                  </a:cubicBezTo>
                  <a:cubicBezTo>
                    <a:pt x="2938" y="173"/>
                    <a:pt x="2914" y="198"/>
                    <a:pt x="2889" y="223"/>
                  </a:cubicBezTo>
                  <a:cubicBezTo>
                    <a:pt x="2766" y="352"/>
                    <a:pt x="2618" y="494"/>
                    <a:pt x="2458" y="555"/>
                  </a:cubicBezTo>
                  <a:cubicBezTo>
                    <a:pt x="2347" y="592"/>
                    <a:pt x="2236" y="604"/>
                    <a:pt x="2125" y="598"/>
                  </a:cubicBezTo>
                  <a:cubicBezTo>
                    <a:pt x="2014" y="586"/>
                    <a:pt x="1910" y="561"/>
                    <a:pt x="1805" y="531"/>
                  </a:cubicBezTo>
                  <a:cubicBezTo>
                    <a:pt x="1669" y="487"/>
                    <a:pt x="1534" y="444"/>
                    <a:pt x="1392" y="420"/>
                  </a:cubicBezTo>
                  <a:cubicBezTo>
                    <a:pt x="1257" y="395"/>
                    <a:pt x="1121" y="389"/>
                    <a:pt x="986" y="401"/>
                  </a:cubicBezTo>
                  <a:cubicBezTo>
                    <a:pt x="752" y="432"/>
                    <a:pt x="573" y="531"/>
                    <a:pt x="388" y="635"/>
                  </a:cubicBezTo>
                  <a:cubicBezTo>
                    <a:pt x="314" y="678"/>
                    <a:pt x="241" y="721"/>
                    <a:pt x="160" y="758"/>
                  </a:cubicBezTo>
                  <a:cubicBezTo>
                    <a:pt x="130" y="777"/>
                    <a:pt x="99" y="771"/>
                    <a:pt x="68" y="765"/>
                  </a:cubicBezTo>
                  <a:cubicBezTo>
                    <a:pt x="56" y="752"/>
                    <a:pt x="37" y="746"/>
                    <a:pt x="25" y="728"/>
                  </a:cubicBezTo>
                  <a:lnTo>
                    <a:pt x="25" y="728"/>
                  </a:lnTo>
                  <a:cubicBezTo>
                    <a:pt x="19" y="715"/>
                    <a:pt x="6" y="697"/>
                    <a:pt x="6" y="678"/>
                  </a:cubicBezTo>
                  <a:cubicBezTo>
                    <a:pt x="0" y="654"/>
                    <a:pt x="13" y="623"/>
                    <a:pt x="31" y="598"/>
                  </a:cubicBezTo>
                  <a:cubicBezTo>
                    <a:pt x="179" y="426"/>
                    <a:pt x="388" y="309"/>
                    <a:pt x="604" y="235"/>
                  </a:cubicBezTo>
                  <a:cubicBezTo>
                    <a:pt x="844" y="161"/>
                    <a:pt x="1103" y="143"/>
                    <a:pt x="1337" y="173"/>
                  </a:cubicBezTo>
                  <a:cubicBezTo>
                    <a:pt x="1460" y="192"/>
                    <a:pt x="1583" y="235"/>
                    <a:pt x="1706" y="272"/>
                  </a:cubicBezTo>
                  <a:cubicBezTo>
                    <a:pt x="1879" y="327"/>
                    <a:pt x="2045" y="383"/>
                    <a:pt x="2205" y="377"/>
                  </a:cubicBezTo>
                  <a:cubicBezTo>
                    <a:pt x="2439" y="370"/>
                    <a:pt x="2599" y="235"/>
                    <a:pt x="2772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7"/>
            <p:cNvSpPr/>
            <p:nvPr/>
          </p:nvSpPr>
          <p:spPr>
            <a:xfrm>
              <a:off x="822150" y="3843575"/>
              <a:ext cx="69325" cy="41900"/>
            </a:xfrm>
            <a:custGeom>
              <a:avLst/>
              <a:gdLst/>
              <a:ahLst/>
              <a:cxnLst/>
              <a:rect l="l" t="t" r="r" b="b"/>
              <a:pathLst>
                <a:path w="2773" h="1676" extrusionOk="0">
                  <a:moveTo>
                    <a:pt x="1" y="1004"/>
                  </a:moveTo>
                  <a:cubicBezTo>
                    <a:pt x="1" y="1004"/>
                    <a:pt x="253" y="0"/>
                    <a:pt x="1319" y="308"/>
                  </a:cubicBezTo>
                  <a:cubicBezTo>
                    <a:pt x="2384" y="616"/>
                    <a:pt x="2662" y="388"/>
                    <a:pt x="2717" y="259"/>
                  </a:cubicBezTo>
                  <a:cubicBezTo>
                    <a:pt x="2772" y="129"/>
                    <a:pt x="2538" y="1571"/>
                    <a:pt x="1387" y="1626"/>
                  </a:cubicBezTo>
                  <a:cubicBezTo>
                    <a:pt x="241" y="1675"/>
                    <a:pt x="414" y="813"/>
                    <a:pt x="1" y="10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7"/>
            <p:cNvSpPr/>
            <p:nvPr/>
          </p:nvSpPr>
          <p:spPr>
            <a:xfrm>
              <a:off x="819375" y="3841250"/>
              <a:ext cx="73325" cy="45600"/>
            </a:xfrm>
            <a:custGeom>
              <a:avLst/>
              <a:gdLst/>
              <a:ahLst/>
              <a:cxnLst/>
              <a:rect l="l" t="t" r="r" b="b"/>
              <a:pathLst>
                <a:path w="2933" h="1824" extrusionOk="0">
                  <a:moveTo>
                    <a:pt x="1411" y="469"/>
                  </a:moveTo>
                  <a:cubicBezTo>
                    <a:pt x="648" y="247"/>
                    <a:pt x="327" y="752"/>
                    <a:pt x="223" y="992"/>
                  </a:cubicBezTo>
                  <a:cubicBezTo>
                    <a:pt x="346" y="992"/>
                    <a:pt x="414" y="1085"/>
                    <a:pt x="506" y="1208"/>
                  </a:cubicBezTo>
                  <a:cubicBezTo>
                    <a:pt x="648" y="1399"/>
                    <a:pt x="851" y="1676"/>
                    <a:pt x="1498" y="1645"/>
                  </a:cubicBezTo>
                  <a:cubicBezTo>
                    <a:pt x="2212" y="1614"/>
                    <a:pt x="2557" y="998"/>
                    <a:pt x="2693" y="623"/>
                  </a:cubicBezTo>
                  <a:cubicBezTo>
                    <a:pt x="2705" y="598"/>
                    <a:pt x="2711" y="573"/>
                    <a:pt x="2717" y="555"/>
                  </a:cubicBezTo>
                  <a:cubicBezTo>
                    <a:pt x="2637" y="592"/>
                    <a:pt x="2526" y="623"/>
                    <a:pt x="2366" y="623"/>
                  </a:cubicBezTo>
                  <a:cubicBezTo>
                    <a:pt x="2151" y="635"/>
                    <a:pt x="1843" y="592"/>
                    <a:pt x="1411" y="469"/>
                  </a:cubicBezTo>
                  <a:close/>
                  <a:moveTo>
                    <a:pt x="38" y="1078"/>
                  </a:moveTo>
                  <a:cubicBezTo>
                    <a:pt x="44" y="1072"/>
                    <a:pt x="315" y="1"/>
                    <a:pt x="1455" y="327"/>
                  </a:cubicBezTo>
                  <a:cubicBezTo>
                    <a:pt x="1867" y="450"/>
                    <a:pt x="2163" y="487"/>
                    <a:pt x="2366" y="481"/>
                  </a:cubicBezTo>
                  <a:cubicBezTo>
                    <a:pt x="2643" y="475"/>
                    <a:pt x="2736" y="383"/>
                    <a:pt x="2760" y="327"/>
                  </a:cubicBezTo>
                  <a:lnTo>
                    <a:pt x="2760" y="327"/>
                  </a:lnTo>
                  <a:cubicBezTo>
                    <a:pt x="2773" y="309"/>
                    <a:pt x="2779" y="296"/>
                    <a:pt x="2791" y="290"/>
                  </a:cubicBezTo>
                  <a:lnTo>
                    <a:pt x="2791" y="290"/>
                  </a:lnTo>
                  <a:cubicBezTo>
                    <a:pt x="2871" y="229"/>
                    <a:pt x="2933" y="272"/>
                    <a:pt x="2896" y="438"/>
                  </a:cubicBezTo>
                  <a:cubicBezTo>
                    <a:pt x="2883" y="500"/>
                    <a:pt x="2865" y="580"/>
                    <a:pt x="2828" y="672"/>
                  </a:cubicBezTo>
                  <a:cubicBezTo>
                    <a:pt x="2680" y="1085"/>
                    <a:pt x="2305" y="1756"/>
                    <a:pt x="1504" y="1793"/>
                  </a:cubicBezTo>
                  <a:cubicBezTo>
                    <a:pt x="777" y="1824"/>
                    <a:pt x="549" y="1510"/>
                    <a:pt x="389" y="1294"/>
                  </a:cubicBezTo>
                  <a:cubicBezTo>
                    <a:pt x="309" y="1183"/>
                    <a:pt x="254" y="1109"/>
                    <a:pt x="143" y="1159"/>
                  </a:cubicBezTo>
                  <a:lnTo>
                    <a:pt x="1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7"/>
            <p:cNvSpPr/>
            <p:nvPr/>
          </p:nvSpPr>
          <p:spPr>
            <a:xfrm>
              <a:off x="820000" y="3841725"/>
              <a:ext cx="72100" cy="44675"/>
            </a:xfrm>
            <a:custGeom>
              <a:avLst/>
              <a:gdLst/>
              <a:ahLst/>
              <a:cxnLst/>
              <a:rect l="l" t="t" r="r" b="b"/>
              <a:pathLst>
                <a:path w="2884" h="1787" extrusionOk="0">
                  <a:moveTo>
                    <a:pt x="1393" y="431"/>
                  </a:moveTo>
                  <a:cubicBezTo>
                    <a:pt x="586" y="197"/>
                    <a:pt x="265" y="758"/>
                    <a:pt x="173" y="992"/>
                  </a:cubicBezTo>
                  <a:cubicBezTo>
                    <a:pt x="302" y="979"/>
                    <a:pt x="376" y="1072"/>
                    <a:pt x="469" y="1201"/>
                  </a:cubicBezTo>
                  <a:cubicBezTo>
                    <a:pt x="610" y="1392"/>
                    <a:pt x="820" y="1675"/>
                    <a:pt x="1473" y="1645"/>
                  </a:cubicBezTo>
                  <a:cubicBezTo>
                    <a:pt x="2199" y="1614"/>
                    <a:pt x="2551" y="992"/>
                    <a:pt x="2686" y="610"/>
                  </a:cubicBezTo>
                  <a:cubicBezTo>
                    <a:pt x="2698" y="567"/>
                    <a:pt x="2711" y="530"/>
                    <a:pt x="2717" y="499"/>
                  </a:cubicBezTo>
                  <a:cubicBezTo>
                    <a:pt x="2637" y="548"/>
                    <a:pt x="2520" y="585"/>
                    <a:pt x="2341" y="591"/>
                  </a:cubicBezTo>
                  <a:cubicBezTo>
                    <a:pt x="2132" y="598"/>
                    <a:pt x="1824" y="561"/>
                    <a:pt x="1393" y="431"/>
                  </a:cubicBezTo>
                  <a:close/>
                  <a:moveTo>
                    <a:pt x="31" y="1059"/>
                  </a:moveTo>
                  <a:cubicBezTo>
                    <a:pt x="31" y="1059"/>
                    <a:pt x="302" y="0"/>
                    <a:pt x="1423" y="327"/>
                  </a:cubicBezTo>
                  <a:cubicBezTo>
                    <a:pt x="1842" y="450"/>
                    <a:pt x="2138" y="487"/>
                    <a:pt x="2341" y="481"/>
                  </a:cubicBezTo>
                  <a:cubicBezTo>
                    <a:pt x="2624" y="468"/>
                    <a:pt x="2723" y="376"/>
                    <a:pt x="2754" y="314"/>
                  </a:cubicBezTo>
                  <a:cubicBezTo>
                    <a:pt x="2760" y="302"/>
                    <a:pt x="2766" y="290"/>
                    <a:pt x="2772" y="283"/>
                  </a:cubicBezTo>
                  <a:lnTo>
                    <a:pt x="2772" y="283"/>
                  </a:lnTo>
                  <a:cubicBezTo>
                    <a:pt x="2840" y="234"/>
                    <a:pt x="2883" y="277"/>
                    <a:pt x="2852" y="419"/>
                  </a:cubicBezTo>
                  <a:cubicBezTo>
                    <a:pt x="2840" y="474"/>
                    <a:pt x="2822" y="554"/>
                    <a:pt x="2791" y="647"/>
                  </a:cubicBezTo>
                  <a:cubicBezTo>
                    <a:pt x="2643" y="1053"/>
                    <a:pt x="2267" y="1719"/>
                    <a:pt x="1473" y="1755"/>
                  </a:cubicBezTo>
                  <a:cubicBezTo>
                    <a:pt x="764" y="1786"/>
                    <a:pt x="536" y="1478"/>
                    <a:pt x="382" y="1269"/>
                  </a:cubicBezTo>
                  <a:cubicBezTo>
                    <a:pt x="296" y="1152"/>
                    <a:pt x="235" y="1066"/>
                    <a:pt x="105" y="1127"/>
                  </a:cubicBezTo>
                  <a:lnTo>
                    <a:pt x="1" y="11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7"/>
            <p:cNvSpPr/>
            <p:nvPr/>
          </p:nvSpPr>
          <p:spPr>
            <a:xfrm>
              <a:off x="817225" y="3839550"/>
              <a:ext cx="76250" cy="48225"/>
            </a:xfrm>
            <a:custGeom>
              <a:avLst/>
              <a:gdLst/>
              <a:ahLst/>
              <a:cxnLst/>
              <a:rect l="l" t="t" r="r" b="b"/>
              <a:pathLst>
                <a:path w="3050" h="1929" extrusionOk="0">
                  <a:moveTo>
                    <a:pt x="1485" y="592"/>
                  </a:moveTo>
                  <a:cubicBezTo>
                    <a:pt x="1103" y="481"/>
                    <a:pt x="845" y="555"/>
                    <a:pt x="666" y="685"/>
                  </a:cubicBezTo>
                  <a:cubicBezTo>
                    <a:pt x="530" y="783"/>
                    <a:pt x="444" y="912"/>
                    <a:pt x="389" y="1017"/>
                  </a:cubicBezTo>
                  <a:cubicBezTo>
                    <a:pt x="426" y="1029"/>
                    <a:pt x="463" y="1048"/>
                    <a:pt x="493" y="1073"/>
                  </a:cubicBezTo>
                  <a:cubicBezTo>
                    <a:pt x="543" y="1116"/>
                    <a:pt x="586" y="1177"/>
                    <a:pt x="641" y="1245"/>
                  </a:cubicBezTo>
                  <a:cubicBezTo>
                    <a:pt x="703" y="1337"/>
                    <a:pt x="789" y="1448"/>
                    <a:pt x="925" y="1528"/>
                  </a:cubicBezTo>
                  <a:cubicBezTo>
                    <a:pt x="1066" y="1615"/>
                    <a:pt x="1270" y="1670"/>
                    <a:pt x="1578" y="1658"/>
                  </a:cubicBezTo>
                  <a:cubicBezTo>
                    <a:pt x="1861" y="1645"/>
                    <a:pt x="2083" y="1541"/>
                    <a:pt x="2255" y="1393"/>
                  </a:cubicBezTo>
                  <a:cubicBezTo>
                    <a:pt x="2489" y="1196"/>
                    <a:pt x="2631" y="925"/>
                    <a:pt x="2711" y="715"/>
                  </a:cubicBezTo>
                  <a:cubicBezTo>
                    <a:pt x="2705" y="715"/>
                    <a:pt x="2692" y="715"/>
                    <a:pt x="2686" y="722"/>
                  </a:cubicBezTo>
                  <a:cubicBezTo>
                    <a:pt x="2618" y="734"/>
                    <a:pt x="2545" y="746"/>
                    <a:pt x="2458" y="746"/>
                  </a:cubicBezTo>
                  <a:cubicBezTo>
                    <a:pt x="2341" y="752"/>
                    <a:pt x="2193" y="740"/>
                    <a:pt x="2021" y="715"/>
                  </a:cubicBezTo>
                  <a:cubicBezTo>
                    <a:pt x="1867" y="691"/>
                    <a:pt x="1688" y="648"/>
                    <a:pt x="1485" y="592"/>
                  </a:cubicBezTo>
                  <a:close/>
                  <a:moveTo>
                    <a:pt x="2896" y="481"/>
                  </a:moveTo>
                  <a:cubicBezTo>
                    <a:pt x="2877" y="506"/>
                    <a:pt x="2852" y="524"/>
                    <a:pt x="2822" y="549"/>
                  </a:cubicBezTo>
                  <a:lnTo>
                    <a:pt x="2871" y="586"/>
                  </a:lnTo>
                  <a:cubicBezTo>
                    <a:pt x="2883" y="549"/>
                    <a:pt x="2889" y="518"/>
                    <a:pt x="2896" y="487"/>
                  </a:cubicBezTo>
                  <a:close/>
                  <a:moveTo>
                    <a:pt x="75" y="1134"/>
                  </a:moveTo>
                  <a:lnTo>
                    <a:pt x="75" y="1128"/>
                  </a:lnTo>
                  <a:cubicBezTo>
                    <a:pt x="75" y="1116"/>
                    <a:pt x="364" y="1"/>
                    <a:pt x="1553" y="346"/>
                  </a:cubicBezTo>
                  <a:cubicBezTo>
                    <a:pt x="1744" y="401"/>
                    <a:pt x="1910" y="438"/>
                    <a:pt x="2058" y="463"/>
                  </a:cubicBezTo>
                  <a:cubicBezTo>
                    <a:pt x="2218" y="487"/>
                    <a:pt x="2347" y="500"/>
                    <a:pt x="2446" y="494"/>
                  </a:cubicBezTo>
                  <a:cubicBezTo>
                    <a:pt x="2563" y="487"/>
                    <a:pt x="2637" y="475"/>
                    <a:pt x="2698" y="451"/>
                  </a:cubicBezTo>
                  <a:cubicBezTo>
                    <a:pt x="2760" y="426"/>
                    <a:pt x="2791" y="395"/>
                    <a:pt x="2797" y="370"/>
                  </a:cubicBezTo>
                  <a:cubicBezTo>
                    <a:pt x="2803" y="358"/>
                    <a:pt x="2809" y="352"/>
                    <a:pt x="2816" y="340"/>
                  </a:cubicBezTo>
                  <a:cubicBezTo>
                    <a:pt x="2822" y="327"/>
                    <a:pt x="2834" y="321"/>
                    <a:pt x="2840" y="315"/>
                  </a:cubicBezTo>
                  <a:lnTo>
                    <a:pt x="2840" y="315"/>
                  </a:lnTo>
                  <a:cubicBezTo>
                    <a:pt x="2871" y="297"/>
                    <a:pt x="2896" y="284"/>
                    <a:pt x="2920" y="278"/>
                  </a:cubicBezTo>
                  <a:cubicBezTo>
                    <a:pt x="2951" y="278"/>
                    <a:pt x="2976" y="284"/>
                    <a:pt x="3000" y="303"/>
                  </a:cubicBezTo>
                  <a:cubicBezTo>
                    <a:pt x="3019" y="321"/>
                    <a:pt x="3031" y="340"/>
                    <a:pt x="3043" y="370"/>
                  </a:cubicBezTo>
                  <a:cubicBezTo>
                    <a:pt x="3050" y="407"/>
                    <a:pt x="3050" y="457"/>
                    <a:pt x="3037" y="518"/>
                  </a:cubicBezTo>
                  <a:cubicBezTo>
                    <a:pt x="3031" y="555"/>
                    <a:pt x="3019" y="592"/>
                    <a:pt x="3006" y="635"/>
                  </a:cubicBezTo>
                  <a:cubicBezTo>
                    <a:pt x="2994" y="672"/>
                    <a:pt x="2982" y="715"/>
                    <a:pt x="2969" y="758"/>
                  </a:cubicBezTo>
                  <a:cubicBezTo>
                    <a:pt x="2877" y="1005"/>
                    <a:pt x="2711" y="1344"/>
                    <a:pt x="2415" y="1590"/>
                  </a:cubicBezTo>
                  <a:cubicBezTo>
                    <a:pt x="2206" y="1769"/>
                    <a:pt x="1935" y="1898"/>
                    <a:pt x="1590" y="1910"/>
                  </a:cubicBezTo>
                  <a:cubicBezTo>
                    <a:pt x="1220" y="1929"/>
                    <a:pt x="968" y="1855"/>
                    <a:pt x="795" y="1750"/>
                  </a:cubicBezTo>
                  <a:cubicBezTo>
                    <a:pt x="617" y="1645"/>
                    <a:pt x="518" y="1510"/>
                    <a:pt x="432" y="1399"/>
                  </a:cubicBezTo>
                  <a:cubicBezTo>
                    <a:pt x="395" y="1344"/>
                    <a:pt x="364" y="1300"/>
                    <a:pt x="327" y="1276"/>
                  </a:cubicBezTo>
                  <a:cubicBezTo>
                    <a:pt x="309" y="1264"/>
                    <a:pt x="284" y="1264"/>
                    <a:pt x="247" y="1276"/>
                  </a:cubicBezTo>
                  <a:lnTo>
                    <a:pt x="1" y="13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7"/>
            <p:cNvSpPr/>
            <p:nvPr/>
          </p:nvSpPr>
          <p:spPr>
            <a:xfrm>
              <a:off x="820625" y="3851425"/>
              <a:ext cx="67925" cy="19725"/>
            </a:xfrm>
            <a:custGeom>
              <a:avLst/>
              <a:gdLst/>
              <a:ahLst/>
              <a:cxnLst/>
              <a:rect l="l" t="t" r="r" b="b"/>
              <a:pathLst>
                <a:path w="2717" h="789" extrusionOk="0">
                  <a:moveTo>
                    <a:pt x="2680" y="19"/>
                  </a:moveTo>
                  <a:cubicBezTo>
                    <a:pt x="2507" y="302"/>
                    <a:pt x="2304" y="468"/>
                    <a:pt x="1990" y="591"/>
                  </a:cubicBezTo>
                  <a:cubicBezTo>
                    <a:pt x="1682" y="715"/>
                    <a:pt x="1442" y="702"/>
                    <a:pt x="1140" y="579"/>
                  </a:cubicBezTo>
                  <a:cubicBezTo>
                    <a:pt x="758" y="425"/>
                    <a:pt x="345" y="253"/>
                    <a:pt x="43" y="628"/>
                  </a:cubicBezTo>
                  <a:cubicBezTo>
                    <a:pt x="0" y="684"/>
                    <a:pt x="74" y="745"/>
                    <a:pt x="117" y="696"/>
                  </a:cubicBezTo>
                  <a:cubicBezTo>
                    <a:pt x="555" y="228"/>
                    <a:pt x="1084" y="789"/>
                    <a:pt x="1589" y="782"/>
                  </a:cubicBezTo>
                  <a:cubicBezTo>
                    <a:pt x="1996" y="776"/>
                    <a:pt x="2612" y="450"/>
                    <a:pt x="2716" y="25"/>
                  </a:cubicBezTo>
                  <a:cubicBezTo>
                    <a:pt x="2716" y="6"/>
                    <a:pt x="2692" y="0"/>
                    <a:pt x="268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7"/>
            <p:cNvSpPr/>
            <p:nvPr/>
          </p:nvSpPr>
          <p:spPr>
            <a:xfrm>
              <a:off x="819375" y="3849725"/>
              <a:ext cx="71025" cy="23125"/>
            </a:xfrm>
            <a:custGeom>
              <a:avLst/>
              <a:gdLst/>
              <a:ahLst/>
              <a:cxnLst/>
              <a:rect l="l" t="t" r="r" b="b"/>
              <a:pathLst>
                <a:path w="2841" h="925" extrusionOk="0">
                  <a:moveTo>
                    <a:pt x="2391" y="376"/>
                  </a:moveTo>
                  <a:cubicBezTo>
                    <a:pt x="2495" y="290"/>
                    <a:pt x="2588" y="185"/>
                    <a:pt x="2668" y="50"/>
                  </a:cubicBezTo>
                  <a:cubicBezTo>
                    <a:pt x="2686" y="19"/>
                    <a:pt x="2711" y="7"/>
                    <a:pt x="2736" y="0"/>
                  </a:cubicBezTo>
                  <a:cubicBezTo>
                    <a:pt x="2754" y="0"/>
                    <a:pt x="2766" y="7"/>
                    <a:pt x="2779" y="7"/>
                  </a:cubicBezTo>
                  <a:lnTo>
                    <a:pt x="2779" y="7"/>
                  </a:lnTo>
                  <a:cubicBezTo>
                    <a:pt x="2791" y="13"/>
                    <a:pt x="2803" y="25"/>
                    <a:pt x="2816" y="37"/>
                  </a:cubicBezTo>
                  <a:cubicBezTo>
                    <a:pt x="2834" y="56"/>
                    <a:pt x="2840" y="80"/>
                    <a:pt x="2834" y="111"/>
                  </a:cubicBezTo>
                  <a:cubicBezTo>
                    <a:pt x="2785" y="327"/>
                    <a:pt x="2612" y="518"/>
                    <a:pt x="2403" y="659"/>
                  </a:cubicBezTo>
                  <a:cubicBezTo>
                    <a:pt x="2163" y="820"/>
                    <a:pt x="1873" y="918"/>
                    <a:pt x="1639" y="924"/>
                  </a:cubicBezTo>
                  <a:cubicBezTo>
                    <a:pt x="1442" y="924"/>
                    <a:pt x="1251" y="850"/>
                    <a:pt x="1060" y="776"/>
                  </a:cubicBezTo>
                  <a:cubicBezTo>
                    <a:pt x="765" y="659"/>
                    <a:pt x="469" y="549"/>
                    <a:pt x="223" y="813"/>
                  </a:cubicBezTo>
                  <a:cubicBezTo>
                    <a:pt x="186" y="850"/>
                    <a:pt x="136" y="863"/>
                    <a:pt x="93" y="844"/>
                  </a:cubicBezTo>
                  <a:cubicBezTo>
                    <a:pt x="81" y="844"/>
                    <a:pt x="63" y="832"/>
                    <a:pt x="50" y="820"/>
                  </a:cubicBezTo>
                  <a:cubicBezTo>
                    <a:pt x="38" y="813"/>
                    <a:pt x="26" y="795"/>
                    <a:pt x="19" y="783"/>
                  </a:cubicBezTo>
                  <a:lnTo>
                    <a:pt x="19" y="783"/>
                  </a:lnTo>
                  <a:cubicBezTo>
                    <a:pt x="1" y="739"/>
                    <a:pt x="1" y="696"/>
                    <a:pt x="38" y="653"/>
                  </a:cubicBezTo>
                  <a:cubicBezTo>
                    <a:pt x="371" y="234"/>
                    <a:pt x="808" y="413"/>
                    <a:pt x="1208" y="579"/>
                  </a:cubicBezTo>
                  <a:lnTo>
                    <a:pt x="1214" y="579"/>
                  </a:lnTo>
                  <a:cubicBezTo>
                    <a:pt x="1356" y="635"/>
                    <a:pt x="1485" y="672"/>
                    <a:pt x="1615" y="672"/>
                  </a:cubicBezTo>
                  <a:cubicBezTo>
                    <a:pt x="1738" y="678"/>
                    <a:pt x="1867" y="653"/>
                    <a:pt x="2015" y="592"/>
                  </a:cubicBezTo>
                  <a:cubicBezTo>
                    <a:pt x="2163" y="536"/>
                    <a:pt x="2286" y="468"/>
                    <a:pt x="2391" y="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7"/>
            <p:cNvSpPr/>
            <p:nvPr/>
          </p:nvSpPr>
          <p:spPr>
            <a:xfrm>
              <a:off x="745325" y="3811850"/>
              <a:ext cx="76100" cy="64375"/>
            </a:xfrm>
            <a:custGeom>
              <a:avLst/>
              <a:gdLst/>
              <a:ahLst/>
              <a:cxnLst/>
              <a:rect l="l" t="t" r="r" b="b"/>
              <a:pathLst>
                <a:path w="3044" h="2575" extrusionOk="0">
                  <a:moveTo>
                    <a:pt x="3006" y="2267"/>
                  </a:moveTo>
                  <a:cubicBezTo>
                    <a:pt x="2618" y="2316"/>
                    <a:pt x="2347" y="2224"/>
                    <a:pt x="2064" y="1953"/>
                  </a:cubicBezTo>
                  <a:cubicBezTo>
                    <a:pt x="1799" y="1700"/>
                    <a:pt x="1608" y="1374"/>
                    <a:pt x="1399" y="1078"/>
                  </a:cubicBezTo>
                  <a:cubicBezTo>
                    <a:pt x="1115" y="672"/>
                    <a:pt x="616" y="0"/>
                    <a:pt x="37" y="339"/>
                  </a:cubicBezTo>
                  <a:cubicBezTo>
                    <a:pt x="0" y="364"/>
                    <a:pt x="31" y="431"/>
                    <a:pt x="74" y="419"/>
                  </a:cubicBezTo>
                  <a:cubicBezTo>
                    <a:pt x="419" y="339"/>
                    <a:pt x="653" y="382"/>
                    <a:pt x="918" y="628"/>
                  </a:cubicBezTo>
                  <a:cubicBezTo>
                    <a:pt x="1177" y="875"/>
                    <a:pt x="1362" y="1195"/>
                    <a:pt x="1565" y="1485"/>
                  </a:cubicBezTo>
                  <a:cubicBezTo>
                    <a:pt x="1879" y="1928"/>
                    <a:pt x="2390" y="2575"/>
                    <a:pt x="3018" y="2316"/>
                  </a:cubicBezTo>
                  <a:cubicBezTo>
                    <a:pt x="3043" y="2304"/>
                    <a:pt x="3031" y="2267"/>
                    <a:pt x="3006" y="2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7"/>
            <p:cNvSpPr/>
            <p:nvPr/>
          </p:nvSpPr>
          <p:spPr>
            <a:xfrm>
              <a:off x="744100" y="3814150"/>
              <a:ext cx="78850" cy="60700"/>
            </a:xfrm>
            <a:custGeom>
              <a:avLst/>
              <a:gdLst/>
              <a:ahLst/>
              <a:cxnLst/>
              <a:rect l="l" t="t" r="r" b="b"/>
              <a:pathLst>
                <a:path w="3154" h="2428" extrusionOk="0">
                  <a:moveTo>
                    <a:pt x="2569" y="2070"/>
                  </a:moveTo>
                  <a:cubicBezTo>
                    <a:pt x="2710" y="2113"/>
                    <a:pt x="2864" y="2126"/>
                    <a:pt x="3043" y="2107"/>
                  </a:cubicBezTo>
                  <a:cubicBezTo>
                    <a:pt x="3080" y="2101"/>
                    <a:pt x="3111" y="2113"/>
                    <a:pt x="3129" y="2138"/>
                  </a:cubicBezTo>
                  <a:cubicBezTo>
                    <a:pt x="3135" y="2150"/>
                    <a:pt x="3147" y="2162"/>
                    <a:pt x="3147" y="2175"/>
                  </a:cubicBezTo>
                  <a:cubicBezTo>
                    <a:pt x="3154" y="2193"/>
                    <a:pt x="3154" y="2206"/>
                    <a:pt x="3147" y="2224"/>
                  </a:cubicBezTo>
                  <a:cubicBezTo>
                    <a:pt x="3141" y="2249"/>
                    <a:pt x="3123" y="2280"/>
                    <a:pt x="3092" y="2292"/>
                  </a:cubicBezTo>
                  <a:lnTo>
                    <a:pt x="3092" y="2292"/>
                  </a:lnTo>
                  <a:cubicBezTo>
                    <a:pt x="2747" y="2427"/>
                    <a:pt x="2445" y="2329"/>
                    <a:pt x="2180" y="2132"/>
                  </a:cubicBezTo>
                  <a:cubicBezTo>
                    <a:pt x="1928" y="1941"/>
                    <a:pt x="1719" y="1664"/>
                    <a:pt x="1558" y="1436"/>
                  </a:cubicBezTo>
                  <a:cubicBezTo>
                    <a:pt x="1509" y="1362"/>
                    <a:pt x="1460" y="1294"/>
                    <a:pt x="1417" y="1226"/>
                  </a:cubicBezTo>
                  <a:cubicBezTo>
                    <a:pt x="1263" y="998"/>
                    <a:pt x="1109" y="771"/>
                    <a:pt x="918" y="592"/>
                  </a:cubicBezTo>
                  <a:cubicBezTo>
                    <a:pt x="795" y="475"/>
                    <a:pt x="678" y="407"/>
                    <a:pt x="561" y="376"/>
                  </a:cubicBezTo>
                  <a:cubicBezTo>
                    <a:pt x="437" y="352"/>
                    <a:pt x="302" y="358"/>
                    <a:pt x="136" y="395"/>
                  </a:cubicBezTo>
                  <a:cubicBezTo>
                    <a:pt x="99" y="407"/>
                    <a:pt x="62" y="395"/>
                    <a:pt x="37" y="370"/>
                  </a:cubicBezTo>
                  <a:cubicBezTo>
                    <a:pt x="25" y="358"/>
                    <a:pt x="12" y="346"/>
                    <a:pt x="6" y="327"/>
                  </a:cubicBezTo>
                  <a:cubicBezTo>
                    <a:pt x="0" y="309"/>
                    <a:pt x="0" y="290"/>
                    <a:pt x="0" y="272"/>
                  </a:cubicBezTo>
                  <a:cubicBezTo>
                    <a:pt x="0" y="241"/>
                    <a:pt x="19" y="210"/>
                    <a:pt x="49" y="185"/>
                  </a:cubicBezTo>
                  <a:cubicBezTo>
                    <a:pt x="370" y="1"/>
                    <a:pt x="665" y="87"/>
                    <a:pt x="924" y="278"/>
                  </a:cubicBezTo>
                  <a:cubicBezTo>
                    <a:pt x="1164" y="463"/>
                    <a:pt x="1361" y="740"/>
                    <a:pt x="1509" y="943"/>
                  </a:cubicBezTo>
                  <a:cubicBezTo>
                    <a:pt x="1546" y="998"/>
                    <a:pt x="1589" y="1066"/>
                    <a:pt x="1632" y="1134"/>
                  </a:cubicBezTo>
                  <a:cubicBezTo>
                    <a:pt x="1799" y="1374"/>
                    <a:pt x="1959" y="1614"/>
                    <a:pt x="2162" y="1811"/>
                  </a:cubicBezTo>
                  <a:cubicBezTo>
                    <a:pt x="2298" y="1935"/>
                    <a:pt x="2427" y="2021"/>
                    <a:pt x="2569" y="20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7"/>
            <p:cNvSpPr/>
            <p:nvPr/>
          </p:nvSpPr>
          <p:spPr>
            <a:xfrm>
              <a:off x="875750" y="3670500"/>
              <a:ext cx="48675" cy="77775"/>
            </a:xfrm>
            <a:custGeom>
              <a:avLst/>
              <a:gdLst/>
              <a:ahLst/>
              <a:cxnLst/>
              <a:rect l="l" t="t" r="r" b="b"/>
              <a:pathLst>
                <a:path w="1947" h="3111" extrusionOk="0">
                  <a:moveTo>
                    <a:pt x="425" y="3110"/>
                  </a:moveTo>
                  <a:cubicBezTo>
                    <a:pt x="425" y="3110"/>
                    <a:pt x="1460" y="2809"/>
                    <a:pt x="1269" y="1792"/>
                  </a:cubicBezTo>
                  <a:cubicBezTo>
                    <a:pt x="1084" y="776"/>
                    <a:pt x="1078" y="542"/>
                    <a:pt x="1515" y="271"/>
                  </a:cubicBezTo>
                  <a:cubicBezTo>
                    <a:pt x="1947" y="0"/>
                    <a:pt x="0" y="437"/>
                    <a:pt x="13" y="1429"/>
                  </a:cubicBezTo>
                  <a:cubicBezTo>
                    <a:pt x="19" y="2421"/>
                    <a:pt x="832" y="2396"/>
                    <a:pt x="425" y="3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7"/>
            <p:cNvSpPr/>
            <p:nvPr/>
          </p:nvSpPr>
          <p:spPr>
            <a:xfrm>
              <a:off x="874050" y="3673100"/>
              <a:ext cx="43750" cy="76875"/>
            </a:xfrm>
            <a:custGeom>
              <a:avLst/>
              <a:gdLst/>
              <a:ahLst/>
              <a:cxnLst/>
              <a:rect l="l" t="t" r="r" b="b"/>
              <a:pathLst>
                <a:path w="1750" h="3075" extrusionOk="0">
                  <a:moveTo>
                    <a:pt x="1577" y="87"/>
                  </a:moveTo>
                  <a:cubicBezTo>
                    <a:pt x="1577" y="87"/>
                    <a:pt x="1577" y="87"/>
                    <a:pt x="1577" y="87"/>
                  </a:cubicBezTo>
                  <a:cubicBezTo>
                    <a:pt x="1583" y="69"/>
                    <a:pt x="1583" y="75"/>
                    <a:pt x="1577" y="87"/>
                  </a:cubicBezTo>
                  <a:close/>
                  <a:moveTo>
                    <a:pt x="1411" y="1676"/>
                  </a:moveTo>
                  <a:cubicBezTo>
                    <a:pt x="1608" y="2754"/>
                    <a:pt x="518" y="3074"/>
                    <a:pt x="518" y="3074"/>
                  </a:cubicBezTo>
                  <a:lnTo>
                    <a:pt x="432" y="2970"/>
                  </a:lnTo>
                  <a:cubicBezTo>
                    <a:pt x="623" y="2631"/>
                    <a:pt x="506" y="2477"/>
                    <a:pt x="358" y="2274"/>
                  </a:cubicBezTo>
                  <a:cubicBezTo>
                    <a:pt x="198" y="2070"/>
                    <a:pt x="13" y="1818"/>
                    <a:pt x="7" y="1325"/>
                  </a:cubicBezTo>
                  <a:cubicBezTo>
                    <a:pt x="1" y="715"/>
                    <a:pt x="678" y="303"/>
                    <a:pt x="1158" y="124"/>
                  </a:cubicBezTo>
                  <a:cubicBezTo>
                    <a:pt x="1300" y="69"/>
                    <a:pt x="1423" y="38"/>
                    <a:pt x="1510" y="25"/>
                  </a:cubicBezTo>
                  <a:cubicBezTo>
                    <a:pt x="1670" y="1"/>
                    <a:pt x="1750" y="38"/>
                    <a:pt x="1713" y="142"/>
                  </a:cubicBezTo>
                  <a:cubicBezTo>
                    <a:pt x="1700" y="167"/>
                    <a:pt x="1670" y="198"/>
                    <a:pt x="1620" y="229"/>
                  </a:cubicBezTo>
                  <a:cubicBezTo>
                    <a:pt x="1423" y="352"/>
                    <a:pt x="1325" y="469"/>
                    <a:pt x="1300" y="660"/>
                  </a:cubicBezTo>
                  <a:cubicBezTo>
                    <a:pt x="1269" y="869"/>
                    <a:pt x="1319" y="1177"/>
                    <a:pt x="1411" y="1676"/>
                  </a:cubicBezTo>
                  <a:close/>
                  <a:moveTo>
                    <a:pt x="641" y="2871"/>
                  </a:moveTo>
                  <a:cubicBezTo>
                    <a:pt x="906" y="2742"/>
                    <a:pt x="1399" y="2403"/>
                    <a:pt x="1269" y="1701"/>
                  </a:cubicBezTo>
                  <a:cubicBezTo>
                    <a:pt x="1171" y="1190"/>
                    <a:pt x="1121" y="869"/>
                    <a:pt x="1152" y="641"/>
                  </a:cubicBezTo>
                  <a:cubicBezTo>
                    <a:pt x="1183" y="438"/>
                    <a:pt x="1263" y="309"/>
                    <a:pt x="1423" y="192"/>
                  </a:cubicBezTo>
                  <a:cubicBezTo>
                    <a:pt x="1362" y="204"/>
                    <a:pt x="1288" y="229"/>
                    <a:pt x="1208" y="259"/>
                  </a:cubicBezTo>
                  <a:cubicBezTo>
                    <a:pt x="764" y="426"/>
                    <a:pt x="148" y="789"/>
                    <a:pt x="148" y="1325"/>
                  </a:cubicBezTo>
                  <a:cubicBezTo>
                    <a:pt x="154" y="1768"/>
                    <a:pt x="327" y="1996"/>
                    <a:pt x="469" y="2187"/>
                  </a:cubicBezTo>
                  <a:cubicBezTo>
                    <a:pt x="629" y="2397"/>
                    <a:pt x="752" y="2563"/>
                    <a:pt x="641" y="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7"/>
            <p:cNvSpPr/>
            <p:nvPr/>
          </p:nvSpPr>
          <p:spPr>
            <a:xfrm>
              <a:off x="876050" y="3672650"/>
              <a:ext cx="42675" cy="87950"/>
            </a:xfrm>
            <a:custGeom>
              <a:avLst/>
              <a:gdLst/>
              <a:ahLst/>
              <a:cxnLst/>
              <a:rect l="l" t="t" r="r" b="b"/>
              <a:pathLst>
                <a:path w="1707" h="3518" extrusionOk="0">
                  <a:moveTo>
                    <a:pt x="1559" y="87"/>
                  </a:moveTo>
                  <a:cubicBezTo>
                    <a:pt x="1565" y="80"/>
                    <a:pt x="1571" y="80"/>
                    <a:pt x="1571" y="80"/>
                  </a:cubicBezTo>
                  <a:lnTo>
                    <a:pt x="1571" y="80"/>
                  </a:lnTo>
                  <a:cubicBezTo>
                    <a:pt x="1577" y="62"/>
                    <a:pt x="1571" y="74"/>
                    <a:pt x="1559" y="87"/>
                  </a:cubicBezTo>
                  <a:close/>
                  <a:moveTo>
                    <a:pt x="1374" y="1663"/>
                  </a:moveTo>
                  <a:cubicBezTo>
                    <a:pt x="1547" y="2581"/>
                    <a:pt x="1005" y="2735"/>
                    <a:pt x="580" y="3111"/>
                  </a:cubicBezTo>
                  <a:cubicBezTo>
                    <a:pt x="345" y="3314"/>
                    <a:pt x="296" y="3517"/>
                    <a:pt x="432" y="3098"/>
                  </a:cubicBezTo>
                  <a:cubicBezTo>
                    <a:pt x="469" y="3024"/>
                    <a:pt x="493" y="2827"/>
                    <a:pt x="506" y="2772"/>
                  </a:cubicBezTo>
                  <a:cubicBezTo>
                    <a:pt x="573" y="2550"/>
                    <a:pt x="475" y="2415"/>
                    <a:pt x="345" y="2248"/>
                  </a:cubicBezTo>
                  <a:cubicBezTo>
                    <a:pt x="192" y="2045"/>
                    <a:pt x="7" y="1799"/>
                    <a:pt x="1" y="1312"/>
                  </a:cubicBezTo>
                  <a:cubicBezTo>
                    <a:pt x="1" y="709"/>
                    <a:pt x="666" y="302"/>
                    <a:pt x="1146" y="123"/>
                  </a:cubicBezTo>
                  <a:cubicBezTo>
                    <a:pt x="1282" y="74"/>
                    <a:pt x="1405" y="37"/>
                    <a:pt x="1497" y="25"/>
                  </a:cubicBezTo>
                  <a:cubicBezTo>
                    <a:pt x="1639" y="0"/>
                    <a:pt x="1707" y="37"/>
                    <a:pt x="1676" y="117"/>
                  </a:cubicBezTo>
                  <a:lnTo>
                    <a:pt x="1676" y="117"/>
                  </a:lnTo>
                  <a:cubicBezTo>
                    <a:pt x="1664" y="142"/>
                    <a:pt x="1639" y="167"/>
                    <a:pt x="1590" y="197"/>
                  </a:cubicBezTo>
                  <a:cubicBezTo>
                    <a:pt x="1386" y="327"/>
                    <a:pt x="1288" y="444"/>
                    <a:pt x="1263" y="641"/>
                  </a:cubicBezTo>
                  <a:cubicBezTo>
                    <a:pt x="1232" y="856"/>
                    <a:pt x="1282" y="1164"/>
                    <a:pt x="1374" y="1663"/>
                  </a:cubicBezTo>
                  <a:close/>
                  <a:moveTo>
                    <a:pt x="586" y="2889"/>
                  </a:moveTo>
                  <a:cubicBezTo>
                    <a:pt x="844" y="2772"/>
                    <a:pt x="1405" y="2427"/>
                    <a:pt x="1263" y="1682"/>
                  </a:cubicBezTo>
                  <a:cubicBezTo>
                    <a:pt x="1171" y="1171"/>
                    <a:pt x="1122" y="856"/>
                    <a:pt x="1152" y="629"/>
                  </a:cubicBezTo>
                  <a:cubicBezTo>
                    <a:pt x="1183" y="407"/>
                    <a:pt x="1282" y="271"/>
                    <a:pt x="1479" y="142"/>
                  </a:cubicBezTo>
                  <a:cubicBezTo>
                    <a:pt x="1405" y="154"/>
                    <a:pt x="1300" y="185"/>
                    <a:pt x="1183" y="228"/>
                  </a:cubicBezTo>
                  <a:cubicBezTo>
                    <a:pt x="734" y="395"/>
                    <a:pt x="111" y="770"/>
                    <a:pt x="111" y="1312"/>
                  </a:cubicBezTo>
                  <a:cubicBezTo>
                    <a:pt x="118" y="1762"/>
                    <a:pt x="290" y="1990"/>
                    <a:pt x="438" y="2187"/>
                  </a:cubicBezTo>
                  <a:cubicBezTo>
                    <a:pt x="598" y="2396"/>
                    <a:pt x="721" y="2563"/>
                    <a:pt x="586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7"/>
            <p:cNvSpPr/>
            <p:nvPr/>
          </p:nvSpPr>
          <p:spPr>
            <a:xfrm>
              <a:off x="874200" y="3671100"/>
              <a:ext cx="45750" cy="87025"/>
            </a:xfrm>
            <a:custGeom>
              <a:avLst/>
              <a:gdLst/>
              <a:ahLst/>
              <a:cxnLst/>
              <a:rect l="l" t="t" r="r" b="b"/>
              <a:pathLst>
                <a:path w="1830" h="3481" extrusionOk="0">
                  <a:moveTo>
                    <a:pt x="1633" y="167"/>
                  </a:moveTo>
                  <a:lnTo>
                    <a:pt x="1633" y="161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close/>
                  <a:moveTo>
                    <a:pt x="1633" y="173"/>
                  </a:moveTo>
                  <a:lnTo>
                    <a:pt x="1633" y="167"/>
                  </a:lnTo>
                  <a:lnTo>
                    <a:pt x="1645" y="179"/>
                  </a:lnTo>
                  <a:cubicBezTo>
                    <a:pt x="1645" y="179"/>
                    <a:pt x="1639" y="179"/>
                    <a:pt x="1639" y="179"/>
                  </a:cubicBezTo>
                  <a:cubicBezTo>
                    <a:pt x="1633" y="179"/>
                    <a:pt x="1633" y="173"/>
                    <a:pt x="1633" y="173"/>
                  </a:cubicBezTo>
                  <a:close/>
                  <a:moveTo>
                    <a:pt x="1633" y="161"/>
                  </a:moveTo>
                  <a:lnTo>
                    <a:pt x="1633" y="167"/>
                  </a:lnTo>
                  <a:lnTo>
                    <a:pt x="1627" y="185"/>
                  </a:lnTo>
                  <a:lnTo>
                    <a:pt x="1627" y="185"/>
                  </a:lnTo>
                  <a:close/>
                  <a:moveTo>
                    <a:pt x="1639" y="155"/>
                  </a:move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27" y="185"/>
                  </a:moveTo>
                  <a:lnTo>
                    <a:pt x="1639" y="161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3" y="167"/>
                  </a:moveTo>
                  <a:lnTo>
                    <a:pt x="1633" y="167"/>
                  </a:lnTo>
                  <a:lnTo>
                    <a:pt x="1633" y="173"/>
                  </a:lnTo>
                  <a:lnTo>
                    <a:pt x="1633" y="173"/>
                  </a:lnTo>
                  <a:close/>
                  <a:moveTo>
                    <a:pt x="1639" y="155"/>
                  </a:moveTo>
                  <a:lnTo>
                    <a:pt x="1639" y="161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lnTo>
                    <a:pt x="1639" y="155"/>
                  </a:lnTo>
                  <a:close/>
                  <a:moveTo>
                    <a:pt x="1639" y="155"/>
                  </a:moveTo>
                  <a:lnTo>
                    <a:pt x="1633" y="155"/>
                  </a:lnTo>
                  <a:close/>
                  <a:moveTo>
                    <a:pt x="444" y="3333"/>
                  </a:moveTo>
                  <a:cubicBezTo>
                    <a:pt x="463" y="3333"/>
                    <a:pt x="450" y="3333"/>
                    <a:pt x="438" y="3327"/>
                  </a:cubicBezTo>
                  <a:close/>
                  <a:moveTo>
                    <a:pt x="444" y="3333"/>
                  </a:moveTo>
                  <a:lnTo>
                    <a:pt x="438" y="3327"/>
                  </a:lnTo>
                  <a:lnTo>
                    <a:pt x="432" y="3327"/>
                  </a:lnTo>
                  <a:cubicBezTo>
                    <a:pt x="419" y="3327"/>
                    <a:pt x="413" y="3333"/>
                    <a:pt x="444" y="3333"/>
                  </a:cubicBezTo>
                  <a:close/>
                  <a:moveTo>
                    <a:pt x="1516" y="1713"/>
                  </a:moveTo>
                  <a:cubicBezTo>
                    <a:pt x="1664" y="2501"/>
                    <a:pt x="1319" y="2754"/>
                    <a:pt x="949" y="3031"/>
                  </a:cubicBezTo>
                  <a:cubicBezTo>
                    <a:pt x="863" y="3093"/>
                    <a:pt x="783" y="3154"/>
                    <a:pt x="703" y="3228"/>
                  </a:cubicBezTo>
                  <a:cubicBezTo>
                    <a:pt x="623" y="3296"/>
                    <a:pt x="567" y="3364"/>
                    <a:pt x="530" y="3407"/>
                  </a:cubicBezTo>
                  <a:cubicBezTo>
                    <a:pt x="493" y="3450"/>
                    <a:pt x="469" y="3481"/>
                    <a:pt x="426" y="3475"/>
                  </a:cubicBezTo>
                  <a:cubicBezTo>
                    <a:pt x="333" y="3468"/>
                    <a:pt x="352" y="3401"/>
                    <a:pt x="407" y="3222"/>
                  </a:cubicBezTo>
                  <a:cubicBezTo>
                    <a:pt x="426" y="3160"/>
                    <a:pt x="419" y="3191"/>
                    <a:pt x="438" y="3136"/>
                  </a:cubicBezTo>
                  <a:lnTo>
                    <a:pt x="444" y="3123"/>
                  </a:lnTo>
                  <a:cubicBezTo>
                    <a:pt x="463" y="3086"/>
                    <a:pt x="481" y="2988"/>
                    <a:pt x="493" y="2914"/>
                  </a:cubicBezTo>
                  <a:cubicBezTo>
                    <a:pt x="500" y="2871"/>
                    <a:pt x="506" y="2834"/>
                    <a:pt x="512" y="2815"/>
                  </a:cubicBezTo>
                  <a:cubicBezTo>
                    <a:pt x="543" y="2723"/>
                    <a:pt x="530" y="2649"/>
                    <a:pt x="506" y="2581"/>
                  </a:cubicBezTo>
                  <a:cubicBezTo>
                    <a:pt x="475" y="2508"/>
                    <a:pt x="426" y="2434"/>
                    <a:pt x="364" y="2354"/>
                  </a:cubicBezTo>
                  <a:cubicBezTo>
                    <a:pt x="284" y="2249"/>
                    <a:pt x="198" y="2132"/>
                    <a:pt x="130" y="1978"/>
                  </a:cubicBezTo>
                  <a:cubicBezTo>
                    <a:pt x="56" y="1824"/>
                    <a:pt x="7" y="1627"/>
                    <a:pt x="7" y="1374"/>
                  </a:cubicBezTo>
                  <a:cubicBezTo>
                    <a:pt x="1" y="1097"/>
                    <a:pt x="130" y="857"/>
                    <a:pt x="321" y="660"/>
                  </a:cubicBezTo>
                  <a:cubicBezTo>
                    <a:pt x="567" y="407"/>
                    <a:pt x="912" y="222"/>
                    <a:pt x="1196" y="118"/>
                  </a:cubicBezTo>
                  <a:cubicBezTo>
                    <a:pt x="1263" y="93"/>
                    <a:pt x="1325" y="68"/>
                    <a:pt x="1386" y="56"/>
                  </a:cubicBezTo>
                  <a:cubicBezTo>
                    <a:pt x="1454" y="38"/>
                    <a:pt x="1510" y="25"/>
                    <a:pt x="1559" y="13"/>
                  </a:cubicBezTo>
                  <a:cubicBezTo>
                    <a:pt x="1639" y="1"/>
                    <a:pt x="1701" y="7"/>
                    <a:pt x="1744" y="25"/>
                  </a:cubicBezTo>
                  <a:cubicBezTo>
                    <a:pt x="1768" y="32"/>
                    <a:pt x="1781" y="44"/>
                    <a:pt x="1799" y="62"/>
                  </a:cubicBezTo>
                  <a:cubicBezTo>
                    <a:pt x="1811" y="75"/>
                    <a:pt x="1824" y="99"/>
                    <a:pt x="1830" y="124"/>
                  </a:cubicBezTo>
                  <a:cubicBezTo>
                    <a:pt x="1830" y="149"/>
                    <a:pt x="1830" y="179"/>
                    <a:pt x="1818" y="204"/>
                  </a:cubicBezTo>
                  <a:lnTo>
                    <a:pt x="1818" y="210"/>
                  </a:lnTo>
                  <a:cubicBezTo>
                    <a:pt x="1805" y="229"/>
                    <a:pt x="1793" y="253"/>
                    <a:pt x="1768" y="272"/>
                  </a:cubicBezTo>
                  <a:cubicBezTo>
                    <a:pt x="1756" y="290"/>
                    <a:pt x="1731" y="303"/>
                    <a:pt x="1701" y="321"/>
                  </a:cubicBezTo>
                  <a:cubicBezTo>
                    <a:pt x="1608" y="383"/>
                    <a:pt x="1540" y="438"/>
                    <a:pt x="1491" y="500"/>
                  </a:cubicBezTo>
                  <a:cubicBezTo>
                    <a:pt x="1448" y="561"/>
                    <a:pt x="1417" y="629"/>
                    <a:pt x="1405" y="715"/>
                  </a:cubicBezTo>
                  <a:cubicBezTo>
                    <a:pt x="1393" y="814"/>
                    <a:pt x="1399" y="937"/>
                    <a:pt x="1417" y="1097"/>
                  </a:cubicBezTo>
                  <a:cubicBezTo>
                    <a:pt x="1436" y="1263"/>
                    <a:pt x="1473" y="1467"/>
                    <a:pt x="1516" y="1713"/>
                  </a:cubicBezTo>
                  <a:close/>
                  <a:moveTo>
                    <a:pt x="1553" y="161"/>
                  </a:moveTo>
                  <a:lnTo>
                    <a:pt x="1584" y="229"/>
                  </a:lnTo>
                  <a:cubicBezTo>
                    <a:pt x="1596" y="222"/>
                    <a:pt x="1608" y="216"/>
                    <a:pt x="1621" y="204"/>
                  </a:cubicBezTo>
                  <a:lnTo>
                    <a:pt x="1621" y="198"/>
                  </a:lnTo>
                  <a:lnTo>
                    <a:pt x="1621" y="198"/>
                  </a:lnTo>
                  <a:cubicBezTo>
                    <a:pt x="1602" y="192"/>
                    <a:pt x="1608" y="185"/>
                    <a:pt x="1627" y="185"/>
                  </a:cubicBezTo>
                  <a:lnTo>
                    <a:pt x="1633" y="167"/>
                  </a:lnTo>
                  <a:lnTo>
                    <a:pt x="1633" y="173"/>
                  </a:lnTo>
                  <a:lnTo>
                    <a:pt x="1633" y="167"/>
                  </a:lnTo>
                  <a:lnTo>
                    <a:pt x="1633" y="167"/>
                  </a:lnTo>
                  <a:lnTo>
                    <a:pt x="1639" y="155"/>
                  </a:lnTo>
                  <a:lnTo>
                    <a:pt x="1633" y="155"/>
                  </a:lnTo>
                  <a:lnTo>
                    <a:pt x="1627" y="155"/>
                  </a:lnTo>
                  <a:cubicBezTo>
                    <a:pt x="1627" y="155"/>
                    <a:pt x="1627" y="161"/>
                    <a:pt x="1633" y="161"/>
                  </a:cubicBezTo>
                  <a:lnTo>
                    <a:pt x="1621" y="155"/>
                  </a:lnTo>
                  <a:cubicBezTo>
                    <a:pt x="1608" y="155"/>
                    <a:pt x="1596" y="155"/>
                    <a:pt x="1577" y="161"/>
                  </a:cubicBezTo>
                  <a:cubicBezTo>
                    <a:pt x="1571" y="161"/>
                    <a:pt x="1565" y="161"/>
                    <a:pt x="1553" y="161"/>
                  </a:cubicBezTo>
                  <a:close/>
                  <a:moveTo>
                    <a:pt x="814" y="2951"/>
                  </a:moveTo>
                  <a:cubicBezTo>
                    <a:pt x="771" y="2976"/>
                    <a:pt x="727" y="3000"/>
                    <a:pt x="690" y="3013"/>
                  </a:cubicBezTo>
                  <a:lnTo>
                    <a:pt x="629" y="2957"/>
                  </a:lnTo>
                  <a:cubicBezTo>
                    <a:pt x="623" y="3013"/>
                    <a:pt x="610" y="3080"/>
                    <a:pt x="592" y="3130"/>
                  </a:cubicBezTo>
                  <a:lnTo>
                    <a:pt x="604" y="3123"/>
                  </a:lnTo>
                  <a:cubicBezTo>
                    <a:pt x="672" y="3062"/>
                    <a:pt x="746" y="3006"/>
                    <a:pt x="814" y="2951"/>
                  </a:cubicBezTo>
                  <a:close/>
                  <a:moveTo>
                    <a:pt x="783" y="2803"/>
                  </a:moveTo>
                  <a:cubicBezTo>
                    <a:pt x="881" y="2742"/>
                    <a:pt x="998" y="2655"/>
                    <a:pt x="1091" y="2538"/>
                  </a:cubicBezTo>
                  <a:cubicBezTo>
                    <a:pt x="1239" y="2360"/>
                    <a:pt x="1331" y="2107"/>
                    <a:pt x="1269" y="1762"/>
                  </a:cubicBezTo>
                  <a:cubicBezTo>
                    <a:pt x="1220" y="1504"/>
                    <a:pt x="1183" y="1294"/>
                    <a:pt x="1165" y="1122"/>
                  </a:cubicBezTo>
                  <a:cubicBezTo>
                    <a:pt x="1140" y="943"/>
                    <a:pt x="1140" y="801"/>
                    <a:pt x="1152" y="678"/>
                  </a:cubicBezTo>
                  <a:cubicBezTo>
                    <a:pt x="1171" y="555"/>
                    <a:pt x="1208" y="457"/>
                    <a:pt x="1269" y="370"/>
                  </a:cubicBezTo>
                  <a:lnTo>
                    <a:pt x="1276" y="358"/>
                  </a:lnTo>
                  <a:cubicBezTo>
                    <a:pt x="1029" y="450"/>
                    <a:pt x="727" y="610"/>
                    <a:pt x="512" y="826"/>
                  </a:cubicBezTo>
                  <a:cubicBezTo>
                    <a:pt x="364" y="980"/>
                    <a:pt x="259" y="1165"/>
                    <a:pt x="259" y="1374"/>
                  </a:cubicBezTo>
                  <a:cubicBezTo>
                    <a:pt x="266" y="1799"/>
                    <a:pt x="432" y="2021"/>
                    <a:pt x="567" y="2206"/>
                  </a:cubicBezTo>
                  <a:cubicBezTo>
                    <a:pt x="654" y="2317"/>
                    <a:pt x="727" y="2415"/>
                    <a:pt x="764" y="2538"/>
                  </a:cubicBezTo>
                  <a:cubicBezTo>
                    <a:pt x="789" y="2618"/>
                    <a:pt x="801" y="2705"/>
                    <a:pt x="783" y="2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7"/>
            <p:cNvSpPr/>
            <p:nvPr/>
          </p:nvSpPr>
          <p:spPr>
            <a:xfrm>
              <a:off x="887450" y="3674175"/>
              <a:ext cx="28350" cy="76875"/>
            </a:xfrm>
            <a:custGeom>
              <a:avLst/>
              <a:gdLst/>
              <a:ahLst/>
              <a:cxnLst/>
              <a:rect l="l" t="t" r="r" b="b"/>
              <a:pathLst>
                <a:path w="1134" h="3075" extrusionOk="0">
                  <a:moveTo>
                    <a:pt x="1078" y="7"/>
                  </a:moveTo>
                  <a:cubicBezTo>
                    <a:pt x="512" y="124"/>
                    <a:pt x="87" y="641"/>
                    <a:pt x="148" y="1220"/>
                  </a:cubicBezTo>
                  <a:cubicBezTo>
                    <a:pt x="179" y="1491"/>
                    <a:pt x="284" y="1744"/>
                    <a:pt x="345" y="2009"/>
                  </a:cubicBezTo>
                  <a:cubicBezTo>
                    <a:pt x="419" y="2311"/>
                    <a:pt x="339" y="2538"/>
                    <a:pt x="173" y="2748"/>
                  </a:cubicBezTo>
                  <a:cubicBezTo>
                    <a:pt x="124" y="2803"/>
                    <a:pt x="99" y="2902"/>
                    <a:pt x="37" y="2963"/>
                  </a:cubicBezTo>
                  <a:cubicBezTo>
                    <a:pt x="0" y="2994"/>
                    <a:pt x="62" y="3074"/>
                    <a:pt x="105" y="3044"/>
                  </a:cubicBezTo>
                  <a:cubicBezTo>
                    <a:pt x="154" y="3007"/>
                    <a:pt x="148" y="2914"/>
                    <a:pt x="191" y="2877"/>
                  </a:cubicBezTo>
                  <a:cubicBezTo>
                    <a:pt x="505" y="2563"/>
                    <a:pt x="499" y="2181"/>
                    <a:pt x="370" y="1744"/>
                  </a:cubicBezTo>
                  <a:cubicBezTo>
                    <a:pt x="284" y="1436"/>
                    <a:pt x="185" y="1122"/>
                    <a:pt x="278" y="808"/>
                  </a:cubicBezTo>
                  <a:cubicBezTo>
                    <a:pt x="388" y="426"/>
                    <a:pt x="758" y="210"/>
                    <a:pt x="1097" y="69"/>
                  </a:cubicBezTo>
                  <a:cubicBezTo>
                    <a:pt x="1134" y="56"/>
                    <a:pt x="1121" y="1"/>
                    <a:pt x="1078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7"/>
            <p:cNvSpPr/>
            <p:nvPr/>
          </p:nvSpPr>
          <p:spPr>
            <a:xfrm>
              <a:off x="886050" y="3672500"/>
              <a:ext cx="31150" cy="79925"/>
            </a:xfrm>
            <a:custGeom>
              <a:avLst/>
              <a:gdLst/>
              <a:ahLst/>
              <a:cxnLst/>
              <a:rect l="l" t="t" r="r" b="b"/>
              <a:pathLst>
                <a:path w="1246" h="3197" extrusionOk="0">
                  <a:moveTo>
                    <a:pt x="364" y="474"/>
                  </a:moveTo>
                  <a:cubicBezTo>
                    <a:pt x="549" y="240"/>
                    <a:pt x="814" y="68"/>
                    <a:pt x="1116" y="6"/>
                  </a:cubicBezTo>
                  <a:cubicBezTo>
                    <a:pt x="1159" y="0"/>
                    <a:pt x="1196" y="12"/>
                    <a:pt x="1214" y="37"/>
                  </a:cubicBezTo>
                  <a:cubicBezTo>
                    <a:pt x="1227" y="49"/>
                    <a:pt x="1239" y="62"/>
                    <a:pt x="1239" y="74"/>
                  </a:cubicBezTo>
                  <a:cubicBezTo>
                    <a:pt x="1245" y="93"/>
                    <a:pt x="1245" y="105"/>
                    <a:pt x="1245" y="123"/>
                  </a:cubicBezTo>
                  <a:cubicBezTo>
                    <a:pt x="1239" y="160"/>
                    <a:pt x="1220" y="191"/>
                    <a:pt x="1177" y="203"/>
                  </a:cubicBezTo>
                  <a:lnTo>
                    <a:pt x="1177" y="203"/>
                  </a:lnTo>
                  <a:cubicBezTo>
                    <a:pt x="1017" y="271"/>
                    <a:pt x="845" y="357"/>
                    <a:pt x="703" y="474"/>
                  </a:cubicBezTo>
                  <a:lnTo>
                    <a:pt x="703" y="474"/>
                  </a:lnTo>
                  <a:cubicBezTo>
                    <a:pt x="561" y="585"/>
                    <a:pt x="451" y="721"/>
                    <a:pt x="401" y="893"/>
                  </a:cubicBezTo>
                  <a:cubicBezTo>
                    <a:pt x="321" y="1183"/>
                    <a:pt x="407" y="1478"/>
                    <a:pt x="487" y="1768"/>
                  </a:cubicBezTo>
                  <a:lnTo>
                    <a:pt x="494" y="1786"/>
                  </a:lnTo>
                  <a:cubicBezTo>
                    <a:pt x="561" y="2020"/>
                    <a:pt x="598" y="2230"/>
                    <a:pt x="574" y="2433"/>
                  </a:cubicBezTo>
                  <a:cubicBezTo>
                    <a:pt x="549" y="2636"/>
                    <a:pt x="469" y="2821"/>
                    <a:pt x="297" y="2994"/>
                  </a:cubicBezTo>
                  <a:cubicBezTo>
                    <a:pt x="290" y="3000"/>
                    <a:pt x="284" y="3018"/>
                    <a:pt x="278" y="3043"/>
                  </a:cubicBezTo>
                  <a:cubicBezTo>
                    <a:pt x="260" y="3086"/>
                    <a:pt x="247" y="3135"/>
                    <a:pt x="204" y="3166"/>
                  </a:cubicBezTo>
                  <a:cubicBezTo>
                    <a:pt x="161" y="3197"/>
                    <a:pt x="118" y="3197"/>
                    <a:pt x="81" y="3172"/>
                  </a:cubicBezTo>
                  <a:cubicBezTo>
                    <a:pt x="69" y="3166"/>
                    <a:pt x="56" y="3154"/>
                    <a:pt x="44" y="3141"/>
                  </a:cubicBezTo>
                  <a:cubicBezTo>
                    <a:pt x="32" y="3129"/>
                    <a:pt x="26" y="3117"/>
                    <a:pt x="19" y="3098"/>
                  </a:cubicBezTo>
                  <a:cubicBezTo>
                    <a:pt x="1" y="3055"/>
                    <a:pt x="7" y="3012"/>
                    <a:pt x="44" y="2975"/>
                  </a:cubicBezTo>
                  <a:cubicBezTo>
                    <a:pt x="69" y="2950"/>
                    <a:pt x="87" y="2913"/>
                    <a:pt x="106" y="2870"/>
                  </a:cubicBezTo>
                  <a:cubicBezTo>
                    <a:pt x="124" y="2833"/>
                    <a:pt x="143" y="2796"/>
                    <a:pt x="167" y="2766"/>
                  </a:cubicBezTo>
                  <a:cubicBezTo>
                    <a:pt x="247" y="2667"/>
                    <a:pt x="309" y="2569"/>
                    <a:pt x="334" y="2464"/>
                  </a:cubicBezTo>
                  <a:cubicBezTo>
                    <a:pt x="364" y="2353"/>
                    <a:pt x="364" y="2230"/>
                    <a:pt x="334" y="2094"/>
                  </a:cubicBezTo>
                  <a:cubicBezTo>
                    <a:pt x="309" y="2002"/>
                    <a:pt x="284" y="1916"/>
                    <a:pt x="260" y="1823"/>
                  </a:cubicBezTo>
                  <a:cubicBezTo>
                    <a:pt x="204" y="1651"/>
                    <a:pt x="155" y="1478"/>
                    <a:pt x="136" y="1294"/>
                  </a:cubicBezTo>
                  <a:cubicBezTo>
                    <a:pt x="99" y="992"/>
                    <a:pt x="192" y="702"/>
                    <a:pt x="364" y="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7"/>
            <p:cNvSpPr/>
            <p:nvPr/>
          </p:nvSpPr>
          <p:spPr>
            <a:xfrm>
              <a:off x="864975" y="3738850"/>
              <a:ext cx="109025" cy="56700"/>
            </a:xfrm>
            <a:custGeom>
              <a:avLst/>
              <a:gdLst/>
              <a:ahLst/>
              <a:cxnLst/>
              <a:rect l="l" t="t" r="r" b="b"/>
              <a:pathLst>
                <a:path w="4361" h="2268" extrusionOk="0">
                  <a:moveTo>
                    <a:pt x="0" y="1294"/>
                  </a:moveTo>
                  <a:cubicBezTo>
                    <a:pt x="0" y="1294"/>
                    <a:pt x="400" y="2033"/>
                    <a:pt x="1441" y="2150"/>
                  </a:cubicBezTo>
                  <a:cubicBezTo>
                    <a:pt x="2476" y="2267"/>
                    <a:pt x="3006" y="771"/>
                    <a:pt x="3683" y="1072"/>
                  </a:cubicBezTo>
                  <a:cubicBezTo>
                    <a:pt x="4361" y="1380"/>
                    <a:pt x="2920" y="1"/>
                    <a:pt x="1768" y="450"/>
                  </a:cubicBezTo>
                  <a:cubicBezTo>
                    <a:pt x="616" y="906"/>
                    <a:pt x="653" y="1461"/>
                    <a:pt x="0" y="12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7"/>
            <p:cNvSpPr/>
            <p:nvPr/>
          </p:nvSpPr>
          <p:spPr>
            <a:xfrm>
              <a:off x="861425" y="3741775"/>
              <a:ext cx="102725" cy="54225"/>
            </a:xfrm>
            <a:custGeom>
              <a:avLst/>
              <a:gdLst/>
              <a:ahLst/>
              <a:cxnLst/>
              <a:rect l="l" t="t" r="r" b="b"/>
              <a:pathLst>
                <a:path w="4109" h="2169" extrusionOk="0">
                  <a:moveTo>
                    <a:pt x="1571" y="2101"/>
                  </a:moveTo>
                  <a:cubicBezTo>
                    <a:pt x="493" y="1984"/>
                    <a:pt x="81" y="1214"/>
                    <a:pt x="81" y="1214"/>
                  </a:cubicBezTo>
                  <a:lnTo>
                    <a:pt x="0" y="1066"/>
                  </a:lnTo>
                  <a:lnTo>
                    <a:pt x="161" y="1109"/>
                  </a:lnTo>
                  <a:cubicBezTo>
                    <a:pt x="481" y="1190"/>
                    <a:pt x="623" y="1072"/>
                    <a:pt x="857" y="882"/>
                  </a:cubicBezTo>
                  <a:cubicBezTo>
                    <a:pt x="1066" y="709"/>
                    <a:pt x="1349" y="475"/>
                    <a:pt x="1885" y="266"/>
                  </a:cubicBezTo>
                  <a:cubicBezTo>
                    <a:pt x="2575" y="1"/>
                    <a:pt x="3351" y="352"/>
                    <a:pt x="3764" y="641"/>
                  </a:cubicBezTo>
                  <a:cubicBezTo>
                    <a:pt x="3875" y="721"/>
                    <a:pt x="3961" y="795"/>
                    <a:pt x="4016" y="857"/>
                  </a:cubicBezTo>
                  <a:cubicBezTo>
                    <a:pt x="4109" y="974"/>
                    <a:pt x="4109" y="1054"/>
                    <a:pt x="3992" y="1072"/>
                  </a:cubicBezTo>
                  <a:cubicBezTo>
                    <a:pt x="3955" y="1079"/>
                    <a:pt x="3887" y="1066"/>
                    <a:pt x="3795" y="1023"/>
                  </a:cubicBezTo>
                  <a:cubicBezTo>
                    <a:pt x="3511" y="894"/>
                    <a:pt x="3240" y="1153"/>
                    <a:pt x="2926" y="1442"/>
                  </a:cubicBezTo>
                  <a:cubicBezTo>
                    <a:pt x="2557" y="1781"/>
                    <a:pt x="2144" y="2169"/>
                    <a:pt x="1571" y="2101"/>
                  </a:cubicBezTo>
                  <a:close/>
                  <a:moveTo>
                    <a:pt x="296" y="1276"/>
                  </a:moveTo>
                  <a:cubicBezTo>
                    <a:pt x="462" y="1485"/>
                    <a:pt x="863" y="1879"/>
                    <a:pt x="1590" y="1959"/>
                  </a:cubicBezTo>
                  <a:cubicBezTo>
                    <a:pt x="2095" y="2021"/>
                    <a:pt x="2483" y="1658"/>
                    <a:pt x="2828" y="1337"/>
                  </a:cubicBezTo>
                  <a:cubicBezTo>
                    <a:pt x="3172" y="1017"/>
                    <a:pt x="3474" y="734"/>
                    <a:pt x="3838" y="882"/>
                  </a:cubicBezTo>
                  <a:cubicBezTo>
                    <a:pt x="3795" y="845"/>
                    <a:pt x="3745" y="801"/>
                    <a:pt x="3677" y="758"/>
                  </a:cubicBezTo>
                  <a:cubicBezTo>
                    <a:pt x="3296" y="487"/>
                    <a:pt x="2569" y="155"/>
                    <a:pt x="1941" y="401"/>
                  </a:cubicBezTo>
                  <a:cubicBezTo>
                    <a:pt x="1423" y="604"/>
                    <a:pt x="1152" y="826"/>
                    <a:pt x="949" y="992"/>
                  </a:cubicBezTo>
                  <a:cubicBezTo>
                    <a:pt x="721" y="1177"/>
                    <a:pt x="573" y="1300"/>
                    <a:pt x="296" y="1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7"/>
            <p:cNvSpPr/>
            <p:nvPr/>
          </p:nvSpPr>
          <p:spPr>
            <a:xfrm>
              <a:off x="862200" y="3742250"/>
              <a:ext cx="101500" cy="53300"/>
            </a:xfrm>
            <a:custGeom>
              <a:avLst/>
              <a:gdLst/>
              <a:ahLst/>
              <a:cxnLst/>
              <a:rect l="l" t="t" r="r" b="b"/>
              <a:pathLst>
                <a:path w="4060" h="2132" extrusionOk="0">
                  <a:moveTo>
                    <a:pt x="3917" y="924"/>
                  </a:moveTo>
                  <a:cubicBezTo>
                    <a:pt x="3930" y="924"/>
                    <a:pt x="3936" y="930"/>
                    <a:pt x="3942" y="924"/>
                  </a:cubicBezTo>
                  <a:cubicBezTo>
                    <a:pt x="3954" y="924"/>
                    <a:pt x="3936" y="924"/>
                    <a:pt x="3917" y="924"/>
                  </a:cubicBezTo>
                  <a:close/>
                  <a:moveTo>
                    <a:pt x="1540" y="2070"/>
                  </a:moveTo>
                  <a:cubicBezTo>
                    <a:pt x="475" y="1947"/>
                    <a:pt x="62" y="1189"/>
                    <a:pt x="62" y="1183"/>
                  </a:cubicBezTo>
                  <a:lnTo>
                    <a:pt x="0" y="1072"/>
                  </a:lnTo>
                  <a:lnTo>
                    <a:pt x="123" y="1103"/>
                  </a:lnTo>
                  <a:cubicBezTo>
                    <a:pt x="456" y="1189"/>
                    <a:pt x="598" y="1072"/>
                    <a:pt x="832" y="875"/>
                  </a:cubicBezTo>
                  <a:cubicBezTo>
                    <a:pt x="1047" y="702"/>
                    <a:pt x="1331" y="475"/>
                    <a:pt x="1860" y="265"/>
                  </a:cubicBezTo>
                  <a:cubicBezTo>
                    <a:pt x="2538" y="0"/>
                    <a:pt x="3314" y="345"/>
                    <a:pt x="3720" y="635"/>
                  </a:cubicBezTo>
                  <a:cubicBezTo>
                    <a:pt x="3837" y="715"/>
                    <a:pt x="3924" y="789"/>
                    <a:pt x="3967" y="850"/>
                  </a:cubicBezTo>
                  <a:cubicBezTo>
                    <a:pt x="4053" y="949"/>
                    <a:pt x="4059" y="1023"/>
                    <a:pt x="3961" y="1035"/>
                  </a:cubicBezTo>
                  <a:cubicBezTo>
                    <a:pt x="3924" y="1041"/>
                    <a:pt x="3862" y="1029"/>
                    <a:pt x="3776" y="986"/>
                  </a:cubicBezTo>
                  <a:cubicBezTo>
                    <a:pt x="3480" y="856"/>
                    <a:pt x="3203" y="1115"/>
                    <a:pt x="2883" y="1411"/>
                  </a:cubicBezTo>
                  <a:cubicBezTo>
                    <a:pt x="2519" y="1749"/>
                    <a:pt x="2107" y="2131"/>
                    <a:pt x="1540" y="2070"/>
                  </a:cubicBezTo>
                  <a:close/>
                  <a:moveTo>
                    <a:pt x="228" y="1238"/>
                  </a:moveTo>
                  <a:cubicBezTo>
                    <a:pt x="382" y="1442"/>
                    <a:pt x="789" y="1873"/>
                    <a:pt x="1559" y="1959"/>
                  </a:cubicBezTo>
                  <a:cubicBezTo>
                    <a:pt x="2070" y="2014"/>
                    <a:pt x="2464" y="1651"/>
                    <a:pt x="2809" y="1331"/>
                  </a:cubicBezTo>
                  <a:cubicBezTo>
                    <a:pt x="3154" y="1010"/>
                    <a:pt x="3456" y="727"/>
                    <a:pt x="3819" y="887"/>
                  </a:cubicBezTo>
                  <a:cubicBezTo>
                    <a:pt x="3844" y="900"/>
                    <a:pt x="3862" y="906"/>
                    <a:pt x="3881" y="912"/>
                  </a:cubicBezTo>
                  <a:cubicBezTo>
                    <a:pt x="3837" y="863"/>
                    <a:pt x="3757" y="795"/>
                    <a:pt x="3659" y="727"/>
                  </a:cubicBezTo>
                  <a:cubicBezTo>
                    <a:pt x="3271" y="450"/>
                    <a:pt x="2538" y="117"/>
                    <a:pt x="1903" y="370"/>
                  </a:cubicBezTo>
                  <a:cubicBezTo>
                    <a:pt x="1386" y="567"/>
                    <a:pt x="1109" y="795"/>
                    <a:pt x="906" y="961"/>
                  </a:cubicBezTo>
                  <a:cubicBezTo>
                    <a:pt x="672" y="1152"/>
                    <a:pt x="524" y="1275"/>
                    <a:pt x="228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7"/>
            <p:cNvSpPr/>
            <p:nvPr/>
          </p:nvSpPr>
          <p:spPr>
            <a:xfrm>
              <a:off x="858650" y="3744100"/>
              <a:ext cx="106275" cy="53300"/>
            </a:xfrm>
            <a:custGeom>
              <a:avLst/>
              <a:gdLst/>
              <a:ahLst/>
              <a:cxnLst/>
              <a:rect l="l" t="t" r="r" b="b"/>
              <a:pathLst>
                <a:path w="4251" h="2132" extrusionOk="0">
                  <a:moveTo>
                    <a:pt x="4053" y="875"/>
                  </a:moveTo>
                  <a:lnTo>
                    <a:pt x="4059" y="856"/>
                  </a:lnTo>
                  <a:lnTo>
                    <a:pt x="4059" y="856"/>
                  </a:lnTo>
                  <a:lnTo>
                    <a:pt x="4059" y="881"/>
                  </a:lnTo>
                  <a:close/>
                  <a:moveTo>
                    <a:pt x="4059" y="856"/>
                  </a:moveTo>
                  <a:lnTo>
                    <a:pt x="4059" y="850"/>
                  </a:lnTo>
                  <a:lnTo>
                    <a:pt x="4059" y="856"/>
                  </a:lnTo>
                  <a:close/>
                  <a:moveTo>
                    <a:pt x="4047" y="856"/>
                  </a:moveTo>
                  <a:lnTo>
                    <a:pt x="4053" y="856"/>
                  </a:lnTo>
                  <a:lnTo>
                    <a:pt x="4053" y="869"/>
                  </a:lnTo>
                  <a:cubicBezTo>
                    <a:pt x="4047" y="862"/>
                    <a:pt x="4047" y="862"/>
                    <a:pt x="4047" y="862"/>
                  </a:cubicBezTo>
                  <a:close/>
                  <a:moveTo>
                    <a:pt x="4053" y="850"/>
                  </a:moveTo>
                  <a:lnTo>
                    <a:pt x="4053" y="856"/>
                  </a:lnTo>
                  <a:lnTo>
                    <a:pt x="4047" y="856"/>
                  </a:lnTo>
                  <a:close/>
                  <a:moveTo>
                    <a:pt x="4059" y="850"/>
                  </a:moveTo>
                  <a:lnTo>
                    <a:pt x="4059" y="844"/>
                  </a:lnTo>
                  <a:lnTo>
                    <a:pt x="4066" y="838"/>
                  </a:lnTo>
                  <a:close/>
                  <a:moveTo>
                    <a:pt x="1676" y="2064"/>
                  </a:moveTo>
                  <a:cubicBezTo>
                    <a:pt x="573" y="1940"/>
                    <a:pt x="142" y="1152"/>
                    <a:pt x="142" y="1146"/>
                  </a:cubicBezTo>
                  <a:lnTo>
                    <a:pt x="1" y="887"/>
                  </a:lnTo>
                  <a:lnTo>
                    <a:pt x="284" y="961"/>
                  </a:lnTo>
                  <a:cubicBezTo>
                    <a:pt x="432" y="998"/>
                    <a:pt x="536" y="992"/>
                    <a:pt x="629" y="955"/>
                  </a:cubicBezTo>
                  <a:cubicBezTo>
                    <a:pt x="727" y="912"/>
                    <a:pt x="820" y="838"/>
                    <a:pt x="931" y="745"/>
                  </a:cubicBezTo>
                  <a:cubicBezTo>
                    <a:pt x="1041" y="659"/>
                    <a:pt x="1165" y="555"/>
                    <a:pt x="1331" y="450"/>
                  </a:cubicBezTo>
                  <a:cubicBezTo>
                    <a:pt x="1497" y="345"/>
                    <a:pt x="1707" y="228"/>
                    <a:pt x="1978" y="123"/>
                  </a:cubicBezTo>
                  <a:cubicBezTo>
                    <a:pt x="2279" y="6"/>
                    <a:pt x="2600" y="0"/>
                    <a:pt x="2902" y="62"/>
                  </a:cubicBezTo>
                  <a:cubicBezTo>
                    <a:pt x="3302" y="142"/>
                    <a:pt x="3665" y="333"/>
                    <a:pt x="3906" y="499"/>
                  </a:cubicBezTo>
                  <a:cubicBezTo>
                    <a:pt x="3961" y="542"/>
                    <a:pt x="4010" y="579"/>
                    <a:pt x="4053" y="616"/>
                  </a:cubicBezTo>
                  <a:cubicBezTo>
                    <a:pt x="4103" y="659"/>
                    <a:pt x="4140" y="696"/>
                    <a:pt x="4164" y="727"/>
                  </a:cubicBezTo>
                  <a:cubicBezTo>
                    <a:pt x="4213" y="782"/>
                    <a:pt x="4238" y="832"/>
                    <a:pt x="4244" y="875"/>
                  </a:cubicBezTo>
                  <a:cubicBezTo>
                    <a:pt x="4250" y="899"/>
                    <a:pt x="4244" y="918"/>
                    <a:pt x="4238" y="936"/>
                  </a:cubicBezTo>
                  <a:cubicBezTo>
                    <a:pt x="4232" y="961"/>
                    <a:pt x="4220" y="979"/>
                    <a:pt x="4201" y="998"/>
                  </a:cubicBezTo>
                  <a:cubicBezTo>
                    <a:pt x="4177" y="1016"/>
                    <a:pt x="4152" y="1029"/>
                    <a:pt x="4109" y="1035"/>
                  </a:cubicBezTo>
                  <a:cubicBezTo>
                    <a:pt x="4084" y="1035"/>
                    <a:pt x="4047" y="1035"/>
                    <a:pt x="4004" y="1023"/>
                  </a:cubicBezTo>
                  <a:cubicBezTo>
                    <a:pt x="3973" y="1016"/>
                    <a:pt x="3930" y="998"/>
                    <a:pt x="3887" y="979"/>
                  </a:cubicBezTo>
                  <a:cubicBezTo>
                    <a:pt x="3764" y="924"/>
                    <a:pt x="3641" y="955"/>
                    <a:pt x="3517" y="1029"/>
                  </a:cubicBezTo>
                  <a:cubicBezTo>
                    <a:pt x="3376" y="1109"/>
                    <a:pt x="3228" y="1244"/>
                    <a:pt x="3074" y="1386"/>
                  </a:cubicBezTo>
                  <a:cubicBezTo>
                    <a:pt x="2698" y="1737"/>
                    <a:pt x="2273" y="2131"/>
                    <a:pt x="1676" y="2064"/>
                  </a:cubicBezTo>
                  <a:close/>
                  <a:moveTo>
                    <a:pt x="4053" y="819"/>
                  </a:moveTo>
                  <a:lnTo>
                    <a:pt x="4035" y="850"/>
                  </a:lnTo>
                  <a:cubicBezTo>
                    <a:pt x="4035" y="856"/>
                    <a:pt x="4041" y="856"/>
                    <a:pt x="4041" y="856"/>
                  </a:cubicBezTo>
                  <a:lnTo>
                    <a:pt x="4047" y="856"/>
                  </a:lnTo>
                  <a:lnTo>
                    <a:pt x="4047" y="856"/>
                  </a:lnTo>
                  <a:lnTo>
                    <a:pt x="4041" y="856"/>
                  </a:lnTo>
                  <a:lnTo>
                    <a:pt x="4047" y="862"/>
                  </a:lnTo>
                  <a:cubicBezTo>
                    <a:pt x="4035" y="869"/>
                    <a:pt x="4029" y="875"/>
                    <a:pt x="4023" y="869"/>
                  </a:cubicBezTo>
                  <a:lnTo>
                    <a:pt x="4016" y="875"/>
                  </a:lnTo>
                  <a:cubicBezTo>
                    <a:pt x="4029" y="881"/>
                    <a:pt x="4035" y="881"/>
                    <a:pt x="4041" y="887"/>
                  </a:cubicBezTo>
                  <a:lnTo>
                    <a:pt x="4047" y="887"/>
                  </a:lnTo>
                  <a:lnTo>
                    <a:pt x="4053" y="869"/>
                  </a:lnTo>
                  <a:lnTo>
                    <a:pt x="4053" y="875"/>
                  </a:lnTo>
                  <a:lnTo>
                    <a:pt x="4059" y="856"/>
                  </a:lnTo>
                  <a:lnTo>
                    <a:pt x="4053" y="856"/>
                  </a:lnTo>
                  <a:lnTo>
                    <a:pt x="4053" y="856"/>
                  </a:lnTo>
                  <a:lnTo>
                    <a:pt x="4059" y="856"/>
                  </a:lnTo>
                  <a:lnTo>
                    <a:pt x="4059" y="850"/>
                  </a:lnTo>
                  <a:lnTo>
                    <a:pt x="4059" y="844"/>
                  </a:lnTo>
                  <a:cubicBezTo>
                    <a:pt x="4059" y="844"/>
                    <a:pt x="4053" y="850"/>
                    <a:pt x="4053" y="850"/>
                  </a:cubicBezTo>
                  <a:lnTo>
                    <a:pt x="4059" y="819"/>
                  </a:lnTo>
                  <a:close/>
                  <a:moveTo>
                    <a:pt x="530" y="1238"/>
                  </a:moveTo>
                  <a:cubicBezTo>
                    <a:pt x="604" y="1324"/>
                    <a:pt x="709" y="1417"/>
                    <a:pt x="844" y="1509"/>
                  </a:cubicBezTo>
                  <a:cubicBezTo>
                    <a:pt x="1054" y="1645"/>
                    <a:pt x="1337" y="1768"/>
                    <a:pt x="1707" y="1811"/>
                  </a:cubicBezTo>
                  <a:cubicBezTo>
                    <a:pt x="1947" y="1842"/>
                    <a:pt x="2156" y="1768"/>
                    <a:pt x="2347" y="1651"/>
                  </a:cubicBezTo>
                  <a:cubicBezTo>
                    <a:pt x="2550" y="1528"/>
                    <a:pt x="2729" y="1361"/>
                    <a:pt x="2902" y="1201"/>
                  </a:cubicBezTo>
                  <a:cubicBezTo>
                    <a:pt x="3080" y="1041"/>
                    <a:pt x="3246" y="887"/>
                    <a:pt x="3413" y="789"/>
                  </a:cubicBezTo>
                  <a:cubicBezTo>
                    <a:pt x="3517" y="733"/>
                    <a:pt x="3628" y="696"/>
                    <a:pt x="3739" y="696"/>
                  </a:cubicBezTo>
                  <a:cubicBezTo>
                    <a:pt x="3517" y="548"/>
                    <a:pt x="3203" y="382"/>
                    <a:pt x="2858" y="314"/>
                  </a:cubicBezTo>
                  <a:cubicBezTo>
                    <a:pt x="2600" y="259"/>
                    <a:pt x="2323" y="259"/>
                    <a:pt x="2070" y="364"/>
                  </a:cubicBezTo>
                  <a:cubicBezTo>
                    <a:pt x="1818" y="462"/>
                    <a:pt x="1620" y="567"/>
                    <a:pt x="1466" y="665"/>
                  </a:cubicBezTo>
                  <a:cubicBezTo>
                    <a:pt x="1312" y="764"/>
                    <a:pt x="1195" y="862"/>
                    <a:pt x="1091" y="943"/>
                  </a:cubicBezTo>
                  <a:cubicBezTo>
                    <a:pt x="974" y="1041"/>
                    <a:pt x="875" y="1121"/>
                    <a:pt x="764" y="1177"/>
                  </a:cubicBezTo>
                  <a:cubicBezTo>
                    <a:pt x="690" y="1214"/>
                    <a:pt x="617" y="1232"/>
                    <a:pt x="530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7"/>
            <p:cNvSpPr/>
            <p:nvPr/>
          </p:nvSpPr>
          <p:spPr>
            <a:xfrm>
              <a:off x="864800" y="3754575"/>
              <a:ext cx="93650" cy="28350"/>
            </a:xfrm>
            <a:custGeom>
              <a:avLst/>
              <a:gdLst/>
              <a:ahLst/>
              <a:cxnLst/>
              <a:rect l="l" t="t" r="r" b="b"/>
              <a:pathLst>
                <a:path w="3746" h="1134" extrusionOk="0">
                  <a:moveTo>
                    <a:pt x="3733" y="345"/>
                  </a:moveTo>
                  <a:cubicBezTo>
                    <a:pt x="3124" y="0"/>
                    <a:pt x="2625" y="228"/>
                    <a:pt x="2077" y="579"/>
                  </a:cubicBezTo>
                  <a:cubicBezTo>
                    <a:pt x="1485" y="955"/>
                    <a:pt x="678" y="1004"/>
                    <a:pt x="87" y="634"/>
                  </a:cubicBezTo>
                  <a:cubicBezTo>
                    <a:pt x="38" y="604"/>
                    <a:pt x="1" y="678"/>
                    <a:pt x="38" y="708"/>
                  </a:cubicBezTo>
                  <a:cubicBezTo>
                    <a:pt x="469" y="1133"/>
                    <a:pt x="1233" y="1010"/>
                    <a:pt x="1744" y="838"/>
                  </a:cubicBezTo>
                  <a:cubicBezTo>
                    <a:pt x="2046" y="733"/>
                    <a:pt x="2292" y="536"/>
                    <a:pt x="2575" y="388"/>
                  </a:cubicBezTo>
                  <a:cubicBezTo>
                    <a:pt x="2945" y="203"/>
                    <a:pt x="3339" y="216"/>
                    <a:pt x="3727" y="363"/>
                  </a:cubicBezTo>
                  <a:cubicBezTo>
                    <a:pt x="3740" y="363"/>
                    <a:pt x="3746" y="351"/>
                    <a:pt x="3733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7"/>
            <p:cNvSpPr/>
            <p:nvPr/>
          </p:nvSpPr>
          <p:spPr>
            <a:xfrm>
              <a:off x="863425" y="3756250"/>
              <a:ext cx="96725" cy="25600"/>
            </a:xfrm>
            <a:custGeom>
              <a:avLst/>
              <a:gdLst/>
              <a:ahLst/>
              <a:cxnLst/>
              <a:rect l="l" t="t" r="r" b="b"/>
              <a:pathLst>
                <a:path w="3869" h="1024" extrusionOk="0">
                  <a:moveTo>
                    <a:pt x="2920" y="62"/>
                  </a:moveTo>
                  <a:cubicBezTo>
                    <a:pt x="3209" y="1"/>
                    <a:pt x="3505" y="32"/>
                    <a:pt x="3825" y="210"/>
                  </a:cubicBezTo>
                  <a:cubicBezTo>
                    <a:pt x="3856" y="229"/>
                    <a:pt x="3868" y="253"/>
                    <a:pt x="3868" y="284"/>
                  </a:cubicBezTo>
                  <a:lnTo>
                    <a:pt x="3868" y="284"/>
                  </a:lnTo>
                  <a:cubicBezTo>
                    <a:pt x="3868" y="296"/>
                    <a:pt x="3862" y="309"/>
                    <a:pt x="3862" y="321"/>
                  </a:cubicBezTo>
                  <a:cubicBezTo>
                    <a:pt x="3856" y="333"/>
                    <a:pt x="3850" y="340"/>
                    <a:pt x="3838" y="346"/>
                  </a:cubicBezTo>
                  <a:cubicBezTo>
                    <a:pt x="3819" y="364"/>
                    <a:pt x="3788" y="376"/>
                    <a:pt x="3758" y="364"/>
                  </a:cubicBezTo>
                  <a:cubicBezTo>
                    <a:pt x="3567" y="290"/>
                    <a:pt x="3370" y="253"/>
                    <a:pt x="3185" y="259"/>
                  </a:cubicBezTo>
                  <a:cubicBezTo>
                    <a:pt x="3006" y="259"/>
                    <a:pt x="2834" y="303"/>
                    <a:pt x="2661" y="389"/>
                  </a:cubicBezTo>
                  <a:cubicBezTo>
                    <a:pt x="2557" y="444"/>
                    <a:pt x="2452" y="506"/>
                    <a:pt x="2353" y="567"/>
                  </a:cubicBezTo>
                  <a:cubicBezTo>
                    <a:pt x="2187" y="666"/>
                    <a:pt x="2015" y="771"/>
                    <a:pt x="1824" y="838"/>
                  </a:cubicBezTo>
                  <a:cubicBezTo>
                    <a:pt x="1522" y="937"/>
                    <a:pt x="1140" y="1023"/>
                    <a:pt x="783" y="999"/>
                  </a:cubicBezTo>
                  <a:cubicBezTo>
                    <a:pt x="506" y="980"/>
                    <a:pt x="241" y="888"/>
                    <a:pt x="44" y="691"/>
                  </a:cubicBezTo>
                  <a:cubicBezTo>
                    <a:pt x="13" y="660"/>
                    <a:pt x="1" y="617"/>
                    <a:pt x="13" y="580"/>
                  </a:cubicBezTo>
                  <a:cubicBezTo>
                    <a:pt x="13" y="561"/>
                    <a:pt x="19" y="549"/>
                    <a:pt x="31" y="530"/>
                  </a:cubicBezTo>
                  <a:cubicBezTo>
                    <a:pt x="44" y="518"/>
                    <a:pt x="56" y="506"/>
                    <a:pt x="74" y="500"/>
                  </a:cubicBezTo>
                  <a:cubicBezTo>
                    <a:pt x="105" y="481"/>
                    <a:pt x="142" y="481"/>
                    <a:pt x="179" y="506"/>
                  </a:cubicBezTo>
                  <a:cubicBezTo>
                    <a:pt x="456" y="678"/>
                    <a:pt x="789" y="758"/>
                    <a:pt x="1115" y="746"/>
                  </a:cubicBezTo>
                  <a:cubicBezTo>
                    <a:pt x="1454" y="740"/>
                    <a:pt x="1799" y="635"/>
                    <a:pt x="2088" y="450"/>
                  </a:cubicBezTo>
                  <a:cubicBezTo>
                    <a:pt x="2372" y="272"/>
                    <a:pt x="2637" y="124"/>
                    <a:pt x="292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7"/>
            <p:cNvSpPr/>
            <p:nvPr/>
          </p:nvSpPr>
          <p:spPr>
            <a:xfrm>
              <a:off x="805075" y="3698975"/>
              <a:ext cx="61000" cy="81625"/>
            </a:xfrm>
            <a:custGeom>
              <a:avLst/>
              <a:gdLst/>
              <a:ahLst/>
              <a:cxnLst/>
              <a:rect l="l" t="t" r="r" b="b"/>
              <a:pathLst>
                <a:path w="2440" h="3265" extrusionOk="0">
                  <a:moveTo>
                    <a:pt x="1312" y="210"/>
                  </a:moveTo>
                  <a:cubicBezTo>
                    <a:pt x="1312" y="210"/>
                    <a:pt x="1053" y="549"/>
                    <a:pt x="1404" y="807"/>
                  </a:cubicBezTo>
                  <a:cubicBezTo>
                    <a:pt x="1749" y="1072"/>
                    <a:pt x="2439" y="1411"/>
                    <a:pt x="2070" y="2113"/>
                  </a:cubicBezTo>
                  <a:cubicBezTo>
                    <a:pt x="1706" y="2821"/>
                    <a:pt x="1004" y="3006"/>
                    <a:pt x="1016" y="3265"/>
                  </a:cubicBezTo>
                  <a:cubicBezTo>
                    <a:pt x="518" y="2865"/>
                    <a:pt x="518" y="2279"/>
                    <a:pt x="733" y="1984"/>
                  </a:cubicBezTo>
                  <a:cubicBezTo>
                    <a:pt x="1503" y="949"/>
                    <a:pt x="0" y="1"/>
                    <a:pt x="1312" y="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7"/>
            <p:cNvSpPr/>
            <p:nvPr/>
          </p:nvSpPr>
          <p:spPr>
            <a:xfrm>
              <a:off x="817225" y="3700675"/>
              <a:ext cx="49925" cy="83775"/>
            </a:xfrm>
            <a:custGeom>
              <a:avLst/>
              <a:gdLst/>
              <a:ahLst/>
              <a:cxnLst/>
              <a:rect l="l" t="t" r="r" b="b"/>
              <a:pathLst>
                <a:path w="1997" h="3351" extrusionOk="0">
                  <a:moveTo>
                    <a:pt x="875" y="801"/>
                  </a:moveTo>
                  <a:cubicBezTo>
                    <a:pt x="592" y="585"/>
                    <a:pt x="647" y="333"/>
                    <a:pt x="709" y="197"/>
                  </a:cubicBezTo>
                  <a:cubicBezTo>
                    <a:pt x="438" y="160"/>
                    <a:pt x="346" y="185"/>
                    <a:pt x="333" y="253"/>
                  </a:cubicBezTo>
                  <a:cubicBezTo>
                    <a:pt x="327" y="321"/>
                    <a:pt x="364" y="431"/>
                    <a:pt x="407" y="567"/>
                  </a:cubicBezTo>
                  <a:cubicBezTo>
                    <a:pt x="530" y="918"/>
                    <a:pt x="703" y="1423"/>
                    <a:pt x="309" y="1959"/>
                  </a:cubicBezTo>
                  <a:cubicBezTo>
                    <a:pt x="198" y="2101"/>
                    <a:pt x="155" y="2328"/>
                    <a:pt x="204" y="2563"/>
                  </a:cubicBezTo>
                  <a:cubicBezTo>
                    <a:pt x="241" y="2735"/>
                    <a:pt x="333" y="2914"/>
                    <a:pt x="493" y="3068"/>
                  </a:cubicBezTo>
                  <a:cubicBezTo>
                    <a:pt x="549" y="2975"/>
                    <a:pt x="660" y="2889"/>
                    <a:pt x="795" y="2790"/>
                  </a:cubicBezTo>
                  <a:cubicBezTo>
                    <a:pt x="1023" y="2618"/>
                    <a:pt x="1325" y="2390"/>
                    <a:pt x="1522" y="2014"/>
                  </a:cubicBezTo>
                  <a:cubicBezTo>
                    <a:pt x="1812" y="1454"/>
                    <a:pt x="1362" y="1140"/>
                    <a:pt x="1023" y="906"/>
                  </a:cubicBezTo>
                  <a:cubicBezTo>
                    <a:pt x="974" y="869"/>
                    <a:pt x="918" y="832"/>
                    <a:pt x="875" y="801"/>
                  </a:cubicBezTo>
                  <a:close/>
                  <a:moveTo>
                    <a:pt x="882" y="185"/>
                  </a:moveTo>
                  <a:cubicBezTo>
                    <a:pt x="882" y="185"/>
                    <a:pt x="672" y="462"/>
                    <a:pt x="962" y="684"/>
                  </a:cubicBezTo>
                  <a:cubicBezTo>
                    <a:pt x="1005" y="715"/>
                    <a:pt x="1054" y="752"/>
                    <a:pt x="1109" y="789"/>
                  </a:cubicBezTo>
                  <a:cubicBezTo>
                    <a:pt x="1485" y="1054"/>
                    <a:pt x="1996" y="1411"/>
                    <a:pt x="1651" y="2076"/>
                  </a:cubicBezTo>
                  <a:cubicBezTo>
                    <a:pt x="1436" y="2489"/>
                    <a:pt x="1122" y="2729"/>
                    <a:pt x="882" y="2901"/>
                  </a:cubicBezTo>
                  <a:cubicBezTo>
                    <a:pt x="715" y="3024"/>
                    <a:pt x="598" y="3117"/>
                    <a:pt x="604" y="3191"/>
                  </a:cubicBezTo>
                  <a:lnTo>
                    <a:pt x="611" y="3351"/>
                  </a:lnTo>
                  <a:lnTo>
                    <a:pt x="487" y="3252"/>
                  </a:lnTo>
                  <a:cubicBezTo>
                    <a:pt x="247" y="3055"/>
                    <a:pt x="112" y="2821"/>
                    <a:pt x="62" y="2593"/>
                  </a:cubicBezTo>
                  <a:cubicBezTo>
                    <a:pt x="1" y="2316"/>
                    <a:pt x="62" y="2051"/>
                    <a:pt x="192" y="1873"/>
                  </a:cubicBezTo>
                  <a:cubicBezTo>
                    <a:pt x="543" y="1398"/>
                    <a:pt x="383" y="936"/>
                    <a:pt x="272" y="610"/>
                  </a:cubicBezTo>
                  <a:cubicBezTo>
                    <a:pt x="222" y="456"/>
                    <a:pt x="179" y="333"/>
                    <a:pt x="192" y="234"/>
                  </a:cubicBezTo>
                  <a:cubicBezTo>
                    <a:pt x="222" y="62"/>
                    <a:pt x="376" y="0"/>
                    <a:pt x="832" y="68"/>
                  </a:cubicBezTo>
                  <a:lnTo>
                    <a:pt x="949" y="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7"/>
            <p:cNvSpPr/>
            <p:nvPr/>
          </p:nvSpPr>
          <p:spPr>
            <a:xfrm>
              <a:off x="817700" y="3701125"/>
              <a:ext cx="48825" cy="82400"/>
            </a:xfrm>
            <a:custGeom>
              <a:avLst/>
              <a:gdLst/>
              <a:ahLst/>
              <a:cxnLst/>
              <a:rect l="l" t="t" r="r" b="b"/>
              <a:pathLst>
                <a:path w="1953" h="3296" extrusionOk="0">
                  <a:moveTo>
                    <a:pt x="863" y="765"/>
                  </a:moveTo>
                  <a:cubicBezTo>
                    <a:pt x="579" y="549"/>
                    <a:pt x="653" y="290"/>
                    <a:pt x="715" y="167"/>
                  </a:cubicBezTo>
                  <a:cubicBezTo>
                    <a:pt x="419" y="124"/>
                    <a:pt x="314" y="155"/>
                    <a:pt x="302" y="235"/>
                  </a:cubicBezTo>
                  <a:cubicBezTo>
                    <a:pt x="290" y="303"/>
                    <a:pt x="327" y="413"/>
                    <a:pt x="376" y="555"/>
                  </a:cubicBezTo>
                  <a:cubicBezTo>
                    <a:pt x="493" y="906"/>
                    <a:pt x="665" y="1405"/>
                    <a:pt x="277" y="1929"/>
                  </a:cubicBezTo>
                  <a:cubicBezTo>
                    <a:pt x="167" y="2076"/>
                    <a:pt x="117" y="2310"/>
                    <a:pt x="167" y="2551"/>
                  </a:cubicBezTo>
                  <a:cubicBezTo>
                    <a:pt x="210" y="2729"/>
                    <a:pt x="308" y="2914"/>
                    <a:pt x="474" y="3074"/>
                  </a:cubicBezTo>
                  <a:cubicBezTo>
                    <a:pt x="524" y="2982"/>
                    <a:pt x="641" y="2889"/>
                    <a:pt x="789" y="2785"/>
                  </a:cubicBezTo>
                  <a:cubicBezTo>
                    <a:pt x="1017" y="2612"/>
                    <a:pt x="1318" y="2384"/>
                    <a:pt x="1515" y="2003"/>
                  </a:cubicBezTo>
                  <a:cubicBezTo>
                    <a:pt x="1811" y="1430"/>
                    <a:pt x="1355" y="1116"/>
                    <a:pt x="1017" y="875"/>
                  </a:cubicBezTo>
                  <a:cubicBezTo>
                    <a:pt x="961" y="838"/>
                    <a:pt x="912" y="801"/>
                    <a:pt x="863" y="765"/>
                  </a:cubicBezTo>
                  <a:close/>
                  <a:moveTo>
                    <a:pt x="850" y="155"/>
                  </a:moveTo>
                  <a:cubicBezTo>
                    <a:pt x="850" y="155"/>
                    <a:pt x="628" y="450"/>
                    <a:pt x="930" y="678"/>
                  </a:cubicBezTo>
                  <a:cubicBezTo>
                    <a:pt x="973" y="709"/>
                    <a:pt x="1023" y="746"/>
                    <a:pt x="1078" y="783"/>
                  </a:cubicBezTo>
                  <a:cubicBezTo>
                    <a:pt x="1454" y="1048"/>
                    <a:pt x="1953" y="1399"/>
                    <a:pt x="1614" y="2052"/>
                  </a:cubicBezTo>
                  <a:cubicBezTo>
                    <a:pt x="1405" y="2458"/>
                    <a:pt x="1090" y="2698"/>
                    <a:pt x="850" y="2871"/>
                  </a:cubicBezTo>
                  <a:cubicBezTo>
                    <a:pt x="684" y="3000"/>
                    <a:pt x="561" y="3093"/>
                    <a:pt x="567" y="3173"/>
                  </a:cubicBezTo>
                  <a:lnTo>
                    <a:pt x="573" y="3296"/>
                  </a:lnTo>
                  <a:lnTo>
                    <a:pt x="474" y="3222"/>
                  </a:lnTo>
                  <a:cubicBezTo>
                    <a:pt x="240" y="3031"/>
                    <a:pt x="111" y="2797"/>
                    <a:pt x="62" y="2575"/>
                  </a:cubicBezTo>
                  <a:cubicBezTo>
                    <a:pt x="0" y="2298"/>
                    <a:pt x="56" y="2039"/>
                    <a:pt x="185" y="1867"/>
                  </a:cubicBezTo>
                  <a:cubicBezTo>
                    <a:pt x="542" y="1387"/>
                    <a:pt x="382" y="918"/>
                    <a:pt x="271" y="586"/>
                  </a:cubicBezTo>
                  <a:cubicBezTo>
                    <a:pt x="216" y="438"/>
                    <a:pt x="173" y="315"/>
                    <a:pt x="191" y="216"/>
                  </a:cubicBezTo>
                  <a:cubicBezTo>
                    <a:pt x="216" y="62"/>
                    <a:pt x="370" y="1"/>
                    <a:pt x="813" y="69"/>
                  </a:cubicBezTo>
                  <a:lnTo>
                    <a:pt x="906" y="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7"/>
            <p:cNvSpPr/>
            <p:nvPr/>
          </p:nvSpPr>
          <p:spPr>
            <a:xfrm>
              <a:off x="816625" y="3700050"/>
              <a:ext cx="47750" cy="87500"/>
            </a:xfrm>
            <a:custGeom>
              <a:avLst/>
              <a:gdLst/>
              <a:ahLst/>
              <a:cxnLst/>
              <a:rect l="l" t="t" r="r" b="b"/>
              <a:pathLst>
                <a:path w="1910" h="3500" extrusionOk="0">
                  <a:moveTo>
                    <a:pt x="862" y="869"/>
                  </a:moveTo>
                  <a:cubicBezTo>
                    <a:pt x="702" y="746"/>
                    <a:pt x="641" y="610"/>
                    <a:pt x="628" y="481"/>
                  </a:cubicBezTo>
                  <a:cubicBezTo>
                    <a:pt x="622" y="401"/>
                    <a:pt x="635" y="333"/>
                    <a:pt x="659" y="272"/>
                  </a:cubicBezTo>
                  <a:cubicBezTo>
                    <a:pt x="567" y="259"/>
                    <a:pt x="499" y="259"/>
                    <a:pt x="456" y="272"/>
                  </a:cubicBezTo>
                  <a:cubicBezTo>
                    <a:pt x="425" y="272"/>
                    <a:pt x="413" y="284"/>
                    <a:pt x="413" y="290"/>
                  </a:cubicBezTo>
                  <a:cubicBezTo>
                    <a:pt x="407" y="339"/>
                    <a:pt x="444" y="444"/>
                    <a:pt x="487" y="573"/>
                  </a:cubicBezTo>
                  <a:lnTo>
                    <a:pt x="487" y="573"/>
                  </a:lnTo>
                  <a:lnTo>
                    <a:pt x="487" y="573"/>
                  </a:lnTo>
                  <a:cubicBezTo>
                    <a:pt x="548" y="752"/>
                    <a:pt x="622" y="974"/>
                    <a:pt x="628" y="1214"/>
                  </a:cubicBezTo>
                  <a:cubicBezTo>
                    <a:pt x="641" y="1467"/>
                    <a:pt x="585" y="1738"/>
                    <a:pt x="376" y="2015"/>
                  </a:cubicBezTo>
                  <a:cubicBezTo>
                    <a:pt x="327" y="2082"/>
                    <a:pt x="290" y="2169"/>
                    <a:pt x="271" y="2267"/>
                  </a:cubicBezTo>
                  <a:cubicBezTo>
                    <a:pt x="259" y="2366"/>
                    <a:pt x="259" y="2470"/>
                    <a:pt x="283" y="2575"/>
                  </a:cubicBezTo>
                  <a:cubicBezTo>
                    <a:pt x="302" y="2661"/>
                    <a:pt x="333" y="2754"/>
                    <a:pt x="382" y="2834"/>
                  </a:cubicBezTo>
                  <a:cubicBezTo>
                    <a:pt x="419" y="2895"/>
                    <a:pt x="462" y="2951"/>
                    <a:pt x="511" y="3006"/>
                  </a:cubicBezTo>
                  <a:cubicBezTo>
                    <a:pt x="530" y="2976"/>
                    <a:pt x="561" y="2951"/>
                    <a:pt x="591" y="2920"/>
                  </a:cubicBezTo>
                  <a:cubicBezTo>
                    <a:pt x="647" y="2877"/>
                    <a:pt x="715" y="2828"/>
                    <a:pt x="789" y="2766"/>
                  </a:cubicBezTo>
                  <a:cubicBezTo>
                    <a:pt x="899" y="2686"/>
                    <a:pt x="1029" y="2588"/>
                    <a:pt x="1158" y="2464"/>
                  </a:cubicBezTo>
                  <a:cubicBezTo>
                    <a:pt x="1281" y="2341"/>
                    <a:pt x="1404" y="2193"/>
                    <a:pt x="1497" y="2015"/>
                  </a:cubicBezTo>
                  <a:cubicBezTo>
                    <a:pt x="1632" y="1756"/>
                    <a:pt x="1595" y="1559"/>
                    <a:pt x="1491" y="1399"/>
                  </a:cubicBezTo>
                  <a:cubicBezTo>
                    <a:pt x="1374" y="1226"/>
                    <a:pt x="1183" y="1091"/>
                    <a:pt x="1016" y="980"/>
                  </a:cubicBezTo>
                  <a:lnTo>
                    <a:pt x="1016" y="980"/>
                  </a:lnTo>
                  <a:cubicBezTo>
                    <a:pt x="961" y="943"/>
                    <a:pt x="912" y="906"/>
                    <a:pt x="862" y="869"/>
                  </a:cubicBezTo>
                  <a:close/>
                  <a:moveTo>
                    <a:pt x="949" y="241"/>
                  </a:moveTo>
                  <a:cubicBezTo>
                    <a:pt x="942" y="247"/>
                    <a:pt x="776" y="481"/>
                    <a:pt x="1016" y="666"/>
                  </a:cubicBezTo>
                  <a:cubicBezTo>
                    <a:pt x="1035" y="678"/>
                    <a:pt x="1060" y="697"/>
                    <a:pt x="1084" y="715"/>
                  </a:cubicBezTo>
                  <a:cubicBezTo>
                    <a:pt x="1115" y="734"/>
                    <a:pt x="1140" y="752"/>
                    <a:pt x="1164" y="771"/>
                  </a:cubicBezTo>
                  <a:cubicBezTo>
                    <a:pt x="1355" y="906"/>
                    <a:pt x="1583" y="1060"/>
                    <a:pt x="1719" y="1276"/>
                  </a:cubicBezTo>
                  <a:cubicBezTo>
                    <a:pt x="1860" y="1497"/>
                    <a:pt x="1909" y="1775"/>
                    <a:pt x="1725" y="2132"/>
                  </a:cubicBezTo>
                  <a:cubicBezTo>
                    <a:pt x="1614" y="2341"/>
                    <a:pt x="1478" y="2507"/>
                    <a:pt x="1337" y="2643"/>
                  </a:cubicBezTo>
                  <a:cubicBezTo>
                    <a:pt x="1201" y="2778"/>
                    <a:pt x="1060" y="2883"/>
                    <a:pt x="936" y="2976"/>
                  </a:cubicBezTo>
                  <a:lnTo>
                    <a:pt x="936" y="2976"/>
                  </a:lnTo>
                  <a:cubicBezTo>
                    <a:pt x="856" y="3037"/>
                    <a:pt x="782" y="3086"/>
                    <a:pt x="739" y="3136"/>
                  </a:cubicBezTo>
                  <a:cubicBezTo>
                    <a:pt x="702" y="3166"/>
                    <a:pt x="678" y="3197"/>
                    <a:pt x="678" y="3210"/>
                  </a:cubicBezTo>
                  <a:lnTo>
                    <a:pt x="696" y="3499"/>
                  </a:lnTo>
                  <a:lnTo>
                    <a:pt x="474" y="3320"/>
                  </a:lnTo>
                  <a:cubicBezTo>
                    <a:pt x="357" y="3222"/>
                    <a:pt x="259" y="3117"/>
                    <a:pt x="191" y="3006"/>
                  </a:cubicBezTo>
                  <a:cubicBezTo>
                    <a:pt x="111" y="2883"/>
                    <a:pt x="62" y="2754"/>
                    <a:pt x="31" y="2631"/>
                  </a:cubicBezTo>
                  <a:cubicBezTo>
                    <a:pt x="0" y="2489"/>
                    <a:pt x="0" y="2347"/>
                    <a:pt x="25" y="2224"/>
                  </a:cubicBezTo>
                  <a:cubicBezTo>
                    <a:pt x="49" y="2082"/>
                    <a:pt x="99" y="1965"/>
                    <a:pt x="173" y="1867"/>
                  </a:cubicBezTo>
                  <a:cubicBezTo>
                    <a:pt x="339" y="1639"/>
                    <a:pt x="382" y="1417"/>
                    <a:pt x="376" y="1214"/>
                  </a:cubicBezTo>
                  <a:cubicBezTo>
                    <a:pt x="364" y="1005"/>
                    <a:pt x="302" y="814"/>
                    <a:pt x="246" y="654"/>
                  </a:cubicBezTo>
                  <a:cubicBezTo>
                    <a:pt x="216" y="580"/>
                    <a:pt x="191" y="506"/>
                    <a:pt x="179" y="444"/>
                  </a:cubicBezTo>
                  <a:cubicBezTo>
                    <a:pt x="160" y="370"/>
                    <a:pt x="154" y="309"/>
                    <a:pt x="160" y="247"/>
                  </a:cubicBezTo>
                  <a:cubicBezTo>
                    <a:pt x="179" y="142"/>
                    <a:pt x="240" y="68"/>
                    <a:pt x="370" y="31"/>
                  </a:cubicBezTo>
                  <a:cubicBezTo>
                    <a:pt x="474" y="1"/>
                    <a:pt x="635" y="1"/>
                    <a:pt x="869" y="44"/>
                  </a:cubicBezTo>
                  <a:lnTo>
                    <a:pt x="1072" y="75"/>
                  </a:lnTo>
                  <a:cubicBezTo>
                    <a:pt x="1035" y="130"/>
                    <a:pt x="992" y="185"/>
                    <a:pt x="949" y="2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7"/>
            <p:cNvSpPr/>
            <p:nvPr/>
          </p:nvSpPr>
          <p:spPr>
            <a:xfrm>
              <a:off x="825550" y="3704825"/>
              <a:ext cx="18500" cy="80550"/>
            </a:xfrm>
            <a:custGeom>
              <a:avLst/>
              <a:gdLst/>
              <a:ahLst/>
              <a:cxnLst/>
              <a:rect l="l" t="t" r="r" b="b"/>
              <a:pathLst>
                <a:path w="740" h="3222" extrusionOk="0">
                  <a:moveTo>
                    <a:pt x="413" y="13"/>
                  </a:moveTo>
                  <a:cubicBezTo>
                    <a:pt x="259" y="111"/>
                    <a:pt x="290" y="309"/>
                    <a:pt x="327" y="463"/>
                  </a:cubicBezTo>
                  <a:cubicBezTo>
                    <a:pt x="395" y="770"/>
                    <a:pt x="549" y="1054"/>
                    <a:pt x="622" y="1362"/>
                  </a:cubicBezTo>
                  <a:cubicBezTo>
                    <a:pt x="709" y="1731"/>
                    <a:pt x="376" y="2113"/>
                    <a:pt x="228" y="2433"/>
                  </a:cubicBezTo>
                  <a:cubicBezTo>
                    <a:pt x="148" y="2600"/>
                    <a:pt x="0" y="3086"/>
                    <a:pt x="228" y="3203"/>
                  </a:cubicBezTo>
                  <a:cubicBezTo>
                    <a:pt x="259" y="3222"/>
                    <a:pt x="296" y="3203"/>
                    <a:pt x="296" y="3173"/>
                  </a:cubicBezTo>
                  <a:cubicBezTo>
                    <a:pt x="296" y="3006"/>
                    <a:pt x="234" y="2871"/>
                    <a:pt x="271" y="2704"/>
                  </a:cubicBezTo>
                  <a:cubicBezTo>
                    <a:pt x="302" y="2538"/>
                    <a:pt x="395" y="2378"/>
                    <a:pt x="475" y="2230"/>
                  </a:cubicBezTo>
                  <a:cubicBezTo>
                    <a:pt x="604" y="1990"/>
                    <a:pt x="739" y="1731"/>
                    <a:pt x="715" y="1448"/>
                  </a:cubicBezTo>
                  <a:cubicBezTo>
                    <a:pt x="703" y="1226"/>
                    <a:pt x="573" y="998"/>
                    <a:pt x="499" y="795"/>
                  </a:cubicBezTo>
                  <a:cubicBezTo>
                    <a:pt x="432" y="617"/>
                    <a:pt x="228" y="185"/>
                    <a:pt x="432" y="31"/>
                  </a:cubicBezTo>
                  <a:cubicBezTo>
                    <a:pt x="444" y="25"/>
                    <a:pt x="425" y="1"/>
                    <a:pt x="413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7"/>
            <p:cNvSpPr/>
            <p:nvPr/>
          </p:nvSpPr>
          <p:spPr>
            <a:xfrm>
              <a:off x="826475" y="3703125"/>
              <a:ext cx="19125" cy="83800"/>
            </a:xfrm>
            <a:custGeom>
              <a:avLst/>
              <a:gdLst/>
              <a:ahLst/>
              <a:cxnLst/>
              <a:rect l="l" t="t" r="r" b="b"/>
              <a:pathLst>
                <a:path w="765" h="3352" extrusionOk="0">
                  <a:moveTo>
                    <a:pt x="148" y="2890"/>
                  </a:moveTo>
                  <a:cubicBezTo>
                    <a:pt x="148" y="2926"/>
                    <a:pt x="142" y="2963"/>
                    <a:pt x="142" y="3000"/>
                  </a:cubicBezTo>
                  <a:cubicBezTo>
                    <a:pt x="142" y="3074"/>
                    <a:pt x="154" y="3136"/>
                    <a:pt x="185" y="3173"/>
                  </a:cubicBezTo>
                  <a:cubicBezTo>
                    <a:pt x="179" y="3136"/>
                    <a:pt x="173" y="3099"/>
                    <a:pt x="167" y="3062"/>
                  </a:cubicBezTo>
                  <a:cubicBezTo>
                    <a:pt x="160" y="3000"/>
                    <a:pt x="154" y="2945"/>
                    <a:pt x="148" y="2890"/>
                  </a:cubicBezTo>
                  <a:close/>
                  <a:moveTo>
                    <a:pt x="191" y="278"/>
                  </a:moveTo>
                  <a:cubicBezTo>
                    <a:pt x="197" y="179"/>
                    <a:pt x="234" y="81"/>
                    <a:pt x="339" y="19"/>
                  </a:cubicBezTo>
                  <a:lnTo>
                    <a:pt x="339" y="19"/>
                  </a:lnTo>
                  <a:cubicBezTo>
                    <a:pt x="370" y="1"/>
                    <a:pt x="401" y="1"/>
                    <a:pt x="431" y="19"/>
                  </a:cubicBezTo>
                  <a:cubicBezTo>
                    <a:pt x="438" y="25"/>
                    <a:pt x="444" y="32"/>
                    <a:pt x="450" y="44"/>
                  </a:cubicBezTo>
                  <a:cubicBezTo>
                    <a:pt x="456" y="50"/>
                    <a:pt x="462" y="62"/>
                    <a:pt x="468" y="75"/>
                  </a:cubicBezTo>
                  <a:cubicBezTo>
                    <a:pt x="475" y="106"/>
                    <a:pt x="468" y="136"/>
                    <a:pt x="438" y="161"/>
                  </a:cubicBezTo>
                  <a:cubicBezTo>
                    <a:pt x="302" y="260"/>
                    <a:pt x="431" y="586"/>
                    <a:pt x="499" y="771"/>
                  </a:cubicBezTo>
                  <a:cubicBezTo>
                    <a:pt x="512" y="795"/>
                    <a:pt x="518" y="820"/>
                    <a:pt x="530" y="838"/>
                  </a:cubicBezTo>
                  <a:cubicBezTo>
                    <a:pt x="548" y="894"/>
                    <a:pt x="573" y="949"/>
                    <a:pt x="598" y="1005"/>
                  </a:cubicBezTo>
                  <a:cubicBezTo>
                    <a:pt x="666" y="1171"/>
                    <a:pt x="739" y="1337"/>
                    <a:pt x="752" y="1510"/>
                  </a:cubicBezTo>
                  <a:cubicBezTo>
                    <a:pt x="764" y="1664"/>
                    <a:pt x="733" y="1812"/>
                    <a:pt x="684" y="1947"/>
                  </a:cubicBezTo>
                  <a:cubicBezTo>
                    <a:pt x="635" y="2083"/>
                    <a:pt x="567" y="2206"/>
                    <a:pt x="499" y="2335"/>
                  </a:cubicBezTo>
                  <a:lnTo>
                    <a:pt x="481" y="2372"/>
                  </a:lnTo>
                  <a:cubicBezTo>
                    <a:pt x="407" y="2508"/>
                    <a:pt x="333" y="2643"/>
                    <a:pt x="302" y="2785"/>
                  </a:cubicBezTo>
                  <a:cubicBezTo>
                    <a:pt x="290" y="2871"/>
                    <a:pt x="302" y="2957"/>
                    <a:pt x="314" y="3037"/>
                  </a:cubicBezTo>
                  <a:cubicBezTo>
                    <a:pt x="321" y="3105"/>
                    <a:pt x="333" y="3167"/>
                    <a:pt x="327" y="3241"/>
                  </a:cubicBezTo>
                  <a:cubicBezTo>
                    <a:pt x="327" y="3259"/>
                    <a:pt x="327" y="3278"/>
                    <a:pt x="314" y="3290"/>
                  </a:cubicBezTo>
                  <a:cubicBezTo>
                    <a:pt x="308" y="3308"/>
                    <a:pt x="290" y="3327"/>
                    <a:pt x="271" y="3339"/>
                  </a:cubicBezTo>
                  <a:lnTo>
                    <a:pt x="271" y="3339"/>
                  </a:lnTo>
                  <a:cubicBezTo>
                    <a:pt x="253" y="3345"/>
                    <a:pt x="234" y="3351"/>
                    <a:pt x="210" y="3351"/>
                  </a:cubicBezTo>
                  <a:cubicBezTo>
                    <a:pt x="191" y="3351"/>
                    <a:pt x="173" y="3345"/>
                    <a:pt x="160" y="3339"/>
                  </a:cubicBezTo>
                  <a:cubicBezTo>
                    <a:pt x="37" y="3278"/>
                    <a:pt x="0" y="3148"/>
                    <a:pt x="0" y="3000"/>
                  </a:cubicBezTo>
                  <a:cubicBezTo>
                    <a:pt x="0" y="2809"/>
                    <a:pt x="74" y="2575"/>
                    <a:pt x="123" y="2471"/>
                  </a:cubicBezTo>
                  <a:cubicBezTo>
                    <a:pt x="167" y="2384"/>
                    <a:pt x="216" y="2298"/>
                    <a:pt x="271" y="2206"/>
                  </a:cubicBezTo>
                  <a:cubicBezTo>
                    <a:pt x="413" y="1966"/>
                    <a:pt x="573" y="1695"/>
                    <a:pt x="512" y="1442"/>
                  </a:cubicBezTo>
                  <a:cubicBezTo>
                    <a:pt x="481" y="1300"/>
                    <a:pt x="425" y="1159"/>
                    <a:pt x="370" y="1017"/>
                  </a:cubicBezTo>
                  <a:cubicBezTo>
                    <a:pt x="314" y="863"/>
                    <a:pt x="259" y="709"/>
                    <a:pt x="222" y="549"/>
                  </a:cubicBezTo>
                  <a:cubicBezTo>
                    <a:pt x="204" y="469"/>
                    <a:pt x="185" y="370"/>
                    <a:pt x="191" y="2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7"/>
            <p:cNvSpPr/>
            <p:nvPr/>
          </p:nvSpPr>
          <p:spPr>
            <a:xfrm>
              <a:off x="756400" y="3725925"/>
              <a:ext cx="60250" cy="81625"/>
            </a:xfrm>
            <a:custGeom>
              <a:avLst/>
              <a:gdLst/>
              <a:ahLst/>
              <a:cxnLst/>
              <a:rect l="l" t="t" r="r" b="b"/>
              <a:pathLst>
                <a:path w="2410" h="3265" extrusionOk="0">
                  <a:moveTo>
                    <a:pt x="112" y="992"/>
                  </a:moveTo>
                  <a:cubicBezTo>
                    <a:pt x="112" y="992"/>
                    <a:pt x="518" y="1091"/>
                    <a:pt x="420" y="1516"/>
                  </a:cubicBezTo>
                  <a:cubicBezTo>
                    <a:pt x="321" y="1941"/>
                    <a:pt x="1" y="2637"/>
                    <a:pt x="734" y="2951"/>
                  </a:cubicBezTo>
                  <a:cubicBezTo>
                    <a:pt x="1461" y="3265"/>
                    <a:pt x="2126" y="2957"/>
                    <a:pt x="2280" y="3166"/>
                  </a:cubicBezTo>
                  <a:cubicBezTo>
                    <a:pt x="2409" y="2544"/>
                    <a:pt x="2033" y="2088"/>
                    <a:pt x="1682" y="2002"/>
                  </a:cubicBezTo>
                  <a:cubicBezTo>
                    <a:pt x="432" y="1688"/>
                    <a:pt x="993" y="0"/>
                    <a:pt x="112" y="9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7"/>
            <p:cNvSpPr/>
            <p:nvPr/>
          </p:nvSpPr>
          <p:spPr>
            <a:xfrm>
              <a:off x="755800" y="3739625"/>
              <a:ext cx="60850" cy="69775"/>
            </a:xfrm>
            <a:custGeom>
              <a:avLst/>
              <a:gdLst/>
              <a:ahLst/>
              <a:cxnLst/>
              <a:rect l="l" t="t" r="r" b="b"/>
              <a:pathLst>
                <a:path w="2434" h="2791" extrusionOk="0">
                  <a:moveTo>
                    <a:pt x="376" y="949"/>
                  </a:moveTo>
                  <a:cubicBezTo>
                    <a:pt x="456" y="598"/>
                    <a:pt x="117" y="518"/>
                    <a:pt x="117" y="518"/>
                  </a:cubicBezTo>
                  <a:lnTo>
                    <a:pt x="0" y="487"/>
                  </a:lnTo>
                  <a:lnTo>
                    <a:pt x="80" y="401"/>
                  </a:lnTo>
                  <a:cubicBezTo>
                    <a:pt x="388" y="50"/>
                    <a:pt x="548" y="1"/>
                    <a:pt x="678" y="118"/>
                  </a:cubicBezTo>
                  <a:cubicBezTo>
                    <a:pt x="758" y="185"/>
                    <a:pt x="801" y="309"/>
                    <a:pt x="856" y="456"/>
                  </a:cubicBezTo>
                  <a:cubicBezTo>
                    <a:pt x="980" y="783"/>
                    <a:pt x="1152" y="1239"/>
                    <a:pt x="1725" y="1380"/>
                  </a:cubicBezTo>
                  <a:cubicBezTo>
                    <a:pt x="1934" y="1436"/>
                    <a:pt x="2150" y="1602"/>
                    <a:pt x="2279" y="1854"/>
                  </a:cubicBezTo>
                  <a:cubicBezTo>
                    <a:pt x="2384" y="2064"/>
                    <a:pt x="2433" y="2329"/>
                    <a:pt x="2372" y="2631"/>
                  </a:cubicBezTo>
                  <a:lnTo>
                    <a:pt x="2341" y="2791"/>
                  </a:lnTo>
                  <a:lnTo>
                    <a:pt x="2242" y="2661"/>
                  </a:lnTo>
                  <a:cubicBezTo>
                    <a:pt x="2199" y="2600"/>
                    <a:pt x="2051" y="2606"/>
                    <a:pt x="1842" y="2618"/>
                  </a:cubicBezTo>
                  <a:cubicBezTo>
                    <a:pt x="1546" y="2631"/>
                    <a:pt x="1152" y="2649"/>
                    <a:pt x="727" y="2464"/>
                  </a:cubicBezTo>
                  <a:cubicBezTo>
                    <a:pt x="31" y="2169"/>
                    <a:pt x="203" y="1571"/>
                    <a:pt x="327" y="1128"/>
                  </a:cubicBezTo>
                  <a:cubicBezTo>
                    <a:pt x="345" y="1066"/>
                    <a:pt x="364" y="1005"/>
                    <a:pt x="376" y="949"/>
                  </a:cubicBezTo>
                  <a:close/>
                  <a:moveTo>
                    <a:pt x="259" y="419"/>
                  </a:moveTo>
                  <a:cubicBezTo>
                    <a:pt x="394" y="481"/>
                    <a:pt x="598" y="641"/>
                    <a:pt x="511" y="986"/>
                  </a:cubicBezTo>
                  <a:cubicBezTo>
                    <a:pt x="499" y="1041"/>
                    <a:pt x="481" y="1103"/>
                    <a:pt x="468" y="1165"/>
                  </a:cubicBezTo>
                  <a:cubicBezTo>
                    <a:pt x="357" y="1559"/>
                    <a:pt x="210" y="2089"/>
                    <a:pt x="782" y="2335"/>
                  </a:cubicBezTo>
                  <a:cubicBezTo>
                    <a:pt x="1177" y="2501"/>
                    <a:pt x="1559" y="2483"/>
                    <a:pt x="1836" y="2470"/>
                  </a:cubicBezTo>
                  <a:cubicBezTo>
                    <a:pt x="2008" y="2464"/>
                    <a:pt x="2150" y="2458"/>
                    <a:pt x="2248" y="2495"/>
                  </a:cubicBezTo>
                  <a:cubicBezTo>
                    <a:pt x="2273" y="2273"/>
                    <a:pt x="2230" y="2076"/>
                    <a:pt x="2150" y="1922"/>
                  </a:cubicBezTo>
                  <a:cubicBezTo>
                    <a:pt x="2045" y="1707"/>
                    <a:pt x="1860" y="1565"/>
                    <a:pt x="1688" y="1522"/>
                  </a:cubicBezTo>
                  <a:cubicBezTo>
                    <a:pt x="1041" y="1362"/>
                    <a:pt x="856" y="863"/>
                    <a:pt x="727" y="512"/>
                  </a:cubicBezTo>
                  <a:cubicBezTo>
                    <a:pt x="672" y="376"/>
                    <a:pt x="635" y="265"/>
                    <a:pt x="585" y="222"/>
                  </a:cubicBezTo>
                  <a:cubicBezTo>
                    <a:pt x="530" y="179"/>
                    <a:pt x="444" y="216"/>
                    <a:pt x="259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7"/>
            <p:cNvSpPr/>
            <p:nvPr/>
          </p:nvSpPr>
          <p:spPr>
            <a:xfrm>
              <a:off x="756575" y="3740250"/>
              <a:ext cx="59600" cy="68075"/>
            </a:xfrm>
            <a:custGeom>
              <a:avLst/>
              <a:gdLst/>
              <a:ahLst/>
              <a:cxnLst/>
              <a:rect l="l" t="t" r="r" b="b"/>
              <a:pathLst>
                <a:path w="2384" h="2723" extrusionOk="0">
                  <a:moveTo>
                    <a:pt x="357" y="930"/>
                  </a:moveTo>
                  <a:cubicBezTo>
                    <a:pt x="450" y="561"/>
                    <a:pt x="92" y="474"/>
                    <a:pt x="92" y="474"/>
                  </a:cubicBezTo>
                  <a:lnTo>
                    <a:pt x="0" y="450"/>
                  </a:lnTo>
                  <a:lnTo>
                    <a:pt x="62" y="382"/>
                  </a:lnTo>
                  <a:cubicBezTo>
                    <a:pt x="357" y="49"/>
                    <a:pt x="517" y="0"/>
                    <a:pt x="641" y="105"/>
                  </a:cubicBezTo>
                  <a:cubicBezTo>
                    <a:pt x="708" y="167"/>
                    <a:pt x="758" y="290"/>
                    <a:pt x="813" y="438"/>
                  </a:cubicBezTo>
                  <a:cubicBezTo>
                    <a:pt x="936" y="764"/>
                    <a:pt x="1109" y="1226"/>
                    <a:pt x="1688" y="1374"/>
                  </a:cubicBezTo>
                  <a:cubicBezTo>
                    <a:pt x="1897" y="1423"/>
                    <a:pt x="2106" y="1589"/>
                    <a:pt x="2236" y="1842"/>
                  </a:cubicBezTo>
                  <a:cubicBezTo>
                    <a:pt x="2341" y="2045"/>
                    <a:pt x="2384" y="2304"/>
                    <a:pt x="2322" y="2606"/>
                  </a:cubicBezTo>
                  <a:lnTo>
                    <a:pt x="2297" y="2723"/>
                  </a:lnTo>
                  <a:lnTo>
                    <a:pt x="2224" y="2624"/>
                  </a:lnTo>
                  <a:cubicBezTo>
                    <a:pt x="2174" y="2556"/>
                    <a:pt x="2020" y="2562"/>
                    <a:pt x="1811" y="2575"/>
                  </a:cubicBezTo>
                  <a:cubicBezTo>
                    <a:pt x="1521" y="2587"/>
                    <a:pt x="1121" y="2606"/>
                    <a:pt x="702" y="2427"/>
                  </a:cubicBezTo>
                  <a:cubicBezTo>
                    <a:pt x="25" y="2137"/>
                    <a:pt x="191" y="1546"/>
                    <a:pt x="314" y="1103"/>
                  </a:cubicBezTo>
                  <a:cubicBezTo>
                    <a:pt x="333" y="1041"/>
                    <a:pt x="345" y="980"/>
                    <a:pt x="357" y="930"/>
                  </a:cubicBezTo>
                  <a:close/>
                  <a:moveTo>
                    <a:pt x="197" y="394"/>
                  </a:moveTo>
                  <a:cubicBezTo>
                    <a:pt x="326" y="456"/>
                    <a:pt x="548" y="610"/>
                    <a:pt x="468" y="955"/>
                  </a:cubicBezTo>
                  <a:cubicBezTo>
                    <a:pt x="456" y="1016"/>
                    <a:pt x="437" y="1072"/>
                    <a:pt x="419" y="1133"/>
                  </a:cubicBezTo>
                  <a:cubicBezTo>
                    <a:pt x="308" y="1534"/>
                    <a:pt x="154" y="2070"/>
                    <a:pt x="745" y="2322"/>
                  </a:cubicBezTo>
                  <a:cubicBezTo>
                    <a:pt x="1146" y="2495"/>
                    <a:pt x="1521" y="2476"/>
                    <a:pt x="1805" y="2464"/>
                  </a:cubicBezTo>
                  <a:cubicBezTo>
                    <a:pt x="1989" y="2458"/>
                    <a:pt x="2131" y="2445"/>
                    <a:pt x="2230" y="2495"/>
                  </a:cubicBezTo>
                  <a:cubicBezTo>
                    <a:pt x="2260" y="2261"/>
                    <a:pt x="2217" y="2057"/>
                    <a:pt x="2137" y="1891"/>
                  </a:cubicBezTo>
                  <a:cubicBezTo>
                    <a:pt x="2026" y="1669"/>
                    <a:pt x="1842" y="1528"/>
                    <a:pt x="1663" y="1478"/>
                  </a:cubicBezTo>
                  <a:cubicBezTo>
                    <a:pt x="1022" y="1318"/>
                    <a:pt x="838" y="826"/>
                    <a:pt x="708" y="481"/>
                  </a:cubicBezTo>
                  <a:cubicBezTo>
                    <a:pt x="659" y="345"/>
                    <a:pt x="616" y="234"/>
                    <a:pt x="567" y="185"/>
                  </a:cubicBezTo>
                  <a:cubicBezTo>
                    <a:pt x="505" y="136"/>
                    <a:pt x="407" y="173"/>
                    <a:pt x="197" y="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7"/>
            <p:cNvSpPr/>
            <p:nvPr/>
          </p:nvSpPr>
          <p:spPr>
            <a:xfrm>
              <a:off x="753325" y="3739175"/>
              <a:ext cx="64075" cy="73475"/>
            </a:xfrm>
            <a:custGeom>
              <a:avLst/>
              <a:gdLst/>
              <a:ahLst/>
              <a:cxnLst/>
              <a:rect l="l" t="t" r="r" b="b"/>
              <a:pathLst>
                <a:path w="2563" h="2939" extrusionOk="0">
                  <a:moveTo>
                    <a:pt x="420" y="955"/>
                  </a:moveTo>
                  <a:cubicBezTo>
                    <a:pt x="487" y="665"/>
                    <a:pt x="222" y="591"/>
                    <a:pt x="204" y="585"/>
                  </a:cubicBezTo>
                  <a:lnTo>
                    <a:pt x="204" y="585"/>
                  </a:lnTo>
                  <a:lnTo>
                    <a:pt x="1" y="536"/>
                  </a:lnTo>
                  <a:lnTo>
                    <a:pt x="136" y="382"/>
                  </a:lnTo>
                  <a:cubicBezTo>
                    <a:pt x="296" y="203"/>
                    <a:pt x="413" y="99"/>
                    <a:pt x="518" y="56"/>
                  </a:cubicBezTo>
                  <a:cubicBezTo>
                    <a:pt x="641" y="0"/>
                    <a:pt x="734" y="19"/>
                    <a:pt x="814" y="92"/>
                  </a:cubicBezTo>
                  <a:cubicBezTo>
                    <a:pt x="857" y="129"/>
                    <a:pt x="894" y="185"/>
                    <a:pt x="925" y="253"/>
                  </a:cubicBezTo>
                  <a:cubicBezTo>
                    <a:pt x="955" y="314"/>
                    <a:pt x="980" y="382"/>
                    <a:pt x="1011" y="456"/>
                  </a:cubicBezTo>
                  <a:cubicBezTo>
                    <a:pt x="1066" y="616"/>
                    <a:pt x="1140" y="807"/>
                    <a:pt x="1263" y="973"/>
                  </a:cubicBezTo>
                  <a:cubicBezTo>
                    <a:pt x="1387" y="1140"/>
                    <a:pt x="1565" y="1281"/>
                    <a:pt x="1836" y="1349"/>
                  </a:cubicBezTo>
                  <a:cubicBezTo>
                    <a:pt x="1953" y="1374"/>
                    <a:pt x="2070" y="1435"/>
                    <a:pt x="2175" y="1528"/>
                  </a:cubicBezTo>
                  <a:cubicBezTo>
                    <a:pt x="2273" y="1614"/>
                    <a:pt x="2360" y="1719"/>
                    <a:pt x="2427" y="1848"/>
                  </a:cubicBezTo>
                  <a:cubicBezTo>
                    <a:pt x="2489" y="1965"/>
                    <a:pt x="2526" y="2094"/>
                    <a:pt x="2544" y="2242"/>
                  </a:cubicBezTo>
                  <a:cubicBezTo>
                    <a:pt x="2563" y="2371"/>
                    <a:pt x="2557" y="2513"/>
                    <a:pt x="2526" y="2661"/>
                  </a:cubicBezTo>
                  <a:lnTo>
                    <a:pt x="2464" y="2938"/>
                  </a:lnTo>
                  <a:lnTo>
                    <a:pt x="2298" y="2710"/>
                  </a:lnTo>
                  <a:cubicBezTo>
                    <a:pt x="2286" y="2698"/>
                    <a:pt x="2255" y="2692"/>
                    <a:pt x="2206" y="2685"/>
                  </a:cubicBezTo>
                  <a:cubicBezTo>
                    <a:pt x="2138" y="2679"/>
                    <a:pt x="2052" y="2685"/>
                    <a:pt x="1947" y="2692"/>
                  </a:cubicBezTo>
                  <a:cubicBezTo>
                    <a:pt x="1645" y="2704"/>
                    <a:pt x="1239" y="2722"/>
                    <a:pt x="801" y="2538"/>
                  </a:cubicBezTo>
                  <a:cubicBezTo>
                    <a:pt x="438" y="2378"/>
                    <a:pt x="296" y="2137"/>
                    <a:pt x="266" y="1872"/>
                  </a:cubicBezTo>
                  <a:cubicBezTo>
                    <a:pt x="235" y="1620"/>
                    <a:pt x="309" y="1355"/>
                    <a:pt x="370" y="1127"/>
                  </a:cubicBezTo>
                  <a:cubicBezTo>
                    <a:pt x="376" y="1109"/>
                    <a:pt x="389" y="1084"/>
                    <a:pt x="401" y="1035"/>
                  </a:cubicBezTo>
                  <a:cubicBezTo>
                    <a:pt x="407" y="1004"/>
                    <a:pt x="413" y="979"/>
                    <a:pt x="420" y="955"/>
                  </a:cubicBezTo>
                  <a:close/>
                  <a:moveTo>
                    <a:pt x="444" y="425"/>
                  </a:moveTo>
                  <a:cubicBezTo>
                    <a:pt x="500" y="456"/>
                    <a:pt x="555" y="505"/>
                    <a:pt x="598" y="573"/>
                  </a:cubicBezTo>
                  <a:cubicBezTo>
                    <a:pt x="672" y="671"/>
                    <a:pt x="715" y="819"/>
                    <a:pt x="666" y="1016"/>
                  </a:cubicBezTo>
                  <a:lnTo>
                    <a:pt x="666" y="1016"/>
                  </a:lnTo>
                  <a:cubicBezTo>
                    <a:pt x="660" y="1047"/>
                    <a:pt x="654" y="1078"/>
                    <a:pt x="641" y="1109"/>
                  </a:cubicBezTo>
                  <a:lnTo>
                    <a:pt x="617" y="1201"/>
                  </a:lnTo>
                  <a:cubicBezTo>
                    <a:pt x="561" y="1392"/>
                    <a:pt x="500" y="1620"/>
                    <a:pt x="518" y="1823"/>
                  </a:cubicBezTo>
                  <a:cubicBezTo>
                    <a:pt x="543" y="2014"/>
                    <a:pt x="641" y="2187"/>
                    <a:pt x="906" y="2304"/>
                  </a:cubicBezTo>
                  <a:cubicBezTo>
                    <a:pt x="1097" y="2384"/>
                    <a:pt x="1282" y="2421"/>
                    <a:pt x="1454" y="2433"/>
                  </a:cubicBezTo>
                  <a:cubicBezTo>
                    <a:pt x="1633" y="2451"/>
                    <a:pt x="1793" y="2439"/>
                    <a:pt x="1935" y="2433"/>
                  </a:cubicBezTo>
                  <a:cubicBezTo>
                    <a:pt x="2027" y="2433"/>
                    <a:pt x="2113" y="2427"/>
                    <a:pt x="2181" y="2427"/>
                  </a:cubicBezTo>
                  <a:cubicBezTo>
                    <a:pt x="2224" y="2433"/>
                    <a:pt x="2261" y="2433"/>
                    <a:pt x="2298" y="2439"/>
                  </a:cubicBezTo>
                  <a:cubicBezTo>
                    <a:pt x="2304" y="2365"/>
                    <a:pt x="2298" y="2297"/>
                    <a:pt x="2286" y="2230"/>
                  </a:cubicBezTo>
                  <a:cubicBezTo>
                    <a:pt x="2273" y="2131"/>
                    <a:pt x="2243" y="2045"/>
                    <a:pt x="2200" y="1965"/>
                  </a:cubicBezTo>
                  <a:cubicBezTo>
                    <a:pt x="2150" y="1866"/>
                    <a:pt x="2089" y="1786"/>
                    <a:pt x="2015" y="1725"/>
                  </a:cubicBezTo>
                  <a:cubicBezTo>
                    <a:pt x="1935" y="1657"/>
                    <a:pt x="1855" y="1614"/>
                    <a:pt x="1775" y="1595"/>
                  </a:cubicBezTo>
                  <a:cubicBezTo>
                    <a:pt x="1436" y="1509"/>
                    <a:pt x="1220" y="1337"/>
                    <a:pt x="1066" y="1140"/>
                  </a:cubicBezTo>
                  <a:cubicBezTo>
                    <a:pt x="918" y="942"/>
                    <a:pt x="838" y="727"/>
                    <a:pt x="771" y="548"/>
                  </a:cubicBezTo>
                  <a:lnTo>
                    <a:pt x="771" y="548"/>
                  </a:lnTo>
                  <a:lnTo>
                    <a:pt x="771" y="548"/>
                  </a:lnTo>
                  <a:cubicBezTo>
                    <a:pt x="721" y="419"/>
                    <a:pt x="684" y="320"/>
                    <a:pt x="647" y="283"/>
                  </a:cubicBezTo>
                  <a:cubicBezTo>
                    <a:pt x="641" y="277"/>
                    <a:pt x="629" y="283"/>
                    <a:pt x="598" y="296"/>
                  </a:cubicBezTo>
                  <a:cubicBezTo>
                    <a:pt x="561" y="314"/>
                    <a:pt x="512" y="357"/>
                    <a:pt x="44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7"/>
            <p:cNvSpPr/>
            <p:nvPr/>
          </p:nvSpPr>
          <p:spPr>
            <a:xfrm>
              <a:off x="760875" y="3749625"/>
              <a:ext cx="57150" cy="60400"/>
            </a:xfrm>
            <a:custGeom>
              <a:avLst/>
              <a:gdLst/>
              <a:ahLst/>
              <a:cxnLst/>
              <a:rect l="l" t="t" r="r" b="b"/>
              <a:pathLst>
                <a:path w="2286" h="2416" extrusionOk="0">
                  <a:moveTo>
                    <a:pt x="13" y="26"/>
                  </a:moveTo>
                  <a:cubicBezTo>
                    <a:pt x="198" y="1"/>
                    <a:pt x="296" y="180"/>
                    <a:pt x="370" y="321"/>
                  </a:cubicBezTo>
                  <a:cubicBezTo>
                    <a:pt x="512" y="598"/>
                    <a:pt x="573" y="912"/>
                    <a:pt x="709" y="1196"/>
                  </a:cubicBezTo>
                  <a:cubicBezTo>
                    <a:pt x="881" y="1541"/>
                    <a:pt x="1380" y="1627"/>
                    <a:pt x="1694" y="1775"/>
                  </a:cubicBezTo>
                  <a:cubicBezTo>
                    <a:pt x="1861" y="1855"/>
                    <a:pt x="2286" y="2138"/>
                    <a:pt x="2187" y="2372"/>
                  </a:cubicBezTo>
                  <a:cubicBezTo>
                    <a:pt x="2175" y="2403"/>
                    <a:pt x="2138" y="2415"/>
                    <a:pt x="2113" y="2391"/>
                  </a:cubicBezTo>
                  <a:cubicBezTo>
                    <a:pt x="2008" y="2267"/>
                    <a:pt x="1965" y="2120"/>
                    <a:pt x="1836" y="2015"/>
                  </a:cubicBezTo>
                  <a:cubicBezTo>
                    <a:pt x="1700" y="1904"/>
                    <a:pt x="1534" y="1843"/>
                    <a:pt x="1374" y="1775"/>
                  </a:cubicBezTo>
                  <a:cubicBezTo>
                    <a:pt x="1121" y="1670"/>
                    <a:pt x="857" y="1559"/>
                    <a:pt x="690" y="1325"/>
                  </a:cubicBezTo>
                  <a:cubicBezTo>
                    <a:pt x="561" y="1147"/>
                    <a:pt x="518" y="888"/>
                    <a:pt x="444" y="685"/>
                  </a:cubicBezTo>
                  <a:cubicBezTo>
                    <a:pt x="382" y="500"/>
                    <a:pt x="265" y="38"/>
                    <a:pt x="19" y="50"/>
                  </a:cubicBezTo>
                  <a:cubicBezTo>
                    <a:pt x="0" y="50"/>
                    <a:pt x="0" y="26"/>
                    <a:pt x="13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7"/>
            <p:cNvSpPr/>
            <p:nvPr/>
          </p:nvSpPr>
          <p:spPr>
            <a:xfrm>
              <a:off x="759175" y="3748100"/>
              <a:ext cx="59325" cy="63450"/>
            </a:xfrm>
            <a:custGeom>
              <a:avLst/>
              <a:gdLst/>
              <a:ahLst/>
              <a:cxnLst/>
              <a:rect l="l" t="t" r="r" b="b"/>
              <a:pathLst>
                <a:path w="2373" h="2538" extrusionOk="0">
                  <a:moveTo>
                    <a:pt x="2120" y="2193"/>
                  </a:moveTo>
                  <a:cubicBezTo>
                    <a:pt x="2095" y="2168"/>
                    <a:pt x="2070" y="2138"/>
                    <a:pt x="2039" y="2113"/>
                  </a:cubicBezTo>
                  <a:cubicBezTo>
                    <a:pt x="2076" y="2156"/>
                    <a:pt x="2107" y="2205"/>
                    <a:pt x="2138" y="2255"/>
                  </a:cubicBezTo>
                  <a:cubicBezTo>
                    <a:pt x="2156" y="2292"/>
                    <a:pt x="2175" y="2322"/>
                    <a:pt x="2200" y="2353"/>
                  </a:cubicBezTo>
                  <a:cubicBezTo>
                    <a:pt x="2193" y="2304"/>
                    <a:pt x="2163" y="2248"/>
                    <a:pt x="2120" y="2193"/>
                  </a:cubicBezTo>
                  <a:close/>
                  <a:moveTo>
                    <a:pt x="75" y="13"/>
                  </a:moveTo>
                  <a:cubicBezTo>
                    <a:pt x="192" y="0"/>
                    <a:pt x="284" y="50"/>
                    <a:pt x="352" y="124"/>
                  </a:cubicBezTo>
                  <a:cubicBezTo>
                    <a:pt x="420" y="185"/>
                    <a:pt x="463" y="271"/>
                    <a:pt x="500" y="351"/>
                  </a:cubicBezTo>
                  <a:cubicBezTo>
                    <a:pt x="574" y="499"/>
                    <a:pt x="629" y="653"/>
                    <a:pt x="684" y="807"/>
                  </a:cubicBezTo>
                  <a:cubicBezTo>
                    <a:pt x="728" y="949"/>
                    <a:pt x="777" y="1091"/>
                    <a:pt x="845" y="1226"/>
                  </a:cubicBezTo>
                  <a:cubicBezTo>
                    <a:pt x="955" y="1454"/>
                    <a:pt x="1251" y="1565"/>
                    <a:pt x="1516" y="1663"/>
                  </a:cubicBezTo>
                  <a:cubicBezTo>
                    <a:pt x="1614" y="1694"/>
                    <a:pt x="1707" y="1731"/>
                    <a:pt x="1793" y="1774"/>
                  </a:cubicBezTo>
                  <a:cubicBezTo>
                    <a:pt x="1898" y="1823"/>
                    <a:pt x="2107" y="1953"/>
                    <a:pt x="2230" y="2101"/>
                  </a:cubicBezTo>
                  <a:cubicBezTo>
                    <a:pt x="2323" y="2218"/>
                    <a:pt x="2372" y="2341"/>
                    <a:pt x="2323" y="2464"/>
                  </a:cubicBezTo>
                  <a:cubicBezTo>
                    <a:pt x="2310" y="2482"/>
                    <a:pt x="2304" y="2495"/>
                    <a:pt x="2286" y="2507"/>
                  </a:cubicBezTo>
                  <a:cubicBezTo>
                    <a:pt x="2273" y="2519"/>
                    <a:pt x="2255" y="2532"/>
                    <a:pt x="2230" y="2532"/>
                  </a:cubicBezTo>
                  <a:cubicBezTo>
                    <a:pt x="2212" y="2538"/>
                    <a:pt x="2187" y="2538"/>
                    <a:pt x="2169" y="2526"/>
                  </a:cubicBezTo>
                  <a:cubicBezTo>
                    <a:pt x="2150" y="2519"/>
                    <a:pt x="2138" y="2513"/>
                    <a:pt x="2126" y="2495"/>
                  </a:cubicBezTo>
                  <a:cubicBezTo>
                    <a:pt x="2076" y="2439"/>
                    <a:pt x="2046" y="2384"/>
                    <a:pt x="2009" y="2328"/>
                  </a:cubicBezTo>
                  <a:cubicBezTo>
                    <a:pt x="1972" y="2261"/>
                    <a:pt x="1929" y="2187"/>
                    <a:pt x="1861" y="2131"/>
                  </a:cubicBezTo>
                  <a:cubicBezTo>
                    <a:pt x="1744" y="2039"/>
                    <a:pt x="1602" y="1977"/>
                    <a:pt x="1460" y="1922"/>
                  </a:cubicBezTo>
                  <a:cubicBezTo>
                    <a:pt x="1411" y="1904"/>
                    <a:pt x="1454" y="1922"/>
                    <a:pt x="1417" y="1904"/>
                  </a:cubicBezTo>
                  <a:cubicBezTo>
                    <a:pt x="1288" y="1854"/>
                    <a:pt x="1159" y="1799"/>
                    <a:pt x="1029" y="1725"/>
                  </a:cubicBezTo>
                  <a:cubicBezTo>
                    <a:pt x="906" y="1651"/>
                    <a:pt x="789" y="1559"/>
                    <a:pt x="703" y="1429"/>
                  </a:cubicBezTo>
                  <a:cubicBezTo>
                    <a:pt x="598" y="1288"/>
                    <a:pt x="549" y="1109"/>
                    <a:pt x="500" y="943"/>
                  </a:cubicBezTo>
                  <a:cubicBezTo>
                    <a:pt x="481" y="881"/>
                    <a:pt x="463" y="819"/>
                    <a:pt x="444" y="764"/>
                  </a:cubicBezTo>
                  <a:lnTo>
                    <a:pt x="444" y="764"/>
                  </a:lnTo>
                  <a:cubicBezTo>
                    <a:pt x="438" y="739"/>
                    <a:pt x="432" y="721"/>
                    <a:pt x="426" y="696"/>
                  </a:cubicBezTo>
                  <a:cubicBezTo>
                    <a:pt x="364" y="512"/>
                    <a:pt x="253" y="179"/>
                    <a:pt x="87" y="185"/>
                  </a:cubicBezTo>
                  <a:cubicBezTo>
                    <a:pt x="50" y="185"/>
                    <a:pt x="19" y="167"/>
                    <a:pt x="7" y="136"/>
                  </a:cubicBezTo>
                  <a:cubicBezTo>
                    <a:pt x="1" y="130"/>
                    <a:pt x="1" y="117"/>
                    <a:pt x="1" y="105"/>
                  </a:cubicBezTo>
                  <a:lnTo>
                    <a:pt x="1" y="105"/>
                  </a:lnTo>
                  <a:cubicBezTo>
                    <a:pt x="1" y="93"/>
                    <a:pt x="1" y="87"/>
                    <a:pt x="1" y="74"/>
                  </a:cubicBezTo>
                  <a:lnTo>
                    <a:pt x="1" y="74"/>
                  </a:lnTo>
                  <a:cubicBezTo>
                    <a:pt x="13" y="43"/>
                    <a:pt x="38" y="19"/>
                    <a:pt x="7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7"/>
            <p:cNvSpPr/>
            <p:nvPr/>
          </p:nvSpPr>
          <p:spPr>
            <a:xfrm>
              <a:off x="721300" y="3738400"/>
              <a:ext cx="173550" cy="233450"/>
            </a:xfrm>
            <a:custGeom>
              <a:avLst/>
              <a:gdLst/>
              <a:ahLst/>
              <a:cxnLst/>
              <a:rect l="l" t="t" r="r" b="b"/>
              <a:pathLst>
                <a:path w="6942" h="9338" extrusionOk="0">
                  <a:moveTo>
                    <a:pt x="130" y="8371"/>
                  </a:moveTo>
                  <a:cubicBezTo>
                    <a:pt x="50" y="8358"/>
                    <a:pt x="1" y="8278"/>
                    <a:pt x="13" y="8204"/>
                  </a:cubicBezTo>
                  <a:cubicBezTo>
                    <a:pt x="25" y="8124"/>
                    <a:pt x="105" y="8069"/>
                    <a:pt x="179" y="8087"/>
                  </a:cubicBezTo>
                  <a:cubicBezTo>
                    <a:pt x="192" y="8087"/>
                    <a:pt x="4866" y="8968"/>
                    <a:pt x="3752" y="4860"/>
                  </a:cubicBezTo>
                  <a:cubicBezTo>
                    <a:pt x="2994" y="2051"/>
                    <a:pt x="4257" y="1602"/>
                    <a:pt x="5384" y="1195"/>
                  </a:cubicBezTo>
                  <a:cubicBezTo>
                    <a:pt x="6006" y="973"/>
                    <a:pt x="6579" y="770"/>
                    <a:pt x="6646" y="136"/>
                  </a:cubicBezTo>
                  <a:cubicBezTo>
                    <a:pt x="6659" y="56"/>
                    <a:pt x="6733" y="0"/>
                    <a:pt x="6806" y="6"/>
                  </a:cubicBezTo>
                  <a:cubicBezTo>
                    <a:pt x="6887" y="19"/>
                    <a:pt x="6942" y="87"/>
                    <a:pt x="6936" y="167"/>
                  </a:cubicBezTo>
                  <a:cubicBezTo>
                    <a:pt x="6843" y="980"/>
                    <a:pt x="6191" y="1214"/>
                    <a:pt x="5482" y="1466"/>
                  </a:cubicBezTo>
                  <a:cubicBezTo>
                    <a:pt x="4472" y="1830"/>
                    <a:pt x="3339" y="2236"/>
                    <a:pt x="4029" y="4786"/>
                  </a:cubicBezTo>
                  <a:cubicBezTo>
                    <a:pt x="5261" y="9338"/>
                    <a:pt x="142" y="8371"/>
                    <a:pt x="130" y="8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7"/>
            <p:cNvSpPr/>
            <p:nvPr/>
          </p:nvSpPr>
          <p:spPr>
            <a:xfrm>
              <a:off x="815225" y="3889300"/>
              <a:ext cx="76400" cy="66375"/>
            </a:xfrm>
            <a:custGeom>
              <a:avLst/>
              <a:gdLst/>
              <a:ahLst/>
              <a:cxnLst/>
              <a:rect l="l" t="t" r="r" b="b"/>
              <a:pathLst>
                <a:path w="3056" h="2655" extrusionOk="0">
                  <a:moveTo>
                    <a:pt x="1" y="1325"/>
                  </a:moveTo>
                  <a:cubicBezTo>
                    <a:pt x="1" y="1325"/>
                    <a:pt x="376" y="1515"/>
                    <a:pt x="573" y="1127"/>
                  </a:cubicBezTo>
                  <a:cubicBezTo>
                    <a:pt x="771" y="739"/>
                    <a:pt x="980" y="0"/>
                    <a:pt x="1738" y="234"/>
                  </a:cubicBezTo>
                  <a:cubicBezTo>
                    <a:pt x="2495" y="462"/>
                    <a:pt x="2809" y="1127"/>
                    <a:pt x="3056" y="1066"/>
                  </a:cubicBezTo>
                  <a:cubicBezTo>
                    <a:pt x="2754" y="1626"/>
                    <a:pt x="2175" y="1731"/>
                    <a:pt x="1848" y="1571"/>
                  </a:cubicBezTo>
                  <a:cubicBezTo>
                    <a:pt x="697" y="1004"/>
                    <a:pt x="31" y="2655"/>
                    <a:pt x="1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7"/>
            <p:cNvSpPr/>
            <p:nvPr/>
          </p:nvSpPr>
          <p:spPr>
            <a:xfrm>
              <a:off x="813375" y="3887900"/>
              <a:ext cx="81800" cy="49775"/>
            </a:xfrm>
            <a:custGeom>
              <a:avLst/>
              <a:gdLst/>
              <a:ahLst/>
              <a:cxnLst/>
              <a:rect l="l" t="t" r="r" b="b"/>
              <a:pathLst>
                <a:path w="3272" h="1991" extrusionOk="0">
                  <a:moveTo>
                    <a:pt x="715" y="1214"/>
                  </a:moveTo>
                  <a:cubicBezTo>
                    <a:pt x="555" y="1528"/>
                    <a:pt x="296" y="1516"/>
                    <a:pt x="149" y="1485"/>
                  </a:cubicBezTo>
                  <a:cubicBezTo>
                    <a:pt x="167" y="1756"/>
                    <a:pt x="204" y="1842"/>
                    <a:pt x="278" y="1842"/>
                  </a:cubicBezTo>
                  <a:cubicBezTo>
                    <a:pt x="340" y="1842"/>
                    <a:pt x="444" y="1781"/>
                    <a:pt x="567" y="1713"/>
                  </a:cubicBezTo>
                  <a:cubicBezTo>
                    <a:pt x="894" y="1528"/>
                    <a:pt x="1362" y="1270"/>
                    <a:pt x="1959" y="1565"/>
                  </a:cubicBezTo>
                  <a:cubicBezTo>
                    <a:pt x="2120" y="1639"/>
                    <a:pt x="2347" y="1652"/>
                    <a:pt x="2569" y="1553"/>
                  </a:cubicBezTo>
                  <a:cubicBezTo>
                    <a:pt x="2729" y="1485"/>
                    <a:pt x="2889" y="1368"/>
                    <a:pt x="3013" y="1183"/>
                  </a:cubicBezTo>
                  <a:cubicBezTo>
                    <a:pt x="2914" y="1146"/>
                    <a:pt x="2809" y="1048"/>
                    <a:pt x="2686" y="931"/>
                  </a:cubicBezTo>
                  <a:cubicBezTo>
                    <a:pt x="2477" y="740"/>
                    <a:pt x="2200" y="481"/>
                    <a:pt x="1787" y="358"/>
                  </a:cubicBezTo>
                  <a:cubicBezTo>
                    <a:pt x="1190" y="173"/>
                    <a:pt x="962" y="672"/>
                    <a:pt x="795" y="1048"/>
                  </a:cubicBezTo>
                  <a:cubicBezTo>
                    <a:pt x="765" y="1103"/>
                    <a:pt x="740" y="1165"/>
                    <a:pt x="715" y="1214"/>
                  </a:cubicBezTo>
                  <a:close/>
                  <a:moveTo>
                    <a:pt x="105" y="1319"/>
                  </a:moveTo>
                  <a:cubicBezTo>
                    <a:pt x="105" y="1319"/>
                    <a:pt x="420" y="1473"/>
                    <a:pt x="586" y="1146"/>
                  </a:cubicBezTo>
                  <a:cubicBezTo>
                    <a:pt x="611" y="1103"/>
                    <a:pt x="635" y="1042"/>
                    <a:pt x="660" y="986"/>
                  </a:cubicBezTo>
                  <a:lnTo>
                    <a:pt x="660" y="986"/>
                  </a:lnTo>
                  <a:cubicBezTo>
                    <a:pt x="851" y="561"/>
                    <a:pt x="1109" y="1"/>
                    <a:pt x="1830" y="223"/>
                  </a:cubicBezTo>
                  <a:cubicBezTo>
                    <a:pt x="2274" y="352"/>
                    <a:pt x="2563" y="623"/>
                    <a:pt x="2785" y="826"/>
                  </a:cubicBezTo>
                  <a:cubicBezTo>
                    <a:pt x="2933" y="968"/>
                    <a:pt x="3043" y="1066"/>
                    <a:pt x="3117" y="1054"/>
                  </a:cubicBezTo>
                  <a:lnTo>
                    <a:pt x="3271" y="1011"/>
                  </a:lnTo>
                  <a:lnTo>
                    <a:pt x="3197" y="1159"/>
                  </a:lnTo>
                  <a:cubicBezTo>
                    <a:pt x="3050" y="1424"/>
                    <a:pt x="2840" y="1596"/>
                    <a:pt x="2625" y="1688"/>
                  </a:cubicBezTo>
                  <a:cubicBezTo>
                    <a:pt x="2366" y="1799"/>
                    <a:pt x="2089" y="1787"/>
                    <a:pt x="1892" y="1695"/>
                  </a:cubicBezTo>
                  <a:cubicBezTo>
                    <a:pt x="1362" y="1430"/>
                    <a:pt x="937" y="1670"/>
                    <a:pt x="635" y="1836"/>
                  </a:cubicBezTo>
                  <a:cubicBezTo>
                    <a:pt x="494" y="1916"/>
                    <a:pt x="383" y="1984"/>
                    <a:pt x="278" y="1984"/>
                  </a:cubicBezTo>
                  <a:cubicBezTo>
                    <a:pt x="105" y="1990"/>
                    <a:pt x="13" y="1842"/>
                    <a:pt x="1" y="1381"/>
                  </a:cubicBezTo>
                  <a:lnTo>
                    <a:pt x="1" y="1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7"/>
            <p:cNvSpPr/>
            <p:nvPr/>
          </p:nvSpPr>
          <p:spPr>
            <a:xfrm>
              <a:off x="813850" y="3888375"/>
              <a:ext cx="80550" cy="48825"/>
            </a:xfrm>
            <a:custGeom>
              <a:avLst/>
              <a:gdLst/>
              <a:ahLst/>
              <a:cxnLst/>
              <a:rect l="l" t="t" r="r" b="b"/>
              <a:pathLst>
                <a:path w="3222" h="1953" extrusionOk="0">
                  <a:moveTo>
                    <a:pt x="678" y="1189"/>
                  </a:moveTo>
                  <a:cubicBezTo>
                    <a:pt x="518" y="1509"/>
                    <a:pt x="247" y="1479"/>
                    <a:pt x="117" y="1442"/>
                  </a:cubicBezTo>
                  <a:cubicBezTo>
                    <a:pt x="130" y="1743"/>
                    <a:pt x="179" y="1842"/>
                    <a:pt x="259" y="1842"/>
                  </a:cubicBezTo>
                  <a:cubicBezTo>
                    <a:pt x="327" y="1836"/>
                    <a:pt x="431" y="1780"/>
                    <a:pt x="555" y="1706"/>
                  </a:cubicBezTo>
                  <a:cubicBezTo>
                    <a:pt x="881" y="1528"/>
                    <a:pt x="1343" y="1269"/>
                    <a:pt x="1928" y="1559"/>
                  </a:cubicBezTo>
                  <a:cubicBezTo>
                    <a:pt x="2094" y="1639"/>
                    <a:pt x="2328" y="1645"/>
                    <a:pt x="2556" y="1552"/>
                  </a:cubicBezTo>
                  <a:cubicBezTo>
                    <a:pt x="2729" y="1479"/>
                    <a:pt x="2889" y="1349"/>
                    <a:pt x="3018" y="1152"/>
                  </a:cubicBezTo>
                  <a:cubicBezTo>
                    <a:pt x="2914" y="1121"/>
                    <a:pt x="2809" y="1023"/>
                    <a:pt x="2673" y="900"/>
                  </a:cubicBezTo>
                  <a:cubicBezTo>
                    <a:pt x="2470" y="709"/>
                    <a:pt x="2187" y="450"/>
                    <a:pt x="1774" y="321"/>
                  </a:cubicBezTo>
                  <a:cubicBezTo>
                    <a:pt x="1164" y="136"/>
                    <a:pt x="930" y="641"/>
                    <a:pt x="758" y="1023"/>
                  </a:cubicBezTo>
                  <a:cubicBezTo>
                    <a:pt x="733" y="1078"/>
                    <a:pt x="709" y="1134"/>
                    <a:pt x="678" y="1189"/>
                  </a:cubicBezTo>
                  <a:close/>
                  <a:moveTo>
                    <a:pt x="80" y="1312"/>
                  </a:moveTo>
                  <a:cubicBezTo>
                    <a:pt x="80" y="1312"/>
                    <a:pt x="407" y="1479"/>
                    <a:pt x="579" y="1140"/>
                  </a:cubicBezTo>
                  <a:cubicBezTo>
                    <a:pt x="604" y="1091"/>
                    <a:pt x="628" y="1035"/>
                    <a:pt x="659" y="974"/>
                  </a:cubicBezTo>
                  <a:cubicBezTo>
                    <a:pt x="850" y="561"/>
                    <a:pt x="1103" y="0"/>
                    <a:pt x="1811" y="216"/>
                  </a:cubicBezTo>
                  <a:cubicBezTo>
                    <a:pt x="2248" y="351"/>
                    <a:pt x="2538" y="622"/>
                    <a:pt x="2753" y="820"/>
                  </a:cubicBezTo>
                  <a:cubicBezTo>
                    <a:pt x="2907" y="961"/>
                    <a:pt x="3018" y="1066"/>
                    <a:pt x="3098" y="1047"/>
                  </a:cubicBezTo>
                  <a:lnTo>
                    <a:pt x="3222" y="1017"/>
                  </a:lnTo>
                  <a:lnTo>
                    <a:pt x="3160" y="1127"/>
                  </a:lnTo>
                  <a:cubicBezTo>
                    <a:pt x="3018" y="1398"/>
                    <a:pt x="2809" y="1565"/>
                    <a:pt x="2599" y="1651"/>
                  </a:cubicBezTo>
                  <a:cubicBezTo>
                    <a:pt x="2341" y="1762"/>
                    <a:pt x="2076" y="1750"/>
                    <a:pt x="1879" y="1657"/>
                  </a:cubicBezTo>
                  <a:cubicBezTo>
                    <a:pt x="1343" y="1392"/>
                    <a:pt x="912" y="1639"/>
                    <a:pt x="610" y="1805"/>
                  </a:cubicBezTo>
                  <a:cubicBezTo>
                    <a:pt x="468" y="1885"/>
                    <a:pt x="357" y="1947"/>
                    <a:pt x="259" y="1953"/>
                  </a:cubicBezTo>
                  <a:cubicBezTo>
                    <a:pt x="99" y="1953"/>
                    <a:pt x="13" y="1811"/>
                    <a:pt x="0" y="1362"/>
                  </a:cubicBezTo>
                  <a:lnTo>
                    <a:pt x="0" y="1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7"/>
            <p:cNvSpPr/>
            <p:nvPr/>
          </p:nvSpPr>
          <p:spPr>
            <a:xfrm>
              <a:off x="812000" y="3889150"/>
              <a:ext cx="85800" cy="49900"/>
            </a:xfrm>
            <a:custGeom>
              <a:avLst/>
              <a:gdLst/>
              <a:ahLst/>
              <a:cxnLst/>
              <a:rect l="l" t="t" r="r" b="b"/>
              <a:pathLst>
                <a:path w="3432" h="1996" extrusionOk="0">
                  <a:moveTo>
                    <a:pt x="820" y="1189"/>
                  </a:moveTo>
                  <a:cubicBezTo>
                    <a:pt x="727" y="1367"/>
                    <a:pt x="604" y="1454"/>
                    <a:pt x="481" y="1485"/>
                  </a:cubicBezTo>
                  <a:cubicBezTo>
                    <a:pt x="401" y="1509"/>
                    <a:pt x="327" y="1509"/>
                    <a:pt x="265" y="1503"/>
                  </a:cubicBezTo>
                  <a:cubicBezTo>
                    <a:pt x="271" y="1589"/>
                    <a:pt x="284" y="1657"/>
                    <a:pt x="302" y="1700"/>
                  </a:cubicBezTo>
                  <a:cubicBezTo>
                    <a:pt x="314" y="1725"/>
                    <a:pt x="321" y="1737"/>
                    <a:pt x="327" y="1737"/>
                  </a:cubicBezTo>
                  <a:cubicBezTo>
                    <a:pt x="351" y="1737"/>
                    <a:pt x="388" y="1725"/>
                    <a:pt x="431" y="1706"/>
                  </a:cubicBezTo>
                  <a:cubicBezTo>
                    <a:pt x="475" y="1682"/>
                    <a:pt x="530" y="1651"/>
                    <a:pt x="592" y="1614"/>
                  </a:cubicBezTo>
                  <a:cubicBezTo>
                    <a:pt x="758" y="1521"/>
                    <a:pt x="961" y="1411"/>
                    <a:pt x="1201" y="1355"/>
                  </a:cubicBezTo>
                  <a:cubicBezTo>
                    <a:pt x="1448" y="1300"/>
                    <a:pt x="1725" y="1312"/>
                    <a:pt x="2033" y="1460"/>
                  </a:cubicBezTo>
                  <a:cubicBezTo>
                    <a:pt x="2113" y="1497"/>
                    <a:pt x="2205" y="1521"/>
                    <a:pt x="2304" y="1515"/>
                  </a:cubicBezTo>
                  <a:cubicBezTo>
                    <a:pt x="2396" y="1515"/>
                    <a:pt x="2501" y="1497"/>
                    <a:pt x="2606" y="1454"/>
                  </a:cubicBezTo>
                  <a:cubicBezTo>
                    <a:pt x="2686" y="1423"/>
                    <a:pt x="2766" y="1374"/>
                    <a:pt x="2840" y="1306"/>
                  </a:cubicBezTo>
                  <a:cubicBezTo>
                    <a:pt x="2889" y="1263"/>
                    <a:pt x="2938" y="1214"/>
                    <a:pt x="2981" y="1152"/>
                  </a:cubicBezTo>
                  <a:cubicBezTo>
                    <a:pt x="2951" y="1133"/>
                    <a:pt x="2920" y="1115"/>
                    <a:pt x="2889" y="1090"/>
                  </a:cubicBezTo>
                  <a:cubicBezTo>
                    <a:pt x="2834" y="1047"/>
                    <a:pt x="2772" y="986"/>
                    <a:pt x="2704" y="924"/>
                  </a:cubicBezTo>
                  <a:cubicBezTo>
                    <a:pt x="2501" y="733"/>
                    <a:pt x="2224" y="481"/>
                    <a:pt x="1830" y="364"/>
                  </a:cubicBezTo>
                  <a:cubicBezTo>
                    <a:pt x="1552" y="277"/>
                    <a:pt x="1362" y="345"/>
                    <a:pt x="1226" y="481"/>
                  </a:cubicBezTo>
                  <a:cubicBezTo>
                    <a:pt x="1078" y="622"/>
                    <a:pt x="980" y="838"/>
                    <a:pt x="900" y="1016"/>
                  </a:cubicBezTo>
                  <a:lnTo>
                    <a:pt x="900" y="1016"/>
                  </a:lnTo>
                  <a:cubicBezTo>
                    <a:pt x="869" y="1078"/>
                    <a:pt x="844" y="1133"/>
                    <a:pt x="820" y="1189"/>
                  </a:cubicBezTo>
                  <a:close/>
                  <a:moveTo>
                    <a:pt x="185" y="1220"/>
                  </a:moveTo>
                  <a:cubicBezTo>
                    <a:pt x="191" y="1220"/>
                    <a:pt x="450" y="1349"/>
                    <a:pt x="592" y="1072"/>
                  </a:cubicBezTo>
                  <a:cubicBezTo>
                    <a:pt x="616" y="1029"/>
                    <a:pt x="641" y="973"/>
                    <a:pt x="666" y="912"/>
                  </a:cubicBezTo>
                  <a:cubicBezTo>
                    <a:pt x="666" y="912"/>
                    <a:pt x="666" y="912"/>
                    <a:pt x="666" y="912"/>
                  </a:cubicBezTo>
                  <a:cubicBezTo>
                    <a:pt x="764" y="702"/>
                    <a:pt x="875" y="450"/>
                    <a:pt x="1066" y="277"/>
                  </a:cubicBezTo>
                  <a:cubicBezTo>
                    <a:pt x="1257" y="93"/>
                    <a:pt x="1522" y="0"/>
                    <a:pt x="1904" y="117"/>
                  </a:cubicBezTo>
                  <a:cubicBezTo>
                    <a:pt x="2359" y="253"/>
                    <a:pt x="2655" y="530"/>
                    <a:pt x="2877" y="739"/>
                  </a:cubicBezTo>
                  <a:lnTo>
                    <a:pt x="2877" y="739"/>
                  </a:lnTo>
                  <a:cubicBezTo>
                    <a:pt x="2951" y="807"/>
                    <a:pt x="3012" y="869"/>
                    <a:pt x="3068" y="906"/>
                  </a:cubicBezTo>
                  <a:cubicBezTo>
                    <a:pt x="3111" y="936"/>
                    <a:pt x="3142" y="955"/>
                    <a:pt x="3154" y="949"/>
                  </a:cubicBezTo>
                  <a:lnTo>
                    <a:pt x="3431" y="881"/>
                  </a:lnTo>
                  <a:lnTo>
                    <a:pt x="3296" y="1133"/>
                  </a:lnTo>
                  <a:cubicBezTo>
                    <a:pt x="3228" y="1269"/>
                    <a:pt x="3135" y="1380"/>
                    <a:pt x="3043" y="1466"/>
                  </a:cubicBezTo>
                  <a:cubicBezTo>
                    <a:pt x="2938" y="1565"/>
                    <a:pt x="2821" y="1638"/>
                    <a:pt x="2704" y="1688"/>
                  </a:cubicBezTo>
                  <a:cubicBezTo>
                    <a:pt x="2569" y="1743"/>
                    <a:pt x="2427" y="1774"/>
                    <a:pt x="2298" y="1774"/>
                  </a:cubicBezTo>
                  <a:cubicBezTo>
                    <a:pt x="2162" y="1774"/>
                    <a:pt x="2033" y="1743"/>
                    <a:pt x="1922" y="1694"/>
                  </a:cubicBezTo>
                  <a:cubicBezTo>
                    <a:pt x="1669" y="1571"/>
                    <a:pt x="1448" y="1565"/>
                    <a:pt x="1245" y="1608"/>
                  </a:cubicBezTo>
                  <a:cubicBezTo>
                    <a:pt x="1047" y="1657"/>
                    <a:pt x="869" y="1756"/>
                    <a:pt x="721" y="1836"/>
                  </a:cubicBezTo>
                  <a:cubicBezTo>
                    <a:pt x="647" y="1879"/>
                    <a:pt x="579" y="1916"/>
                    <a:pt x="524" y="1940"/>
                  </a:cubicBezTo>
                  <a:cubicBezTo>
                    <a:pt x="456" y="1971"/>
                    <a:pt x="395" y="1990"/>
                    <a:pt x="333" y="1990"/>
                  </a:cubicBezTo>
                  <a:cubicBezTo>
                    <a:pt x="222" y="1996"/>
                    <a:pt x="142" y="1946"/>
                    <a:pt x="80" y="1829"/>
                  </a:cubicBezTo>
                  <a:cubicBezTo>
                    <a:pt x="37" y="1725"/>
                    <a:pt x="7" y="1571"/>
                    <a:pt x="0" y="1337"/>
                  </a:cubicBezTo>
                  <a:lnTo>
                    <a:pt x="0" y="1127"/>
                  </a:lnTo>
                  <a:cubicBezTo>
                    <a:pt x="62" y="1158"/>
                    <a:pt x="124" y="1189"/>
                    <a:pt x="185" y="1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7"/>
            <p:cNvSpPr/>
            <p:nvPr/>
          </p:nvSpPr>
          <p:spPr>
            <a:xfrm>
              <a:off x="816150" y="3908400"/>
              <a:ext cx="79950" cy="19575"/>
            </a:xfrm>
            <a:custGeom>
              <a:avLst/>
              <a:gdLst/>
              <a:ahLst/>
              <a:cxnLst/>
              <a:rect l="l" t="t" r="r" b="b"/>
              <a:pathLst>
                <a:path w="3198" h="783" extrusionOk="0">
                  <a:moveTo>
                    <a:pt x="13" y="634"/>
                  </a:moveTo>
                  <a:cubicBezTo>
                    <a:pt x="142" y="770"/>
                    <a:pt x="327" y="696"/>
                    <a:pt x="475" y="634"/>
                  </a:cubicBezTo>
                  <a:cubicBezTo>
                    <a:pt x="764" y="511"/>
                    <a:pt x="1017" y="314"/>
                    <a:pt x="1300" y="185"/>
                  </a:cubicBezTo>
                  <a:cubicBezTo>
                    <a:pt x="1651" y="31"/>
                    <a:pt x="2089" y="290"/>
                    <a:pt x="2427" y="376"/>
                  </a:cubicBezTo>
                  <a:cubicBezTo>
                    <a:pt x="2606" y="425"/>
                    <a:pt x="3111" y="480"/>
                    <a:pt x="3191" y="240"/>
                  </a:cubicBezTo>
                  <a:cubicBezTo>
                    <a:pt x="3197" y="209"/>
                    <a:pt x="3179" y="173"/>
                    <a:pt x="3142" y="179"/>
                  </a:cubicBezTo>
                  <a:cubicBezTo>
                    <a:pt x="2982" y="203"/>
                    <a:pt x="2859" y="290"/>
                    <a:pt x="2686" y="290"/>
                  </a:cubicBezTo>
                  <a:cubicBezTo>
                    <a:pt x="2520" y="283"/>
                    <a:pt x="2347" y="222"/>
                    <a:pt x="2187" y="173"/>
                  </a:cubicBezTo>
                  <a:cubicBezTo>
                    <a:pt x="1922" y="86"/>
                    <a:pt x="1651" y="0"/>
                    <a:pt x="1374" y="74"/>
                  </a:cubicBezTo>
                  <a:cubicBezTo>
                    <a:pt x="1159" y="129"/>
                    <a:pt x="955" y="296"/>
                    <a:pt x="771" y="407"/>
                  </a:cubicBezTo>
                  <a:cubicBezTo>
                    <a:pt x="604" y="505"/>
                    <a:pt x="216" y="782"/>
                    <a:pt x="31" y="610"/>
                  </a:cubicBezTo>
                  <a:cubicBezTo>
                    <a:pt x="19" y="604"/>
                    <a:pt x="1" y="622"/>
                    <a:pt x="13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7"/>
            <p:cNvSpPr/>
            <p:nvPr/>
          </p:nvSpPr>
          <p:spPr>
            <a:xfrm>
              <a:off x="814450" y="3907475"/>
              <a:ext cx="83350" cy="20650"/>
            </a:xfrm>
            <a:custGeom>
              <a:avLst/>
              <a:gdLst/>
              <a:ahLst/>
              <a:cxnLst/>
              <a:rect l="l" t="t" r="r" b="b"/>
              <a:pathLst>
                <a:path w="3334" h="826" extrusionOk="0">
                  <a:moveTo>
                    <a:pt x="2883" y="382"/>
                  </a:moveTo>
                  <a:cubicBezTo>
                    <a:pt x="2920" y="382"/>
                    <a:pt x="2963" y="376"/>
                    <a:pt x="3000" y="370"/>
                  </a:cubicBezTo>
                  <a:cubicBezTo>
                    <a:pt x="3068" y="357"/>
                    <a:pt x="3124" y="339"/>
                    <a:pt x="3161" y="302"/>
                  </a:cubicBezTo>
                  <a:cubicBezTo>
                    <a:pt x="3124" y="308"/>
                    <a:pt x="3087" y="320"/>
                    <a:pt x="3050" y="333"/>
                  </a:cubicBezTo>
                  <a:cubicBezTo>
                    <a:pt x="2994" y="351"/>
                    <a:pt x="2945" y="376"/>
                    <a:pt x="2883" y="382"/>
                  </a:cubicBezTo>
                  <a:close/>
                  <a:moveTo>
                    <a:pt x="315" y="813"/>
                  </a:moveTo>
                  <a:cubicBezTo>
                    <a:pt x="210" y="825"/>
                    <a:pt x="112" y="807"/>
                    <a:pt x="32" y="721"/>
                  </a:cubicBezTo>
                  <a:cubicBezTo>
                    <a:pt x="1" y="690"/>
                    <a:pt x="1" y="653"/>
                    <a:pt x="13" y="628"/>
                  </a:cubicBezTo>
                  <a:cubicBezTo>
                    <a:pt x="19" y="616"/>
                    <a:pt x="26" y="610"/>
                    <a:pt x="32" y="598"/>
                  </a:cubicBezTo>
                  <a:cubicBezTo>
                    <a:pt x="38" y="591"/>
                    <a:pt x="50" y="585"/>
                    <a:pt x="56" y="579"/>
                  </a:cubicBezTo>
                  <a:lnTo>
                    <a:pt x="56" y="579"/>
                  </a:lnTo>
                  <a:cubicBezTo>
                    <a:pt x="87" y="567"/>
                    <a:pt x="118" y="573"/>
                    <a:pt x="149" y="598"/>
                  </a:cubicBezTo>
                  <a:lnTo>
                    <a:pt x="149" y="598"/>
                  </a:lnTo>
                  <a:cubicBezTo>
                    <a:pt x="272" y="708"/>
                    <a:pt x="568" y="524"/>
                    <a:pt x="740" y="419"/>
                  </a:cubicBezTo>
                  <a:cubicBezTo>
                    <a:pt x="758" y="407"/>
                    <a:pt x="783" y="394"/>
                    <a:pt x="802" y="382"/>
                  </a:cubicBezTo>
                  <a:cubicBezTo>
                    <a:pt x="845" y="357"/>
                    <a:pt x="900" y="320"/>
                    <a:pt x="956" y="283"/>
                  </a:cubicBezTo>
                  <a:cubicBezTo>
                    <a:pt x="1097" y="185"/>
                    <a:pt x="1251" y="86"/>
                    <a:pt x="1424" y="43"/>
                  </a:cubicBezTo>
                  <a:cubicBezTo>
                    <a:pt x="1571" y="0"/>
                    <a:pt x="1719" y="6"/>
                    <a:pt x="1867" y="31"/>
                  </a:cubicBezTo>
                  <a:cubicBezTo>
                    <a:pt x="2003" y="56"/>
                    <a:pt x="2144" y="99"/>
                    <a:pt x="2274" y="142"/>
                  </a:cubicBezTo>
                  <a:lnTo>
                    <a:pt x="2323" y="154"/>
                  </a:lnTo>
                  <a:cubicBezTo>
                    <a:pt x="2465" y="203"/>
                    <a:pt x="2612" y="246"/>
                    <a:pt x="2760" y="253"/>
                  </a:cubicBezTo>
                  <a:cubicBezTo>
                    <a:pt x="2846" y="253"/>
                    <a:pt x="2927" y="228"/>
                    <a:pt x="3000" y="197"/>
                  </a:cubicBezTo>
                  <a:cubicBezTo>
                    <a:pt x="3062" y="179"/>
                    <a:pt x="3130" y="154"/>
                    <a:pt x="3198" y="148"/>
                  </a:cubicBezTo>
                  <a:cubicBezTo>
                    <a:pt x="3216" y="142"/>
                    <a:pt x="3234" y="142"/>
                    <a:pt x="3253" y="148"/>
                  </a:cubicBezTo>
                  <a:cubicBezTo>
                    <a:pt x="3271" y="154"/>
                    <a:pt x="3290" y="166"/>
                    <a:pt x="3302" y="185"/>
                  </a:cubicBezTo>
                  <a:cubicBezTo>
                    <a:pt x="3321" y="203"/>
                    <a:pt x="3327" y="222"/>
                    <a:pt x="3333" y="240"/>
                  </a:cubicBezTo>
                  <a:lnTo>
                    <a:pt x="3327" y="240"/>
                  </a:lnTo>
                  <a:cubicBezTo>
                    <a:pt x="3333" y="259"/>
                    <a:pt x="3333" y="277"/>
                    <a:pt x="3327" y="296"/>
                  </a:cubicBezTo>
                  <a:cubicBezTo>
                    <a:pt x="3290" y="425"/>
                    <a:pt x="3167" y="487"/>
                    <a:pt x="3025" y="511"/>
                  </a:cubicBezTo>
                  <a:cubicBezTo>
                    <a:pt x="2834" y="548"/>
                    <a:pt x="2588" y="517"/>
                    <a:pt x="2477" y="487"/>
                  </a:cubicBezTo>
                  <a:cubicBezTo>
                    <a:pt x="2385" y="462"/>
                    <a:pt x="2292" y="425"/>
                    <a:pt x="2194" y="388"/>
                  </a:cubicBezTo>
                  <a:cubicBezTo>
                    <a:pt x="1929" y="290"/>
                    <a:pt x="1633" y="185"/>
                    <a:pt x="1399" y="290"/>
                  </a:cubicBezTo>
                  <a:cubicBezTo>
                    <a:pt x="1264" y="345"/>
                    <a:pt x="1134" y="425"/>
                    <a:pt x="1005" y="505"/>
                  </a:cubicBezTo>
                  <a:cubicBezTo>
                    <a:pt x="863" y="585"/>
                    <a:pt x="728" y="671"/>
                    <a:pt x="574" y="739"/>
                  </a:cubicBezTo>
                  <a:cubicBezTo>
                    <a:pt x="494" y="770"/>
                    <a:pt x="401" y="807"/>
                    <a:pt x="315" y="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7"/>
            <p:cNvSpPr/>
            <p:nvPr/>
          </p:nvSpPr>
          <p:spPr>
            <a:xfrm>
              <a:off x="739175" y="3877125"/>
              <a:ext cx="67150" cy="69025"/>
            </a:xfrm>
            <a:custGeom>
              <a:avLst/>
              <a:gdLst/>
              <a:ahLst/>
              <a:cxnLst/>
              <a:rect l="l" t="t" r="r" b="b"/>
              <a:pathLst>
                <a:path w="2686" h="2761" extrusionOk="0">
                  <a:moveTo>
                    <a:pt x="43" y="68"/>
                  </a:moveTo>
                  <a:cubicBezTo>
                    <a:pt x="43" y="68"/>
                    <a:pt x="0" y="1128"/>
                    <a:pt x="912" y="1417"/>
                  </a:cubicBezTo>
                  <a:cubicBezTo>
                    <a:pt x="1903" y="1695"/>
                    <a:pt x="2119" y="1738"/>
                    <a:pt x="2168" y="2249"/>
                  </a:cubicBezTo>
                  <a:cubicBezTo>
                    <a:pt x="2224" y="2760"/>
                    <a:pt x="2685" y="863"/>
                    <a:pt x="1792" y="432"/>
                  </a:cubicBezTo>
                  <a:cubicBezTo>
                    <a:pt x="899" y="1"/>
                    <a:pt x="505" y="746"/>
                    <a:pt x="43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7"/>
            <p:cNvSpPr/>
            <p:nvPr/>
          </p:nvSpPr>
          <p:spPr>
            <a:xfrm>
              <a:off x="737325" y="3877750"/>
              <a:ext cx="63000" cy="60850"/>
            </a:xfrm>
            <a:custGeom>
              <a:avLst/>
              <a:gdLst/>
              <a:ahLst/>
              <a:cxnLst/>
              <a:rect l="l" t="t" r="r" b="b"/>
              <a:pathLst>
                <a:path w="2520" h="2434" extrusionOk="0">
                  <a:moveTo>
                    <a:pt x="2316" y="2255"/>
                  </a:moveTo>
                  <a:lnTo>
                    <a:pt x="2316" y="2255"/>
                  </a:lnTo>
                  <a:cubicBezTo>
                    <a:pt x="2328" y="2273"/>
                    <a:pt x="2328" y="2267"/>
                    <a:pt x="2316" y="2255"/>
                  </a:cubicBezTo>
                  <a:close/>
                  <a:moveTo>
                    <a:pt x="961" y="1460"/>
                  </a:moveTo>
                  <a:cubicBezTo>
                    <a:pt x="0" y="1152"/>
                    <a:pt x="43" y="43"/>
                    <a:pt x="43" y="37"/>
                  </a:cubicBezTo>
                  <a:lnTo>
                    <a:pt x="179" y="0"/>
                  </a:lnTo>
                  <a:cubicBezTo>
                    <a:pt x="394" y="321"/>
                    <a:pt x="604" y="284"/>
                    <a:pt x="869" y="234"/>
                  </a:cubicBezTo>
                  <a:cubicBezTo>
                    <a:pt x="1133" y="185"/>
                    <a:pt x="1460" y="130"/>
                    <a:pt x="1897" y="339"/>
                  </a:cubicBezTo>
                  <a:cubicBezTo>
                    <a:pt x="2445" y="610"/>
                    <a:pt x="2519" y="1374"/>
                    <a:pt x="2470" y="1873"/>
                  </a:cubicBezTo>
                  <a:cubicBezTo>
                    <a:pt x="2458" y="2021"/>
                    <a:pt x="2433" y="2150"/>
                    <a:pt x="2402" y="2230"/>
                  </a:cubicBezTo>
                  <a:cubicBezTo>
                    <a:pt x="2353" y="2384"/>
                    <a:pt x="2285" y="2433"/>
                    <a:pt x="2211" y="2353"/>
                  </a:cubicBezTo>
                  <a:cubicBezTo>
                    <a:pt x="2193" y="2335"/>
                    <a:pt x="2180" y="2292"/>
                    <a:pt x="2174" y="2230"/>
                  </a:cubicBezTo>
                  <a:cubicBezTo>
                    <a:pt x="2125" y="1787"/>
                    <a:pt x="1928" y="1731"/>
                    <a:pt x="1047" y="1485"/>
                  </a:cubicBezTo>
                  <a:lnTo>
                    <a:pt x="961" y="1460"/>
                  </a:lnTo>
                  <a:close/>
                  <a:moveTo>
                    <a:pt x="203" y="253"/>
                  </a:moveTo>
                  <a:cubicBezTo>
                    <a:pt x="240" y="567"/>
                    <a:pt x="394" y="1128"/>
                    <a:pt x="1004" y="1318"/>
                  </a:cubicBezTo>
                  <a:lnTo>
                    <a:pt x="1004" y="1325"/>
                  </a:lnTo>
                  <a:lnTo>
                    <a:pt x="1084" y="1343"/>
                  </a:lnTo>
                  <a:cubicBezTo>
                    <a:pt x="1959" y="1589"/>
                    <a:pt x="2211" y="1663"/>
                    <a:pt x="2298" y="2076"/>
                  </a:cubicBezTo>
                  <a:cubicBezTo>
                    <a:pt x="2310" y="2014"/>
                    <a:pt x="2316" y="1941"/>
                    <a:pt x="2328" y="1860"/>
                  </a:cubicBezTo>
                  <a:cubicBezTo>
                    <a:pt x="2371" y="1399"/>
                    <a:pt x="2316" y="703"/>
                    <a:pt x="1836" y="468"/>
                  </a:cubicBezTo>
                  <a:cubicBezTo>
                    <a:pt x="1435" y="278"/>
                    <a:pt x="1140" y="333"/>
                    <a:pt x="893" y="376"/>
                  </a:cubicBezTo>
                  <a:cubicBezTo>
                    <a:pt x="635" y="425"/>
                    <a:pt x="419" y="462"/>
                    <a:pt x="203" y="2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7"/>
            <p:cNvSpPr/>
            <p:nvPr/>
          </p:nvSpPr>
          <p:spPr>
            <a:xfrm>
              <a:off x="732075" y="3869575"/>
              <a:ext cx="67925" cy="70100"/>
            </a:xfrm>
            <a:custGeom>
              <a:avLst/>
              <a:gdLst/>
              <a:ahLst/>
              <a:cxnLst/>
              <a:rect l="l" t="t" r="r" b="b"/>
              <a:pathLst>
                <a:path w="2717" h="2804" extrusionOk="0">
                  <a:moveTo>
                    <a:pt x="2514" y="2649"/>
                  </a:moveTo>
                  <a:cubicBezTo>
                    <a:pt x="2520" y="2656"/>
                    <a:pt x="2520" y="2662"/>
                    <a:pt x="2520" y="2662"/>
                  </a:cubicBezTo>
                  <a:lnTo>
                    <a:pt x="2520" y="2662"/>
                  </a:lnTo>
                  <a:cubicBezTo>
                    <a:pt x="2532" y="2674"/>
                    <a:pt x="2526" y="2662"/>
                    <a:pt x="2514" y="2649"/>
                  </a:cubicBezTo>
                  <a:close/>
                  <a:moveTo>
                    <a:pt x="1183" y="1781"/>
                  </a:moveTo>
                  <a:cubicBezTo>
                    <a:pt x="284" y="1528"/>
                    <a:pt x="389" y="974"/>
                    <a:pt x="235" y="426"/>
                  </a:cubicBezTo>
                  <a:cubicBezTo>
                    <a:pt x="155" y="130"/>
                    <a:pt x="1" y="1"/>
                    <a:pt x="315" y="303"/>
                  </a:cubicBezTo>
                  <a:cubicBezTo>
                    <a:pt x="364" y="370"/>
                    <a:pt x="530" y="475"/>
                    <a:pt x="574" y="518"/>
                  </a:cubicBezTo>
                  <a:cubicBezTo>
                    <a:pt x="746" y="672"/>
                    <a:pt x="906" y="641"/>
                    <a:pt x="1116" y="605"/>
                  </a:cubicBezTo>
                  <a:cubicBezTo>
                    <a:pt x="1362" y="555"/>
                    <a:pt x="1670" y="500"/>
                    <a:pt x="2107" y="709"/>
                  </a:cubicBezTo>
                  <a:cubicBezTo>
                    <a:pt x="2649" y="974"/>
                    <a:pt x="2717" y="1750"/>
                    <a:pt x="2668" y="2261"/>
                  </a:cubicBezTo>
                  <a:cubicBezTo>
                    <a:pt x="2649" y="2409"/>
                    <a:pt x="2625" y="2532"/>
                    <a:pt x="2600" y="2619"/>
                  </a:cubicBezTo>
                  <a:cubicBezTo>
                    <a:pt x="2557" y="2754"/>
                    <a:pt x="2495" y="2803"/>
                    <a:pt x="2440" y="2736"/>
                  </a:cubicBezTo>
                  <a:lnTo>
                    <a:pt x="2440" y="2736"/>
                  </a:lnTo>
                  <a:cubicBezTo>
                    <a:pt x="2421" y="2717"/>
                    <a:pt x="2409" y="2680"/>
                    <a:pt x="2403" y="2625"/>
                  </a:cubicBezTo>
                  <a:cubicBezTo>
                    <a:pt x="2378" y="2391"/>
                    <a:pt x="2317" y="2249"/>
                    <a:pt x="2150" y="2132"/>
                  </a:cubicBezTo>
                  <a:cubicBezTo>
                    <a:pt x="1972" y="2015"/>
                    <a:pt x="1676" y="1923"/>
                    <a:pt x="1183" y="1781"/>
                  </a:cubicBezTo>
                  <a:close/>
                  <a:moveTo>
                    <a:pt x="438" y="537"/>
                  </a:moveTo>
                  <a:cubicBezTo>
                    <a:pt x="426" y="820"/>
                    <a:pt x="487" y="1467"/>
                    <a:pt x="1214" y="1676"/>
                  </a:cubicBezTo>
                  <a:cubicBezTo>
                    <a:pt x="1719" y="1818"/>
                    <a:pt x="2021" y="1916"/>
                    <a:pt x="2212" y="2040"/>
                  </a:cubicBezTo>
                  <a:cubicBezTo>
                    <a:pt x="2397" y="2169"/>
                    <a:pt x="2471" y="2317"/>
                    <a:pt x="2501" y="2551"/>
                  </a:cubicBezTo>
                  <a:cubicBezTo>
                    <a:pt x="2526" y="2477"/>
                    <a:pt x="2544" y="2372"/>
                    <a:pt x="2557" y="2249"/>
                  </a:cubicBezTo>
                  <a:cubicBezTo>
                    <a:pt x="2606" y="1769"/>
                    <a:pt x="2551" y="1048"/>
                    <a:pt x="2058" y="808"/>
                  </a:cubicBezTo>
                  <a:cubicBezTo>
                    <a:pt x="1658" y="611"/>
                    <a:pt x="1368" y="666"/>
                    <a:pt x="1134" y="709"/>
                  </a:cubicBezTo>
                  <a:cubicBezTo>
                    <a:pt x="869" y="759"/>
                    <a:pt x="666" y="802"/>
                    <a:pt x="438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7"/>
            <p:cNvSpPr/>
            <p:nvPr/>
          </p:nvSpPr>
          <p:spPr>
            <a:xfrm>
              <a:off x="733150" y="3869900"/>
              <a:ext cx="68100" cy="70700"/>
            </a:xfrm>
            <a:custGeom>
              <a:avLst/>
              <a:gdLst/>
              <a:ahLst/>
              <a:cxnLst/>
              <a:rect l="l" t="t" r="r" b="b"/>
              <a:pathLst>
                <a:path w="2724" h="2828" extrusionOk="0">
                  <a:moveTo>
                    <a:pt x="2465" y="2624"/>
                  </a:moveTo>
                  <a:lnTo>
                    <a:pt x="2458" y="2630"/>
                  </a:lnTo>
                  <a:lnTo>
                    <a:pt x="2452" y="2624"/>
                  </a:lnTo>
                  <a:cubicBezTo>
                    <a:pt x="2458" y="2624"/>
                    <a:pt x="2458" y="2624"/>
                    <a:pt x="2465" y="2624"/>
                  </a:cubicBezTo>
                  <a:close/>
                  <a:moveTo>
                    <a:pt x="2452" y="2624"/>
                  </a:moveTo>
                  <a:lnTo>
                    <a:pt x="2458" y="2630"/>
                  </a:lnTo>
                  <a:lnTo>
                    <a:pt x="2440" y="2636"/>
                  </a:lnTo>
                  <a:cubicBezTo>
                    <a:pt x="2440" y="2630"/>
                    <a:pt x="2440" y="2624"/>
                    <a:pt x="2440" y="2624"/>
                  </a:cubicBezTo>
                  <a:cubicBezTo>
                    <a:pt x="2446" y="2624"/>
                    <a:pt x="2446" y="2624"/>
                    <a:pt x="2452" y="2624"/>
                  </a:cubicBezTo>
                  <a:close/>
                  <a:moveTo>
                    <a:pt x="2465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65" y="2636"/>
                  </a:lnTo>
                  <a:close/>
                  <a:moveTo>
                    <a:pt x="2452" y="2624"/>
                  </a:move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close/>
                  <a:moveTo>
                    <a:pt x="2471" y="2636"/>
                  </a:moveTo>
                  <a:lnTo>
                    <a:pt x="2465" y="2636"/>
                  </a:lnTo>
                  <a:lnTo>
                    <a:pt x="2465" y="2636"/>
                  </a:lnTo>
                  <a:lnTo>
                    <a:pt x="2471" y="2636"/>
                  </a:lnTo>
                  <a:close/>
                  <a:moveTo>
                    <a:pt x="142" y="160"/>
                  </a:moveTo>
                  <a:cubicBezTo>
                    <a:pt x="136" y="173"/>
                    <a:pt x="142" y="160"/>
                    <a:pt x="155" y="154"/>
                  </a:cubicBezTo>
                  <a:close/>
                  <a:moveTo>
                    <a:pt x="142" y="160"/>
                  </a:moveTo>
                  <a:lnTo>
                    <a:pt x="155" y="154"/>
                  </a:lnTo>
                  <a:lnTo>
                    <a:pt x="161" y="148"/>
                  </a:lnTo>
                  <a:cubicBezTo>
                    <a:pt x="161" y="136"/>
                    <a:pt x="161" y="136"/>
                    <a:pt x="149" y="154"/>
                  </a:cubicBezTo>
                  <a:close/>
                  <a:moveTo>
                    <a:pt x="1122" y="1836"/>
                  </a:moveTo>
                  <a:cubicBezTo>
                    <a:pt x="352" y="1620"/>
                    <a:pt x="272" y="1201"/>
                    <a:pt x="192" y="739"/>
                  </a:cubicBezTo>
                  <a:cubicBezTo>
                    <a:pt x="173" y="641"/>
                    <a:pt x="155" y="536"/>
                    <a:pt x="124" y="431"/>
                  </a:cubicBezTo>
                  <a:cubicBezTo>
                    <a:pt x="99" y="339"/>
                    <a:pt x="62" y="259"/>
                    <a:pt x="38" y="204"/>
                  </a:cubicBezTo>
                  <a:cubicBezTo>
                    <a:pt x="13" y="148"/>
                    <a:pt x="1" y="117"/>
                    <a:pt x="25" y="80"/>
                  </a:cubicBezTo>
                  <a:cubicBezTo>
                    <a:pt x="75" y="0"/>
                    <a:pt x="124" y="50"/>
                    <a:pt x="260" y="173"/>
                  </a:cubicBezTo>
                  <a:lnTo>
                    <a:pt x="327" y="240"/>
                  </a:lnTo>
                  <a:lnTo>
                    <a:pt x="333" y="247"/>
                  </a:lnTo>
                  <a:cubicBezTo>
                    <a:pt x="358" y="284"/>
                    <a:pt x="438" y="345"/>
                    <a:pt x="500" y="388"/>
                  </a:cubicBezTo>
                  <a:cubicBezTo>
                    <a:pt x="537" y="413"/>
                    <a:pt x="561" y="438"/>
                    <a:pt x="580" y="450"/>
                  </a:cubicBezTo>
                  <a:cubicBezTo>
                    <a:pt x="648" y="518"/>
                    <a:pt x="721" y="542"/>
                    <a:pt x="795" y="548"/>
                  </a:cubicBezTo>
                  <a:cubicBezTo>
                    <a:pt x="869" y="555"/>
                    <a:pt x="962" y="536"/>
                    <a:pt x="1054" y="518"/>
                  </a:cubicBezTo>
                  <a:cubicBezTo>
                    <a:pt x="1319" y="468"/>
                    <a:pt x="1639" y="413"/>
                    <a:pt x="2095" y="635"/>
                  </a:cubicBezTo>
                  <a:cubicBezTo>
                    <a:pt x="2347" y="752"/>
                    <a:pt x="2501" y="973"/>
                    <a:pt x="2594" y="1232"/>
                  </a:cubicBezTo>
                  <a:cubicBezTo>
                    <a:pt x="2717" y="1565"/>
                    <a:pt x="2723" y="1953"/>
                    <a:pt x="2699" y="2255"/>
                  </a:cubicBezTo>
                  <a:cubicBezTo>
                    <a:pt x="2686" y="2328"/>
                    <a:pt x="2680" y="2396"/>
                    <a:pt x="2668" y="2458"/>
                  </a:cubicBezTo>
                  <a:cubicBezTo>
                    <a:pt x="2655" y="2519"/>
                    <a:pt x="2643" y="2581"/>
                    <a:pt x="2625" y="2624"/>
                  </a:cubicBezTo>
                  <a:cubicBezTo>
                    <a:pt x="2600" y="2704"/>
                    <a:pt x="2569" y="2760"/>
                    <a:pt x="2538" y="2790"/>
                  </a:cubicBezTo>
                  <a:cubicBezTo>
                    <a:pt x="2520" y="2803"/>
                    <a:pt x="2501" y="2815"/>
                    <a:pt x="2483" y="2821"/>
                  </a:cubicBezTo>
                  <a:lnTo>
                    <a:pt x="2483" y="2821"/>
                  </a:lnTo>
                  <a:cubicBezTo>
                    <a:pt x="2458" y="2827"/>
                    <a:pt x="2434" y="2827"/>
                    <a:pt x="2409" y="2821"/>
                  </a:cubicBezTo>
                  <a:cubicBezTo>
                    <a:pt x="2384" y="2815"/>
                    <a:pt x="2360" y="2797"/>
                    <a:pt x="2341" y="2772"/>
                  </a:cubicBezTo>
                  <a:lnTo>
                    <a:pt x="2341" y="2772"/>
                  </a:lnTo>
                  <a:cubicBezTo>
                    <a:pt x="2323" y="2753"/>
                    <a:pt x="2311" y="2735"/>
                    <a:pt x="2304" y="2704"/>
                  </a:cubicBezTo>
                  <a:cubicBezTo>
                    <a:pt x="2298" y="2680"/>
                    <a:pt x="2292" y="2655"/>
                    <a:pt x="2286" y="2618"/>
                  </a:cubicBezTo>
                  <a:cubicBezTo>
                    <a:pt x="2274" y="2513"/>
                    <a:pt x="2255" y="2421"/>
                    <a:pt x="2224" y="2353"/>
                  </a:cubicBezTo>
                  <a:cubicBezTo>
                    <a:pt x="2187" y="2285"/>
                    <a:pt x="2138" y="2230"/>
                    <a:pt x="2064" y="2181"/>
                  </a:cubicBezTo>
                  <a:cubicBezTo>
                    <a:pt x="1984" y="2125"/>
                    <a:pt x="1867" y="2076"/>
                    <a:pt x="1719" y="2020"/>
                  </a:cubicBezTo>
                  <a:cubicBezTo>
                    <a:pt x="1559" y="1965"/>
                    <a:pt x="1368" y="1910"/>
                    <a:pt x="1122" y="1836"/>
                  </a:cubicBezTo>
                  <a:close/>
                  <a:moveTo>
                    <a:pt x="2495" y="2556"/>
                  </a:moveTo>
                  <a:lnTo>
                    <a:pt x="2421" y="2550"/>
                  </a:lnTo>
                  <a:cubicBezTo>
                    <a:pt x="2428" y="2569"/>
                    <a:pt x="2428" y="2581"/>
                    <a:pt x="2428" y="2599"/>
                  </a:cubicBezTo>
                  <a:lnTo>
                    <a:pt x="2434" y="2599"/>
                  </a:lnTo>
                  <a:lnTo>
                    <a:pt x="2434" y="2599"/>
                  </a:lnTo>
                  <a:lnTo>
                    <a:pt x="2434" y="2599"/>
                  </a:lnTo>
                  <a:cubicBezTo>
                    <a:pt x="2446" y="2587"/>
                    <a:pt x="2452" y="2599"/>
                    <a:pt x="2446" y="2612"/>
                  </a:cubicBezTo>
                  <a:lnTo>
                    <a:pt x="2452" y="2624"/>
                  </a:lnTo>
                  <a:lnTo>
                    <a:pt x="2452" y="2624"/>
                  </a:lnTo>
                  <a:lnTo>
                    <a:pt x="2446" y="2612"/>
                  </a:lnTo>
                  <a:lnTo>
                    <a:pt x="2446" y="2618"/>
                  </a:lnTo>
                  <a:lnTo>
                    <a:pt x="2452" y="2624"/>
                  </a:lnTo>
                  <a:lnTo>
                    <a:pt x="2452" y="2624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65" y="2636"/>
                  </a:lnTo>
                  <a:lnTo>
                    <a:pt x="2458" y="2630"/>
                  </a:lnTo>
                  <a:lnTo>
                    <a:pt x="2458" y="2630"/>
                  </a:lnTo>
                  <a:lnTo>
                    <a:pt x="2465" y="2636"/>
                  </a:lnTo>
                  <a:lnTo>
                    <a:pt x="2471" y="2636"/>
                  </a:lnTo>
                  <a:lnTo>
                    <a:pt x="2477" y="2624"/>
                  </a:lnTo>
                  <a:lnTo>
                    <a:pt x="2465" y="2624"/>
                  </a:lnTo>
                  <a:lnTo>
                    <a:pt x="2477" y="2624"/>
                  </a:lnTo>
                  <a:cubicBezTo>
                    <a:pt x="2483" y="2612"/>
                    <a:pt x="2483" y="2599"/>
                    <a:pt x="2489" y="2581"/>
                  </a:cubicBezTo>
                  <a:cubicBezTo>
                    <a:pt x="2489" y="2575"/>
                    <a:pt x="2495" y="2569"/>
                    <a:pt x="2495" y="2556"/>
                  </a:cubicBezTo>
                  <a:close/>
                  <a:moveTo>
                    <a:pt x="321" y="659"/>
                  </a:moveTo>
                  <a:cubicBezTo>
                    <a:pt x="321" y="610"/>
                    <a:pt x="321" y="561"/>
                    <a:pt x="321" y="518"/>
                  </a:cubicBezTo>
                  <a:lnTo>
                    <a:pt x="395" y="493"/>
                  </a:lnTo>
                  <a:cubicBezTo>
                    <a:pt x="352" y="456"/>
                    <a:pt x="303" y="419"/>
                    <a:pt x="260" y="382"/>
                  </a:cubicBezTo>
                  <a:lnTo>
                    <a:pt x="266" y="394"/>
                  </a:lnTo>
                  <a:cubicBezTo>
                    <a:pt x="290" y="487"/>
                    <a:pt x="309" y="573"/>
                    <a:pt x="321" y="659"/>
                  </a:cubicBezTo>
                  <a:close/>
                  <a:moveTo>
                    <a:pt x="469" y="696"/>
                  </a:moveTo>
                  <a:cubicBezTo>
                    <a:pt x="481" y="813"/>
                    <a:pt x="506" y="955"/>
                    <a:pt x="567" y="1090"/>
                  </a:cubicBezTo>
                  <a:cubicBezTo>
                    <a:pt x="666" y="1300"/>
                    <a:pt x="851" y="1497"/>
                    <a:pt x="1190" y="1595"/>
                  </a:cubicBezTo>
                  <a:cubicBezTo>
                    <a:pt x="1442" y="1663"/>
                    <a:pt x="1645" y="1725"/>
                    <a:pt x="1812" y="1780"/>
                  </a:cubicBezTo>
                  <a:cubicBezTo>
                    <a:pt x="1978" y="1842"/>
                    <a:pt x="2107" y="1903"/>
                    <a:pt x="2212" y="1971"/>
                  </a:cubicBezTo>
                  <a:cubicBezTo>
                    <a:pt x="2311" y="2039"/>
                    <a:pt x="2384" y="2113"/>
                    <a:pt x="2434" y="2205"/>
                  </a:cubicBezTo>
                  <a:lnTo>
                    <a:pt x="2440" y="2224"/>
                  </a:lnTo>
                  <a:cubicBezTo>
                    <a:pt x="2471" y="1959"/>
                    <a:pt x="2465" y="1620"/>
                    <a:pt x="2366" y="1331"/>
                  </a:cubicBezTo>
                  <a:cubicBezTo>
                    <a:pt x="2292" y="1127"/>
                    <a:pt x="2175" y="955"/>
                    <a:pt x="1984" y="863"/>
                  </a:cubicBezTo>
                  <a:cubicBezTo>
                    <a:pt x="1793" y="770"/>
                    <a:pt x="1633" y="733"/>
                    <a:pt x="1485" y="727"/>
                  </a:cubicBezTo>
                  <a:cubicBezTo>
                    <a:pt x="1344" y="727"/>
                    <a:pt x="1220" y="746"/>
                    <a:pt x="1103" y="770"/>
                  </a:cubicBezTo>
                  <a:cubicBezTo>
                    <a:pt x="968" y="795"/>
                    <a:pt x="845" y="819"/>
                    <a:pt x="715" y="801"/>
                  </a:cubicBezTo>
                  <a:cubicBezTo>
                    <a:pt x="635" y="789"/>
                    <a:pt x="549" y="758"/>
                    <a:pt x="469" y="6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7"/>
            <p:cNvSpPr/>
            <p:nvPr/>
          </p:nvSpPr>
          <p:spPr>
            <a:xfrm>
              <a:off x="738250" y="3878200"/>
              <a:ext cx="61000" cy="58250"/>
            </a:xfrm>
            <a:custGeom>
              <a:avLst/>
              <a:gdLst/>
              <a:ahLst/>
              <a:cxnLst/>
              <a:rect l="l" t="t" r="r" b="b"/>
              <a:pathLst>
                <a:path w="2440" h="2330" extrusionOk="0">
                  <a:moveTo>
                    <a:pt x="2297" y="2286"/>
                  </a:moveTo>
                  <a:cubicBezTo>
                    <a:pt x="2439" y="1732"/>
                    <a:pt x="2168" y="1116"/>
                    <a:pt x="1620" y="919"/>
                  </a:cubicBezTo>
                  <a:cubicBezTo>
                    <a:pt x="1361" y="826"/>
                    <a:pt x="1090" y="802"/>
                    <a:pt x="825" y="746"/>
                  </a:cubicBezTo>
                  <a:cubicBezTo>
                    <a:pt x="524" y="678"/>
                    <a:pt x="357" y="506"/>
                    <a:pt x="246" y="260"/>
                  </a:cubicBezTo>
                  <a:cubicBezTo>
                    <a:pt x="210" y="192"/>
                    <a:pt x="136" y="130"/>
                    <a:pt x="111" y="50"/>
                  </a:cubicBezTo>
                  <a:cubicBezTo>
                    <a:pt x="99" y="1"/>
                    <a:pt x="0" y="19"/>
                    <a:pt x="6" y="69"/>
                  </a:cubicBezTo>
                  <a:cubicBezTo>
                    <a:pt x="19" y="130"/>
                    <a:pt x="105" y="167"/>
                    <a:pt x="117" y="223"/>
                  </a:cubicBezTo>
                  <a:cubicBezTo>
                    <a:pt x="259" y="641"/>
                    <a:pt x="604" y="808"/>
                    <a:pt x="1053" y="888"/>
                  </a:cubicBezTo>
                  <a:cubicBezTo>
                    <a:pt x="1367" y="943"/>
                    <a:pt x="1688" y="992"/>
                    <a:pt x="1934" y="1214"/>
                  </a:cubicBezTo>
                  <a:cubicBezTo>
                    <a:pt x="2230" y="1479"/>
                    <a:pt x="2254" y="1910"/>
                    <a:pt x="2230" y="2274"/>
                  </a:cubicBezTo>
                  <a:cubicBezTo>
                    <a:pt x="2230" y="2317"/>
                    <a:pt x="2285" y="2329"/>
                    <a:pt x="2297" y="2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7"/>
            <p:cNvSpPr/>
            <p:nvPr/>
          </p:nvSpPr>
          <p:spPr>
            <a:xfrm>
              <a:off x="736400" y="3876825"/>
              <a:ext cx="63000" cy="61000"/>
            </a:xfrm>
            <a:custGeom>
              <a:avLst/>
              <a:gdLst/>
              <a:ahLst/>
              <a:cxnLst/>
              <a:rect l="l" t="t" r="r" b="b"/>
              <a:pathLst>
                <a:path w="2520" h="2440" extrusionOk="0">
                  <a:moveTo>
                    <a:pt x="2353" y="1479"/>
                  </a:moveTo>
                  <a:cubicBezTo>
                    <a:pt x="2482" y="1743"/>
                    <a:pt x="2519" y="2058"/>
                    <a:pt x="2439" y="2359"/>
                  </a:cubicBezTo>
                  <a:cubicBezTo>
                    <a:pt x="2427" y="2403"/>
                    <a:pt x="2402" y="2427"/>
                    <a:pt x="2371" y="2433"/>
                  </a:cubicBezTo>
                  <a:cubicBezTo>
                    <a:pt x="2353" y="2439"/>
                    <a:pt x="2341" y="2439"/>
                    <a:pt x="2322" y="2439"/>
                  </a:cubicBezTo>
                  <a:cubicBezTo>
                    <a:pt x="2304" y="2433"/>
                    <a:pt x="2291" y="2427"/>
                    <a:pt x="2279" y="2421"/>
                  </a:cubicBezTo>
                  <a:cubicBezTo>
                    <a:pt x="2248" y="2403"/>
                    <a:pt x="2230" y="2366"/>
                    <a:pt x="2236" y="2329"/>
                  </a:cubicBezTo>
                  <a:cubicBezTo>
                    <a:pt x="2248" y="2150"/>
                    <a:pt x="2242" y="1959"/>
                    <a:pt x="2205" y="1780"/>
                  </a:cubicBezTo>
                  <a:cubicBezTo>
                    <a:pt x="2168" y="1608"/>
                    <a:pt x="2094" y="1448"/>
                    <a:pt x="1959" y="1325"/>
                  </a:cubicBezTo>
                  <a:cubicBezTo>
                    <a:pt x="1737" y="1121"/>
                    <a:pt x="1435" y="1066"/>
                    <a:pt x="1140" y="1017"/>
                  </a:cubicBezTo>
                  <a:lnTo>
                    <a:pt x="1115" y="1011"/>
                  </a:lnTo>
                  <a:cubicBezTo>
                    <a:pt x="881" y="974"/>
                    <a:pt x="672" y="906"/>
                    <a:pt x="505" y="801"/>
                  </a:cubicBezTo>
                  <a:cubicBezTo>
                    <a:pt x="333" y="684"/>
                    <a:pt x="203" y="530"/>
                    <a:pt x="123" y="302"/>
                  </a:cubicBezTo>
                  <a:cubicBezTo>
                    <a:pt x="123" y="296"/>
                    <a:pt x="105" y="278"/>
                    <a:pt x="93" y="259"/>
                  </a:cubicBezTo>
                  <a:cubicBezTo>
                    <a:pt x="56" y="228"/>
                    <a:pt x="19" y="191"/>
                    <a:pt x="12" y="136"/>
                  </a:cubicBezTo>
                  <a:cubicBezTo>
                    <a:pt x="0" y="87"/>
                    <a:pt x="25" y="50"/>
                    <a:pt x="62" y="25"/>
                  </a:cubicBezTo>
                  <a:cubicBezTo>
                    <a:pt x="74" y="19"/>
                    <a:pt x="86" y="13"/>
                    <a:pt x="105" y="7"/>
                  </a:cubicBezTo>
                  <a:cubicBezTo>
                    <a:pt x="117" y="7"/>
                    <a:pt x="136" y="0"/>
                    <a:pt x="154" y="7"/>
                  </a:cubicBezTo>
                  <a:cubicBezTo>
                    <a:pt x="197" y="7"/>
                    <a:pt x="240" y="31"/>
                    <a:pt x="253" y="80"/>
                  </a:cubicBezTo>
                  <a:lnTo>
                    <a:pt x="253" y="80"/>
                  </a:lnTo>
                  <a:cubicBezTo>
                    <a:pt x="265" y="117"/>
                    <a:pt x="290" y="148"/>
                    <a:pt x="314" y="185"/>
                  </a:cubicBezTo>
                  <a:cubicBezTo>
                    <a:pt x="339" y="216"/>
                    <a:pt x="370" y="247"/>
                    <a:pt x="382" y="284"/>
                  </a:cubicBezTo>
                  <a:cubicBezTo>
                    <a:pt x="437" y="401"/>
                    <a:pt x="499" y="493"/>
                    <a:pt x="585" y="567"/>
                  </a:cubicBezTo>
                  <a:cubicBezTo>
                    <a:pt x="672" y="641"/>
                    <a:pt x="776" y="696"/>
                    <a:pt x="918" y="727"/>
                  </a:cubicBezTo>
                  <a:cubicBezTo>
                    <a:pt x="1010" y="752"/>
                    <a:pt x="1103" y="764"/>
                    <a:pt x="1189" y="783"/>
                  </a:cubicBezTo>
                  <a:cubicBezTo>
                    <a:pt x="1368" y="813"/>
                    <a:pt x="1546" y="844"/>
                    <a:pt x="1719" y="906"/>
                  </a:cubicBezTo>
                  <a:cubicBezTo>
                    <a:pt x="2008" y="1011"/>
                    <a:pt x="2224" y="1220"/>
                    <a:pt x="2353" y="1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Rubrica Your Next Design – Porta dei Leoni, Micene: il design ha radici  ant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20" y="697074"/>
            <a:ext cx="5932107" cy="41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: Ancient Times by Slidesgo">
  <a:themeElements>
    <a:clrScheme name="Simple Light">
      <a:dk1>
        <a:srgbClr val="343541"/>
      </a:dk1>
      <a:lt1>
        <a:srgbClr val="EFEBE0"/>
      </a:lt1>
      <a:dk2>
        <a:srgbClr val="B2A292"/>
      </a:dk2>
      <a:lt2>
        <a:srgbClr val="E3DAC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35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742</Words>
  <Application>Microsoft Office PowerPoint</Application>
  <PresentationFormat>Presentazione su schermo (16:9)</PresentationFormat>
  <Paragraphs>58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DM Sans</vt:lpstr>
      <vt:lpstr>Calibri-Light</vt:lpstr>
      <vt:lpstr>Anaheim</vt:lpstr>
      <vt:lpstr>Helvetica Neue</vt:lpstr>
      <vt:lpstr>Arial</vt:lpstr>
      <vt:lpstr>Skranji</vt:lpstr>
      <vt:lpstr>Social Studies Subject for High School: Ancient Times by Slidesgo</vt:lpstr>
      <vt:lpstr> Gli Achei o Micenei</vt:lpstr>
      <vt:lpstr>Chi, dove e quando</vt:lpstr>
      <vt:lpstr>Chi, dove e quando</vt:lpstr>
      <vt:lpstr>Chi, dove e quando</vt:lpstr>
      <vt:lpstr>Le attività</vt:lpstr>
      <vt:lpstr>Le attività</vt:lpstr>
      <vt:lpstr>Le attività</vt:lpstr>
      <vt:lpstr>Le attività</vt:lpstr>
      <vt:lpstr>La porta dei leoni a Micene</vt:lpstr>
      <vt:lpstr>La porta dei leoni a Micene</vt:lpstr>
      <vt:lpstr>La società micenea</vt:lpstr>
      <vt:lpstr>La scrittura e la cultura</vt:lpstr>
      <vt:lpstr>La religione</vt:lpstr>
      <vt:lpstr>Tomba a tholos e corredo funebre</vt:lpstr>
      <vt:lpstr>E ora tocca a te!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 for High School: Ancient Times</dc:title>
  <dc:creator>Silvia Di Castro</dc:creator>
  <cp:lastModifiedBy>Account Microsoft</cp:lastModifiedBy>
  <cp:revision>22</cp:revision>
  <dcterms:modified xsi:type="dcterms:W3CDTF">2024-11-05T09:56:23Z</dcterms:modified>
</cp:coreProperties>
</file>