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18"/>
  </p:notesMasterIdLst>
  <p:sldIdLst>
    <p:sldId id="256" r:id="rId2"/>
    <p:sldId id="257" r:id="rId3"/>
    <p:sldId id="309" r:id="rId4"/>
    <p:sldId id="310" r:id="rId5"/>
    <p:sldId id="311" r:id="rId6"/>
    <p:sldId id="259" r:id="rId7"/>
    <p:sldId id="312" r:id="rId8"/>
    <p:sldId id="320" r:id="rId9"/>
    <p:sldId id="313" r:id="rId10"/>
    <p:sldId id="316" r:id="rId11"/>
    <p:sldId id="321" r:id="rId12"/>
    <p:sldId id="314" r:id="rId13"/>
    <p:sldId id="315" r:id="rId14"/>
    <p:sldId id="317" r:id="rId15"/>
    <p:sldId id="318" r:id="rId16"/>
    <p:sldId id="319" r:id="rId17"/>
  </p:sldIdLst>
  <p:sldSz cx="9144000" cy="5143500" type="screen16x9"/>
  <p:notesSz cx="6858000" cy="9144000"/>
  <p:embeddedFontLst>
    <p:embeddedFont>
      <p:font typeface="Concert One" panose="020B0604020202020204" charset="0"/>
      <p:regular r:id="rId19"/>
    </p:embeddedFont>
    <p:embeddedFont>
      <p:font typeface="Cairo" panose="020B0604020202020204" charset="-78"/>
      <p:regular r:id="rId20"/>
      <p:bold r:id="rId21"/>
    </p:embeddedFont>
    <p:embeddedFont>
      <p:font typeface="Work Sans" panose="020B060402020202020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B6FC5F8-8632-4C9E-AE40-9276451FAAAD}">
  <a:tblStyle styleId="{EB6FC5F8-8632-4C9E-AE40-9276451FAAA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01" autoAdjust="0"/>
  </p:normalViewPr>
  <p:slideViewPr>
    <p:cSldViewPr snapToGrid="0">
      <p:cViewPr varScale="1">
        <p:scale>
          <a:sx n="110" d="100"/>
          <a:sy n="110" d="100"/>
        </p:scale>
        <p:origin x="797" y="7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107870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5"/>
        <p:cNvGrpSpPr/>
        <p:nvPr/>
      </p:nvGrpSpPr>
      <p:grpSpPr>
        <a:xfrm>
          <a:off x="0" y="0"/>
          <a:ext cx="0" cy="0"/>
          <a:chOff x="0" y="0"/>
          <a:chExt cx="0" cy="0"/>
        </a:xfrm>
      </p:grpSpPr>
      <p:sp>
        <p:nvSpPr>
          <p:cNvPr id="3266" name="Google Shape;3266;gad78a7a3a5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7" name="Google Shape;3267;gad78a7a3a5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6382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3"/>
        <p:cNvGrpSpPr/>
        <p:nvPr/>
      </p:nvGrpSpPr>
      <p:grpSpPr>
        <a:xfrm>
          <a:off x="0" y="0"/>
          <a:ext cx="0" cy="0"/>
          <a:chOff x="0" y="0"/>
          <a:chExt cx="0" cy="0"/>
        </a:xfrm>
      </p:grpSpPr>
      <p:sp>
        <p:nvSpPr>
          <p:cNvPr id="3344" name="Google Shape;3344;gad8d46d550_0_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5" name="Google Shape;3345;gad8d46d550_0_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5123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3"/>
        <p:cNvGrpSpPr/>
        <p:nvPr/>
      </p:nvGrpSpPr>
      <p:grpSpPr>
        <a:xfrm>
          <a:off x="0" y="0"/>
          <a:ext cx="0" cy="0"/>
          <a:chOff x="0" y="0"/>
          <a:chExt cx="0" cy="0"/>
        </a:xfrm>
      </p:grpSpPr>
      <p:sp>
        <p:nvSpPr>
          <p:cNvPr id="3344" name="Google Shape;3344;gad8d46d550_0_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5" name="Google Shape;3345;gad8d46d550_0_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6296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3"/>
        <p:cNvGrpSpPr/>
        <p:nvPr/>
      </p:nvGrpSpPr>
      <p:grpSpPr>
        <a:xfrm>
          <a:off x="0" y="0"/>
          <a:ext cx="0" cy="0"/>
          <a:chOff x="0" y="0"/>
          <a:chExt cx="0" cy="0"/>
        </a:xfrm>
      </p:grpSpPr>
      <p:sp>
        <p:nvSpPr>
          <p:cNvPr id="3344" name="Google Shape;3344;gad8d46d550_0_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5" name="Google Shape;3345;gad8d46d550_0_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5709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3"/>
        <p:cNvGrpSpPr/>
        <p:nvPr/>
      </p:nvGrpSpPr>
      <p:grpSpPr>
        <a:xfrm>
          <a:off x="0" y="0"/>
          <a:ext cx="0" cy="0"/>
          <a:chOff x="0" y="0"/>
          <a:chExt cx="0" cy="0"/>
        </a:xfrm>
      </p:grpSpPr>
      <p:sp>
        <p:nvSpPr>
          <p:cNvPr id="3344" name="Google Shape;3344;gad8d46d550_0_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5" name="Google Shape;3345;gad8d46d550_0_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0436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7"/>
        <p:cNvGrpSpPr/>
        <p:nvPr/>
      </p:nvGrpSpPr>
      <p:grpSpPr>
        <a:xfrm>
          <a:off x="0" y="0"/>
          <a:ext cx="0" cy="0"/>
          <a:chOff x="0" y="0"/>
          <a:chExt cx="0" cy="0"/>
        </a:xfrm>
      </p:grpSpPr>
      <p:sp>
        <p:nvSpPr>
          <p:cNvPr id="3418" name="Google Shape;3418;gad914cc014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9" name="Google Shape;3419;gad914cc014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579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5400000" flipH="1">
            <a:off x="7374993" y="2991454"/>
            <a:ext cx="2491275" cy="1890143"/>
          </a:xfrm>
          <a:custGeom>
            <a:avLst/>
            <a:gdLst/>
            <a:ahLst/>
            <a:cxnLst/>
            <a:rect l="l" t="t" r="r" b="b"/>
            <a:pathLst>
              <a:path w="25819" h="19589" extrusionOk="0">
                <a:moveTo>
                  <a:pt x="0" y="1"/>
                </a:moveTo>
                <a:lnTo>
                  <a:pt x="0" y="19588"/>
                </a:lnTo>
                <a:cubicBezTo>
                  <a:pt x="25818" y="7194"/>
                  <a:pt x="23110" y="200"/>
                  <a:pt x="23110" y="200"/>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5246219">
            <a:off x="-751574" y="531283"/>
            <a:ext cx="2498218" cy="1155279"/>
          </a:xfrm>
          <a:custGeom>
            <a:avLst/>
            <a:gdLst/>
            <a:ahLst/>
            <a:cxnLst/>
            <a:rect l="l" t="t" r="r" b="b"/>
            <a:pathLst>
              <a:path w="46021" h="21282" extrusionOk="0">
                <a:moveTo>
                  <a:pt x="0" y="1"/>
                </a:moveTo>
                <a:cubicBezTo>
                  <a:pt x="1116" y="10714"/>
                  <a:pt x="5618" y="21281"/>
                  <a:pt x="19424" y="21281"/>
                </a:cubicBezTo>
                <a:cubicBezTo>
                  <a:pt x="21033" y="21281"/>
                  <a:pt x="22768" y="21138"/>
                  <a:pt x="24639" y="20835"/>
                </a:cubicBezTo>
                <a:cubicBezTo>
                  <a:pt x="37232" y="18824"/>
                  <a:pt x="43612" y="10235"/>
                  <a:pt x="46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5184802">
            <a:off x="8044699" y="-588576"/>
            <a:ext cx="1713616" cy="2564703"/>
          </a:xfrm>
          <a:custGeom>
            <a:avLst/>
            <a:gdLst/>
            <a:ahLst/>
            <a:cxnLst/>
            <a:rect l="l" t="t" r="r" b="b"/>
            <a:pathLst>
              <a:path w="23809" h="35634" extrusionOk="0">
                <a:moveTo>
                  <a:pt x="1" y="1"/>
                </a:moveTo>
                <a:lnTo>
                  <a:pt x="1" y="33644"/>
                </a:lnTo>
                <a:cubicBezTo>
                  <a:pt x="2462" y="34826"/>
                  <a:pt x="5199" y="35633"/>
                  <a:pt x="7815" y="35633"/>
                </a:cubicBezTo>
                <a:cubicBezTo>
                  <a:pt x="10126" y="35633"/>
                  <a:pt x="12342" y="35003"/>
                  <a:pt x="14189" y="33445"/>
                </a:cubicBezTo>
                <a:cubicBezTo>
                  <a:pt x="17445" y="30737"/>
                  <a:pt x="19107" y="26035"/>
                  <a:pt x="20286" y="22081"/>
                </a:cubicBezTo>
                <a:cubicBezTo>
                  <a:pt x="22496" y="15020"/>
                  <a:pt x="23543" y="7477"/>
                  <a:pt x="23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65875" y="4134600"/>
            <a:ext cx="1783365" cy="1094651"/>
          </a:xfrm>
          <a:custGeom>
            <a:avLst/>
            <a:gdLst/>
            <a:ahLst/>
            <a:cxnLst/>
            <a:rect l="l" t="t" r="r" b="b"/>
            <a:pathLst>
              <a:path w="38691" h="23749" extrusionOk="0">
                <a:moveTo>
                  <a:pt x="14248" y="1"/>
                </a:moveTo>
                <a:cubicBezTo>
                  <a:pt x="7744" y="1"/>
                  <a:pt x="2143" y="1320"/>
                  <a:pt x="2143" y="1320"/>
                </a:cubicBezTo>
                <a:lnTo>
                  <a:pt x="0" y="23748"/>
                </a:lnTo>
                <a:lnTo>
                  <a:pt x="32397" y="23748"/>
                </a:lnTo>
                <a:cubicBezTo>
                  <a:pt x="38690" y="3732"/>
                  <a:pt x="25190" y="1"/>
                  <a:pt x="142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301002" y="350960"/>
            <a:ext cx="6541850" cy="4434075"/>
          </a:xfrm>
          <a:custGeom>
            <a:avLst/>
            <a:gdLst/>
            <a:ahLst/>
            <a:cxnLst/>
            <a:rect l="l" t="t" r="r" b="b"/>
            <a:pathLst>
              <a:path w="261674" h="177363" extrusionOk="0">
                <a:moveTo>
                  <a:pt x="1300" y="102929"/>
                </a:moveTo>
                <a:cubicBezTo>
                  <a:pt x="-270" y="86533"/>
                  <a:pt x="-1110" y="65092"/>
                  <a:pt x="2927" y="51033"/>
                </a:cubicBezTo>
                <a:cubicBezTo>
                  <a:pt x="6964" y="36974"/>
                  <a:pt x="12851" y="26574"/>
                  <a:pt x="25524" y="18573"/>
                </a:cubicBezTo>
                <a:cubicBezTo>
                  <a:pt x="38197" y="10572"/>
                  <a:pt x="55473" y="5929"/>
                  <a:pt x="78966" y="3027"/>
                </a:cubicBezTo>
                <a:cubicBezTo>
                  <a:pt x="102459" y="125"/>
                  <a:pt x="140692" y="-1076"/>
                  <a:pt x="166483" y="1160"/>
                </a:cubicBezTo>
                <a:cubicBezTo>
                  <a:pt x="192274" y="3396"/>
                  <a:pt x="218505" y="8117"/>
                  <a:pt x="233710" y="16442"/>
                </a:cubicBezTo>
                <a:cubicBezTo>
                  <a:pt x="248915" y="24768"/>
                  <a:pt x="253136" y="38172"/>
                  <a:pt x="257713" y="51113"/>
                </a:cubicBezTo>
                <a:cubicBezTo>
                  <a:pt x="262290" y="64054"/>
                  <a:pt x="262031" y="79426"/>
                  <a:pt x="261173" y="94086"/>
                </a:cubicBezTo>
                <a:cubicBezTo>
                  <a:pt x="260315" y="108747"/>
                  <a:pt x="257840" y="127442"/>
                  <a:pt x="252564" y="139076"/>
                </a:cubicBezTo>
                <a:cubicBezTo>
                  <a:pt x="247288" y="150710"/>
                  <a:pt x="241252" y="157796"/>
                  <a:pt x="229519" y="163889"/>
                </a:cubicBezTo>
                <a:cubicBezTo>
                  <a:pt x="217786" y="169983"/>
                  <a:pt x="201711" y="173485"/>
                  <a:pt x="182166" y="175637"/>
                </a:cubicBezTo>
                <a:cubicBezTo>
                  <a:pt x="162621" y="177789"/>
                  <a:pt x="133946" y="177615"/>
                  <a:pt x="112247" y="176800"/>
                </a:cubicBezTo>
                <a:cubicBezTo>
                  <a:pt x="90548" y="175985"/>
                  <a:pt x="68623" y="175312"/>
                  <a:pt x="51973" y="170747"/>
                </a:cubicBezTo>
                <a:cubicBezTo>
                  <a:pt x="35323" y="166182"/>
                  <a:pt x="20795" y="160714"/>
                  <a:pt x="12349" y="149411"/>
                </a:cubicBezTo>
                <a:cubicBezTo>
                  <a:pt x="3904" y="138108"/>
                  <a:pt x="2870" y="119325"/>
                  <a:pt x="1300" y="102929"/>
                </a:cubicBezTo>
                <a:close/>
              </a:path>
            </a:pathLst>
          </a:custGeom>
          <a:solidFill>
            <a:schemeClr val="accent4"/>
          </a:solidFill>
          <a:ln>
            <a:noFill/>
          </a:ln>
        </p:spPr>
      </p:sp>
      <p:grpSp>
        <p:nvGrpSpPr>
          <p:cNvPr id="14" name="Google Shape;14;p2"/>
          <p:cNvGrpSpPr/>
          <p:nvPr/>
        </p:nvGrpSpPr>
        <p:grpSpPr>
          <a:xfrm rot="9655926">
            <a:off x="7561394" y="194763"/>
            <a:ext cx="1927986" cy="1151024"/>
            <a:chOff x="1684650" y="2006650"/>
            <a:chExt cx="1377325" cy="822275"/>
          </a:xfrm>
        </p:grpSpPr>
        <p:sp>
          <p:nvSpPr>
            <p:cNvPr id="15" name="Google Shape;15;p2"/>
            <p:cNvSpPr/>
            <p:nvPr/>
          </p:nvSpPr>
          <p:spPr>
            <a:xfrm>
              <a:off x="1684650" y="2654175"/>
              <a:ext cx="84750" cy="84750"/>
            </a:xfrm>
            <a:custGeom>
              <a:avLst/>
              <a:gdLst/>
              <a:ahLst/>
              <a:cxnLst/>
              <a:rect l="l" t="t" r="r" b="b"/>
              <a:pathLst>
                <a:path w="3390" h="3390" extrusionOk="0">
                  <a:moveTo>
                    <a:pt x="1446" y="1"/>
                  </a:moveTo>
                  <a:lnTo>
                    <a:pt x="1164" y="964"/>
                  </a:lnTo>
                  <a:lnTo>
                    <a:pt x="134" y="831"/>
                  </a:lnTo>
                  <a:lnTo>
                    <a:pt x="748" y="1662"/>
                  </a:lnTo>
                  <a:lnTo>
                    <a:pt x="1" y="2343"/>
                  </a:lnTo>
                  <a:lnTo>
                    <a:pt x="1031" y="2343"/>
                  </a:lnTo>
                  <a:lnTo>
                    <a:pt x="1031" y="3390"/>
                  </a:lnTo>
                  <a:lnTo>
                    <a:pt x="1729" y="2626"/>
                  </a:lnTo>
                  <a:lnTo>
                    <a:pt x="2559" y="3257"/>
                  </a:lnTo>
                  <a:lnTo>
                    <a:pt x="2410" y="2210"/>
                  </a:lnTo>
                  <a:lnTo>
                    <a:pt x="3390" y="1928"/>
                  </a:lnTo>
                  <a:lnTo>
                    <a:pt x="2493" y="1446"/>
                  </a:lnTo>
                  <a:lnTo>
                    <a:pt x="2908" y="482"/>
                  </a:lnTo>
                  <a:lnTo>
                    <a:pt x="1928" y="898"/>
                  </a:lnTo>
                  <a:lnTo>
                    <a:pt x="144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243300" y="2465600"/>
              <a:ext cx="86825" cy="84775"/>
            </a:xfrm>
            <a:custGeom>
              <a:avLst/>
              <a:gdLst/>
              <a:ahLst/>
              <a:cxnLst/>
              <a:rect l="l" t="t" r="r" b="b"/>
              <a:pathLst>
                <a:path w="3473" h="3391" extrusionOk="0">
                  <a:moveTo>
                    <a:pt x="1529" y="1"/>
                  </a:moveTo>
                  <a:lnTo>
                    <a:pt x="1246" y="964"/>
                  </a:lnTo>
                  <a:lnTo>
                    <a:pt x="216" y="748"/>
                  </a:lnTo>
                  <a:lnTo>
                    <a:pt x="831" y="1662"/>
                  </a:lnTo>
                  <a:lnTo>
                    <a:pt x="0" y="2277"/>
                  </a:lnTo>
                  <a:lnTo>
                    <a:pt x="1113" y="2343"/>
                  </a:lnTo>
                  <a:lnTo>
                    <a:pt x="1113" y="3390"/>
                  </a:lnTo>
                  <a:lnTo>
                    <a:pt x="1811" y="2626"/>
                  </a:lnTo>
                  <a:lnTo>
                    <a:pt x="2642" y="3241"/>
                  </a:lnTo>
                  <a:lnTo>
                    <a:pt x="2426" y="2211"/>
                  </a:lnTo>
                  <a:lnTo>
                    <a:pt x="3473" y="1928"/>
                  </a:lnTo>
                  <a:lnTo>
                    <a:pt x="2575" y="1446"/>
                  </a:lnTo>
                  <a:lnTo>
                    <a:pt x="2991" y="483"/>
                  </a:lnTo>
                  <a:lnTo>
                    <a:pt x="2011" y="898"/>
                  </a:lnTo>
                  <a:lnTo>
                    <a:pt x="152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826275" y="2456875"/>
              <a:ext cx="43225" cy="43225"/>
            </a:xfrm>
            <a:custGeom>
              <a:avLst/>
              <a:gdLst/>
              <a:ahLst/>
              <a:cxnLst/>
              <a:rect l="l" t="t" r="r" b="b"/>
              <a:pathLst>
                <a:path w="1729" h="1729" extrusionOk="0">
                  <a:moveTo>
                    <a:pt x="566" y="1"/>
                  </a:moveTo>
                  <a:lnTo>
                    <a:pt x="483" y="549"/>
                  </a:lnTo>
                  <a:lnTo>
                    <a:pt x="1" y="549"/>
                  </a:lnTo>
                  <a:lnTo>
                    <a:pt x="416" y="898"/>
                  </a:lnTo>
                  <a:lnTo>
                    <a:pt x="67" y="1313"/>
                  </a:lnTo>
                  <a:lnTo>
                    <a:pt x="632" y="1247"/>
                  </a:lnTo>
                  <a:lnTo>
                    <a:pt x="765" y="1729"/>
                  </a:lnTo>
                  <a:lnTo>
                    <a:pt x="981" y="1247"/>
                  </a:lnTo>
                  <a:lnTo>
                    <a:pt x="1463" y="1513"/>
                  </a:lnTo>
                  <a:lnTo>
                    <a:pt x="1247" y="965"/>
                  </a:lnTo>
                  <a:lnTo>
                    <a:pt x="1729" y="765"/>
                  </a:lnTo>
                  <a:lnTo>
                    <a:pt x="1247" y="616"/>
                  </a:lnTo>
                  <a:lnTo>
                    <a:pt x="1313" y="67"/>
                  </a:lnTo>
                  <a:lnTo>
                    <a:pt x="898" y="416"/>
                  </a:lnTo>
                  <a:lnTo>
                    <a:pt x="56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302275" y="2730175"/>
              <a:ext cx="44875" cy="43225"/>
            </a:xfrm>
            <a:custGeom>
              <a:avLst/>
              <a:gdLst/>
              <a:ahLst/>
              <a:cxnLst/>
              <a:rect l="l" t="t" r="r" b="b"/>
              <a:pathLst>
                <a:path w="1795" h="1729" extrusionOk="0">
                  <a:moveTo>
                    <a:pt x="549" y="1"/>
                  </a:moveTo>
                  <a:lnTo>
                    <a:pt x="549" y="483"/>
                  </a:lnTo>
                  <a:lnTo>
                    <a:pt x="0" y="549"/>
                  </a:lnTo>
                  <a:lnTo>
                    <a:pt x="416" y="898"/>
                  </a:lnTo>
                  <a:lnTo>
                    <a:pt x="67" y="1313"/>
                  </a:lnTo>
                  <a:lnTo>
                    <a:pt x="632" y="1247"/>
                  </a:lnTo>
                  <a:lnTo>
                    <a:pt x="765" y="1729"/>
                  </a:lnTo>
                  <a:lnTo>
                    <a:pt x="1047" y="1247"/>
                  </a:lnTo>
                  <a:lnTo>
                    <a:pt x="1529" y="1463"/>
                  </a:lnTo>
                  <a:lnTo>
                    <a:pt x="1313" y="964"/>
                  </a:lnTo>
                  <a:lnTo>
                    <a:pt x="1795" y="765"/>
                  </a:lnTo>
                  <a:lnTo>
                    <a:pt x="1246" y="632"/>
                  </a:lnTo>
                  <a:lnTo>
                    <a:pt x="1379" y="67"/>
                  </a:lnTo>
                  <a:lnTo>
                    <a:pt x="898"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165625" y="2706100"/>
              <a:ext cx="43225" cy="44875"/>
            </a:xfrm>
            <a:custGeom>
              <a:avLst/>
              <a:gdLst/>
              <a:ahLst/>
              <a:cxnLst/>
              <a:rect l="l" t="t" r="r" b="b"/>
              <a:pathLst>
                <a:path w="1729" h="1795" extrusionOk="0">
                  <a:moveTo>
                    <a:pt x="549" y="0"/>
                  </a:moveTo>
                  <a:lnTo>
                    <a:pt x="549" y="549"/>
                  </a:lnTo>
                  <a:lnTo>
                    <a:pt x="0" y="549"/>
                  </a:lnTo>
                  <a:lnTo>
                    <a:pt x="416" y="897"/>
                  </a:lnTo>
                  <a:lnTo>
                    <a:pt x="67" y="1379"/>
                  </a:lnTo>
                  <a:lnTo>
                    <a:pt x="67" y="1379"/>
                  </a:lnTo>
                  <a:lnTo>
                    <a:pt x="615" y="1246"/>
                  </a:lnTo>
                  <a:lnTo>
                    <a:pt x="765" y="1795"/>
                  </a:lnTo>
                  <a:lnTo>
                    <a:pt x="964" y="1313"/>
                  </a:lnTo>
                  <a:lnTo>
                    <a:pt x="1529" y="1512"/>
                  </a:lnTo>
                  <a:lnTo>
                    <a:pt x="1529" y="1512"/>
                  </a:lnTo>
                  <a:lnTo>
                    <a:pt x="1246" y="1030"/>
                  </a:lnTo>
                  <a:lnTo>
                    <a:pt x="1728" y="765"/>
                  </a:lnTo>
                  <a:lnTo>
                    <a:pt x="1246" y="615"/>
                  </a:lnTo>
                  <a:lnTo>
                    <a:pt x="1313" y="133"/>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836675" y="2709425"/>
              <a:ext cx="45300" cy="43225"/>
            </a:xfrm>
            <a:custGeom>
              <a:avLst/>
              <a:gdLst/>
              <a:ahLst/>
              <a:cxnLst/>
              <a:rect l="l" t="t" r="r" b="b"/>
              <a:pathLst>
                <a:path w="1812" h="1729" extrusionOk="0">
                  <a:moveTo>
                    <a:pt x="565" y="0"/>
                  </a:moveTo>
                  <a:lnTo>
                    <a:pt x="565" y="482"/>
                  </a:lnTo>
                  <a:lnTo>
                    <a:pt x="0" y="548"/>
                  </a:lnTo>
                  <a:lnTo>
                    <a:pt x="416" y="897"/>
                  </a:lnTo>
                  <a:lnTo>
                    <a:pt x="150" y="1313"/>
                  </a:lnTo>
                  <a:lnTo>
                    <a:pt x="150" y="1313"/>
                  </a:lnTo>
                  <a:lnTo>
                    <a:pt x="632" y="1246"/>
                  </a:lnTo>
                  <a:lnTo>
                    <a:pt x="765" y="1728"/>
                  </a:lnTo>
                  <a:lnTo>
                    <a:pt x="1047" y="1246"/>
                  </a:lnTo>
                  <a:lnTo>
                    <a:pt x="1529" y="1462"/>
                  </a:lnTo>
                  <a:lnTo>
                    <a:pt x="1313" y="964"/>
                  </a:lnTo>
                  <a:lnTo>
                    <a:pt x="1811" y="764"/>
                  </a:lnTo>
                  <a:lnTo>
                    <a:pt x="1246" y="632"/>
                  </a:lnTo>
                  <a:lnTo>
                    <a:pt x="1396" y="67"/>
                  </a:lnTo>
                  <a:lnTo>
                    <a:pt x="897" y="349"/>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87450" y="2333950"/>
              <a:ext cx="43200" cy="43225"/>
            </a:xfrm>
            <a:custGeom>
              <a:avLst/>
              <a:gdLst/>
              <a:ahLst/>
              <a:cxnLst/>
              <a:rect l="l" t="t" r="r" b="b"/>
              <a:pathLst>
                <a:path w="1728" h="1729" extrusionOk="0">
                  <a:moveTo>
                    <a:pt x="548" y="0"/>
                  </a:moveTo>
                  <a:lnTo>
                    <a:pt x="548" y="549"/>
                  </a:lnTo>
                  <a:lnTo>
                    <a:pt x="0" y="549"/>
                  </a:lnTo>
                  <a:lnTo>
                    <a:pt x="415" y="897"/>
                  </a:lnTo>
                  <a:lnTo>
                    <a:pt x="67" y="1313"/>
                  </a:lnTo>
                  <a:lnTo>
                    <a:pt x="615" y="1246"/>
                  </a:lnTo>
                  <a:lnTo>
                    <a:pt x="764" y="1728"/>
                  </a:lnTo>
                  <a:lnTo>
                    <a:pt x="964" y="1313"/>
                  </a:lnTo>
                  <a:lnTo>
                    <a:pt x="1512" y="1529"/>
                  </a:lnTo>
                  <a:lnTo>
                    <a:pt x="1246" y="1030"/>
                  </a:lnTo>
                  <a:lnTo>
                    <a:pt x="1728" y="765"/>
                  </a:lnTo>
                  <a:lnTo>
                    <a:pt x="1246" y="615"/>
                  </a:lnTo>
                  <a:lnTo>
                    <a:pt x="1313" y="67"/>
                  </a:lnTo>
                  <a:lnTo>
                    <a:pt x="1313" y="67"/>
                  </a:lnTo>
                  <a:lnTo>
                    <a:pt x="897" y="416"/>
                  </a:lnTo>
                  <a:lnTo>
                    <a:pt x="54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738225" y="2496750"/>
              <a:ext cx="86425" cy="169500"/>
            </a:xfrm>
            <a:custGeom>
              <a:avLst/>
              <a:gdLst/>
              <a:ahLst/>
              <a:cxnLst/>
              <a:rect l="l" t="t" r="r" b="b"/>
              <a:pathLst>
                <a:path w="3457" h="6780" fill="none" extrusionOk="0">
                  <a:moveTo>
                    <a:pt x="1" y="6779"/>
                  </a:moveTo>
                  <a:lnTo>
                    <a:pt x="3457"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840400" y="2500075"/>
              <a:ext cx="12075" cy="198975"/>
            </a:xfrm>
            <a:custGeom>
              <a:avLst/>
              <a:gdLst/>
              <a:ahLst/>
              <a:cxnLst/>
              <a:rect l="l" t="t" r="r" b="b"/>
              <a:pathLst>
                <a:path w="483" h="7959" fill="none" extrusionOk="0">
                  <a:moveTo>
                    <a:pt x="1" y="1"/>
                  </a:moveTo>
                  <a:lnTo>
                    <a:pt x="483" y="795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755275" y="2716475"/>
              <a:ext cx="78100" cy="13725"/>
            </a:xfrm>
            <a:custGeom>
              <a:avLst/>
              <a:gdLst/>
              <a:ahLst/>
              <a:cxnLst/>
              <a:rect l="l" t="t" r="r" b="b"/>
              <a:pathLst>
                <a:path w="3124" h="549" fill="none" extrusionOk="0">
                  <a:moveTo>
                    <a:pt x="0" y="1"/>
                  </a:moveTo>
                  <a:lnTo>
                    <a:pt x="3123" y="54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854125" y="2358025"/>
              <a:ext cx="124625" cy="97225"/>
            </a:xfrm>
            <a:custGeom>
              <a:avLst/>
              <a:gdLst/>
              <a:ahLst/>
              <a:cxnLst/>
              <a:rect l="l" t="t" r="r" b="b"/>
              <a:pathLst>
                <a:path w="4985" h="3889" fill="none" extrusionOk="0">
                  <a:moveTo>
                    <a:pt x="0" y="3889"/>
                  </a:moveTo>
                  <a:lnTo>
                    <a:pt x="4984"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881950" y="2473925"/>
              <a:ext cx="365100" cy="33250"/>
            </a:xfrm>
            <a:custGeom>
              <a:avLst/>
              <a:gdLst/>
              <a:ahLst/>
              <a:cxnLst/>
              <a:rect l="l" t="t" r="r" b="b"/>
              <a:pathLst>
                <a:path w="14604" h="1330" fill="none" extrusionOk="0">
                  <a:moveTo>
                    <a:pt x="0" y="0"/>
                  </a:moveTo>
                  <a:lnTo>
                    <a:pt x="14604" y="132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030625" y="2365100"/>
              <a:ext cx="212700" cy="117575"/>
            </a:xfrm>
            <a:custGeom>
              <a:avLst/>
              <a:gdLst/>
              <a:ahLst/>
              <a:cxnLst/>
              <a:rect l="l" t="t" r="r" b="b"/>
              <a:pathLst>
                <a:path w="8508" h="4703" fill="none" extrusionOk="0">
                  <a:moveTo>
                    <a:pt x="8507" y="4702"/>
                  </a:moveTo>
                  <a:lnTo>
                    <a:pt x="1"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203825" y="2555325"/>
              <a:ext cx="64000" cy="145400"/>
            </a:xfrm>
            <a:custGeom>
              <a:avLst/>
              <a:gdLst/>
              <a:ahLst/>
              <a:cxnLst/>
              <a:rect l="l" t="t" r="r" b="b"/>
              <a:pathLst>
                <a:path w="2560" h="5816" fill="none" extrusionOk="0">
                  <a:moveTo>
                    <a:pt x="1" y="5815"/>
                  </a:moveTo>
                  <a:lnTo>
                    <a:pt x="2559"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295200" y="2548675"/>
              <a:ext cx="29525" cy="176550"/>
            </a:xfrm>
            <a:custGeom>
              <a:avLst/>
              <a:gdLst/>
              <a:ahLst/>
              <a:cxnLst/>
              <a:rect l="l" t="t" r="r" b="b"/>
              <a:pathLst>
                <a:path w="1181" h="7062" fill="none" extrusionOk="0">
                  <a:moveTo>
                    <a:pt x="1" y="1"/>
                  </a:moveTo>
                  <a:lnTo>
                    <a:pt x="1181" y="7062"/>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208825" y="2735575"/>
              <a:ext cx="90150" cy="13750"/>
            </a:xfrm>
            <a:custGeom>
              <a:avLst/>
              <a:gdLst/>
              <a:ahLst/>
              <a:cxnLst/>
              <a:rect l="l" t="t" r="r" b="b"/>
              <a:pathLst>
                <a:path w="3606" h="550" fill="none" extrusionOk="0">
                  <a:moveTo>
                    <a:pt x="3605" y="549"/>
                  </a:moveTo>
                  <a:lnTo>
                    <a:pt x="0"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397375" y="2006650"/>
              <a:ext cx="372175" cy="472700"/>
            </a:xfrm>
            <a:custGeom>
              <a:avLst/>
              <a:gdLst/>
              <a:ahLst/>
              <a:cxnLst/>
              <a:rect l="l" t="t" r="r" b="b"/>
              <a:pathLst>
                <a:path w="14887" h="18908" fill="none" extrusionOk="0">
                  <a:moveTo>
                    <a:pt x="5135" y="1"/>
                  </a:moveTo>
                  <a:cubicBezTo>
                    <a:pt x="3257" y="1"/>
                    <a:pt x="1529" y="565"/>
                    <a:pt x="1" y="1463"/>
                  </a:cubicBezTo>
                  <a:lnTo>
                    <a:pt x="416" y="1463"/>
                  </a:lnTo>
                  <a:cubicBezTo>
                    <a:pt x="4919" y="1463"/>
                    <a:pt x="8524" y="5134"/>
                    <a:pt x="8524" y="9637"/>
                  </a:cubicBezTo>
                  <a:cubicBezTo>
                    <a:pt x="8524" y="12610"/>
                    <a:pt x="6929" y="15235"/>
                    <a:pt x="4503" y="16697"/>
                  </a:cubicBezTo>
                  <a:cubicBezTo>
                    <a:pt x="3889" y="17113"/>
                    <a:pt x="3191" y="17445"/>
                    <a:pt x="2360" y="17728"/>
                  </a:cubicBezTo>
                  <a:cubicBezTo>
                    <a:pt x="2144" y="17794"/>
                    <a:pt x="1878" y="17860"/>
                    <a:pt x="1662" y="18010"/>
                  </a:cubicBezTo>
                  <a:cubicBezTo>
                    <a:pt x="1729" y="18076"/>
                    <a:pt x="1812" y="18143"/>
                    <a:pt x="1878" y="18143"/>
                  </a:cubicBezTo>
                  <a:cubicBezTo>
                    <a:pt x="3191" y="18691"/>
                    <a:pt x="4570" y="18907"/>
                    <a:pt x="5965" y="18774"/>
                  </a:cubicBezTo>
                  <a:cubicBezTo>
                    <a:pt x="7826" y="18625"/>
                    <a:pt x="9421" y="17944"/>
                    <a:pt x="10866" y="16764"/>
                  </a:cubicBezTo>
                  <a:cubicBezTo>
                    <a:pt x="13508" y="14621"/>
                    <a:pt x="14887" y="11298"/>
                    <a:pt x="14604" y="7975"/>
                  </a:cubicBezTo>
                  <a:cubicBezTo>
                    <a:pt x="13857" y="3473"/>
                    <a:pt x="9903" y="1"/>
                    <a:pt x="5135" y="1"/>
                  </a:cubicBezTo>
                  <a:close/>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737025" y="2487600"/>
              <a:ext cx="9300" cy="6725"/>
            </a:xfrm>
            <a:custGeom>
              <a:avLst/>
              <a:gdLst/>
              <a:ahLst/>
              <a:cxnLst/>
              <a:rect l="l" t="t" r="r" b="b"/>
              <a:pathLst>
                <a:path w="372" h="269" extrusionOk="0">
                  <a:moveTo>
                    <a:pt x="216" y="0"/>
                  </a:moveTo>
                  <a:cubicBezTo>
                    <a:pt x="124" y="0"/>
                    <a:pt x="1" y="109"/>
                    <a:pt x="55" y="217"/>
                  </a:cubicBezTo>
                  <a:cubicBezTo>
                    <a:pt x="87" y="253"/>
                    <a:pt x="123" y="268"/>
                    <a:pt x="159" y="268"/>
                  </a:cubicBezTo>
                  <a:cubicBezTo>
                    <a:pt x="271" y="268"/>
                    <a:pt x="372" y="119"/>
                    <a:pt x="271" y="18"/>
                  </a:cubicBezTo>
                  <a:cubicBezTo>
                    <a:pt x="256" y="6"/>
                    <a:pt x="236" y="0"/>
                    <a:pt x="21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290650" y="2765450"/>
              <a:ext cx="9025" cy="6000"/>
            </a:xfrm>
            <a:custGeom>
              <a:avLst/>
              <a:gdLst/>
              <a:ahLst/>
              <a:cxnLst/>
              <a:rect l="l" t="t" r="r" b="b"/>
              <a:pathLst>
                <a:path w="361" h="240" extrusionOk="0">
                  <a:moveTo>
                    <a:pt x="189" y="0"/>
                  </a:moveTo>
                  <a:cubicBezTo>
                    <a:pt x="100" y="0"/>
                    <a:pt x="0" y="135"/>
                    <a:pt x="50" y="185"/>
                  </a:cubicBezTo>
                  <a:cubicBezTo>
                    <a:pt x="89" y="224"/>
                    <a:pt x="135" y="240"/>
                    <a:pt x="177" y="240"/>
                  </a:cubicBezTo>
                  <a:cubicBezTo>
                    <a:pt x="280" y="240"/>
                    <a:pt x="360" y="146"/>
                    <a:pt x="266" y="52"/>
                  </a:cubicBezTo>
                  <a:cubicBezTo>
                    <a:pt x="245" y="15"/>
                    <a:pt x="218" y="0"/>
                    <a:pt x="18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517900" y="2789850"/>
              <a:ext cx="16900" cy="11475"/>
            </a:xfrm>
            <a:custGeom>
              <a:avLst/>
              <a:gdLst/>
              <a:ahLst/>
              <a:cxnLst/>
              <a:rect l="l" t="t" r="r" b="b"/>
              <a:pathLst>
                <a:path w="676" h="459" extrusionOk="0">
                  <a:moveTo>
                    <a:pt x="334" y="0"/>
                  </a:moveTo>
                  <a:cubicBezTo>
                    <a:pt x="162" y="0"/>
                    <a:pt x="0" y="230"/>
                    <a:pt x="98" y="388"/>
                  </a:cubicBezTo>
                  <a:cubicBezTo>
                    <a:pt x="151" y="438"/>
                    <a:pt x="217" y="459"/>
                    <a:pt x="283" y="459"/>
                  </a:cubicBezTo>
                  <a:cubicBezTo>
                    <a:pt x="481" y="459"/>
                    <a:pt x="675" y="268"/>
                    <a:pt x="513" y="106"/>
                  </a:cubicBezTo>
                  <a:cubicBezTo>
                    <a:pt x="460" y="31"/>
                    <a:pt x="396" y="0"/>
                    <a:pt x="334"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63050" y="2274925"/>
              <a:ext cx="16050" cy="11725"/>
            </a:xfrm>
            <a:custGeom>
              <a:avLst/>
              <a:gdLst/>
              <a:ahLst/>
              <a:cxnLst/>
              <a:rect l="l" t="t" r="r" b="b"/>
              <a:pathLst>
                <a:path w="642" h="469" extrusionOk="0">
                  <a:moveTo>
                    <a:pt x="368" y="0"/>
                  </a:moveTo>
                  <a:cubicBezTo>
                    <a:pt x="203" y="0"/>
                    <a:pt x="0" y="200"/>
                    <a:pt x="151" y="351"/>
                  </a:cubicBezTo>
                  <a:cubicBezTo>
                    <a:pt x="215" y="434"/>
                    <a:pt x="288" y="468"/>
                    <a:pt x="355" y="468"/>
                  </a:cubicBezTo>
                  <a:cubicBezTo>
                    <a:pt x="517" y="468"/>
                    <a:pt x="641" y="268"/>
                    <a:pt x="500" y="69"/>
                  </a:cubicBezTo>
                  <a:cubicBezTo>
                    <a:pt x="468" y="21"/>
                    <a:pt x="420" y="0"/>
                    <a:pt x="36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753350" y="2650150"/>
              <a:ext cx="21875" cy="15825"/>
            </a:xfrm>
            <a:custGeom>
              <a:avLst/>
              <a:gdLst/>
              <a:ahLst/>
              <a:cxnLst/>
              <a:rect l="l" t="t" r="r" b="b"/>
              <a:pathLst>
                <a:path w="875" h="633" extrusionOk="0">
                  <a:moveTo>
                    <a:pt x="500" y="1"/>
                  </a:moveTo>
                  <a:cubicBezTo>
                    <a:pt x="254" y="1"/>
                    <a:pt x="1" y="294"/>
                    <a:pt x="166" y="510"/>
                  </a:cubicBezTo>
                  <a:cubicBezTo>
                    <a:pt x="239" y="597"/>
                    <a:pt x="326" y="633"/>
                    <a:pt x="411" y="633"/>
                  </a:cubicBezTo>
                  <a:cubicBezTo>
                    <a:pt x="652" y="633"/>
                    <a:pt x="874" y="341"/>
                    <a:pt x="714" y="95"/>
                  </a:cubicBezTo>
                  <a:cubicBezTo>
                    <a:pt x="652" y="29"/>
                    <a:pt x="576" y="1"/>
                    <a:pt x="50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036175" y="2510775"/>
              <a:ext cx="25800" cy="23500"/>
            </a:xfrm>
            <a:custGeom>
              <a:avLst/>
              <a:gdLst/>
              <a:ahLst/>
              <a:cxnLst/>
              <a:rect l="l" t="t" r="r" b="b"/>
              <a:pathLst>
                <a:path w="1032" h="940" extrusionOk="0">
                  <a:moveTo>
                    <a:pt x="529" y="1"/>
                  </a:moveTo>
                  <a:cubicBezTo>
                    <a:pt x="427" y="1"/>
                    <a:pt x="329" y="38"/>
                    <a:pt x="267" y="121"/>
                  </a:cubicBezTo>
                  <a:cubicBezTo>
                    <a:pt x="67" y="271"/>
                    <a:pt x="1" y="536"/>
                    <a:pt x="200" y="752"/>
                  </a:cubicBezTo>
                  <a:cubicBezTo>
                    <a:pt x="287" y="868"/>
                    <a:pt x="413" y="939"/>
                    <a:pt x="546" y="939"/>
                  </a:cubicBezTo>
                  <a:cubicBezTo>
                    <a:pt x="642" y="939"/>
                    <a:pt x="741" y="902"/>
                    <a:pt x="832" y="819"/>
                  </a:cubicBezTo>
                  <a:cubicBezTo>
                    <a:pt x="1031" y="686"/>
                    <a:pt x="1031" y="404"/>
                    <a:pt x="898" y="188"/>
                  </a:cubicBezTo>
                  <a:cubicBezTo>
                    <a:pt x="821" y="72"/>
                    <a:pt x="671" y="1"/>
                    <a:pt x="52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837225" y="2524725"/>
              <a:ext cx="34500" cy="30200"/>
            </a:xfrm>
            <a:custGeom>
              <a:avLst/>
              <a:gdLst/>
              <a:ahLst/>
              <a:cxnLst/>
              <a:rect l="l" t="t" r="r" b="b"/>
              <a:pathLst>
                <a:path w="1380" h="1208" extrusionOk="0">
                  <a:moveTo>
                    <a:pt x="663" y="0"/>
                  </a:moveTo>
                  <a:cubicBezTo>
                    <a:pt x="539" y="0"/>
                    <a:pt x="420" y="41"/>
                    <a:pt x="333" y="128"/>
                  </a:cubicBezTo>
                  <a:cubicBezTo>
                    <a:pt x="67" y="327"/>
                    <a:pt x="1" y="743"/>
                    <a:pt x="200" y="959"/>
                  </a:cubicBezTo>
                  <a:cubicBezTo>
                    <a:pt x="331" y="1120"/>
                    <a:pt x="535" y="1207"/>
                    <a:pt x="720" y="1207"/>
                  </a:cubicBezTo>
                  <a:cubicBezTo>
                    <a:pt x="840" y="1207"/>
                    <a:pt x="952" y="1170"/>
                    <a:pt x="1031" y="1092"/>
                  </a:cubicBezTo>
                  <a:cubicBezTo>
                    <a:pt x="1313" y="876"/>
                    <a:pt x="1380" y="460"/>
                    <a:pt x="1164" y="261"/>
                  </a:cubicBezTo>
                  <a:cubicBezTo>
                    <a:pt x="1045" y="92"/>
                    <a:pt x="848" y="0"/>
                    <a:pt x="66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482125" y="2656275"/>
              <a:ext cx="33250" cy="30300"/>
            </a:xfrm>
            <a:custGeom>
              <a:avLst/>
              <a:gdLst/>
              <a:ahLst/>
              <a:cxnLst/>
              <a:rect l="l" t="t" r="r" b="b"/>
              <a:pathLst>
                <a:path w="1330" h="1212" extrusionOk="0">
                  <a:moveTo>
                    <a:pt x="601" y="1"/>
                  </a:moveTo>
                  <a:cubicBezTo>
                    <a:pt x="481" y="1"/>
                    <a:pt x="367" y="38"/>
                    <a:pt x="283" y="116"/>
                  </a:cubicBezTo>
                  <a:cubicBezTo>
                    <a:pt x="0" y="332"/>
                    <a:pt x="0" y="747"/>
                    <a:pt x="216" y="947"/>
                  </a:cubicBezTo>
                  <a:cubicBezTo>
                    <a:pt x="297" y="1119"/>
                    <a:pt x="484" y="1211"/>
                    <a:pt x="681" y="1211"/>
                  </a:cubicBezTo>
                  <a:cubicBezTo>
                    <a:pt x="807" y="1211"/>
                    <a:pt x="937" y="1174"/>
                    <a:pt x="1047" y="1096"/>
                  </a:cubicBezTo>
                  <a:cubicBezTo>
                    <a:pt x="1246" y="880"/>
                    <a:pt x="1329" y="465"/>
                    <a:pt x="1113" y="265"/>
                  </a:cubicBezTo>
                  <a:cubicBezTo>
                    <a:pt x="992" y="93"/>
                    <a:pt x="789" y="1"/>
                    <a:pt x="60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005025" y="2410500"/>
              <a:ext cx="37825" cy="33825"/>
            </a:xfrm>
            <a:custGeom>
              <a:avLst/>
              <a:gdLst/>
              <a:ahLst/>
              <a:cxnLst/>
              <a:rect l="l" t="t" r="r" b="b"/>
              <a:pathLst>
                <a:path w="1513" h="1353" extrusionOk="0">
                  <a:moveTo>
                    <a:pt x="724" y="0"/>
                  </a:moveTo>
                  <a:cubicBezTo>
                    <a:pt x="587" y="0"/>
                    <a:pt x="457" y="41"/>
                    <a:pt x="350" y="128"/>
                  </a:cubicBezTo>
                  <a:cubicBezTo>
                    <a:pt x="67" y="394"/>
                    <a:pt x="1" y="809"/>
                    <a:pt x="200" y="1092"/>
                  </a:cubicBezTo>
                  <a:cubicBezTo>
                    <a:pt x="369" y="1261"/>
                    <a:pt x="586" y="1353"/>
                    <a:pt x="793" y="1353"/>
                  </a:cubicBezTo>
                  <a:cubicBezTo>
                    <a:pt x="932" y="1353"/>
                    <a:pt x="1067" y="1311"/>
                    <a:pt x="1181" y="1225"/>
                  </a:cubicBezTo>
                  <a:cubicBezTo>
                    <a:pt x="1446" y="959"/>
                    <a:pt x="1513" y="543"/>
                    <a:pt x="1313" y="261"/>
                  </a:cubicBezTo>
                  <a:cubicBezTo>
                    <a:pt x="1144" y="92"/>
                    <a:pt x="928" y="0"/>
                    <a:pt x="724"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430125" y="2817375"/>
              <a:ext cx="16275" cy="11550"/>
            </a:xfrm>
            <a:custGeom>
              <a:avLst/>
              <a:gdLst/>
              <a:ahLst/>
              <a:cxnLst/>
              <a:rect l="l" t="t" r="r" b="b"/>
              <a:pathLst>
                <a:path w="651" h="462" extrusionOk="0">
                  <a:moveTo>
                    <a:pt x="294" y="1"/>
                  </a:moveTo>
                  <a:cubicBezTo>
                    <a:pt x="129" y="1"/>
                    <a:pt x="1" y="196"/>
                    <a:pt x="153" y="384"/>
                  </a:cubicBezTo>
                  <a:cubicBezTo>
                    <a:pt x="204" y="439"/>
                    <a:pt x="264" y="462"/>
                    <a:pt x="323" y="462"/>
                  </a:cubicBezTo>
                  <a:cubicBezTo>
                    <a:pt x="494" y="462"/>
                    <a:pt x="651" y="267"/>
                    <a:pt x="502" y="118"/>
                  </a:cubicBezTo>
                  <a:cubicBezTo>
                    <a:pt x="438" y="35"/>
                    <a:pt x="363" y="1"/>
                    <a:pt x="29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828125" y="2487775"/>
              <a:ext cx="16000" cy="11750"/>
            </a:xfrm>
            <a:custGeom>
              <a:avLst/>
              <a:gdLst/>
              <a:ahLst/>
              <a:cxnLst/>
              <a:rect l="l" t="t" r="r" b="b"/>
              <a:pathLst>
                <a:path w="640" h="470" extrusionOk="0">
                  <a:moveTo>
                    <a:pt x="322" y="0"/>
                  </a:moveTo>
                  <a:cubicBezTo>
                    <a:pt x="148" y="0"/>
                    <a:pt x="0" y="199"/>
                    <a:pt x="149" y="360"/>
                  </a:cubicBezTo>
                  <a:cubicBezTo>
                    <a:pt x="212" y="437"/>
                    <a:pt x="285" y="470"/>
                    <a:pt x="351" y="470"/>
                  </a:cubicBezTo>
                  <a:cubicBezTo>
                    <a:pt x="513" y="470"/>
                    <a:pt x="639" y="278"/>
                    <a:pt x="498" y="77"/>
                  </a:cubicBezTo>
                  <a:cubicBezTo>
                    <a:pt x="443" y="23"/>
                    <a:pt x="381" y="0"/>
                    <a:pt x="32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585000" y="2587900"/>
              <a:ext cx="28100" cy="20025"/>
            </a:xfrm>
            <a:custGeom>
              <a:avLst/>
              <a:gdLst/>
              <a:ahLst/>
              <a:cxnLst/>
              <a:rect l="l" t="t" r="r" b="b"/>
              <a:pathLst>
                <a:path w="1124" h="801" extrusionOk="0">
                  <a:moveTo>
                    <a:pt x="559" y="0"/>
                  </a:moveTo>
                  <a:cubicBezTo>
                    <a:pt x="267" y="0"/>
                    <a:pt x="0" y="338"/>
                    <a:pt x="255" y="641"/>
                  </a:cubicBezTo>
                  <a:cubicBezTo>
                    <a:pt x="349" y="754"/>
                    <a:pt x="463" y="800"/>
                    <a:pt x="572" y="800"/>
                  </a:cubicBezTo>
                  <a:cubicBezTo>
                    <a:pt x="866" y="800"/>
                    <a:pt x="1124" y="462"/>
                    <a:pt x="869" y="159"/>
                  </a:cubicBezTo>
                  <a:cubicBezTo>
                    <a:pt x="779" y="47"/>
                    <a:pt x="667" y="0"/>
                    <a:pt x="55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594675" y="2755125"/>
              <a:ext cx="39900" cy="34875"/>
            </a:xfrm>
            <a:custGeom>
              <a:avLst/>
              <a:gdLst/>
              <a:ahLst/>
              <a:cxnLst/>
              <a:rect l="l" t="t" r="r" b="b"/>
              <a:pathLst>
                <a:path w="1596" h="1395" extrusionOk="0">
                  <a:moveTo>
                    <a:pt x="799" y="1"/>
                  </a:moveTo>
                  <a:cubicBezTo>
                    <a:pt x="638" y="1"/>
                    <a:pt x="474" y="58"/>
                    <a:pt x="349" y="182"/>
                  </a:cubicBezTo>
                  <a:cubicBezTo>
                    <a:pt x="67" y="382"/>
                    <a:pt x="1" y="797"/>
                    <a:pt x="283" y="1146"/>
                  </a:cubicBezTo>
                  <a:cubicBezTo>
                    <a:pt x="394" y="1304"/>
                    <a:pt x="599" y="1394"/>
                    <a:pt x="804" y="1394"/>
                  </a:cubicBezTo>
                  <a:cubicBezTo>
                    <a:pt x="966" y="1394"/>
                    <a:pt x="1129" y="1337"/>
                    <a:pt x="1247" y="1213"/>
                  </a:cubicBezTo>
                  <a:cubicBezTo>
                    <a:pt x="1529" y="1013"/>
                    <a:pt x="1595" y="531"/>
                    <a:pt x="1313" y="249"/>
                  </a:cubicBezTo>
                  <a:cubicBezTo>
                    <a:pt x="1202" y="91"/>
                    <a:pt x="1003" y="1"/>
                    <a:pt x="79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2"/>
          <p:cNvGrpSpPr/>
          <p:nvPr/>
        </p:nvGrpSpPr>
        <p:grpSpPr>
          <a:xfrm rot="-5050424">
            <a:off x="314993" y="3095774"/>
            <a:ext cx="1729736" cy="1787864"/>
            <a:chOff x="3683300" y="239775"/>
            <a:chExt cx="1235675" cy="1277200"/>
          </a:xfrm>
        </p:grpSpPr>
        <p:sp>
          <p:nvSpPr>
            <p:cNvPr id="46" name="Google Shape;46;p2"/>
            <p:cNvSpPr/>
            <p:nvPr/>
          </p:nvSpPr>
          <p:spPr>
            <a:xfrm>
              <a:off x="4515650" y="421700"/>
              <a:ext cx="86825" cy="86400"/>
            </a:xfrm>
            <a:custGeom>
              <a:avLst/>
              <a:gdLst/>
              <a:ahLst/>
              <a:cxnLst/>
              <a:rect l="l" t="t" r="r" b="b"/>
              <a:pathLst>
                <a:path w="3473" h="3456" extrusionOk="0">
                  <a:moveTo>
                    <a:pt x="1529" y="0"/>
                  </a:moveTo>
                  <a:lnTo>
                    <a:pt x="1246" y="1030"/>
                  </a:lnTo>
                  <a:lnTo>
                    <a:pt x="216" y="831"/>
                  </a:lnTo>
                  <a:lnTo>
                    <a:pt x="831" y="1662"/>
                  </a:lnTo>
                  <a:lnTo>
                    <a:pt x="0" y="2343"/>
                  </a:lnTo>
                  <a:lnTo>
                    <a:pt x="1047" y="2426"/>
                  </a:lnTo>
                  <a:lnTo>
                    <a:pt x="1113" y="3456"/>
                  </a:lnTo>
                  <a:lnTo>
                    <a:pt x="1811" y="2692"/>
                  </a:lnTo>
                  <a:lnTo>
                    <a:pt x="2642" y="3257"/>
                  </a:lnTo>
                  <a:lnTo>
                    <a:pt x="2426" y="2276"/>
                  </a:lnTo>
                  <a:lnTo>
                    <a:pt x="3473" y="2011"/>
                  </a:lnTo>
                  <a:lnTo>
                    <a:pt x="2492" y="1512"/>
                  </a:lnTo>
                  <a:lnTo>
                    <a:pt x="2908" y="549"/>
                  </a:lnTo>
                  <a:lnTo>
                    <a:pt x="2011" y="964"/>
                  </a:lnTo>
                  <a:lnTo>
                    <a:pt x="152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140175" y="239775"/>
              <a:ext cx="43225" cy="45300"/>
            </a:xfrm>
            <a:custGeom>
              <a:avLst/>
              <a:gdLst/>
              <a:ahLst/>
              <a:cxnLst/>
              <a:rect l="l" t="t" r="r" b="b"/>
              <a:pathLst>
                <a:path w="1729" h="1812" extrusionOk="0">
                  <a:moveTo>
                    <a:pt x="549" y="0"/>
                  </a:moveTo>
                  <a:lnTo>
                    <a:pt x="482" y="565"/>
                  </a:lnTo>
                  <a:lnTo>
                    <a:pt x="0" y="565"/>
                  </a:lnTo>
                  <a:lnTo>
                    <a:pt x="416" y="898"/>
                  </a:lnTo>
                  <a:lnTo>
                    <a:pt x="67" y="1396"/>
                  </a:lnTo>
                  <a:lnTo>
                    <a:pt x="632" y="1246"/>
                  </a:lnTo>
                  <a:lnTo>
                    <a:pt x="765" y="1811"/>
                  </a:lnTo>
                  <a:lnTo>
                    <a:pt x="964" y="1313"/>
                  </a:lnTo>
                  <a:lnTo>
                    <a:pt x="1462" y="1529"/>
                  </a:lnTo>
                  <a:lnTo>
                    <a:pt x="1247" y="1047"/>
                  </a:lnTo>
                  <a:lnTo>
                    <a:pt x="1728" y="765"/>
                  </a:lnTo>
                  <a:lnTo>
                    <a:pt x="1247" y="632"/>
                  </a:lnTo>
                  <a:lnTo>
                    <a:pt x="1313" y="150"/>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517300" y="667175"/>
              <a:ext cx="45300" cy="43625"/>
            </a:xfrm>
            <a:custGeom>
              <a:avLst/>
              <a:gdLst/>
              <a:ahLst/>
              <a:cxnLst/>
              <a:rect l="l" t="t" r="r" b="b"/>
              <a:pathLst>
                <a:path w="1812" h="1745" extrusionOk="0">
                  <a:moveTo>
                    <a:pt x="566" y="0"/>
                  </a:moveTo>
                  <a:lnTo>
                    <a:pt x="566" y="498"/>
                  </a:lnTo>
                  <a:lnTo>
                    <a:pt x="1" y="565"/>
                  </a:lnTo>
                  <a:lnTo>
                    <a:pt x="416" y="914"/>
                  </a:lnTo>
                  <a:lnTo>
                    <a:pt x="84" y="1329"/>
                  </a:lnTo>
                  <a:lnTo>
                    <a:pt x="632" y="1180"/>
                  </a:lnTo>
                  <a:lnTo>
                    <a:pt x="765" y="1745"/>
                  </a:lnTo>
                  <a:lnTo>
                    <a:pt x="1047" y="1246"/>
                  </a:lnTo>
                  <a:lnTo>
                    <a:pt x="1529" y="1462"/>
                  </a:lnTo>
                  <a:lnTo>
                    <a:pt x="1330" y="980"/>
                  </a:lnTo>
                  <a:lnTo>
                    <a:pt x="1812" y="698"/>
                  </a:lnTo>
                  <a:lnTo>
                    <a:pt x="1247" y="565"/>
                  </a:lnTo>
                  <a:lnTo>
                    <a:pt x="1330" y="83"/>
                  </a:lnTo>
                  <a:lnTo>
                    <a:pt x="915" y="349"/>
                  </a:lnTo>
                  <a:lnTo>
                    <a:pt x="56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875750" y="285050"/>
              <a:ext cx="43225" cy="43225"/>
            </a:xfrm>
            <a:custGeom>
              <a:avLst/>
              <a:gdLst/>
              <a:ahLst/>
              <a:cxnLst/>
              <a:rect l="l" t="t" r="r" b="b"/>
              <a:pathLst>
                <a:path w="1729" h="1729" extrusionOk="0">
                  <a:moveTo>
                    <a:pt x="549" y="0"/>
                  </a:moveTo>
                  <a:lnTo>
                    <a:pt x="549" y="549"/>
                  </a:lnTo>
                  <a:lnTo>
                    <a:pt x="1" y="549"/>
                  </a:lnTo>
                  <a:lnTo>
                    <a:pt x="416" y="898"/>
                  </a:lnTo>
                  <a:lnTo>
                    <a:pt x="67" y="1313"/>
                  </a:lnTo>
                  <a:lnTo>
                    <a:pt x="615" y="1246"/>
                  </a:lnTo>
                  <a:lnTo>
                    <a:pt x="765" y="1728"/>
                  </a:lnTo>
                  <a:lnTo>
                    <a:pt x="964" y="1313"/>
                  </a:lnTo>
                  <a:lnTo>
                    <a:pt x="1529" y="1512"/>
                  </a:lnTo>
                  <a:lnTo>
                    <a:pt x="1313" y="1030"/>
                  </a:lnTo>
                  <a:lnTo>
                    <a:pt x="1728" y="748"/>
                  </a:lnTo>
                  <a:lnTo>
                    <a:pt x="1247" y="615"/>
                  </a:lnTo>
                  <a:lnTo>
                    <a:pt x="1313" y="67"/>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212850" y="471950"/>
              <a:ext cx="43225" cy="43225"/>
            </a:xfrm>
            <a:custGeom>
              <a:avLst/>
              <a:gdLst/>
              <a:ahLst/>
              <a:cxnLst/>
              <a:rect l="l" t="t" r="r" b="b"/>
              <a:pathLst>
                <a:path w="1729" h="1729" extrusionOk="0">
                  <a:moveTo>
                    <a:pt x="549" y="1"/>
                  </a:moveTo>
                  <a:lnTo>
                    <a:pt x="483" y="482"/>
                  </a:lnTo>
                  <a:lnTo>
                    <a:pt x="1" y="549"/>
                  </a:lnTo>
                  <a:lnTo>
                    <a:pt x="350" y="898"/>
                  </a:lnTo>
                  <a:lnTo>
                    <a:pt x="67" y="1313"/>
                  </a:lnTo>
                  <a:lnTo>
                    <a:pt x="549" y="1247"/>
                  </a:lnTo>
                  <a:lnTo>
                    <a:pt x="699" y="1728"/>
                  </a:lnTo>
                  <a:lnTo>
                    <a:pt x="964" y="1247"/>
                  </a:lnTo>
                  <a:lnTo>
                    <a:pt x="1463" y="1446"/>
                  </a:lnTo>
                  <a:lnTo>
                    <a:pt x="1247" y="964"/>
                  </a:lnTo>
                  <a:lnTo>
                    <a:pt x="1729" y="682"/>
                  </a:lnTo>
                  <a:lnTo>
                    <a:pt x="1180" y="549"/>
                  </a:lnTo>
                  <a:lnTo>
                    <a:pt x="1313" y="67"/>
                  </a:lnTo>
                  <a:lnTo>
                    <a:pt x="898" y="333"/>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90425" y="282975"/>
              <a:ext cx="326900" cy="173225"/>
            </a:xfrm>
            <a:custGeom>
              <a:avLst/>
              <a:gdLst/>
              <a:ahLst/>
              <a:cxnLst/>
              <a:rect l="l" t="t" r="r" b="b"/>
              <a:pathLst>
                <a:path w="13076" h="6929" fill="none" extrusionOk="0">
                  <a:moveTo>
                    <a:pt x="1" y="0"/>
                  </a:moveTo>
                  <a:lnTo>
                    <a:pt x="13076" y="6928"/>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171325" y="298750"/>
              <a:ext cx="55275" cy="164500"/>
            </a:xfrm>
            <a:custGeom>
              <a:avLst/>
              <a:gdLst/>
              <a:ahLst/>
              <a:cxnLst/>
              <a:rect l="l" t="t" r="r" b="b"/>
              <a:pathLst>
                <a:path w="2211" h="6580" fill="none" extrusionOk="0">
                  <a:moveTo>
                    <a:pt x="1" y="1"/>
                  </a:moveTo>
                  <a:lnTo>
                    <a:pt x="2210" y="658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256050" y="509750"/>
              <a:ext cx="261275" cy="159525"/>
            </a:xfrm>
            <a:custGeom>
              <a:avLst/>
              <a:gdLst/>
              <a:ahLst/>
              <a:cxnLst/>
              <a:rect l="l" t="t" r="r" b="b"/>
              <a:pathLst>
                <a:path w="10451" h="6381" fill="none" extrusionOk="0">
                  <a:moveTo>
                    <a:pt x="1" y="0"/>
                  </a:moveTo>
                  <a:lnTo>
                    <a:pt x="10451" y="638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562575" y="329900"/>
              <a:ext cx="320250" cy="341025"/>
            </a:xfrm>
            <a:custGeom>
              <a:avLst/>
              <a:gdLst/>
              <a:ahLst/>
              <a:cxnLst/>
              <a:rect l="l" t="t" r="r" b="b"/>
              <a:pathLst>
                <a:path w="12810" h="13641" fill="none" extrusionOk="0">
                  <a:moveTo>
                    <a:pt x="1" y="13641"/>
                  </a:moveTo>
                  <a:lnTo>
                    <a:pt x="12810"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593725" y="316200"/>
              <a:ext cx="278725" cy="138325"/>
            </a:xfrm>
            <a:custGeom>
              <a:avLst/>
              <a:gdLst/>
              <a:ahLst/>
              <a:cxnLst/>
              <a:rect l="l" t="t" r="r" b="b"/>
              <a:pathLst>
                <a:path w="11149" h="5533" fill="none" extrusionOk="0">
                  <a:moveTo>
                    <a:pt x="11149" y="0"/>
                  </a:moveTo>
                  <a:lnTo>
                    <a:pt x="1" y="553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754325" y="1115725"/>
              <a:ext cx="86400" cy="84775"/>
            </a:xfrm>
            <a:custGeom>
              <a:avLst/>
              <a:gdLst/>
              <a:ahLst/>
              <a:cxnLst/>
              <a:rect l="l" t="t" r="r" b="b"/>
              <a:pathLst>
                <a:path w="3456" h="3391" extrusionOk="0">
                  <a:moveTo>
                    <a:pt x="1529" y="1"/>
                  </a:moveTo>
                  <a:lnTo>
                    <a:pt x="1246" y="1031"/>
                  </a:lnTo>
                  <a:lnTo>
                    <a:pt x="200" y="832"/>
                  </a:lnTo>
                  <a:lnTo>
                    <a:pt x="200" y="832"/>
                  </a:lnTo>
                  <a:lnTo>
                    <a:pt x="831" y="1662"/>
                  </a:lnTo>
                  <a:lnTo>
                    <a:pt x="0" y="2344"/>
                  </a:lnTo>
                  <a:lnTo>
                    <a:pt x="1030" y="2344"/>
                  </a:lnTo>
                  <a:lnTo>
                    <a:pt x="1113" y="3390"/>
                  </a:lnTo>
                  <a:lnTo>
                    <a:pt x="1795" y="2626"/>
                  </a:lnTo>
                  <a:lnTo>
                    <a:pt x="2625" y="3241"/>
                  </a:lnTo>
                  <a:lnTo>
                    <a:pt x="2426" y="2211"/>
                  </a:lnTo>
                  <a:lnTo>
                    <a:pt x="3456" y="1928"/>
                  </a:lnTo>
                  <a:lnTo>
                    <a:pt x="2492" y="1446"/>
                  </a:lnTo>
                  <a:lnTo>
                    <a:pt x="2974" y="483"/>
                  </a:lnTo>
                  <a:lnTo>
                    <a:pt x="2011" y="898"/>
                  </a:lnTo>
                  <a:lnTo>
                    <a:pt x="152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904675" y="1160600"/>
              <a:ext cx="45300" cy="43225"/>
            </a:xfrm>
            <a:custGeom>
              <a:avLst/>
              <a:gdLst/>
              <a:ahLst/>
              <a:cxnLst/>
              <a:rect l="l" t="t" r="r" b="b"/>
              <a:pathLst>
                <a:path w="1812" h="1729" extrusionOk="0">
                  <a:moveTo>
                    <a:pt x="565" y="0"/>
                  </a:moveTo>
                  <a:lnTo>
                    <a:pt x="565" y="549"/>
                  </a:lnTo>
                  <a:lnTo>
                    <a:pt x="0" y="549"/>
                  </a:lnTo>
                  <a:lnTo>
                    <a:pt x="416" y="897"/>
                  </a:lnTo>
                  <a:lnTo>
                    <a:pt x="150" y="1313"/>
                  </a:lnTo>
                  <a:lnTo>
                    <a:pt x="632" y="1246"/>
                  </a:lnTo>
                  <a:lnTo>
                    <a:pt x="765" y="1728"/>
                  </a:lnTo>
                  <a:lnTo>
                    <a:pt x="1047" y="1246"/>
                  </a:lnTo>
                  <a:lnTo>
                    <a:pt x="1529" y="1529"/>
                  </a:lnTo>
                  <a:lnTo>
                    <a:pt x="1330" y="964"/>
                  </a:lnTo>
                  <a:lnTo>
                    <a:pt x="1811" y="765"/>
                  </a:lnTo>
                  <a:lnTo>
                    <a:pt x="1246" y="615"/>
                  </a:lnTo>
                  <a:lnTo>
                    <a:pt x="1396" y="67"/>
                  </a:lnTo>
                  <a:lnTo>
                    <a:pt x="914" y="416"/>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996475" y="1105350"/>
              <a:ext cx="43200" cy="43225"/>
            </a:xfrm>
            <a:custGeom>
              <a:avLst/>
              <a:gdLst/>
              <a:ahLst/>
              <a:cxnLst/>
              <a:rect l="l" t="t" r="r" b="b"/>
              <a:pathLst>
                <a:path w="1728" h="1729" extrusionOk="0">
                  <a:moveTo>
                    <a:pt x="565" y="1"/>
                  </a:moveTo>
                  <a:lnTo>
                    <a:pt x="482" y="482"/>
                  </a:lnTo>
                  <a:lnTo>
                    <a:pt x="0" y="549"/>
                  </a:lnTo>
                  <a:lnTo>
                    <a:pt x="349" y="898"/>
                  </a:lnTo>
                  <a:lnTo>
                    <a:pt x="67" y="1313"/>
                  </a:lnTo>
                  <a:lnTo>
                    <a:pt x="631" y="1164"/>
                  </a:lnTo>
                  <a:lnTo>
                    <a:pt x="764" y="1728"/>
                  </a:lnTo>
                  <a:lnTo>
                    <a:pt x="980" y="1247"/>
                  </a:lnTo>
                  <a:lnTo>
                    <a:pt x="1462" y="1446"/>
                  </a:lnTo>
                  <a:lnTo>
                    <a:pt x="1246" y="964"/>
                  </a:lnTo>
                  <a:lnTo>
                    <a:pt x="1728" y="682"/>
                  </a:lnTo>
                  <a:lnTo>
                    <a:pt x="1246" y="549"/>
                  </a:lnTo>
                  <a:lnTo>
                    <a:pt x="1313" y="67"/>
                  </a:lnTo>
                  <a:lnTo>
                    <a:pt x="897" y="333"/>
                  </a:lnTo>
                  <a:lnTo>
                    <a:pt x="5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842375" y="1369925"/>
              <a:ext cx="43625" cy="44875"/>
            </a:xfrm>
            <a:custGeom>
              <a:avLst/>
              <a:gdLst/>
              <a:ahLst/>
              <a:cxnLst/>
              <a:rect l="l" t="t" r="r" b="b"/>
              <a:pathLst>
                <a:path w="1745" h="1795" extrusionOk="0">
                  <a:moveTo>
                    <a:pt x="565" y="1"/>
                  </a:moveTo>
                  <a:lnTo>
                    <a:pt x="565" y="549"/>
                  </a:lnTo>
                  <a:lnTo>
                    <a:pt x="0" y="549"/>
                  </a:lnTo>
                  <a:lnTo>
                    <a:pt x="416" y="964"/>
                  </a:lnTo>
                  <a:lnTo>
                    <a:pt x="83" y="1380"/>
                  </a:lnTo>
                  <a:lnTo>
                    <a:pt x="632" y="1247"/>
                  </a:lnTo>
                  <a:lnTo>
                    <a:pt x="765" y="1795"/>
                  </a:lnTo>
                  <a:lnTo>
                    <a:pt x="981" y="1313"/>
                  </a:lnTo>
                  <a:lnTo>
                    <a:pt x="1529" y="1529"/>
                  </a:lnTo>
                  <a:lnTo>
                    <a:pt x="1329" y="1047"/>
                  </a:lnTo>
                  <a:lnTo>
                    <a:pt x="1745" y="765"/>
                  </a:lnTo>
                  <a:lnTo>
                    <a:pt x="1246" y="632"/>
                  </a:lnTo>
                  <a:lnTo>
                    <a:pt x="1329" y="134"/>
                  </a:lnTo>
                  <a:lnTo>
                    <a:pt x="914" y="416"/>
                  </a:lnTo>
                  <a:lnTo>
                    <a:pt x="5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868550" y="1472100"/>
              <a:ext cx="43200" cy="44875"/>
            </a:xfrm>
            <a:custGeom>
              <a:avLst/>
              <a:gdLst/>
              <a:ahLst/>
              <a:cxnLst/>
              <a:rect l="l" t="t" r="r" b="b"/>
              <a:pathLst>
                <a:path w="1728" h="1795" extrusionOk="0">
                  <a:moveTo>
                    <a:pt x="548" y="1"/>
                  </a:moveTo>
                  <a:lnTo>
                    <a:pt x="548" y="549"/>
                  </a:lnTo>
                  <a:lnTo>
                    <a:pt x="0" y="549"/>
                  </a:lnTo>
                  <a:lnTo>
                    <a:pt x="415" y="964"/>
                  </a:lnTo>
                  <a:lnTo>
                    <a:pt x="67" y="1380"/>
                  </a:lnTo>
                  <a:lnTo>
                    <a:pt x="67" y="1380"/>
                  </a:lnTo>
                  <a:lnTo>
                    <a:pt x="615" y="1247"/>
                  </a:lnTo>
                  <a:lnTo>
                    <a:pt x="764" y="1795"/>
                  </a:lnTo>
                  <a:lnTo>
                    <a:pt x="1030" y="1313"/>
                  </a:lnTo>
                  <a:lnTo>
                    <a:pt x="1529" y="1529"/>
                  </a:lnTo>
                  <a:lnTo>
                    <a:pt x="1313" y="1031"/>
                  </a:lnTo>
                  <a:lnTo>
                    <a:pt x="1728" y="765"/>
                  </a:lnTo>
                  <a:lnTo>
                    <a:pt x="1246" y="615"/>
                  </a:lnTo>
                  <a:lnTo>
                    <a:pt x="1313" y="134"/>
                  </a:lnTo>
                  <a:lnTo>
                    <a:pt x="897" y="416"/>
                  </a:lnTo>
                  <a:lnTo>
                    <a:pt x="54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695350" y="1314700"/>
              <a:ext cx="143725" cy="65625"/>
            </a:xfrm>
            <a:custGeom>
              <a:avLst/>
              <a:gdLst/>
              <a:ahLst/>
              <a:cxnLst/>
              <a:rect l="l" t="t" r="r" b="b"/>
              <a:pathLst>
                <a:path w="5749" h="2625" fill="none" extrusionOk="0">
                  <a:moveTo>
                    <a:pt x="0" y="0"/>
                  </a:moveTo>
                  <a:cubicBezTo>
                    <a:pt x="1877" y="831"/>
                    <a:pt x="3805" y="1728"/>
                    <a:pt x="5748" y="2625"/>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693675" y="1127775"/>
              <a:ext cx="60675" cy="25775"/>
            </a:xfrm>
            <a:custGeom>
              <a:avLst/>
              <a:gdLst/>
              <a:ahLst/>
              <a:cxnLst/>
              <a:rect l="l" t="t" r="r" b="b"/>
              <a:pathLst>
                <a:path w="2427" h="1031" fill="none" extrusionOk="0">
                  <a:moveTo>
                    <a:pt x="1" y="1"/>
                  </a:moveTo>
                  <a:cubicBezTo>
                    <a:pt x="831" y="350"/>
                    <a:pt x="1662" y="682"/>
                    <a:pt x="2426" y="1031"/>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837400" y="1178050"/>
              <a:ext cx="62325" cy="3325"/>
            </a:xfrm>
            <a:custGeom>
              <a:avLst/>
              <a:gdLst/>
              <a:ahLst/>
              <a:cxnLst/>
              <a:rect l="l" t="t" r="r" b="b"/>
              <a:pathLst>
                <a:path w="2493" h="133" fill="none" extrusionOk="0">
                  <a:moveTo>
                    <a:pt x="0" y="0"/>
                  </a:moveTo>
                  <a:lnTo>
                    <a:pt x="2492" y="13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948275" y="1141500"/>
              <a:ext cx="41575" cy="26175"/>
            </a:xfrm>
            <a:custGeom>
              <a:avLst/>
              <a:gdLst/>
              <a:ahLst/>
              <a:cxnLst/>
              <a:rect l="l" t="t" r="r" b="b"/>
              <a:pathLst>
                <a:path w="1663" h="1047" fill="none" extrusionOk="0">
                  <a:moveTo>
                    <a:pt x="1" y="1047"/>
                  </a:moveTo>
                  <a:lnTo>
                    <a:pt x="1662"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870200" y="1207125"/>
              <a:ext cx="44875" cy="161175"/>
            </a:xfrm>
            <a:custGeom>
              <a:avLst/>
              <a:gdLst/>
              <a:ahLst/>
              <a:cxnLst/>
              <a:rect l="l" t="t" r="r" b="b"/>
              <a:pathLst>
                <a:path w="1795" h="6447" fill="none" extrusionOk="0">
                  <a:moveTo>
                    <a:pt x="1795" y="0"/>
                  </a:moveTo>
                  <a:lnTo>
                    <a:pt x="1" y="6446"/>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870200" y="1416850"/>
              <a:ext cx="8750" cy="51950"/>
            </a:xfrm>
            <a:custGeom>
              <a:avLst/>
              <a:gdLst/>
              <a:ahLst/>
              <a:cxnLst/>
              <a:rect l="l" t="t" r="r" b="b"/>
              <a:pathLst>
                <a:path w="350" h="2078" fill="none" extrusionOk="0">
                  <a:moveTo>
                    <a:pt x="1" y="1"/>
                  </a:moveTo>
                  <a:lnTo>
                    <a:pt x="349" y="2078"/>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730225" y="468225"/>
              <a:ext cx="86425" cy="86825"/>
            </a:xfrm>
            <a:custGeom>
              <a:avLst/>
              <a:gdLst/>
              <a:ahLst/>
              <a:cxnLst/>
              <a:rect l="l" t="t" r="r" b="b"/>
              <a:pathLst>
                <a:path w="3457" h="3473" extrusionOk="0">
                  <a:moveTo>
                    <a:pt x="1513" y="0"/>
                  </a:moveTo>
                  <a:lnTo>
                    <a:pt x="1247" y="1047"/>
                  </a:lnTo>
                  <a:lnTo>
                    <a:pt x="200" y="831"/>
                  </a:lnTo>
                  <a:lnTo>
                    <a:pt x="831" y="1661"/>
                  </a:lnTo>
                  <a:lnTo>
                    <a:pt x="1" y="2359"/>
                  </a:lnTo>
                  <a:lnTo>
                    <a:pt x="1031" y="2426"/>
                  </a:lnTo>
                  <a:lnTo>
                    <a:pt x="1097" y="3472"/>
                  </a:lnTo>
                  <a:lnTo>
                    <a:pt x="1795" y="2642"/>
                  </a:lnTo>
                  <a:lnTo>
                    <a:pt x="2626" y="3256"/>
                  </a:lnTo>
                  <a:lnTo>
                    <a:pt x="2410" y="2226"/>
                  </a:lnTo>
                  <a:lnTo>
                    <a:pt x="3456" y="1944"/>
                  </a:lnTo>
                  <a:lnTo>
                    <a:pt x="2493" y="1462"/>
                  </a:lnTo>
                  <a:lnTo>
                    <a:pt x="2908" y="565"/>
                  </a:lnTo>
                  <a:lnTo>
                    <a:pt x="1994" y="980"/>
                  </a:lnTo>
                  <a:lnTo>
                    <a:pt x="151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683300" y="535925"/>
              <a:ext cx="50275" cy="25"/>
            </a:xfrm>
            <a:custGeom>
              <a:avLst/>
              <a:gdLst/>
              <a:ahLst/>
              <a:cxnLst/>
              <a:rect l="l" t="t" r="r" b="b"/>
              <a:pathLst>
                <a:path w="2011" h="1" fill="none" extrusionOk="0">
                  <a:moveTo>
                    <a:pt x="2011" y="0"/>
                  </a:moveTo>
                  <a:lnTo>
                    <a:pt x="0"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835725" y="430425"/>
              <a:ext cx="8750" cy="6675"/>
            </a:xfrm>
            <a:custGeom>
              <a:avLst/>
              <a:gdLst/>
              <a:ahLst/>
              <a:cxnLst/>
              <a:rect l="l" t="t" r="r" b="b"/>
              <a:pathLst>
                <a:path w="350" h="267" extrusionOk="0">
                  <a:moveTo>
                    <a:pt x="133" y="0"/>
                  </a:moveTo>
                  <a:cubicBezTo>
                    <a:pt x="1" y="0"/>
                    <a:pt x="1" y="266"/>
                    <a:pt x="133" y="266"/>
                  </a:cubicBezTo>
                  <a:cubicBezTo>
                    <a:pt x="349" y="266"/>
                    <a:pt x="349" y="0"/>
                    <a:pt x="13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899700" y="675875"/>
              <a:ext cx="29500" cy="29525"/>
            </a:xfrm>
            <a:custGeom>
              <a:avLst/>
              <a:gdLst/>
              <a:ahLst/>
              <a:cxnLst/>
              <a:rect l="l" t="t" r="r" b="b"/>
              <a:pathLst>
                <a:path w="1180" h="1181" extrusionOk="0">
                  <a:moveTo>
                    <a:pt x="548" y="1"/>
                  </a:moveTo>
                  <a:cubicBezTo>
                    <a:pt x="283" y="1"/>
                    <a:pt x="0" y="283"/>
                    <a:pt x="0" y="566"/>
                  </a:cubicBezTo>
                  <a:cubicBezTo>
                    <a:pt x="0" y="898"/>
                    <a:pt x="199" y="1181"/>
                    <a:pt x="548" y="1181"/>
                  </a:cubicBezTo>
                  <a:cubicBezTo>
                    <a:pt x="897" y="1181"/>
                    <a:pt x="1180" y="898"/>
                    <a:pt x="1180" y="566"/>
                  </a:cubicBezTo>
                  <a:cubicBezTo>
                    <a:pt x="1180" y="283"/>
                    <a:pt x="897" y="1"/>
                    <a:pt x="54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763050" y="757300"/>
              <a:ext cx="12050" cy="8750"/>
            </a:xfrm>
            <a:custGeom>
              <a:avLst/>
              <a:gdLst/>
              <a:ahLst/>
              <a:cxnLst/>
              <a:rect l="l" t="t" r="r" b="b"/>
              <a:pathLst>
                <a:path w="482" h="350" extrusionOk="0">
                  <a:moveTo>
                    <a:pt x="266" y="0"/>
                  </a:moveTo>
                  <a:cubicBezTo>
                    <a:pt x="0" y="0"/>
                    <a:pt x="0" y="349"/>
                    <a:pt x="266" y="349"/>
                  </a:cubicBezTo>
                  <a:cubicBezTo>
                    <a:pt x="482" y="349"/>
                    <a:pt x="482" y="0"/>
                    <a:pt x="26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086600" y="613575"/>
              <a:ext cx="34500" cy="34925"/>
            </a:xfrm>
            <a:custGeom>
              <a:avLst/>
              <a:gdLst/>
              <a:ahLst/>
              <a:cxnLst/>
              <a:rect l="l" t="t" r="r" b="b"/>
              <a:pathLst>
                <a:path w="1380" h="1397" extrusionOk="0">
                  <a:moveTo>
                    <a:pt x="698" y="1"/>
                  </a:moveTo>
                  <a:cubicBezTo>
                    <a:pt x="349" y="1"/>
                    <a:pt x="0" y="283"/>
                    <a:pt x="0" y="699"/>
                  </a:cubicBezTo>
                  <a:cubicBezTo>
                    <a:pt x="67" y="1048"/>
                    <a:pt x="349" y="1396"/>
                    <a:pt x="698" y="1396"/>
                  </a:cubicBezTo>
                  <a:cubicBezTo>
                    <a:pt x="1030" y="1396"/>
                    <a:pt x="1379" y="1048"/>
                    <a:pt x="1379" y="699"/>
                  </a:cubicBezTo>
                  <a:cubicBezTo>
                    <a:pt x="1379" y="283"/>
                    <a:pt x="1113" y="1"/>
                    <a:pt x="69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816625" y="663850"/>
              <a:ext cx="15400" cy="12050"/>
            </a:xfrm>
            <a:custGeom>
              <a:avLst/>
              <a:gdLst/>
              <a:ahLst/>
              <a:cxnLst/>
              <a:rect l="l" t="t" r="r" b="b"/>
              <a:pathLst>
                <a:path w="616" h="482" extrusionOk="0">
                  <a:moveTo>
                    <a:pt x="283" y="0"/>
                  </a:moveTo>
                  <a:cubicBezTo>
                    <a:pt x="0" y="0"/>
                    <a:pt x="0" y="482"/>
                    <a:pt x="283" y="482"/>
                  </a:cubicBezTo>
                  <a:cubicBezTo>
                    <a:pt x="615" y="482"/>
                    <a:pt x="615" y="0"/>
                    <a:pt x="28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875600" y="492725"/>
              <a:ext cx="25775" cy="18700"/>
            </a:xfrm>
            <a:custGeom>
              <a:avLst/>
              <a:gdLst/>
              <a:ahLst/>
              <a:cxnLst/>
              <a:rect l="l" t="t" r="r" b="b"/>
              <a:pathLst>
                <a:path w="1031" h="748" extrusionOk="0">
                  <a:moveTo>
                    <a:pt x="549" y="0"/>
                  </a:moveTo>
                  <a:cubicBezTo>
                    <a:pt x="0" y="0"/>
                    <a:pt x="0" y="748"/>
                    <a:pt x="549" y="748"/>
                  </a:cubicBezTo>
                  <a:cubicBezTo>
                    <a:pt x="1031" y="748"/>
                    <a:pt x="1031" y="0"/>
                    <a:pt x="54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013900" y="461575"/>
              <a:ext cx="24125" cy="20775"/>
            </a:xfrm>
            <a:custGeom>
              <a:avLst/>
              <a:gdLst/>
              <a:ahLst/>
              <a:cxnLst/>
              <a:rect l="l" t="t" r="r" b="b"/>
              <a:pathLst>
                <a:path w="965" h="831" extrusionOk="0">
                  <a:moveTo>
                    <a:pt x="483" y="0"/>
                  </a:moveTo>
                  <a:cubicBezTo>
                    <a:pt x="1" y="0"/>
                    <a:pt x="1" y="831"/>
                    <a:pt x="483" y="831"/>
                  </a:cubicBezTo>
                  <a:cubicBezTo>
                    <a:pt x="964" y="831"/>
                    <a:pt x="964" y="0"/>
                    <a:pt x="48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2"/>
          <p:cNvGrpSpPr/>
          <p:nvPr/>
        </p:nvGrpSpPr>
        <p:grpSpPr>
          <a:xfrm rot="-414068">
            <a:off x="7902959" y="3495300"/>
            <a:ext cx="932645" cy="1233191"/>
            <a:chOff x="5403650" y="539250"/>
            <a:chExt cx="666250" cy="880950"/>
          </a:xfrm>
        </p:grpSpPr>
        <p:sp>
          <p:nvSpPr>
            <p:cNvPr id="77" name="Google Shape;77;p2"/>
            <p:cNvSpPr/>
            <p:nvPr/>
          </p:nvSpPr>
          <p:spPr>
            <a:xfrm>
              <a:off x="5451825" y="1333800"/>
              <a:ext cx="85175" cy="86400"/>
            </a:xfrm>
            <a:custGeom>
              <a:avLst/>
              <a:gdLst/>
              <a:ahLst/>
              <a:cxnLst/>
              <a:rect l="l" t="t" r="r" b="b"/>
              <a:pathLst>
                <a:path w="3407" h="3456" extrusionOk="0">
                  <a:moveTo>
                    <a:pt x="1463" y="0"/>
                  </a:moveTo>
                  <a:lnTo>
                    <a:pt x="1180" y="1030"/>
                  </a:lnTo>
                  <a:lnTo>
                    <a:pt x="150" y="831"/>
                  </a:lnTo>
                  <a:lnTo>
                    <a:pt x="765" y="1662"/>
                  </a:lnTo>
                  <a:lnTo>
                    <a:pt x="1" y="2343"/>
                  </a:lnTo>
                  <a:lnTo>
                    <a:pt x="1048" y="2409"/>
                  </a:lnTo>
                  <a:lnTo>
                    <a:pt x="1114" y="3456"/>
                  </a:lnTo>
                  <a:lnTo>
                    <a:pt x="1745" y="2692"/>
                  </a:lnTo>
                  <a:lnTo>
                    <a:pt x="2642" y="3240"/>
                  </a:lnTo>
                  <a:lnTo>
                    <a:pt x="2426" y="2276"/>
                  </a:lnTo>
                  <a:lnTo>
                    <a:pt x="3407" y="1994"/>
                  </a:lnTo>
                  <a:lnTo>
                    <a:pt x="2493" y="1512"/>
                  </a:lnTo>
                  <a:lnTo>
                    <a:pt x="2908" y="548"/>
                  </a:lnTo>
                  <a:lnTo>
                    <a:pt x="2908" y="548"/>
                  </a:lnTo>
                  <a:lnTo>
                    <a:pt x="1945" y="964"/>
                  </a:lnTo>
                  <a:lnTo>
                    <a:pt x="146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983475" y="1264425"/>
              <a:ext cx="86425" cy="84750"/>
            </a:xfrm>
            <a:custGeom>
              <a:avLst/>
              <a:gdLst/>
              <a:ahLst/>
              <a:cxnLst/>
              <a:rect l="l" t="t" r="r" b="b"/>
              <a:pathLst>
                <a:path w="3457" h="3390" extrusionOk="0">
                  <a:moveTo>
                    <a:pt x="1446" y="1"/>
                  </a:moveTo>
                  <a:lnTo>
                    <a:pt x="1247" y="964"/>
                  </a:lnTo>
                  <a:lnTo>
                    <a:pt x="200" y="765"/>
                  </a:lnTo>
                  <a:lnTo>
                    <a:pt x="831" y="1662"/>
                  </a:lnTo>
                  <a:lnTo>
                    <a:pt x="1" y="2277"/>
                  </a:lnTo>
                  <a:lnTo>
                    <a:pt x="1031" y="2360"/>
                  </a:lnTo>
                  <a:lnTo>
                    <a:pt x="1097" y="3390"/>
                  </a:lnTo>
                  <a:lnTo>
                    <a:pt x="1795" y="2626"/>
                  </a:lnTo>
                  <a:lnTo>
                    <a:pt x="2626" y="3257"/>
                  </a:lnTo>
                  <a:lnTo>
                    <a:pt x="2410" y="2210"/>
                  </a:lnTo>
                  <a:lnTo>
                    <a:pt x="3456" y="1945"/>
                  </a:lnTo>
                  <a:lnTo>
                    <a:pt x="2493" y="1446"/>
                  </a:lnTo>
                  <a:lnTo>
                    <a:pt x="2908" y="483"/>
                  </a:lnTo>
                  <a:lnTo>
                    <a:pt x="1994" y="898"/>
                  </a:lnTo>
                  <a:lnTo>
                    <a:pt x="144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545275" y="1254050"/>
              <a:ext cx="45300" cy="44875"/>
            </a:xfrm>
            <a:custGeom>
              <a:avLst/>
              <a:gdLst/>
              <a:ahLst/>
              <a:cxnLst/>
              <a:rect l="l" t="t" r="r" b="b"/>
              <a:pathLst>
                <a:path w="1812" h="1795" extrusionOk="0">
                  <a:moveTo>
                    <a:pt x="566" y="0"/>
                  </a:moveTo>
                  <a:lnTo>
                    <a:pt x="566" y="549"/>
                  </a:lnTo>
                  <a:lnTo>
                    <a:pt x="1" y="549"/>
                  </a:lnTo>
                  <a:lnTo>
                    <a:pt x="416" y="898"/>
                  </a:lnTo>
                  <a:lnTo>
                    <a:pt x="84" y="1379"/>
                  </a:lnTo>
                  <a:lnTo>
                    <a:pt x="632" y="1246"/>
                  </a:lnTo>
                  <a:lnTo>
                    <a:pt x="765" y="1795"/>
                  </a:lnTo>
                  <a:lnTo>
                    <a:pt x="1048" y="1313"/>
                  </a:lnTo>
                  <a:lnTo>
                    <a:pt x="1529" y="1529"/>
                  </a:lnTo>
                  <a:lnTo>
                    <a:pt x="1330" y="1030"/>
                  </a:lnTo>
                  <a:lnTo>
                    <a:pt x="1812" y="765"/>
                  </a:lnTo>
                  <a:lnTo>
                    <a:pt x="1247" y="615"/>
                  </a:lnTo>
                  <a:lnTo>
                    <a:pt x="1330" y="67"/>
                  </a:lnTo>
                  <a:lnTo>
                    <a:pt x="915" y="416"/>
                  </a:lnTo>
                  <a:lnTo>
                    <a:pt x="56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879650" y="1113650"/>
              <a:ext cx="43200" cy="45300"/>
            </a:xfrm>
            <a:custGeom>
              <a:avLst/>
              <a:gdLst/>
              <a:ahLst/>
              <a:cxnLst/>
              <a:rect l="l" t="t" r="r" b="b"/>
              <a:pathLst>
                <a:path w="1728" h="1812" extrusionOk="0">
                  <a:moveTo>
                    <a:pt x="548" y="1"/>
                  </a:moveTo>
                  <a:lnTo>
                    <a:pt x="482" y="566"/>
                  </a:lnTo>
                  <a:lnTo>
                    <a:pt x="0" y="566"/>
                  </a:lnTo>
                  <a:lnTo>
                    <a:pt x="415" y="981"/>
                  </a:lnTo>
                  <a:lnTo>
                    <a:pt x="67" y="1396"/>
                  </a:lnTo>
                  <a:lnTo>
                    <a:pt x="615" y="1247"/>
                  </a:lnTo>
                  <a:lnTo>
                    <a:pt x="748" y="1812"/>
                  </a:lnTo>
                  <a:lnTo>
                    <a:pt x="964" y="1330"/>
                  </a:lnTo>
                  <a:lnTo>
                    <a:pt x="1445" y="1529"/>
                  </a:lnTo>
                  <a:lnTo>
                    <a:pt x="1246" y="1048"/>
                  </a:lnTo>
                  <a:lnTo>
                    <a:pt x="1728" y="765"/>
                  </a:lnTo>
                  <a:lnTo>
                    <a:pt x="1246" y="632"/>
                  </a:lnTo>
                  <a:lnTo>
                    <a:pt x="1313" y="150"/>
                  </a:lnTo>
                  <a:lnTo>
                    <a:pt x="897" y="416"/>
                  </a:lnTo>
                  <a:lnTo>
                    <a:pt x="54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822325" y="1293925"/>
              <a:ext cx="43225" cy="44875"/>
            </a:xfrm>
            <a:custGeom>
              <a:avLst/>
              <a:gdLst/>
              <a:ahLst/>
              <a:cxnLst/>
              <a:rect l="l" t="t" r="r" b="b"/>
              <a:pathLst>
                <a:path w="1729" h="1795" extrusionOk="0">
                  <a:moveTo>
                    <a:pt x="549" y="0"/>
                  </a:moveTo>
                  <a:lnTo>
                    <a:pt x="549" y="549"/>
                  </a:lnTo>
                  <a:lnTo>
                    <a:pt x="0" y="549"/>
                  </a:lnTo>
                  <a:lnTo>
                    <a:pt x="416" y="897"/>
                  </a:lnTo>
                  <a:lnTo>
                    <a:pt x="67" y="1379"/>
                  </a:lnTo>
                  <a:lnTo>
                    <a:pt x="67" y="1379"/>
                  </a:lnTo>
                  <a:lnTo>
                    <a:pt x="632" y="1246"/>
                  </a:lnTo>
                  <a:lnTo>
                    <a:pt x="765" y="1795"/>
                  </a:lnTo>
                  <a:lnTo>
                    <a:pt x="1047" y="1313"/>
                  </a:lnTo>
                  <a:lnTo>
                    <a:pt x="1529" y="1512"/>
                  </a:lnTo>
                  <a:lnTo>
                    <a:pt x="1313" y="1030"/>
                  </a:lnTo>
                  <a:lnTo>
                    <a:pt x="1728" y="765"/>
                  </a:lnTo>
                  <a:lnTo>
                    <a:pt x="1246" y="615"/>
                  </a:lnTo>
                  <a:lnTo>
                    <a:pt x="1313" y="133"/>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827725" y="1174300"/>
              <a:ext cx="44875" cy="45300"/>
            </a:xfrm>
            <a:custGeom>
              <a:avLst/>
              <a:gdLst/>
              <a:ahLst/>
              <a:cxnLst/>
              <a:rect l="l" t="t" r="r" b="b"/>
              <a:pathLst>
                <a:path w="1795" h="1812" extrusionOk="0">
                  <a:moveTo>
                    <a:pt x="549" y="1"/>
                  </a:moveTo>
                  <a:lnTo>
                    <a:pt x="549" y="565"/>
                  </a:lnTo>
                  <a:lnTo>
                    <a:pt x="0" y="565"/>
                  </a:lnTo>
                  <a:lnTo>
                    <a:pt x="416" y="898"/>
                  </a:lnTo>
                  <a:lnTo>
                    <a:pt x="133" y="1396"/>
                  </a:lnTo>
                  <a:lnTo>
                    <a:pt x="615" y="1247"/>
                  </a:lnTo>
                  <a:lnTo>
                    <a:pt x="748" y="1811"/>
                  </a:lnTo>
                  <a:lnTo>
                    <a:pt x="1030" y="1313"/>
                  </a:lnTo>
                  <a:lnTo>
                    <a:pt x="1512" y="1529"/>
                  </a:lnTo>
                  <a:lnTo>
                    <a:pt x="1313" y="1047"/>
                  </a:lnTo>
                  <a:lnTo>
                    <a:pt x="1795" y="765"/>
                  </a:lnTo>
                  <a:lnTo>
                    <a:pt x="1246" y="632"/>
                  </a:lnTo>
                  <a:lnTo>
                    <a:pt x="1379" y="150"/>
                  </a:lnTo>
                  <a:lnTo>
                    <a:pt x="964"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804875" y="1091225"/>
              <a:ext cx="43650" cy="43225"/>
            </a:xfrm>
            <a:custGeom>
              <a:avLst/>
              <a:gdLst/>
              <a:ahLst/>
              <a:cxnLst/>
              <a:rect l="l" t="t" r="r" b="b"/>
              <a:pathLst>
                <a:path w="1746" h="1729" extrusionOk="0">
                  <a:moveTo>
                    <a:pt x="565" y="1"/>
                  </a:moveTo>
                  <a:lnTo>
                    <a:pt x="565" y="483"/>
                  </a:lnTo>
                  <a:lnTo>
                    <a:pt x="1" y="566"/>
                  </a:lnTo>
                  <a:lnTo>
                    <a:pt x="416" y="898"/>
                  </a:lnTo>
                  <a:lnTo>
                    <a:pt x="84" y="1313"/>
                  </a:lnTo>
                  <a:lnTo>
                    <a:pt x="632" y="1247"/>
                  </a:lnTo>
                  <a:lnTo>
                    <a:pt x="765" y="1729"/>
                  </a:lnTo>
                  <a:lnTo>
                    <a:pt x="1047" y="1247"/>
                  </a:lnTo>
                  <a:lnTo>
                    <a:pt x="1529" y="1463"/>
                  </a:lnTo>
                  <a:lnTo>
                    <a:pt x="1529" y="1463"/>
                  </a:lnTo>
                  <a:lnTo>
                    <a:pt x="1330" y="981"/>
                  </a:lnTo>
                  <a:lnTo>
                    <a:pt x="1745" y="765"/>
                  </a:lnTo>
                  <a:lnTo>
                    <a:pt x="1247" y="632"/>
                  </a:lnTo>
                  <a:lnTo>
                    <a:pt x="1330" y="67"/>
                  </a:lnTo>
                  <a:lnTo>
                    <a:pt x="914" y="350"/>
                  </a:lnTo>
                  <a:lnTo>
                    <a:pt x="5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403650" y="1101625"/>
              <a:ext cx="43225" cy="45300"/>
            </a:xfrm>
            <a:custGeom>
              <a:avLst/>
              <a:gdLst/>
              <a:ahLst/>
              <a:cxnLst/>
              <a:rect l="l" t="t" r="r" b="b"/>
              <a:pathLst>
                <a:path w="1729" h="1812" extrusionOk="0">
                  <a:moveTo>
                    <a:pt x="549" y="0"/>
                  </a:moveTo>
                  <a:lnTo>
                    <a:pt x="549" y="565"/>
                  </a:lnTo>
                  <a:lnTo>
                    <a:pt x="1" y="565"/>
                  </a:lnTo>
                  <a:lnTo>
                    <a:pt x="416" y="897"/>
                  </a:lnTo>
                  <a:lnTo>
                    <a:pt x="67" y="1396"/>
                  </a:lnTo>
                  <a:lnTo>
                    <a:pt x="67" y="1396"/>
                  </a:lnTo>
                  <a:lnTo>
                    <a:pt x="615" y="1246"/>
                  </a:lnTo>
                  <a:lnTo>
                    <a:pt x="765" y="1811"/>
                  </a:lnTo>
                  <a:lnTo>
                    <a:pt x="964" y="1313"/>
                  </a:lnTo>
                  <a:lnTo>
                    <a:pt x="1513" y="1529"/>
                  </a:lnTo>
                  <a:lnTo>
                    <a:pt x="1247" y="1047"/>
                  </a:lnTo>
                  <a:lnTo>
                    <a:pt x="1729" y="764"/>
                  </a:lnTo>
                  <a:lnTo>
                    <a:pt x="1247" y="631"/>
                  </a:lnTo>
                  <a:lnTo>
                    <a:pt x="1313" y="150"/>
                  </a:lnTo>
                  <a:lnTo>
                    <a:pt x="898" y="415"/>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739250" y="1027275"/>
              <a:ext cx="44875" cy="44875"/>
            </a:xfrm>
            <a:custGeom>
              <a:avLst/>
              <a:gdLst/>
              <a:ahLst/>
              <a:cxnLst/>
              <a:rect l="l" t="t" r="r" b="b"/>
              <a:pathLst>
                <a:path w="1795" h="1795" extrusionOk="0">
                  <a:moveTo>
                    <a:pt x="632" y="0"/>
                  </a:moveTo>
                  <a:lnTo>
                    <a:pt x="549" y="548"/>
                  </a:lnTo>
                  <a:lnTo>
                    <a:pt x="1" y="548"/>
                  </a:lnTo>
                  <a:lnTo>
                    <a:pt x="416" y="897"/>
                  </a:lnTo>
                  <a:lnTo>
                    <a:pt x="134" y="1379"/>
                  </a:lnTo>
                  <a:lnTo>
                    <a:pt x="632" y="1246"/>
                  </a:lnTo>
                  <a:lnTo>
                    <a:pt x="765" y="1795"/>
                  </a:lnTo>
                  <a:lnTo>
                    <a:pt x="1047" y="1313"/>
                  </a:lnTo>
                  <a:lnTo>
                    <a:pt x="1529" y="1529"/>
                  </a:lnTo>
                  <a:lnTo>
                    <a:pt x="1313" y="1047"/>
                  </a:lnTo>
                  <a:lnTo>
                    <a:pt x="1795" y="764"/>
                  </a:lnTo>
                  <a:lnTo>
                    <a:pt x="1247" y="632"/>
                  </a:lnTo>
                  <a:lnTo>
                    <a:pt x="1380" y="133"/>
                  </a:lnTo>
                  <a:lnTo>
                    <a:pt x="964" y="416"/>
                  </a:lnTo>
                  <a:lnTo>
                    <a:pt x="63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839775" y="1215825"/>
              <a:ext cx="6650" cy="78125"/>
            </a:xfrm>
            <a:custGeom>
              <a:avLst/>
              <a:gdLst/>
              <a:ahLst/>
              <a:cxnLst/>
              <a:rect l="l" t="t" r="r" b="b"/>
              <a:pathLst>
                <a:path w="266" h="3125" fill="none" extrusionOk="0">
                  <a:moveTo>
                    <a:pt x="266" y="3124"/>
                  </a:moveTo>
                  <a:lnTo>
                    <a:pt x="0"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853475" y="1148550"/>
              <a:ext cx="22450" cy="22450"/>
            </a:xfrm>
            <a:custGeom>
              <a:avLst/>
              <a:gdLst/>
              <a:ahLst/>
              <a:cxnLst/>
              <a:rect l="l" t="t" r="r" b="b"/>
              <a:pathLst>
                <a:path w="898" h="898" fill="none" extrusionOk="0">
                  <a:moveTo>
                    <a:pt x="0" y="898"/>
                  </a:moveTo>
                  <a:lnTo>
                    <a:pt x="898"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844750" y="1119050"/>
              <a:ext cx="32825" cy="5025"/>
            </a:xfrm>
            <a:custGeom>
              <a:avLst/>
              <a:gdLst/>
              <a:ahLst/>
              <a:cxnLst/>
              <a:rect l="l" t="t" r="r" b="b"/>
              <a:pathLst>
                <a:path w="1313" h="201" fill="none" extrusionOk="0">
                  <a:moveTo>
                    <a:pt x="1" y="1"/>
                  </a:moveTo>
                  <a:lnTo>
                    <a:pt x="1313" y="20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784100" y="1061750"/>
              <a:ext cx="26200" cy="33250"/>
            </a:xfrm>
            <a:custGeom>
              <a:avLst/>
              <a:gdLst/>
              <a:ahLst/>
              <a:cxnLst/>
              <a:rect l="l" t="t" r="r" b="b"/>
              <a:pathLst>
                <a:path w="1048" h="1330" fill="none" extrusionOk="0">
                  <a:moveTo>
                    <a:pt x="1" y="0"/>
                  </a:moveTo>
                  <a:lnTo>
                    <a:pt x="1048" y="132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908725" y="1157275"/>
              <a:ext cx="100525" cy="122550"/>
            </a:xfrm>
            <a:custGeom>
              <a:avLst/>
              <a:gdLst/>
              <a:ahLst/>
              <a:cxnLst/>
              <a:rect l="l" t="t" r="r" b="b"/>
              <a:pathLst>
                <a:path w="4021" h="4902" fill="none" extrusionOk="0">
                  <a:moveTo>
                    <a:pt x="0" y="0"/>
                  </a:moveTo>
                  <a:lnTo>
                    <a:pt x="4021" y="490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446850" y="1051350"/>
              <a:ext cx="290775" cy="60675"/>
            </a:xfrm>
            <a:custGeom>
              <a:avLst/>
              <a:gdLst/>
              <a:ahLst/>
              <a:cxnLst/>
              <a:rect l="l" t="t" r="r" b="b"/>
              <a:pathLst>
                <a:path w="11631" h="2427" fill="none" extrusionOk="0">
                  <a:moveTo>
                    <a:pt x="11630" y="1"/>
                  </a:moveTo>
                  <a:lnTo>
                    <a:pt x="1" y="2426"/>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5446850" y="1143150"/>
              <a:ext cx="107175" cy="103850"/>
            </a:xfrm>
            <a:custGeom>
              <a:avLst/>
              <a:gdLst/>
              <a:ahLst/>
              <a:cxnLst/>
              <a:rect l="l" t="t" r="r" b="b"/>
              <a:pathLst>
                <a:path w="4287" h="4154" fill="none" extrusionOk="0">
                  <a:moveTo>
                    <a:pt x="1" y="0"/>
                  </a:moveTo>
                  <a:lnTo>
                    <a:pt x="4287" y="4154"/>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5526600" y="1295575"/>
              <a:ext cx="29100" cy="44900"/>
            </a:xfrm>
            <a:custGeom>
              <a:avLst/>
              <a:gdLst/>
              <a:ahLst/>
              <a:cxnLst/>
              <a:rect l="l" t="t" r="r" b="b"/>
              <a:pathLst>
                <a:path w="1164" h="1796" fill="none" extrusionOk="0">
                  <a:moveTo>
                    <a:pt x="1163" y="1"/>
                  </a:moveTo>
                  <a:lnTo>
                    <a:pt x="0" y="1795"/>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623375" y="575800"/>
              <a:ext cx="226800" cy="74350"/>
            </a:xfrm>
            <a:custGeom>
              <a:avLst/>
              <a:gdLst/>
              <a:ahLst/>
              <a:cxnLst/>
              <a:rect l="l" t="t" r="r" b="b"/>
              <a:pathLst>
                <a:path w="9072" h="2974" fill="none" extrusionOk="0">
                  <a:moveTo>
                    <a:pt x="0" y="0"/>
                  </a:moveTo>
                  <a:cubicBezTo>
                    <a:pt x="3041" y="2974"/>
                    <a:pt x="6098" y="2974"/>
                    <a:pt x="9072"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630425" y="617325"/>
              <a:ext cx="212700" cy="53600"/>
            </a:xfrm>
            <a:custGeom>
              <a:avLst/>
              <a:gdLst/>
              <a:ahLst/>
              <a:cxnLst/>
              <a:rect l="l" t="t" r="r" b="b"/>
              <a:pathLst>
                <a:path w="8508" h="2144" fill="none" extrusionOk="0">
                  <a:moveTo>
                    <a:pt x="1" y="0"/>
                  </a:moveTo>
                  <a:cubicBezTo>
                    <a:pt x="2825" y="2144"/>
                    <a:pt x="5666" y="2144"/>
                    <a:pt x="8507"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735925" y="656775"/>
              <a:ext cx="25" cy="31175"/>
            </a:xfrm>
            <a:custGeom>
              <a:avLst/>
              <a:gdLst/>
              <a:ahLst/>
              <a:cxnLst/>
              <a:rect l="l" t="t" r="r" b="b"/>
              <a:pathLst>
                <a:path w="1" h="1247" fill="none" extrusionOk="0">
                  <a:moveTo>
                    <a:pt x="1" y="1"/>
                  </a:moveTo>
                  <a:lnTo>
                    <a:pt x="1" y="1247"/>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777475" y="651800"/>
              <a:ext cx="15375" cy="27850"/>
            </a:xfrm>
            <a:custGeom>
              <a:avLst/>
              <a:gdLst/>
              <a:ahLst/>
              <a:cxnLst/>
              <a:rect l="l" t="t" r="r" b="b"/>
              <a:pathLst>
                <a:path w="615" h="1114" fill="none" extrusionOk="0">
                  <a:moveTo>
                    <a:pt x="0" y="0"/>
                  </a:moveTo>
                  <a:lnTo>
                    <a:pt x="615" y="111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5820650" y="632700"/>
              <a:ext cx="25775" cy="15800"/>
            </a:xfrm>
            <a:custGeom>
              <a:avLst/>
              <a:gdLst/>
              <a:ahLst/>
              <a:cxnLst/>
              <a:rect l="l" t="t" r="r" b="b"/>
              <a:pathLst>
                <a:path w="1031" h="632" fill="none" extrusionOk="0">
                  <a:moveTo>
                    <a:pt x="1" y="0"/>
                  </a:moveTo>
                  <a:lnTo>
                    <a:pt x="1031" y="63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5628350" y="632700"/>
              <a:ext cx="24525" cy="15800"/>
            </a:xfrm>
            <a:custGeom>
              <a:avLst/>
              <a:gdLst/>
              <a:ahLst/>
              <a:cxnLst/>
              <a:rect l="l" t="t" r="r" b="b"/>
              <a:pathLst>
                <a:path w="981" h="632" fill="none" extrusionOk="0">
                  <a:moveTo>
                    <a:pt x="1" y="631"/>
                  </a:moveTo>
                  <a:lnTo>
                    <a:pt x="981"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678625" y="651800"/>
              <a:ext cx="14125" cy="27850"/>
            </a:xfrm>
            <a:custGeom>
              <a:avLst/>
              <a:gdLst/>
              <a:ahLst/>
              <a:cxnLst/>
              <a:rect l="l" t="t" r="r" b="b"/>
              <a:pathLst>
                <a:path w="565" h="1114" fill="none" extrusionOk="0">
                  <a:moveTo>
                    <a:pt x="0" y="1113"/>
                  </a:moveTo>
                  <a:lnTo>
                    <a:pt x="565"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732200" y="596550"/>
              <a:ext cx="7075" cy="6675"/>
            </a:xfrm>
            <a:custGeom>
              <a:avLst/>
              <a:gdLst/>
              <a:ahLst/>
              <a:cxnLst/>
              <a:rect l="l" t="t" r="r" b="b"/>
              <a:pathLst>
                <a:path w="283" h="267" extrusionOk="0">
                  <a:moveTo>
                    <a:pt x="150" y="1"/>
                  </a:moveTo>
                  <a:cubicBezTo>
                    <a:pt x="0" y="1"/>
                    <a:pt x="0" y="67"/>
                    <a:pt x="0" y="134"/>
                  </a:cubicBezTo>
                  <a:cubicBezTo>
                    <a:pt x="0" y="200"/>
                    <a:pt x="0" y="267"/>
                    <a:pt x="150" y="267"/>
                  </a:cubicBezTo>
                  <a:cubicBezTo>
                    <a:pt x="216" y="267"/>
                    <a:pt x="283" y="200"/>
                    <a:pt x="283" y="134"/>
                  </a:cubicBezTo>
                  <a:cubicBezTo>
                    <a:pt x="283" y="67"/>
                    <a:pt x="216" y="1"/>
                    <a:pt x="15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5732200" y="539250"/>
              <a:ext cx="7075" cy="7075"/>
            </a:xfrm>
            <a:custGeom>
              <a:avLst/>
              <a:gdLst/>
              <a:ahLst/>
              <a:cxnLst/>
              <a:rect l="l" t="t" r="r" b="b"/>
              <a:pathLst>
                <a:path w="283" h="283" extrusionOk="0">
                  <a:moveTo>
                    <a:pt x="150" y="0"/>
                  </a:moveTo>
                  <a:cubicBezTo>
                    <a:pt x="0" y="0"/>
                    <a:pt x="0" y="66"/>
                    <a:pt x="0" y="133"/>
                  </a:cubicBezTo>
                  <a:cubicBezTo>
                    <a:pt x="0" y="216"/>
                    <a:pt x="0" y="282"/>
                    <a:pt x="150" y="282"/>
                  </a:cubicBezTo>
                  <a:cubicBezTo>
                    <a:pt x="216" y="282"/>
                    <a:pt x="283" y="216"/>
                    <a:pt x="283" y="133"/>
                  </a:cubicBezTo>
                  <a:cubicBezTo>
                    <a:pt x="283" y="66"/>
                    <a:pt x="216" y="0"/>
                    <a:pt x="15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5732200" y="567075"/>
              <a:ext cx="7075" cy="8750"/>
            </a:xfrm>
            <a:custGeom>
              <a:avLst/>
              <a:gdLst/>
              <a:ahLst/>
              <a:cxnLst/>
              <a:rect l="l" t="t" r="r" b="b"/>
              <a:pathLst>
                <a:path w="283" h="350" extrusionOk="0">
                  <a:moveTo>
                    <a:pt x="150" y="0"/>
                  </a:moveTo>
                  <a:cubicBezTo>
                    <a:pt x="0" y="0"/>
                    <a:pt x="0" y="67"/>
                    <a:pt x="0" y="200"/>
                  </a:cubicBezTo>
                  <a:cubicBezTo>
                    <a:pt x="0" y="266"/>
                    <a:pt x="0" y="349"/>
                    <a:pt x="150" y="349"/>
                  </a:cubicBezTo>
                  <a:cubicBezTo>
                    <a:pt x="216" y="349"/>
                    <a:pt x="283" y="266"/>
                    <a:pt x="283" y="200"/>
                  </a:cubicBezTo>
                  <a:cubicBezTo>
                    <a:pt x="283" y="67"/>
                    <a:pt x="216" y="0"/>
                    <a:pt x="15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2"/>
          <p:cNvGrpSpPr/>
          <p:nvPr/>
        </p:nvGrpSpPr>
        <p:grpSpPr>
          <a:xfrm rot="4560089">
            <a:off x="2445572" y="-466883"/>
            <a:ext cx="450586" cy="1373735"/>
            <a:chOff x="1774375" y="3065875"/>
            <a:chExt cx="321900" cy="981400"/>
          </a:xfrm>
        </p:grpSpPr>
        <p:sp>
          <p:nvSpPr>
            <p:cNvPr id="105" name="Google Shape;105;p2"/>
            <p:cNvSpPr/>
            <p:nvPr/>
          </p:nvSpPr>
          <p:spPr>
            <a:xfrm>
              <a:off x="1815900" y="3846625"/>
              <a:ext cx="84750" cy="84775"/>
            </a:xfrm>
            <a:custGeom>
              <a:avLst/>
              <a:gdLst/>
              <a:ahLst/>
              <a:cxnLst/>
              <a:rect l="l" t="t" r="r" b="b"/>
              <a:pathLst>
                <a:path w="3390" h="3391" extrusionOk="0">
                  <a:moveTo>
                    <a:pt x="1463" y="1"/>
                  </a:moveTo>
                  <a:lnTo>
                    <a:pt x="1180" y="964"/>
                  </a:lnTo>
                  <a:lnTo>
                    <a:pt x="150" y="831"/>
                  </a:lnTo>
                  <a:lnTo>
                    <a:pt x="765" y="1662"/>
                  </a:lnTo>
                  <a:lnTo>
                    <a:pt x="1" y="2343"/>
                  </a:lnTo>
                  <a:lnTo>
                    <a:pt x="1047" y="2343"/>
                  </a:lnTo>
                  <a:lnTo>
                    <a:pt x="1047" y="3390"/>
                  </a:lnTo>
                  <a:lnTo>
                    <a:pt x="1728" y="2626"/>
                  </a:lnTo>
                  <a:lnTo>
                    <a:pt x="2642" y="3240"/>
                  </a:lnTo>
                  <a:lnTo>
                    <a:pt x="2426" y="2210"/>
                  </a:lnTo>
                  <a:lnTo>
                    <a:pt x="3390" y="1928"/>
                  </a:lnTo>
                  <a:lnTo>
                    <a:pt x="2493" y="1446"/>
                  </a:lnTo>
                  <a:lnTo>
                    <a:pt x="2908" y="483"/>
                  </a:lnTo>
                  <a:lnTo>
                    <a:pt x="1944" y="898"/>
                  </a:lnTo>
                  <a:lnTo>
                    <a:pt x="146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965000" y="3794725"/>
              <a:ext cx="43225" cy="44875"/>
            </a:xfrm>
            <a:custGeom>
              <a:avLst/>
              <a:gdLst/>
              <a:ahLst/>
              <a:cxnLst/>
              <a:rect l="l" t="t" r="r" b="b"/>
              <a:pathLst>
                <a:path w="1729" h="1795" extrusionOk="0">
                  <a:moveTo>
                    <a:pt x="549" y="0"/>
                  </a:moveTo>
                  <a:lnTo>
                    <a:pt x="549" y="548"/>
                  </a:lnTo>
                  <a:lnTo>
                    <a:pt x="1" y="548"/>
                  </a:lnTo>
                  <a:lnTo>
                    <a:pt x="416" y="897"/>
                  </a:lnTo>
                  <a:lnTo>
                    <a:pt x="67" y="1379"/>
                  </a:lnTo>
                  <a:lnTo>
                    <a:pt x="616" y="1246"/>
                  </a:lnTo>
                  <a:lnTo>
                    <a:pt x="749" y="1794"/>
                  </a:lnTo>
                  <a:lnTo>
                    <a:pt x="965" y="1313"/>
                  </a:lnTo>
                  <a:lnTo>
                    <a:pt x="1513" y="1512"/>
                  </a:lnTo>
                  <a:lnTo>
                    <a:pt x="1247" y="1030"/>
                  </a:lnTo>
                  <a:lnTo>
                    <a:pt x="1729" y="748"/>
                  </a:lnTo>
                  <a:lnTo>
                    <a:pt x="1247" y="615"/>
                  </a:lnTo>
                  <a:lnTo>
                    <a:pt x="1313" y="133"/>
                  </a:lnTo>
                  <a:lnTo>
                    <a:pt x="898" y="415"/>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042675" y="3882775"/>
              <a:ext cx="43225" cy="43225"/>
            </a:xfrm>
            <a:custGeom>
              <a:avLst/>
              <a:gdLst/>
              <a:ahLst/>
              <a:cxnLst/>
              <a:rect l="l" t="t" r="r" b="b"/>
              <a:pathLst>
                <a:path w="1729" h="1729" extrusionOk="0">
                  <a:moveTo>
                    <a:pt x="549" y="0"/>
                  </a:moveTo>
                  <a:lnTo>
                    <a:pt x="549" y="548"/>
                  </a:lnTo>
                  <a:lnTo>
                    <a:pt x="1" y="548"/>
                  </a:lnTo>
                  <a:lnTo>
                    <a:pt x="416" y="897"/>
                  </a:lnTo>
                  <a:lnTo>
                    <a:pt x="67" y="1313"/>
                  </a:lnTo>
                  <a:lnTo>
                    <a:pt x="67" y="1313"/>
                  </a:lnTo>
                  <a:lnTo>
                    <a:pt x="632" y="1246"/>
                  </a:lnTo>
                  <a:lnTo>
                    <a:pt x="765" y="1728"/>
                  </a:lnTo>
                  <a:lnTo>
                    <a:pt x="1047" y="1313"/>
                  </a:lnTo>
                  <a:lnTo>
                    <a:pt x="1529" y="1529"/>
                  </a:lnTo>
                  <a:lnTo>
                    <a:pt x="1313" y="1047"/>
                  </a:lnTo>
                  <a:lnTo>
                    <a:pt x="1729" y="764"/>
                  </a:lnTo>
                  <a:lnTo>
                    <a:pt x="1247" y="632"/>
                  </a:lnTo>
                  <a:lnTo>
                    <a:pt x="1313" y="67"/>
                  </a:lnTo>
                  <a:lnTo>
                    <a:pt x="1313" y="67"/>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944250" y="3955450"/>
              <a:ext cx="44875" cy="43225"/>
            </a:xfrm>
            <a:custGeom>
              <a:avLst/>
              <a:gdLst/>
              <a:ahLst/>
              <a:cxnLst/>
              <a:rect l="l" t="t" r="r" b="b"/>
              <a:pathLst>
                <a:path w="1795" h="1729" extrusionOk="0">
                  <a:moveTo>
                    <a:pt x="549" y="1"/>
                  </a:moveTo>
                  <a:lnTo>
                    <a:pt x="549" y="482"/>
                  </a:lnTo>
                  <a:lnTo>
                    <a:pt x="0" y="549"/>
                  </a:lnTo>
                  <a:lnTo>
                    <a:pt x="416" y="898"/>
                  </a:lnTo>
                  <a:lnTo>
                    <a:pt x="133" y="1313"/>
                  </a:lnTo>
                  <a:lnTo>
                    <a:pt x="615" y="1180"/>
                  </a:lnTo>
                  <a:lnTo>
                    <a:pt x="748" y="1728"/>
                  </a:lnTo>
                  <a:lnTo>
                    <a:pt x="1030" y="1247"/>
                  </a:lnTo>
                  <a:lnTo>
                    <a:pt x="1512" y="1463"/>
                  </a:lnTo>
                  <a:lnTo>
                    <a:pt x="1313" y="964"/>
                  </a:lnTo>
                  <a:lnTo>
                    <a:pt x="1795" y="698"/>
                  </a:lnTo>
                  <a:lnTo>
                    <a:pt x="1246" y="549"/>
                  </a:lnTo>
                  <a:lnTo>
                    <a:pt x="1379" y="67"/>
                  </a:lnTo>
                  <a:lnTo>
                    <a:pt x="897" y="350"/>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892325" y="3912250"/>
              <a:ext cx="48200" cy="48625"/>
            </a:xfrm>
            <a:custGeom>
              <a:avLst/>
              <a:gdLst/>
              <a:ahLst/>
              <a:cxnLst/>
              <a:rect l="l" t="t" r="r" b="b"/>
              <a:pathLst>
                <a:path w="1928" h="1945" fill="none" extrusionOk="0">
                  <a:moveTo>
                    <a:pt x="1" y="1"/>
                  </a:moveTo>
                  <a:lnTo>
                    <a:pt x="1928" y="1945"/>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985775" y="3920975"/>
              <a:ext cx="53600" cy="41575"/>
            </a:xfrm>
            <a:custGeom>
              <a:avLst/>
              <a:gdLst/>
              <a:ahLst/>
              <a:cxnLst/>
              <a:rect l="l" t="t" r="r" b="b"/>
              <a:pathLst>
                <a:path w="2144" h="1663" fill="none" extrusionOk="0">
                  <a:moveTo>
                    <a:pt x="1" y="1662"/>
                  </a:moveTo>
                  <a:lnTo>
                    <a:pt x="2144"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004475" y="3841225"/>
              <a:ext cx="41550" cy="44900"/>
            </a:xfrm>
            <a:custGeom>
              <a:avLst/>
              <a:gdLst/>
              <a:ahLst/>
              <a:cxnLst/>
              <a:rect l="l" t="t" r="r" b="b"/>
              <a:pathLst>
                <a:path w="1662" h="1796" fill="none" extrusionOk="0">
                  <a:moveTo>
                    <a:pt x="1662" y="1795"/>
                  </a:moveTo>
                  <a:lnTo>
                    <a:pt x="0"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894000" y="3825875"/>
              <a:ext cx="62325" cy="44875"/>
            </a:xfrm>
            <a:custGeom>
              <a:avLst/>
              <a:gdLst/>
              <a:ahLst/>
              <a:cxnLst/>
              <a:rect l="l" t="t" r="r" b="b"/>
              <a:pathLst>
                <a:path w="2493" h="1795" fill="none" extrusionOk="0">
                  <a:moveTo>
                    <a:pt x="0" y="1794"/>
                  </a:moveTo>
                  <a:lnTo>
                    <a:pt x="2492"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950900" y="4009025"/>
              <a:ext cx="7075" cy="38250"/>
            </a:xfrm>
            <a:custGeom>
              <a:avLst/>
              <a:gdLst/>
              <a:ahLst/>
              <a:cxnLst/>
              <a:rect l="l" t="t" r="r" b="b"/>
              <a:pathLst>
                <a:path w="283" h="1530" fill="none" extrusionOk="0">
                  <a:moveTo>
                    <a:pt x="283" y="1"/>
                  </a:moveTo>
                  <a:cubicBezTo>
                    <a:pt x="216" y="566"/>
                    <a:pt x="67" y="1047"/>
                    <a:pt x="0" y="1529"/>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830025" y="3279675"/>
              <a:ext cx="5000" cy="5325"/>
            </a:xfrm>
            <a:custGeom>
              <a:avLst/>
              <a:gdLst/>
              <a:ahLst/>
              <a:cxnLst/>
              <a:rect l="l" t="t" r="r" b="b"/>
              <a:pathLst>
                <a:path w="200" h="213" extrusionOk="0">
                  <a:moveTo>
                    <a:pt x="100" y="1"/>
                  </a:moveTo>
                  <a:cubicBezTo>
                    <a:pt x="50" y="1"/>
                    <a:pt x="1" y="34"/>
                    <a:pt x="1" y="101"/>
                  </a:cubicBezTo>
                  <a:cubicBezTo>
                    <a:pt x="1" y="175"/>
                    <a:pt x="50" y="213"/>
                    <a:pt x="100" y="213"/>
                  </a:cubicBezTo>
                  <a:cubicBezTo>
                    <a:pt x="150" y="213"/>
                    <a:pt x="200" y="175"/>
                    <a:pt x="200" y="101"/>
                  </a:cubicBezTo>
                  <a:cubicBezTo>
                    <a:pt x="200" y="34"/>
                    <a:pt x="150" y="1"/>
                    <a:pt x="10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776025" y="3791900"/>
              <a:ext cx="7100" cy="6575"/>
            </a:xfrm>
            <a:custGeom>
              <a:avLst/>
              <a:gdLst/>
              <a:ahLst/>
              <a:cxnLst/>
              <a:rect l="l" t="t" r="r" b="b"/>
              <a:pathLst>
                <a:path w="284" h="263" extrusionOk="0">
                  <a:moveTo>
                    <a:pt x="142" y="1"/>
                  </a:moveTo>
                  <a:cubicBezTo>
                    <a:pt x="71" y="1"/>
                    <a:pt x="1" y="38"/>
                    <a:pt x="1" y="113"/>
                  </a:cubicBezTo>
                  <a:cubicBezTo>
                    <a:pt x="1" y="213"/>
                    <a:pt x="71" y="263"/>
                    <a:pt x="142" y="263"/>
                  </a:cubicBezTo>
                  <a:cubicBezTo>
                    <a:pt x="213" y="263"/>
                    <a:pt x="283" y="213"/>
                    <a:pt x="283" y="113"/>
                  </a:cubicBezTo>
                  <a:cubicBezTo>
                    <a:pt x="283" y="38"/>
                    <a:pt x="213" y="1"/>
                    <a:pt x="14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814250" y="3065875"/>
              <a:ext cx="10400" cy="11875"/>
            </a:xfrm>
            <a:custGeom>
              <a:avLst/>
              <a:gdLst/>
              <a:ahLst/>
              <a:cxnLst/>
              <a:rect l="l" t="t" r="r" b="b"/>
              <a:pathLst>
                <a:path w="416" h="475" extrusionOk="0">
                  <a:moveTo>
                    <a:pt x="208" y="1"/>
                  </a:moveTo>
                  <a:cubicBezTo>
                    <a:pt x="104" y="1"/>
                    <a:pt x="0" y="72"/>
                    <a:pt x="0" y="213"/>
                  </a:cubicBezTo>
                  <a:cubicBezTo>
                    <a:pt x="0" y="387"/>
                    <a:pt x="104" y="474"/>
                    <a:pt x="208" y="474"/>
                  </a:cubicBezTo>
                  <a:cubicBezTo>
                    <a:pt x="312" y="474"/>
                    <a:pt x="416" y="387"/>
                    <a:pt x="416" y="213"/>
                  </a:cubicBezTo>
                  <a:cubicBezTo>
                    <a:pt x="416" y="72"/>
                    <a:pt x="312" y="1"/>
                    <a:pt x="20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807175" y="3572200"/>
              <a:ext cx="15825" cy="15600"/>
            </a:xfrm>
            <a:custGeom>
              <a:avLst/>
              <a:gdLst/>
              <a:ahLst/>
              <a:cxnLst/>
              <a:rect l="l" t="t" r="r" b="b"/>
              <a:pathLst>
                <a:path w="633" h="624" extrusionOk="0">
                  <a:moveTo>
                    <a:pt x="316" y="0"/>
                  </a:moveTo>
                  <a:cubicBezTo>
                    <a:pt x="159" y="0"/>
                    <a:pt x="1" y="104"/>
                    <a:pt x="1" y="312"/>
                  </a:cubicBezTo>
                  <a:cubicBezTo>
                    <a:pt x="1" y="519"/>
                    <a:pt x="159" y="623"/>
                    <a:pt x="316" y="623"/>
                  </a:cubicBezTo>
                  <a:cubicBezTo>
                    <a:pt x="474" y="623"/>
                    <a:pt x="632" y="519"/>
                    <a:pt x="632" y="312"/>
                  </a:cubicBezTo>
                  <a:cubicBezTo>
                    <a:pt x="632" y="104"/>
                    <a:pt x="474" y="0"/>
                    <a:pt x="31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861175" y="3446400"/>
              <a:ext cx="22450" cy="22700"/>
            </a:xfrm>
            <a:custGeom>
              <a:avLst/>
              <a:gdLst/>
              <a:ahLst/>
              <a:cxnLst/>
              <a:rect l="l" t="t" r="r" b="b"/>
              <a:pathLst>
                <a:path w="898" h="908" extrusionOk="0">
                  <a:moveTo>
                    <a:pt x="495" y="1"/>
                  </a:moveTo>
                  <a:cubicBezTo>
                    <a:pt x="469" y="1"/>
                    <a:pt x="443" y="4"/>
                    <a:pt x="416" y="11"/>
                  </a:cubicBezTo>
                  <a:cubicBezTo>
                    <a:pt x="200" y="11"/>
                    <a:pt x="1" y="227"/>
                    <a:pt x="1" y="426"/>
                  </a:cubicBezTo>
                  <a:cubicBezTo>
                    <a:pt x="1" y="708"/>
                    <a:pt x="200" y="908"/>
                    <a:pt x="416" y="908"/>
                  </a:cubicBezTo>
                  <a:cubicBezTo>
                    <a:pt x="682" y="908"/>
                    <a:pt x="898" y="708"/>
                    <a:pt x="898" y="426"/>
                  </a:cubicBezTo>
                  <a:cubicBezTo>
                    <a:pt x="898" y="247"/>
                    <a:pt x="723" y="1"/>
                    <a:pt x="495"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973325" y="3288400"/>
              <a:ext cx="7075" cy="6575"/>
            </a:xfrm>
            <a:custGeom>
              <a:avLst/>
              <a:gdLst/>
              <a:ahLst/>
              <a:cxnLst/>
              <a:rect l="l" t="t" r="r" b="b"/>
              <a:pathLst>
                <a:path w="283" h="263" extrusionOk="0">
                  <a:moveTo>
                    <a:pt x="141" y="1"/>
                  </a:moveTo>
                  <a:cubicBezTo>
                    <a:pt x="71" y="1"/>
                    <a:pt x="0" y="34"/>
                    <a:pt x="0" y="101"/>
                  </a:cubicBezTo>
                  <a:cubicBezTo>
                    <a:pt x="0" y="209"/>
                    <a:pt x="71" y="263"/>
                    <a:pt x="141" y="263"/>
                  </a:cubicBezTo>
                  <a:cubicBezTo>
                    <a:pt x="212" y="263"/>
                    <a:pt x="283" y="209"/>
                    <a:pt x="283" y="101"/>
                  </a:cubicBezTo>
                  <a:cubicBezTo>
                    <a:pt x="283" y="34"/>
                    <a:pt x="212" y="1"/>
                    <a:pt x="14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774375" y="3743625"/>
              <a:ext cx="7075" cy="6250"/>
            </a:xfrm>
            <a:custGeom>
              <a:avLst/>
              <a:gdLst/>
              <a:ahLst/>
              <a:cxnLst/>
              <a:rect l="l" t="t" r="r" b="b"/>
              <a:pathLst>
                <a:path w="283" h="250" extrusionOk="0">
                  <a:moveTo>
                    <a:pt x="141" y="1"/>
                  </a:moveTo>
                  <a:cubicBezTo>
                    <a:pt x="71" y="1"/>
                    <a:pt x="0" y="34"/>
                    <a:pt x="0" y="100"/>
                  </a:cubicBezTo>
                  <a:cubicBezTo>
                    <a:pt x="0" y="200"/>
                    <a:pt x="71" y="250"/>
                    <a:pt x="141" y="250"/>
                  </a:cubicBezTo>
                  <a:cubicBezTo>
                    <a:pt x="212" y="250"/>
                    <a:pt x="283" y="200"/>
                    <a:pt x="283" y="100"/>
                  </a:cubicBezTo>
                  <a:cubicBezTo>
                    <a:pt x="283" y="34"/>
                    <a:pt x="212" y="1"/>
                    <a:pt x="14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082550" y="3121850"/>
              <a:ext cx="13725" cy="12800"/>
            </a:xfrm>
            <a:custGeom>
              <a:avLst/>
              <a:gdLst/>
              <a:ahLst/>
              <a:cxnLst/>
              <a:rect l="l" t="t" r="r" b="b"/>
              <a:pathLst>
                <a:path w="549" h="512" extrusionOk="0">
                  <a:moveTo>
                    <a:pt x="275" y="1"/>
                  </a:moveTo>
                  <a:cubicBezTo>
                    <a:pt x="138" y="1"/>
                    <a:pt x="1" y="84"/>
                    <a:pt x="1" y="250"/>
                  </a:cubicBezTo>
                  <a:cubicBezTo>
                    <a:pt x="1" y="424"/>
                    <a:pt x="138" y="512"/>
                    <a:pt x="275" y="512"/>
                  </a:cubicBezTo>
                  <a:cubicBezTo>
                    <a:pt x="412" y="512"/>
                    <a:pt x="549" y="424"/>
                    <a:pt x="549" y="250"/>
                  </a:cubicBezTo>
                  <a:cubicBezTo>
                    <a:pt x="549" y="84"/>
                    <a:pt x="412" y="1"/>
                    <a:pt x="275"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821300" y="3538450"/>
              <a:ext cx="25775" cy="27850"/>
            </a:xfrm>
            <a:custGeom>
              <a:avLst/>
              <a:gdLst/>
              <a:ahLst/>
              <a:cxnLst/>
              <a:rect l="l" t="t" r="r" b="b"/>
              <a:pathLst>
                <a:path w="1031" h="1114" extrusionOk="0">
                  <a:moveTo>
                    <a:pt x="482" y="0"/>
                  </a:moveTo>
                  <a:cubicBezTo>
                    <a:pt x="200" y="0"/>
                    <a:pt x="1" y="283"/>
                    <a:pt x="1" y="549"/>
                  </a:cubicBezTo>
                  <a:cubicBezTo>
                    <a:pt x="1" y="831"/>
                    <a:pt x="200" y="1113"/>
                    <a:pt x="482" y="1113"/>
                  </a:cubicBezTo>
                  <a:cubicBezTo>
                    <a:pt x="831" y="1113"/>
                    <a:pt x="1031" y="831"/>
                    <a:pt x="1031" y="549"/>
                  </a:cubicBezTo>
                  <a:cubicBezTo>
                    <a:pt x="1031" y="283"/>
                    <a:pt x="831" y="0"/>
                    <a:pt x="48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869475" y="3112450"/>
              <a:ext cx="27850" cy="26050"/>
            </a:xfrm>
            <a:custGeom>
              <a:avLst/>
              <a:gdLst/>
              <a:ahLst/>
              <a:cxnLst/>
              <a:rect l="l" t="t" r="r" b="b"/>
              <a:pathLst>
                <a:path w="1114" h="1042" extrusionOk="0">
                  <a:moveTo>
                    <a:pt x="650" y="1"/>
                  </a:moveTo>
                  <a:cubicBezTo>
                    <a:pt x="622" y="1"/>
                    <a:pt x="594" y="4"/>
                    <a:pt x="566" y="11"/>
                  </a:cubicBezTo>
                  <a:cubicBezTo>
                    <a:pt x="283" y="11"/>
                    <a:pt x="1" y="211"/>
                    <a:pt x="1" y="493"/>
                  </a:cubicBezTo>
                  <a:cubicBezTo>
                    <a:pt x="1" y="842"/>
                    <a:pt x="283" y="1041"/>
                    <a:pt x="566" y="1041"/>
                  </a:cubicBezTo>
                  <a:cubicBezTo>
                    <a:pt x="832" y="1041"/>
                    <a:pt x="1114" y="842"/>
                    <a:pt x="1114" y="493"/>
                  </a:cubicBezTo>
                  <a:cubicBezTo>
                    <a:pt x="1114" y="240"/>
                    <a:pt x="888" y="1"/>
                    <a:pt x="65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027325" y="3734075"/>
              <a:ext cx="34500" cy="34700"/>
            </a:xfrm>
            <a:custGeom>
              <a:avLst/>
              <a:gdLst/>
              <a:ahLst/>
              <a:cxnLst/>
              <a:rect l="l" t="t" r="r" b="b"/>
              <a:pathLst>
                <a:path w="1380" h="1388" extrusionOk="0">
                  <a:moveTo>
                    <a:pt x="681" y="0"/>
                  </a:moveTo>
                  <a:cubicBezTo>
                    <a:pt x="266" y="67"/>
                    <a:pt x="0" y="349"/>
                    <a:pt x="0" y="682"/>
                  </a:cubicBezTo>
                  <a:cubicBezTo>
                    <a:pt x="0" y="1063"/>
                    <a:pt x="224" y="1388"/>
                    <a:pt x="581" y="1388"/>
                  </a:cubicBezTo>
                  <a:cubicBezTo>
                    <a:pt x="613" y="1388"/>
                    <a:pt x="647" y="1385"/>
                    <a:pt x="681" y="1379"/>
                  </a:cubicBezTo>
                  <a:cubicBezTo>
                    <a:pt x="1030" y="1379"/>
                    <a:pt x="1379" y="1097"/>
                    <a:pt x="1379" y="682"/>
                  </a:cubicBezTo>
                  <a:cubicBezTo>
                    <a:pt x="1379" y="349"/>
                    <a:pt x="1030" y="0"/>
                    <a:pt x="681"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2"/>
          <p:cNvGrpSpPr/>
          <p:nvPr/>
        </p:nvGrpSpPr>
        <p:grpSpPr>
          <a:xfrm rot="5400000">
            <a:off x="2528266" y="4388369"/>
            <a:ext cx="738989" cy="1380868"/>
            <a:chOff x="3763050" y="3093600"/>
            <a:chExt cx="527925" cy="986475"/>
          </a:xfrm>
        </p:grpSpPr>
        <p:sp>
          <p:nvSpPr>
            <p:cNvPr id="126" name="Google Shape;126;p2"/>
            <p:cNvSpPr/>
            <p:nvPr/>
          </p:nvSpPr>
          <p:spPr>
            <a:xfrm>
              <a:off x="4205800" y="3538450"/>
              <a:ext cx="85175" cy="86425"/>
            </a:xfrm>
            <a:custGeom>
              <a:avLst/>
              <a:gdLst/>
              <a:ahLst/>
              <a:cxnLst/>
              <a:rect l="l" t="t" r="r" b="b"/>
              <a:pathLst>
                <a:path w="3407" h="3457" extrusionOk="0">
                  <a:moveTo>
                    <a:pt x="1462" y="0"/>
                  </a:moveTo>
                  <a:lnTo>
                    <a:pt x="1180" y="1030"/>
                  </a:lnTo>
                  <a:lnTo>
                    <a:pt x="150" y="831"/>
                  </a:lnTo>
                  <a:lnTo>
                    <a:pt x="765" y="1662"/>
                  </a:lnTo>
                  <a:lnTo>
                    <a:pt x="0" y="2360"/>
                  </a:lnTo>
                  <a:lnTo>
                    <a:pt x="1047" y="2360"/>
                  </a:lnTo>
                  <a:lnTo>
                    <a:pt x="1047" y="3456"/>
                  </a:lnTo>
                  <a:lnTo>
                    <a:pt x="1745" y="2625"/>
                  </a:lnTo>
                  <a:lnTo>
                    <a:pt x="2576" y="3257"/>
                  </a:lnTo>
                  <a:lnTo>
                    <a:pt x="2360" y="2210"/>
                  </a:lnTo>
                  <a:lnTo>
                    <a:pt x="3406" y="1944"/>
                  </a:lnTo>
                  <a:lnTo>
                    <a:pt x="2493" y="1446"/>
                  </a:lnTo>
                  <a:lnTo>
                    <a:pt x="2908" y="482"/>
                  </a:lnTo>
                  <a:lnTo>
                    <a:pt x="1944" y="897"/>
                  </a:lnTo>
                  <a:lnTo>
                    <a:pt x="146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987750" y="3938000"/>
              <a:ext cx="43625" cy="43650"/>
            </a:xfrm>
            <a:custGeom>
              <a:avLst/>
              <a:gdLst/>
              <a:ahLst/>
              <a:cxnLst/>
              <a:rect l="l" t="t" r="r" b="b"/>
              <a:pathLst>
                <a:path w="1745" h="1746" extrusionOk="0">
                  <a:moveTo>
                    <a:pt x="565" y="1"/>
                  </a:moveTo>
                  <a:lnTo>
                    <a:pt x="499" y="566"/>
                  </a:lnTo>
                  <a:lnTo>
                    <a:pt x="0" y="566"/>
                  </a:lnTo>
                  <a:lnTo>
                    <a:pt x="349" y="915"/>
                  </a:lnTo>
                  <a:lnTo>
                    <a:pt x="83" y="1330"/>
                  </a:lnTo>
                  <a:lnTo>
                    <a:pt x="565" y="1247"/>
                  </a:lnTo>
                  <a:lnTo>
                    <a:pt x="698" y="1745"/>
                  </a:lnTo>
                  <a:lnTo>
                    <a:pt x="980" y="1247"/>
                  </a:lnTo>
                  <a:lnTo>
                    <a:pt x="1462" y="1529"/>
                  </a:lnTo>
                  <a:lnTo>
                    <a:pt x="1246" y="981"/>
                  </a:lnTo>
                  <a:lnTo>
                    <a:pt x="1745" y="765"/>
                  </a:lnTo>
                  <a:lnTo>
                    <a:pt x="1180" y="632"/>
                  </a:lnTo>
                  <a:lnTo>
                    <a:pt x="1329" y="84"/>
                  </a:lnTo>
                  <a:lnTo>
                    <a:pt x="1329" y="84"/>
                  </a:lnTo>
                  <a:lnTo>
                    <a:pt x="914" y="416"/>
                  </a:lnTo>
                  <a:lnTo>
                    <a:pt x="5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4110675" y="3751100"/>
              <a:ext cx="45300" cy="43650"/>
            </a:xfrm>
            <a:custGeom>
              <a:avLst/>
              <a:gdLst/>
              <a:ahLst/>
              <a:cxnLst/>
              <a:rect l="l" t="t" r="r" b="b"/>
              <a:pathLst>
                <a:path w="1812" h="1746" extrusionOk="0">
                  <a:moveTo>
                    <a:pt x="566" y="1"/>
                  </a:moveTo>
                  <a:lnTo>
                    <a:pt x="566" y="499"/>
                  </a:lnTo>
                  <a:lnTo>
                    <a:pt x="1" y="565"/>
                  </a:lnTo>
                  <a:lnTo>
                    <a:pt x="416" y="914"/>
                  </a:lnTo>
                  <a:lnTo>
                    <a:pt x="150" y="1330"/>
                  </a:lnTo>
                  <a:lnTo>
                    <a:pt x="632" y="1247"/>
                  </a:lnTo>
                  <a:lnTo>
                    <a:pt x="765" y="1745"/>
                  </a:lnTo>
                  <a:lnTo>
                    <a:pt x="1048" y="1247"/>
                  </a:lnTo>
                  <a:lnTo>
                    <a:pt x="1529" y="1463"/>
                  </a:lnTo>
                  <a:lnTo>
                    <a:pt x="1313" y="981"/>
                  </a:lnTo>
                  <a:lnTo>
                    <a:pt x="1812" y="698"/>
                  </a:lnTo>
                  <a:lnTo>
                    <a:pt x="1247" y="565"/>
                  </a:lnTo>
                  <a:lnTo>
                    <a:pt x="1396" y="84"/>
                  </a:lnTo>
                  <a:lnTo>
                    <a:pt x="898" y="350"/>
                  </a:lnTo>
                  <a:lnTo>
                    <a:pt x="56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763050" y="3787650"/>
              <a:ext cx="44875" cy="43225"/>
            </a:xfrm>
            <a:custGeom>
              <a:avLst/>
              <a:gdLst/>
              <a:ahLst/>
              <a:cxnLst/>
              <a:rect l="l" t="t" r="r" b="b"/>
              <a:pathLst>
                <a:path w="1795" h="1729" extrusionOk="0">
                  <a:moveTo>
                    <a:pt x="548" y="1"/>
                  </a:moveTo>
                  <a:lnTo>
                    <a:pt x="548" y="482"/>
                  </a:lnTo>
                  <a:lnTo>
                    <a:pt x="0" y="549"/>
                  </a:lnTo>
                  <a:lnTo>
                    <a:pt x="415" y="898"/>
                  </a:lnTo>
                  <a:lnTo>
                    <a:pt x="133" y="1313"/>
                  </a:lnTo>
                  <a:lnTo>
                    <a:pt x="615" y="1247"/>
                  </a:lnTo>
                  <a:lnTo>
                    <a:pt x="764" y="1728"/>
                  </a:lnTo>
                  <a:lnTo>
                    <a:pt x="1030" y="1247"/>
                  </a:lnTo>
                  <a:lnTo>
                    <a:pt x="1512" y="1446"/>
                  </a:lnTo>
                  <a:lnTo>
                    <a:pt x="1512" y="1446"/>
                  </a:lnTo>
                  <a:lnTo>
                    <a:pt x="1313" y="964"/>
                  </a:lnTo>
                  <a:lnTo>
                    <a:pt x="1794" y="765"/>
                  </a:lnTo>
                  <a:lnTo>
                    <a:pt x="1246" y="549"/>
                  </a:lnTo>
                  <a:lnTo>
                    <a:pt x="1379" y="67"/>
                  </a:lnTo>
                  <a:lnTo>
                    <a:pt x="897" y="350"/>
                  </a:lnTo>
                  <a:lnTo>
                    <a:pt x="54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4029275" y="3829200"/>
              <a:ext cx="43650" cy="44875"/>
            </a:xfrm>
            <a:custGeom>
              <a:avLst/>
              <a:gdLst/>
              <a:ahLst/>
              <a:cxnLst/>
              <a:rect l="l" t="t" r="r" b="b"/>
              <a:pathLst>
                <a:path w="1746" h="1795" extrusionOk="0">
                  <a:moveTo>
                    <a:pt x="565" y="0"/>
                  </a:moveTo>
                  <a:lnTo>
                    <a:pt x="565" y="548"/>
                  </a:lnTo>
                  <a:lnTo>
                    <a:pt x="1" y="548"/>
                  </a:lnTo>
                  <a:lnTo>
                    <a:pt x="416" y="897"/>
                  </a:lnTo>
                  <a:lnTo>
                    <a:pt x="84" y="1379"/>
                  </a:lnTo>
                  <a:lnTo>
                    <a:pt x="632" y="1246"/>
                  </a:lnTo>
                  <a:lnTo>
                    <a:pt x="765" y="1794"/>
                  </a:lnTo>
                  <a:lnTo>
                    <a:pt x="981" y="1313"/>
                  </a:lnTo>
                  <a:lnTo>
                    <a:pt x="1529" y="1528"/>
                  </a:lnTo>
                  <a:lnTo>
                    <a:pt x="1247" y="1030"/>
                  </a:lnTo>
                  <a:lnTo>
                    <a:pt x="1745" y="764"/>
                  </a:lnTo>
                  <a:lnTo>
                    <a:pt x="1247" y="615"/>
                  </a:lnTo>
                  <a:lnTo>
                    <a:pt x="1330" y="133"/>
                  </a:lnTo>
                  <a:lnTo>
                    <a:pt x="914" y="415"/>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951600" y="4035200"/>
              <a:ext cx="43225" cy="44875"/>
            </a:xfrm>
            <a:custGeom>
              <a:avLst/>
              <a:gdLst/>
              <a:ahLst/>
              <a:cxnLst/>
              <a:rect l="l" t="t" r="r" b="b"/>
              <a:pathLst>
                <a:path w="1729" h="1795" extrusionOk="0">
                  <a:moveTo>
                    <a:pt x="549" y="0"/>
                  </a:moveTo>
                  <a:lnTo>
                    <a:pt x="483" y="549"/>
                  </a:lnTo>
                  <a:lnTo>
                    <a:pt x="1" y="549"/>
                  </a:lnTo>
                  <a:lnTo>
                    <a:pt x="350" y="898"/>
                  </a:lnTo>
                  <a:lnTo>
                    <a:pt x="67" y="1313"/>
                  </a:lnTo>
                  <a:lnTo>
                    <a:pt x="67" y="1313"/>
                  </a:lnTo>
                  <a:lnTo>
                    <a:pt x="549" y="1247"/>
                  </a:lnTo>
                  <a:lnTo>
                    <a:pt x="699" y="1795"/>
                  </a:lnTo>
                  <a:lnTo>
                    <a:pt x="964" y="1313"/>
                  </a:lnTo>
                  <a:lnTo>
                    <a:pt x="1446" y="1512"/>
                  </a:lnTo>
                  <a:lnTo>
                    <a:pt x="1247" y="1031"/>
                  </a:lnTo>
                  <a:lnTo>
                    <a:pt x="1729" y="765"/>
                  </a:lnTo>
                  <a:lnTo>
                    <a:pt x="1247" y="615"/>
                  </a:lnTo>
                  <a:lnTo>
                    <a:pt x="1313" y="67"/>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975700" y="3979550"/>
              <a:ext cx="19125" cy="51925"/>
            </a:xfrm>
            <a:custGeom>
              <a:avLst/>
              <a:gdLst/>
              <a:ahLst/>
              <a:cxnLst/>
              <a:rect l="l" t="t" r="r" b="b"/>
              <a:pathLst>
                <a:path w="765" h="2077" fill="none" extrusionOk="0">
                  <a:moveTo>
                    <a:pt x="0" y="2077"/>
                  </a:moveTo>
                  <a:lnTo>
                    <a:pt x="765"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3807900" y="3813400"/>
              <a:ext cx="216425" cy="39900"/>
            </a:xfrm>
            <a:custGeom>
              <a:avLst/>
              <a:gdLst/>
              <a:ahLst/>
              <a:cxnLst/>
              <a:rect l="l" t="t" r="r" b="b"/>
              <a:pathLst>
                <a:path w="8657" h="1596" fill="none" extrusionOk="0">
                  <a:moveTo>
                    <a:pt x="0" y="1"/>
                  </a:moveTo>
                  <a:lnTo>
                    <a:pt x="8656" y="1596"/>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4010575" y="3874050"/>
              <a:ext cx="27450" cy="62325"/>
            </a:xfrm>
            <a:custGeom>
              <a:avLst/>
              <a:gdLst/>
              <a:ahLst/>
              <a:cxnLst/>
              <a:rect l="l" t="t" r="r" b="b"/>
              <a:pathLst>
                <a:path w="1098" h="2493" fill="none" extrusionOk="0">
                  <a:moveTo>
                    <a:pt x="1097" y="0"/>
                  </a:moveTo>
                  <a:lnTo>
                    <a:pt x="1" y="2492"/>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4069150" y="3787650"/>
              <a:ext cx="53600" cy="53600"/>
            </a:xfrm>
            <a:custGeom>
              <a:avLst/>
              <a:gdLst/>
              <a:ahLst/>
              <a:cxnLst/>
              <a:rect l="l" t="t" r="r" b="b"/>
              <a:pathLst>
                <a:path w="2144" h="2144" fill="none" extrusionOk="0">
                  <a:moveTo>
                    <a:pt x="1" y="2144"/>
                  </a:moveTo>
                  <a:lnTo>
                    <a:pt x="2144"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4147225" y="3605725"/>
              <a:ext cx="76050" cy="138750"/>
            </a:xfrm>
            <a:custGeom>
              <a:avLst/>
              <a:gdLst/>
              <a:ahLst/>
              <a:cxnLst/>
              <a:rect l="l" t="t" r="r" b="b"/>
              <a:pathLst>
                <a:path w="3042" h="5550" fill="none" extrusionOk="0">
                  <a:moveTo>
                    <a:pt x="3041" y="1"/>
                  </a:moveTo>
                  <a:lnTo>
                    <a:pt x="1" y="555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4020975" y="3093600"/>
              <a:ext cx="115900" cy="115925"/>
            </a:xfrm>
            <a:custGeom>
              <a:avLst/>
              <a:gdLst/>
              <a:ahLst/>
              <a:cxnLst/>
              <a:rect l="l" t="t" r="r" b="b"/>
              <a:pathLst>
                <a:path w="4636" h="4637" extrusionOk="0">
                  <a:moveTo>
                    <a:pt x="2625" y="1"/>
                  </a:moveTo>
                  <a:lnTo>
                    <a:pt x="1994" y="1313"/>
                  </a:lnTo>
                  <a:lnTo>
                    <a:pt x="681" y="765"/>
                  </a:lnTo>
                  <a:lnTo>
                    <a:pt x="1246" y="2011"/>
                  </a:lnTo>
                  <a:lnTo>
                    <a:pt x="0" y="2709"/>
                  </a:lnTo>
                  <a:lnTo>
                    <a:pt x="1379" y="3041"/>
                  </a:lnTo>
                  <a:lnTo>
                    <a:pt x="1097" y="4437"/>
                  </a:lnTo>
                  <a:lnTo>
                    <a:pt x="1097" y="4437"/>
                  </a:lnTo>
                  <a:lnTo>
                    <a:pt x="2276" y="3606"/>
                  </a:lnTo>
                  <a:lnTo>
                    <a:pt x="3174" y="4636"/>
                  </a:lnTo>
                  <a:lnTo>
                    <a:pt x="3240" y="3257"/>
                  </a:lnTo>
                  <a:lnTo>
                    <a:pt x="4636" y="3191"/>
                  </a:lnTo>
                  <a:lnTo>
                    <a:pt x="3589" y="2294"/>
                  </a:lnTo>
                  <a:lnTo>
                    <a:pt x="4420" y="1114"/>
                  </a:lnTo>
                  <a:lnTo>
                    <a:pt x="3041" y="1380"/>
                  </a:lnTo>
                  <a:lnTo>
                    <a:pt x="262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2"/>
          <p:cNvGrpSpPr/>
          <p:nvPr/>
        </p:nvGrpSpPr>
        <p:grpSpPr>
          <a:xfrm rot="3476215">
            <a:off x="4441158" y="-99258"/>
            <a:ext cx="530288" cy="525599"/>
            <a:chOff x="5713500" y="3624850"/>
            <a:chExt cx="378825" cy="375475"/>
          </a:xfrm>
        </p:grpSpPr>
        <p:sp>
          <p:nvSpPr>
            <p:cNvPr id="139" name="Google Shape;139;p2"/>
            <p:cNvSpPr/>
            <p:nvPr/>
          </p:nvSpPr>
          <p:spPr>
            <a:xfrm>
              <a:off x="5713500" y="3913925"/>
              <a:ext cx="86425" cy="86400"/>
            </a:xfrm>
            <a:custGeom>
              <a:avLst/>
              <a:gdLst/>
              <a:ahLst/>
              <a:cxnLst/>
              <a:rect l="l" t="t" r="r" b="b"/>
              <a:pathLst>
                <a:path w="3457" h="3456" extrusionOk="0">
                  <a:moveTo>
                    <a:pt x="1446" y="0"/>
                  </a:moveTo>
                  <a:lnTo>
                    <a:pt x="1164" y="1047"/>
                  </a:lnTo>
                  <a:lnTo>
                    <a:pt x="200" y="831"/>
                  </a:lnTo>
                  <a:lnTo>
                    <a:pt x="831" y="1662"/>
                  </a:lnTo>
                  <a:lnTo>
                    <a:pt x="1" y="2359"/>
                  </a:lnTo>
                  <a:lnTo>
                    <a:pt x="1031" y="2426"/>
                  </a:lnTo>
                  <a:lnTo>
                    <a:pt x="1097" y="3456"/>
                  </a:lnTo>
                  <a:lnTo>
                    <a:pt x="1795" y="2625"/>
                  </a:lnTo>
                  <a:lnTo>
                    <a:pt x="2626" y="3257"/>
                  </a:lnTo>
                  <a:lnTo>
                    <a:pt x="2410" y="2293"/>
                  </a:lnTo>
                  <a:lnTo>
                    <a:pt x="3456" y="2011"/>
                  </a:lnTo>
                  <a:lnTo>
                    <a:pt x="2493" y="1529"/>
                  </a:lnTo>
                  <a:lnTo>
                    <a:pt x="2908" y="548"/>
                  </a:lnTo>
                  <a:lnTo>
                    <a:pt x="2908" y="548"/>
                  </a:lnTo>
                  <a:lnTo>
                    <a:pt x="1928" y="964"/>
                  </a:lnTo>
                  <a:lnTo>
                    <a:pt x="144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931550" y="3624850"/>
              <a:ext cx="44900" cy="43200"/>
            </a:xfrm>
            <a:custGeom>
              <a:avLst/>
              <a:gdLst/>
              <a:ahLst/>
              <a:cxnLst/>
              <a:rect l="l" t="t" r="r" b="b"/>
              <a:pathLst>
                <a:path w="1796" h="1728" extrusionOk="0">
                  <a:moveTo>
                    <a:pt x="549" y="0"/>
                  </a:moveTo>
                  <a:lnTo>
                    <a:pt x="549" y="565"/>
                  </a:lnTo>
                  <a:lnTo>
                    <a:pt x="1" y="565"/>
                  </a:lnTo>
                  <a:lnTo>
                    <a:pt x="416" y="897"/>
                  </a:lnTo>
                  <a:lnTo>
                    <a:pt x="67" y="1313"/>
                  </a:lnTo>
                  <a:lnTo>
                    <a:pt x="67" y="1313"/>
                  </a:lnTo>
                  <a:lnTo>
                    <a:pt x="616" y="1246"/>
                  </a:lnTo>
                  <a:lnTo>
                    <a:pt x="748" y="1728"/>
                  </a:lnTo>
                  <a:lnTo>
                    <a:pt x="1031" y="1313"/>
                  </a:lnTo>
                  <a:lnTo>
                    <a:pt x="1513" y="1528"/>
                  </a:lnTo>
                  <a:lnTo>
                    <a:pt x="1313" y="1047"/>
                  </a:lnTo>
                  <a:lnTo>
                    <a:pt x="1795" y="764"/>
                  </a:lnTo>
                  <a:lnTo>
                    <a:pt x="1247" y="631"/>
                  </a:lnTo>
                  <a:lnTo>
                    <a:pt x="1380" y="66"/>
                  </a:lnTo>
                  <a:lnTo>
                    <a:pt x="898" y="415"/>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5763350" y="3746125"/>
              <a:ext cx="43625" cy="43225"/>
            </a:xfrm>
            <a:custGeom>
              <a:avLst/>
              <a:gdLst/>
              <a:ahLst/>
              <a:cxnLst/>
              <a:rect l="l" t="t" r="r" b="b"/>
              <a:pathLst>
                <a:path w="1745" h="1729" extrusionOk="0">
                  <a:moveTo>
                    <a:pt x="565" y="0"/>
                  </a:moveTo>
                  <a:lnTo>
                    <a:pt x="565" y="549"/>
                  </a:lnTo>
                  <a:lnTo>
                    <a:pt x="0" y="549"/>
                  </a:lnTo>
                  <a:lnTo>
                    <a:pt x="416" y="897"/>
                  </a:lnTo>
                  <a:lnTo>
                    <a:pt x="83" y="1313"/>
                  </a:lnTo>
                  <a:lnTo>
                    <a:pt x="632" y="1246"/>
                  </a:lnTo>
                  <a:lnTo>
                    <a:pt x="764" y="1728"/>
                  </a:lnTo>
                  <a:lnTo>
                    <a:pt x="980" y="1246"/>
                  </a:lnTo>
                  <a:lnTo>
                    <a:pt x="1462" y="1446"/>
                  </a:lnTo>
                  <a:lnTo>
                    <a:pt x="1462" y="1446"/>
                  </a:lnTo>
                  <a:lnTo>
                    <a:pt x="1246" y="964"/>
                  </a:lnTo>
                  <a:lnTo>
                    <a:pt x="1745" y="764"/>
                  </a:lnTo>
                  <a:lnTo>
                    <a:pt x="1246" y="615"/>
                  </a:lnTo>
                  <a:lnTo>
                    <a:pt x="1329" y="67"/>
                  </a:lnTo>
                  <a:lnTo>
                    <a:pt x="1329" y="67"/>
                  </a:lnTo>
                  <a:lnTo>
                    <a:pt x="914" y="416"/>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6047450" y="3704575"/>
              <a:ext cx="44875" cy="43225"/>
            </a:xfrm>
            <a:custGeom>
              <a:avLst/>
              <a:gdLst/>
              <a:ahLst/>
              <a:cxnLst/>
              <a:rect l="l" t="t" r="r" b="b"/>
              <a:pathLst>
                <a:path w="1795" h="1729" extrusionOk="0">
                  <a:moveTo>
                    <a:pt x="548" y="1"/>
                  </a:moveTo>
                  <a:lnTo>
                    <a:pt x="548" y="549"/>
                  </a:lnTo>
                  <a:lnTo>
                    <a:pt x="0" y="549"/>
                  </a:lnTo>
                  <a:lnTo>
                    <a:pt x="415" y="898"/>
                  </a:lnTo>
                  <a:lnTo>
                    <a:pt x="133" y="1313"/>
                  </a:lnTo>
                  <a:lnTo>
                    <a:pt x="615" y="1247"/>
                  </a:lnTo>
                  <a:lnTo>
                    <a:pt x="764" y="1729"/>
                  </a:lnTo>
                  <a:lnTo>
                    <a:pt x="1030" y="1313"/>
                  </a:lnTo>
                  <a:lnTo>
                    <a:pt x="1512" y="1529"/>
                  </a:lnTo>
                  <a:lnTo>
                    <a:pt x="1313" y="1031"/>
                  </a:lnTo>
                  <a:lnTo>
                    <a:pt x="1794" y="765"/>
                  </a:lnTo>
                  <a:lnTo>
                    <a:pt x="1246" y="616"/>
                  </a:lnTo>
                  <a:lnTo>
                    <a:pt x="1379" y="67"/>
                  </a:lnTo>
                  <a:lnTo>
                    <a:pt x="964" y="416"/>
                  </a:lnTo>
                  <a:lnTo>
                    <a:pt x="54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5716825" y="3984950"/>
              <a:ext cx="13725" cy="15375"/>
            </a:xfrm>
            <a:custGeom>
              <a:avLst/>
              <a:gdLst/>
              <a:ahLst/>
              <a:cxnLst/>
              <a:rect l="l" t="t" r="r" b="b"/>
              <a:pathLst>
                <a:path w="549" h="615" fill="none" extrusionOk="0">
                  <a:moveTo>
                    <a:pt x="0" y="615"/>
                  </a:moveTo>
                  <a:cubicBezTo>
                    <a:pt x="200" y="416"/>
                    <a:pt x="349" y="200"/>
                    <a:pt x="549"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801550" y="3649350"/>
              <a:ext cx="126300" cy="105525"/>
            </a:xfrm>
            <a:custGeom>
              <a:avLst/>
              <a:gdLst/>
              <a:ahLst/>
              <a:cxnLst/>
              <a:rect l="l" t="t" r="r" b="b"/>
              <a:pathLst>
                <a:path w="5052" h="4221" fill="none" extrusionOk="0">
                  <a:moveTo>
                    <a:pt x="5051" y="0"/>
                  </a:moveTo>
                  <a:lnTo>
                    <a:pt x="1" y="422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763350" y="3796375"/>
              <a:ext cx="15800" cy="129625"/>
            </a:xfrm>
            <a:custGeom>
              <a:avLst/>
              <a:gdLst/>
              <a:ahLst/>
              <a:cxnLst/>
              <a:rect l="l" t="t" r="r" b="b"/>
              <a:pathLst>
                <a:path w="632" h="5185" fill="none" extrusionOk="0">
                  <a:moveTo>
                    <a:pt x="632" y="1"/>
                  </a:moveTo>
                  <a:lnTo>
                    <a:pt x="0" y="5184"/>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794500" y="3740725"/>
              <a:ext cx="249225" cy="180275"/>
            </a:xfrm>
            <a:custGeom>
              <a:avLst/>
              <a:gdLst/>
              <a:ahLst/>
              <a:cxnLst/>
              <a:rect l="l" t="t" r="r" b="b"/>
              <a:pathLst>
                <a:path w="9969" h="7211" fill="none" extrusionOk="0">
                  <a:moveTo>
                    <a:pt x="0" y="7211"/>
                  </a:moveTo>
                  <a:lnTo>
                    <a:pt x="9969"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2"/>
          <p:cNvGrpSpPr/>
          <p:nvPr/>
        </p:nvGrpSpPr>
        <p:grpSpPr>
          <a:xfrm rot="-6053503">
            <a:off x="7271412" y="2247147"/>
            <a:ext cx="1891922" cy="1247166"/>
            <a:chOff x="3046575" y="4241200"/>
            <a:chExt cx="1351550" cy="890950"/>
          </a:xfrm>
        </p:grpSpPr>
        <p:sp>
          <p:nvSpPr>
            <p:cNvPr id="148" name="Google Shape;148;p2"/>
            <p:cNvSpPr/>
            <p:nvPr/>
          </p:nvSpPr>
          <p:spPr>
            <a:xfrm>
              <a:off x="3169525" y="4898700"/>
              <a:ext cx="84750" cy="86425"/>
            </a:xfrm>
            <a:custGeom>
              <a:avLst/>
              <a:gdLst/>
              <a:ahLst/>
              <a:cxnLst/>
              <a:rect l="l" t="t" r="r" b="b"/>
              <a:pathLst>
                <a:path w="3390" h="3457" extrusionOk="0">
                  <a:moveTo>
                    <a:pt x="1379" y="1"/>
                  </a:moveTo>
                  <a:lnTo>
                    <a:pt x="1163" y="1031"/>
                  </a:lnTo>
                  <a:lnTo>
                    <a:pt x="133" y="898"/>
                  </a:lnTo>
                  <a:lnTo>
                    <a:pt x="748" y="1728"/>
                  </a:lnTo>
                  <a:lnTo>
                    <a:pt x="0" y="2426"/>
                  </a:lnTo>
                  <a:lnTo>
                    <a:pt x="1030" y="2426"/>
                  </a:lnTo>
                  <a:lnTo>
                    <a:pt x="1163" y="3456"/>
                  </a:lnTo>
                  <a:lnTo>
                    <a:pt x="1794" y="2626"/>
                  </a:lnTo>
                  <a:lnTo>
                    <a:pt x="2691" y="3190"/>
                  </a:lnTo>
                  <a:lnTo>
                    <a:pt x="2409" y="2210"/>
                  </a:lnTo>
                  <a:lnTo>
                    <a:pt x="3389" y="1861"/>
                  </a:lnTo>
                  <a:lnTo>
                    <a:pt x="2492" y="1446"/>
                  </a:lnTo>
                  <a:lnTo>
                    <a:pt x="2824" y="482"/>
                  </a:lnTo>
                  <a:lnTo>
                    <a:pt x="2824" y="482"/>
                  </a:lnTo>
                  <a:lnTo>
                    <a:pt x="1927" y="898"/>
                  </a:lnTo>
                  <a:lnTo>
                    <a:pt x="137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3065675" y="4926525"/>
              <a:ext cx="44875" cy="44875"/>
            </a:xfrm>
            <a:custGeom>
              <a:avLst/>
              <a:gdLst/>
              <a:ahLst/>
              <a:cxnLst/>
              <a:rect l="l" t="t" r="r" b="b"/>
              <a:pathLst>
                <a:path w="1795" h="1795" extrusionOk="0">
                  <a:moveTo>
                    <a:pt x="549" y="1"/>
                  </a:moveTo>
                  <a:lnTo>
                    <a:pt x="549" y="549"/>
                  </a:lnTo>
                  <a:lnTo>
                    <a:pt x="1" y="615"/>
                  </a:lnTo>
                  <a:lnTo>
                    <a:pt x="416" y="898"/>
                  </a:lnTo>
                  <a:lnTo>
                    <a:pt x="133" y="1380"/>
                  </a:lnTo>
                  <a:lnTo>
                    <a:pt x="133" y="1380"/>
                  </a:lnTo>
                  <a:lnTo>
                    <a:pt x="682" y="1247"/>
                  </a:lnTo>
                  <a:lnTo>
                    <a:pt x="831" y="1795"/>
                  </a:lnTo>
                  <a:lnTo>
                    <a:pt x="1031" y="1313"/>
                  </a:lnTo>
                  <a:lnTo>
                    <a:pt x="1579" y="1446"/>
                  </a:lnTo>
                  <a:lnTo>
                    <a:pt x="1313" y="964"/>
                  </a:lnTo>
                  <a:lnTo>
                    <a:pt x="1795" y="682"/>
                  </a:lnTo>
                  <a:lnTo>
                    <a:pt x="1247" y="615"/>
                  </a:lnTo>
                  <a:lnTo>
                    <a:pt x="1313" y="67"/>
                  </a:lnTo>
                  <a:lnTo>
                    <a:pt x="898"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3046575" y="5087275"/>
              <a:ext cx="32825" cy="44875"/>
            </a:xfrm>
            <a:custGeom>
              <a:avLst/>
              <a:gdLst/>
              <a:ahLst/>
              <a:cxnLst/>
              <a:rect l="l" t="t" r="r" b="b"/>
              <a:pathLst>
                <a:path w="1313" h="1795" extrusionOk="0">
                  <a:moveTo>
                    <a:pt x="67" y="0"/>
                  </a:moveTo>
                  <a:lnTo>
                    <a:pt x="67" y="549"/>
                  </a:lnTo>
                  <a:lnTo>
                    <a:pt x="0" y="549"/>
                  </a:lnTo>
                  <a:lnTo>
                    <a:pt x="0" y="1313"/>
                  </a:lnTo>
                  <a:lnTo>
                    <a:pt x="200" y="1246"/>
                  </a:lnTo>
                  <a:lnTo>
                    <a:pt x="349" y="1795"/>
                  </a:lnTo>
                  <a:lnTo>
                    <a:pt x="615" y="1313"/>
                  </a:lnTo>
                  <a:lnTo>
                    <a:pt x="1097" y="1462"/>
                  </a:lnTo>
                  <a:lnTo>
                    <a:pt x="1097" y="1462"/>
                  </a:lnTo>
                  <a:lnTo>
                    <a:pt x="897" y="964"/>
                  </a:lnTo>
                  <a:lnTo>
                    <a:pt x="1313" y="698"/>
                  </a:lnTo>
                  <a:lnTo>
                    <a:pt x="831" y="632"/>
                  </a:lnTo>
                  <a:lnTo>
                    <a:pt x="897" y="67"/>
                  </a:lnTo>
                  <a:lnTo>
                    <a:pt x="482" y="416"/>
                  </a:lnTo>
                  <a:lnTo>
                    <a:pt x="6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3108875" y="5023300"/>
              <a:ext cx="44875" cy="44900"/>
            </a:xfrm>
            <a:custGeom>
              <a:avLst/>
              <a:gdLst/>
              <a:ahLst/>
              <a:cxnLst/>
              <a:rect l="l" t="t" r="r" b="b"/>
              <a:pathLst>
                <a:path w="1795" h="1796" extrusionOk="0">
                  <a:moveTo>
                    <a:pt x="549" y="1"/>
                  </a:moveTo>
                  <a:lnTo>
                    <a:pt x="549" y="549"/>
                  </a:lnTo>
                  <a:lnTo>
                    <a:pt x="0" y="615"/>
                  </a:lnTo>
                  <a:lnTo>
                    <a:pt x="416" y="898"/>
                  </a:lnTo>
                  <a:lnTo>
                    <a:pt x="133" y="1380"/>
                  </a:lnTo>
                  <a:lnTo>
                    <a:pt x="615" y="1247"/>
                  </a:lnTo>
                  <a:lnTo>
                    <a:pt x="831" y="1795"/>
                  </a:lnTo>
                  <a:lnTo>
                    <a:pt x="1030" y="1313"/>
                  </a:lnTo>
                  <a:lnTo>
                    <a:pt x="1512" y="1446"/>
                  </a:lnTo>
                  <a:lnTo>
                    <a:pt x="1313" y="964"/>
                  </a:lnTo>
                  <a:lnTo>
                    <a:pt x="1795" y="699"/>
                  </a:lnTo>
                  <a:lnTo>
                    <a:pt x="1246" y="615"/>
                  </a:lnTo>
                  <a:lnTo>
                    <a:pt x="1313" y="67"/>
                  </a:lnTo>
                  <a:lnTo>
                    <a:pt x="1313" y="67"/>
                  </a:lnTo>
                  <a:lnTo>
                    <a:pt x="898"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3113850" y="4941900"/>
              <a:ext cx="59000" cy="8750"/>
            </a:xfrm>
            <a:custGeom>
              <a:avLst/>
              <a:gdLst/>
              <a:ahLst/>
              <a:cxnLst/>
              <a:rect l="l" t="t" r="r" b="b"/>
              <a:pathLst>
                <a:path w="2360" h="350" fill="none" extrusionOk="0">
                  <a:moveTo>
                    <a:pt x="2360" y="0"/>
                  </a:moveTo>
                  <a:lnTo>
                    <a:pt x="1" y="34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3096825" y="4974700"/>
              <a:ext cx="18725" cy="41575"/>
            </a:xfrm>
            <a:custGeom>
              <a:avLst/>
              <a:gdLst/>
              <a:ahLst/>
              <a:cxnLst/>
              <a:rect l="l" t="t" r="r" b="b"/>
              <a:pathLst>
                <a:path w="749" h="1663" fill="none" extrusionOk="0">
                  <a:moveTo>
                    <a:pt x="1" y="1"/>
                  </a:moveTo>
                  <a:lnTo>
                    <a:pt x="748" y="1662"/>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3077725" y="5064850"/>
              <a:ext cx="32825" cy="29500"/>
            </a:xfrm>
            <a:custGeom>
              <a:avLst/>
              <a:gdLst/>
              <a:ahLst/>
              <a:cxnLst/>
              <a:rect l="l" t="t" r="r" b="b"/>
              <a:pathLst>
                <a:path w="1313" h="1180" fill="none" extrusionOk="0">
                  <a:moveTo>
                    <a:pt x="1313" y="0"/>
                  </a:moveTo>
                  <a:lnTo>
                    <a:pt x="0" y="118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4287200" y="4857175"/>
              <a:ext cx="84750" cy="86400"/>
            </a:xfrm>
            <a:custGeom>
              <a:avLst/>
              <a:gdLst/>
              <a:ahLst/>
              <a:cxnLst/>
              <a:rect l="l" t="t" r="r" b="b"/>
              <a:pathLst>
                <a:path w="3390" h="3456" extrusionOk="0">
                  <a:moveTo>
                    <a:pt x="1463" y="0"/>
                  </a:moveTo>
                  <a:lnTo>
                    <a:pt x="1180" y="1030"/>
                  </a:lnTo>
                  <a:lnTo>
                    <a:pt x="150" y="831"/>
                  </a:lnTo>
                  <a:lnTo>
                    <a:pt x="150" y="831"/>
                  </a:lnTo>
                  <a:lnTo>
                    <a:pt x="765" y="1662"/>
                  </a:lnTo>
                  <a:lnTo>
                    <a:pt x="1" y="2359"/>
                  </a:lnTo>
                  <a:lnTo>
                    <a:pt x="1047" y="2426"/>
                  </a:lnTo>
                  <a:lnTo>
                    <a:pt x="1047" y="3456"/>
                  </a:lnTo>
                  <a:lnTo>
                    <a:pt x="1729" y="2625"/>
                  </a:lnTo>
                  <a:lnTo>
                    <a:pt x="2559" y="3257"/>
                  </a:lnTo>
                  <a:lnTo>
                    <a:pt x="2426" y="2210"/>
                  </a:lnTo>
                  <a:lnTo>
                    <a:pt x="3390" y="1944"/>
                  </a:lnTo>
                  <a:lnTo>
                    <a:pt x="2493" y="1446"/>
                  </a:lnTo>
                  <a:lnTo>
                    <a:pt x="2908" y="548"/>
                  </a:lnTo>
                  <a:lnTo>
                    <a:pt x="1945" y="964"/>
                  </a:lnTo>
                  <a:lnTo>
                    <a:pt x="146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3832000" y="5037000"/>
              <a:ext cx="85150" cy="86850"/>
            </a:xfrm>
            <a:custGeom>
              <a:avLst/>
              <a:gdLst/>
              <a:ahLst/>
              <a:cxnLst/>
              <a:rect l="l" t="t" r="r" b="b"/>
              <a:pathLst>
                <a:path w="3406" h="3474" extrusionOk="0">
                  <a:moveTo>
                    <a:pt x="1462" y="1"/>
                  </a:moveTo>
                  <a:lnTo>
                    <a:pt x="1180" y="1048"/>
                  </a:lnTo>
                  <a:lnTo>
                    <a:pt x="150" y="832"/>
                  </a:lnTo>
                  <a:lnTo>
                    <a:pt x="764" y="1662"/>
                  </a:lnTo>
                  <a:lnTo>
                    <a:pt x="0" y="2360"/>
                  </a:lnTo>
                  <a:lnTo>
                    <a:pt x="1047" y="2427"/>
                  </a:lnTo>
                  <a:lnTo>
                    <a:pt x="1047" y="3473"/>
                  </a:lnTo>
                  <a:lnTo>
                    <a:pt x="1744" y="2643"/>
                  </a:lnTo>
                  <a:lnTo>
                    <a:pt x="2575" y="3257"/>
                  </a:lnTo>
                  <a:lnTo>
                    <a:pt x="2426" y="2294"/>
                  </a:lnTo>
                  <a:lnTo>
                    <a:pt x="3406" y="2011"/>
                  </a:lnTo>
                  <a:lnTo>
                    <a:pt x="2492" y="1529"/>
                  </a:lnTo>
                  <a:lnTo>
                    <a:pt x="2907" y="566"/>
                  </a:lnTo>
                  <a:lnTo>
                    <a:pt x="2907" y="566"/>
                  </a:lnTo>
                  <a:lnTo>
                    <a:pt x="1944" y="981"/>
                  </a:lnTo>
                  <a:lnTo>
                    <a:pt x="146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3942875" y="4891650"/>
              <a:ext cx="43225" cy="43200"/>
            </a:xfrm>
            <a:custGeom>
              <a:avLst/>
              <a:gdLst/>
              <a:ahLst/>
              <a:cxnLst/>
              <a:rect l="l" t="t" r="r" b="b"/>
              <a:pathLst>
                <a:path w="1729" h="1728" extrusionOk="0">
                  <a:moveTo>
                    <a:pt x="549" y="0"/>
                  </a:moveTo>
                  <a:lnTo>
                    <a:pt x="483" y="565"/>
                  </a:lnTo>
                  <a:lnTo>
                    <a:pt x="1" y="565"/>
                  </a:lnTo>
                  <a:lnTo>
                    <a:pt x="416" y="897"/>
                  </a:lnTo>
                  <a:lnTo>
                    <a:pt x="67" y="1313"/>
                  </a:lnTo>
                  <a:lnTo>
                    <a:pt x="67" y="1313"/>
                  </a:lnTo>
                  <a:lnTo>
                    <a:pt x="632" y="1246"/>
                  </a:lnTo>
                  <a:lnTo>
                    <a:pt x="765" y="1728"/>
                  </a:lnTo>
                  <a:lnTo>
                    <a:pt x="965" y="1313"/>
                  </a:lnTo>
                  <a:lnTo>
                    <a:pt x="1463" y="1529"/>
                  </a:lnTo>
                  <a:lnTo>
                    <a:pt x="1247" y="1047"/>
                  </a:lnTo>
                  <a:lnTo>
                    <a:pt x="1729" y="764"/>
                  </a:lnTo>
                  <a:lnTo>
                    <a:pt x="1247" y="631"/>
                  </a:lnTo>
                  <a:lnTo>
                    <a:pt x="1313" y="67"/>
                  </a:lnTo>
                  <a:lnTo>
                    <a:pt x="1313" y="67"/>
                  </a:lnTo>
                  <a:lnTo>
                    <a:pt x="898" y="415"/>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4153875" y="4685625"/>
              <a:ext cx="45300" cy="45300"/>
            </a:xfrm>
            <a:custGeom>
              <a:avLst/>
              <a:gdLst/>
              <a:ahLst/>
              <a:cxnLst/>
              <a:rect l="l" t="t" r="r" b="b"/>
              <a:pathLst>
                <a:path w="1812" h="1812" extrusionOk="0">
                  <a:moveTo>
                    <a:pt x="566" y="1"/>
                  </a:moveTo>
                  <a:lnTo>
                    <a:pt x="566" y="566"/>
                  </a:lnTo>
                  <a:lnTo>
                    <a:pt x="1" y="632"/>
                  </a:lnTo>
                  <a:lnTo>
                    <a:pt x="416" y="981"/>
                  </a:lnTo>
                  <a:lnTo>
                    <a:pt x="84" y="1396"/>
                  </a:lnTo>
                  <a:lnTo>
                    <a:pt x="632" y="1247"/>
                  </a:lnTo>
                  <a:lnTo>
                    <a:pt x="765" y="1812"/>
                  </a:lnTo>
                  <a:lnTo>
                    <a:pt x="1047" y="1330"/>
                  </a:lnTo>
                  <a:lnTo>
                    <a:pt x="1529" y="1529"/>
                  </a:lnTo>
                  <a:lnTo>
                    <a:pt x="1529" y="1529"/>
                  </a:lnTo>
                  <a:lnTo>
                    <a:pt x="1330" y="1047"/>
                  </a:lnTo>
                  <a:lnTo>
                    <a:pt x="1812" y="765"/>
                  </a:lnTo>
                  <a:lnTo>
                    <a:pt x="1247" y="632"/>
                  </a:lnTo>
                  <a:lnTo>
                    <a:pt x="1396" y="150"/>
                  </a:lnTo>
                  <a:lnTo>
                    <a:pt x="1396" y="150"/>
                  </a:lnTo>
                  <a:lnTo>
                    <a:pt x="914" y="416"/>
                  </a:lnTo>
                  <a:lnTo>
                    <a:pt x="56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4212850" y="4808575"/>
              <a:ext cx="43225" cy="43225"/>
            </a:xfrm>
            <a:custGeom>
              <a:avLst/>
              <a:gdLst/>
              <a:ahLst/>
              <a:cxnLst/>
              <a:rect l="l" t="t" r="r" b="b"/>
              <a:pathLst>
                <a:path w="1729" h="1729" extrusionOk="0">
                  <a:moveTo>
                    <a:pt x="549" y="0"/>
                  </a:moveTo>
                  <a:lnTo>
                    <a:pt x="549" y="482"/>
                  </a:lnTo>
                  <a:lnTo>
                    <a:pt x="1" y="565"/>
                  </a:lnTo>
                  <a:lnTo>
                    <a:pt x="416" y="898"/>
                  </a:lnTo>
                  <a:lnTo>
                    <a:pt x="67" y="1313"/>
                  </a:lnTo>
                  <a:lnTo>
                    <a:pt x="632" y="1246"/>
                  </a:lnTo>
                  <a:lnTo>
                    <a:pt x="765" y="1728"/>
                  </a:lnTo>
                  <a:lnTo>
                    <a:pt x="964" y="1246"/>
                  </a:lnTo>
                  <a:lnTo>
                    <a:pt x="1463" y="1462"/>
                  </a:lnTo>
                  <a:lnTo>
                    <a:pt x="1247" y="981"/>
                  </a:lnTo>
                  <a:lnTo>
                    <a:pt x="1729" y="765"/>
                  </a:lnTo>
                  <a:lnTo>
                    <a:pt x="1247" y="632"/>
                  </a:lnTo>
                  <a:lnTo>
                    <a:pt x="1313" y="67"/>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4268100" y="4615025"/>
              <a:ext cx="45300" cy="44875"/>
            </a:xfrm>
            <a:custGeom>
              <a:avLst/>
              <a:gdLst/>
              <a:ahLst/>
              <a:cxnLst/>
              <a:rect l="l" t="t" r="r" b="b"/>
              <a:pathLst>
                <a:path w="1812" h="1795" extrusionOk="0">
                  <a:moveTo>
                    <a:pt x="565" y="0"/>
                  </a:moveTo>
                  <a:lnTo>
                    <a:pt x="565" y="549"/>
                  </a:lnTo>
                  <a:lnTo>
                    <a:pt x="1" y="549"/>
                  </a:lnTo>
                  <a:lnTo>
                    <a:pt x="416" y="964"/>
                  </a:lnTo>
                  <a:lnTo>
                    <a:pt x="150" y="1379"/>
                  </a:lnTo>
                  <a:lnTo>
                    <a:pt x="632" y="1246"/>
                  </a:lnTo>
                  <a:lnTo>
                    <a:pt x="765" y="1795"/>
                  </a:lnTo>
                  <a:lnTo>
                    <a:pt x="1047" y="1313"/>
                  </a:lnTo>
                  <a:lnTo>
                    <a:pt x="1529" y="1512"/>
                  </a:lnTo>
                  <a:lnTo>
                    <a:pt x="1529" y="1512"/>
                  </a:lnTo>
                  <a:lnTo>
                    <a:pt x="1330" y="1030"/>
                  </a:lnTo>
                  <a:lnTo>
                    <a:pt x="1811" y="748"/>
                  </a:lnTo>
                  <a:lnTo>
                    <a:pt x="1247" y="615"/>
                  </a:lnTo>
                  <a:lnTo>
                    <a:pt x="1396" y="133"/>
                  </a:lnTo>
                  <a:lnTo>
                    <a:pt x="1396" y="133"/>
                  </a:lnTo>
                  <a:lnTo>
                    <a:pt x="914" y="416"/>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4353250" y="4699750"/>
              <a:ext cx="44875" cy="44875"/>
            </a:xfrm>
            <a:custGeom>
              <a:avLst/>
              <a:gdLst/>
              <a:ahLst/>
              <a:cxnLst/>
              <a:rect l="l" t="t" r="r" b="b"/>
              <a:pathLst>
                <a:path w="1795" h="1795" extrusionOk="0">
                  <a:moveTo>
                    <a:pt x="549" y="1"/>
                  </a:moveTo>
                  <a:lnTo>
                    <a:pt x="549" y="549"/>
                  </a:lnTo>
                  <a:lnTo>
                    <a:pt x="0" y="549"/>
                  </a:lnTo>
                  <a:lnTo>
                    <a:pt x="416" y="964"/>
                  </a:lnTo>
                  <a:lnTo>
                    <a:pt x="133" y="1380"/>
                  </a:lnTo>
                  <a:lnTo>
                    <a:pt x="615" y="1247"/>
                  </a:lnTo>
                  <a:lnTo>
                    <a:pt x="748" y="1795"/>
                  </a:lnTo>
                  <a:lnTo>
                    <a:pt x="1030" y="1313"/>
                  </a:lnTo>
                  <a:lnTo>
                    <a:pt x="1512" y="1512"/>
                  </a:lnTo>
                  <a:lnTo>
                    <a:pt x="1512" y="1512"/>
                  </a:lnTo>
                  <a:lnTo>
                    <a:pt x="1313" y="1031"/>
                  </a:lnTo>
                  <a:lnTo>
                    <a:pt x="1795" y="765"/>
                  </a:lnTo>
                  <a:lnTo>
                    <a:pt x="1246" y="615"/>
                  </a:lnTo>
                  <a:lnTo>
                    <a:pt x="1379" y="133"/>
                  </a:lnTo>
                  <a:lnTo>
                    <a:pt x="898"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024300" y="5009600"/>
              <a:ext cx="43225" cy="43225"/>
            </a:xfrm>
            <a:custGeom>
              <a:avLst/>
              <a:gdLst/>
              <a:ahLst/>
              <a:cxnLst/>
              <a:rect l="l" t="t" r="r" b="b"/>
              <a:pathLst>
                <a:path w="1729" h="1729" extrusionOk="0">
                  <a:moveTo>
                    <a:pt x="548" y="0"/>
                  </a:moveTo>
                  <a:lnTo>
                    <a:pt x="482" y="482"/>
                  </a:lnTo>
                  <a:lnTo>
                    <a:pt x="0" y="549"/>
                  </a:lnTo>
                  <a:lnTo>
                    <a:pt x="416" y="898"/>
                  </a:lnTo>
                  <a:lnTo>
                    <a:pt x="67" y="1313"/>
                  </a:lnTo>
                  <a:lnTo>
                    <a:pt x="67" y="1313"/>
                  </a:lnTo>
                  <a:lnTo>
                    <a:pt x="615" y="1163"/>
                  </a:lnTo>
                  <a:lnTo>
                    <a:pt x="764" y="1728"/>
                  </a:lnTo>
                  <a:lnTo>
                    <a:pt x="964" y="1247"/>
                  </a:lnTo>
                  <a:lnTo>
                    <a:pt x="1446" y="1446"/>
                  </a:lnTo>
                  <a:lnTo>
                    <a:pt x="1246" y="964"/>
                  </a:lnTo>
                  <a:lnTo>
                    <a:pt x="1728" y="748"/>
                  </a:lnTo>
                  <a:lnTo>
                    <a:pt x="1728" y="682"/>
                  </a:lnTo>
                  <a:lnTo>
                    <a:pt x="1246" y="549"/>
                  </a:lnTo>
                  <a:lnTo>
                    <a:pt x="1313" y="67"/>
                  </a:lnTo>
                  <a:lnTo>
                    <a:pt x="897" y="333"/>
                  </a:lnTo>
                  <a:lnTo>
                    <a:pt x="54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4295925" y="5023300"/>
              <a:ext cx="44875" cy="44900"/>
            </a:xfrm>
            <a:custGeom>
              <a:avLst/>
              <a:gdLst/>
              <a:ahLst/>
              <a:cxnLst/>
              <a:rect l="l" t="t" r="r" b="b"/>
              <a:pathLst>
                <a:path w="1795" h="1796" extrusionOk="0">
                  <a:moveTo>
                    <a:pt x="632" y="1"/>
                  </a:moveTo>
                  <a:lnTo>
                    <a:pt x="549" y="549"/>
                  </a:lnTo>
                  <a:lnTo>
                    <a:pt x="1" y="615"/>
                  </a:lnTo>
                  <a:lnTo>
                    <a:pt x="416" y="964"/>
                  </a:lnTo>
                  <a:lnTo>
                    <a:pt x="134" y="1380"/>
                  </a:lnTo>
                  <a:lnTo>
                    <a:pt x="134" y="1380"/>
                  </a:lnTo>
                  <a:lnTo>
                    <a:pt x="632" y="1247"/>
                  </a:lnTo>
                  <a:lnTo>
                    <a:pt x="765" y="1795"/>
                  </a:lnTo>
                  <a:lnTo>
                    <a:pt x="1047" y="1313"/>
                  </a:lnTo>
                  <a:lnTo>
                    <a:pt x="1529" y="1529"/>
                  </a:lnTo>
                  <a:lnTo>
                    <a:pt x="1313" y="1031"/>
                  </a:lnTo>
                  <a:lnTo>
                    <a:pt x="1795" y="765"/>
                  </a:lnTo>
                  <a:lnTo>
                    <a:pt x="1247" y="615"/>
                  </a:lnTo>
                  <a:lnTo>
                    <a:pt x="1380" y="134"/>
                  </a:lnTo>
                  <a:lnTo>
                    <a:pt x="964" y="416"/>
                  </a:lnTo>
                  <a:lnTo>
                    <a:pt x="63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3885975" y="4938575"/>
              <a:ext cx="64000" cy="112575"/>
            </a:xfrm>
            <a:custGeom>
              <a:avLst/>
              <a:gdLst/>
              <a:ahLst/>
              <a:cxnLst/>
              <a:rect l="l" t="t" r="r" b="b"/>
              <a:pathLst>
                <a:path w="2560" h="4503" fill="none" extrusionOk="0">
                  <a:moveTo>
                    <a:pt x="2559" y="1"/>
                  </a:moveTo>
                  <a:lnTo>
                    <a:pt x="1" y="450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3911725" y="5038675"/>
              <a:ext cx="107200" cy="29525"/>
            </a:xfrm>
            <a:custGeom>
              <a:avLst/>
              <a:gdLst/>
              <a:ahLst/>
              <a:cxnLst/>
              <a:rect l="l" t="t" r="r" b="b"/>
              <a:pathLst>
                <a:path w="4288" h="1181" fill="none" extrusionOk="0">
                  <a:moveTo>
                    <a:pt x="1" y="1180"/>
                  </a:moveTo>
                  <a:lnTo>
                    <a:pt x="4287"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4131450" y="4834750"/>
              <a:ext cx="76450" cy="22450"/>
            </a:xfrm>
            <a:custGeom>
              <a:avLst/>
              <a:gdLst/>
              <a:ahLst/>
              <a:cxnLst/>
              <a:rect l="l" t="t" r="r" b="b"/>
              <a:pathLst>
                <a:path w="3058" h="898" fill="none" extrusionOk="0">
                  <a:moveTo>
                    <a:pt x="1" y="897"/>
                  </a:moveTo>
                  <a:cubicBezTo>
                    <a:pt x="1047" y="615"/>
                    <a:pt x="2077" y="266"/>
                    <a:pt x="3058"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3989825" y="4879600"/>
              <a:ext cx="70625" cy="22450"/>
            </a:xfrm>
            <a:custGeom>
              <a:avLst/>
              <a:gdLst/>
              <a:ahLst/>
              <a:cxnLst/>
              <a:rect l="l" t="t" r="r" b="b"/>
              <a:pathLst>
                <a:path w="2825" h="898" fill="none" extrusionOk="0">
                  <a:moveTo>
                    <a:pt x="0" y="897"/>
                  </a:moveTo>
                  <a:cubicBezTo>
                    <a:pt x="897" y="632"/>
                    <a:pt x="1861" y="283"/>
                    <a:pt x="2825"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4185025" y="4730900"/>
              <a:ext cx="36575" cy="71050"/>
            </a:xfrm>
            <a:custGeom>
              <a:avLst/>
              <a:gdLst/>
              <a:ahLst/>
              <a:cxnLst/>
              <a:rect l="l" t="t" r="r" b="b"/>
              <a:pathLst>
                <a:path w="1463" h="2842" fill="none" extrusionOk="0">
                  <a:moveTo>
                    <a:pt x="1" y="1"/>
                  </a:moveTo>
                  <a:lnTo>
                    <a:pt x="1463" y="2842"/>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4192100" y="4637450"/>
              <a:ext cx="76025" cy="58600"/>
            </a:xfrm>
            <a:custGeom>
              <a:avLst/>
              <a:gdLst/>
              <a:ahLst/>
              <a:cxnLst/>
              <a:rect l="l" t="t" r="r" b="b"/>
              <a:pathLst>
                <a:path w="3041" h="2344" fill="none" extrusionOk="0">
                  <a:moveTo>
                    <a:pt x="0" y="2343"/>
                  </a:moveTo>
                  <a:lnTo>
                    <a:pt x="3041"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4313375" y="4647825"/>
              <a:ext cx="44875" cy="58600"/>
            </a:xfrm>
            <a:custGeom>
              <a:avLst/>
              <a:gdLst/>
              <a:ahLst/>
              <a:cxnLst/>
              <a:rect l="l" t="t" r="r" b="b"/>
              <a:pathLst>
                <a:path w="1795" h="2344" fill="none" extrusionOk="0">
                  <a:moveTo>
                    <a:pt x="0" y="1"/>
                  </a:moveTo>
                  <a:lnTo>
                    <a:pt x="1795" y="234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4254400" y="4836400"/>
              <a:ext cx="57325" cy="34500"/>
            </a:xfrm>
            <a:custGeom>
              <a:avLst/>
              <a:gdLst/>
              <a:ahLst/>
              <a:cxnLst/>
              <a:rect l="l" t="t" r="r" b="b"/>
              <a:pathLst>
                <a:path w="2293" h="1380" fill="none" extrusionOk="0">
                  <a:moveTo>
                    <a:pt x="0" y="1"/>
                  </a:moveTo>
                  <a:lnTo>
                    <a:pt x="2293" y="137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4322100" y="4936925"/>
              <a:ext cx="8325" cy="88075"/>
            </a:xfrm>
            <a:custGeom>
              <a:avLst/>
              <a:gdLst/>
              <a:ahLst/>
              <a:cxnLst/>
              <a:rect l="l" t="t" r="r" b="b"/>
              <a:pathLst>
                <a:path w="333" h="3523" fill="none" extrusionOk="0">
                  <a:moveTo>
                    <a:pt x="333" y="0"/>
                  </a:moveTo>
                  <a:lnTo>
                    <a:pt x="0" y="3522"/>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4131450" y="5038675"/>
              <a:ext cx="164500" cy="7075"/>
            </a:xfrm>
            <a:custGeom>
              <a:avLst/>
              <a:gdLst/>
              <a:ahLst/>
              <a:cxnLst/>
              <a:rect l="l" t="t" r="r" b="b"/>
              <a:pathLst>
                <a:path w="6580" h="283" fill="none" extrusionOk="0">
                  <a:moveTo>
                    <a:pt x="6580" y="283"/>
                  </a:moveTo>
                  <a:cubicBezTo>
                    <a:pt x="4370" y="216"/>
                    <a:pt x="2227" y="150"/>
                    <a:pt x="1"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3255900" y="4286075"/>
              <a:ext cx="13725" cy="12050"/>
            </a:xfrm>
            <a:custGeom>
              <a:avLst/>
              <a:gdLst/>
              <a:ahLst/>
              <a:cxnLst/>
              <a:rect l="l" t="t" r="r" b="b"/>
              <a:pathLst>
                <a:path w="549" h="482" extrusionOk="0">
                  <a:moveTo>
                    <a:pt x="283" y="0"/>
                  </a:moveTo>
                  <a:cubicBezTo>
                    <a:pt x="1" y="0"/>
                    <a:pt x="1" y="482"/>
                    <a:pt x="283" y="482"/>
                  </a:cubicBezTo>
                  <a:cubicBezTo>
                    <a:pt x="549" y="482"/>
                    <a:pt x="549" y="0"/>
                    <a:pt x="28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3110525" y="4342975"/>
              <a:ext cx="24125" cy="22875"/>
            </a:xfrm>
            <a:custGeom>
              <a:avLst/>
              <a:gdLst/>
              <a:ahLst/>
              <a:cxnLst/>
              <a:rect l="l" t="t" r="r" b="b"/>
              <a:pathLst>
                <a:path w="965" h="915" extrusionOk="0">
                  <a:moveTo>
                    <a:pt x="483" y="0"/>
                  </a:moveTo>
                  <a:cubicBezTo>
                    <a:pt x="200" y="0"/>
                    <a:pt x="1" y="216"/>
                    <a:pt x="1" y="416"/>
                  </a:cubicBezTo>
                  <a:cubicBezTo>
                    <a:pt x="1" y="698"/>
                    <a:pt x="200" y="914"/>
                    <a:pt x="483" y="914"/>
                  </a:cubicBezTo>
                  <a:cubicBezTo>
                    <a:pt x="699" y="914"/>
                    <a:pt x="964" y="698"/>
                    <a:pt x="964" y="416"/>
                  </a:cubicBezTo>
                  <a:cubicBezTo>
                    <a:pt x="964" y="216"/>
                    <a:pt x="765" y="0"/>
                    <a:pt x="48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3223100" y="4241200"/>
              <a:ext cx="27425" cy="27450"/>
            </a:xfrm>
            <a:custGeom>
              <a:avLst/>
              <a:gdLst/>
              <a:ahLst/>
              <a:cxnLst/>
              <a:rect l="l" t="t" r="r" b="b"/>
              <a:pathLst>
                <a:path w="1097" h="1098" extrusionOk="0">
                  <a:moveTo>
                    <a:pt x="548" y="1"/>
                  </a:moveTo>
                  <a:cubicBezTo>
                    <a:pt x="200" y="1"/>
                    <a:pt x="0" y="267"/>
                    <a:pt x="0" y="549"/>
                  </a:cubicBezTo>
                  <a:cubicBezTo>
                    <a:pt x="0" y="832"/>
                    <a:pt x="200" y="1097"/>
                    <a:pt x="548" y="1097"/>
                  </a:cubicBezTo>
                  <a:cubicBezTo>
                    <a:pt x="831" y="1097"/>
                    <a:pt x="1097" y="832"/>
                    <a:pt x="1030" y="549"/>
                  </a:cubicBezTo>
                  <a:cubicBezTo>
                    <a:pt x="1030" y="267"/>
                    <a:pt x="831" y="1"/>
                    <a:pt x="54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2"/>
          <p:cNvGrpSpPr/>
          <p:nvPr/>
        </p:nvGrpSpPr>
        <p:grpSpPr>
          <a:xfrm rot="-630495">
            <a:off x="6523394" y="178670"/>
            <a:ext cx="832329" cy="161801"/>
            <a:chOff x="5109175" y="4234150"/>
            <a:chExt cx="410375" cy="79775"/>
          </a:xfrm>
        </p:grpSpPr>
        <p:sp>
          <p:nvSpPr>
            <p:cNvPr id="178" name="Google Shape;178;p2"/>
            <p:cNvSpPr/>
            <p:nvPr/>
          </p:nvSpPr>
          <p:spPr>
            <a:xfrm>
              <a:off x="5453900" y="4265300"/>
              <a:ext cx="44900" cy="43225"/>
            </a:xfrm>
            <a:custGeom>
              <a:avLst/>
              <a:gdLst/>
              <a:ahLst/>
              <a:cxnLst/>
              <a:rect l="l" t="t" r="r" b="b"/>
              <a:pathLst>
                <a:path w="1796" h="1729" extrusionOk="0">
                  <a:moveTo>
                    <a:pt x="549" y="1"/>
                  </a:moveTo>
                  <a:lnTo>
                    <a:pt x="549" y="482"/>
                  </a:lnTo>
                  <a:lnTo>
                    <a:pt x="1" y="549"/>
                  </a:lnTo>
                  <a:lnTo>
                    <a:pt x="416" y="898"/>
                  </a:lnTo>
                  <a:lnTo>
                    <a:pt x="134" y="1313"/>
                  </a:lnTo>
                  <a:lnTo>
                    <a:pt x="134" y="1313"/>
                  </a:lnTo>
                  <a:lnTo>
                    <a:pt x="616" y="1247"/>
                  </a:lnTo>
                  <a:lnTo>
                    <a:pt x="749" y="1728"/>
                  </a:lnTo>
                  <a:lnTo>
                    <a:pt x="1031" y="1247"/>
                  </a:lnTo>
                  <a:lnTo>
                    <a:pt x="1513" y="1446"/>
                  </a:lnTo>
                  <a:lnTo>
                    <a:pt x="1513" y="1446"/>
                  </a:lnTo>
                  <a:lnTo>
                    <a:pt x="1313" y="964"/>
                  </a:lnTo>
                  <a:lnTo>
                    <a:pt x="1795" y="765"/>
                  </a:lnTo>
                  <a:lnTo>
                    <a:pt x="1247" y="615"/>
                  </a:lnTo>
                  <a:lnTo>
                    <a:pt x="1380" y="67"/>
                  </a:lnTo>
                  <a:lnTo>
                    <a:pt x="965"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5339700" y="4234150"/>
              <a:ext cx="44875" cy="44875"/>
            </a:xfrm>
            <a:custGeom>
              <a:avLst/>
              <a:gdLst/>
              <a:ahLst/>
              <a:cxnLst/>
              <a:rect l="l" t="t" r="r" b="b"/>
              <a:pathLst>
                <a:path w="1795" h="1795" extrusionOk="0">
                  <a:moveTo>
                    <a:pt x="548" y="0"/>
                  </a:moveTo>
                  <a:lnTo>
                    <a:pt x="548" y="549"/>
                  </a:lnTo>
                  <a:lnTo>
                    <a:pt x="0" y="549"/>
                  </a:lnTo>
                  <a:lnTo>
                    <a:pt x="415" y="898"/>
                  </a:lnTo>
                  <a:lnTo>
                    <a:pt x="133" y="1379"/>
                  </a:lnTo>
                  <a:lnTo>
                    <a:pt x="615" y="1247"/>
                  </a:lnTo>
                  <a:lnTo>
                    <a:pt x="748" y="1795"/>
                  </a:lnTo>
                  <a:lnTo>
                    <a:pt x="1030" y="1313"/>
                  </a:lnTo>
                  <a:lnTo>
                    <a:pt x="1512" y="1529"/>
                  </a:lnTo>
                  <a:lnTo>
                    <a:pt x="1313" y="1031"/>
                  </a:lnTo>
                  <a:lnTo>
                    <a:pt x="1794" y="765"/>
                  </a:lnTo>
                  <a:lnTo>
                    <a:pt x="1246" y="615"/>
                  </a:lnTo>
                  <a:lnTo>
                    <a:pt x="1379" y="133"/>
                  </a:lnTo>
                  <a:lnTo>
                    <a:pt x="1379" y="133"/>
                  </a:lnTo>
                  <a:lnTo>
                    <a:pt x="897" y="416"/>
                  </a:lnTo>
                  <a:lnTo>
                    <a:pt x="54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5382875" y="4263650"/>
              <a:ext cx="67325" cy="17050"/>
            </a:xfrm>
            <a:custGeom>
              <a:avLst/>
              <a:gdLst/>
              <a:ahLst/>
              <a:cxnLst/>
              <a:rect l="l" t="t" r="r" b="b"/>
              <a:pathLst>
                <a:path w="2693" h="682" fill="none" extrusionOk="0">
                  <a:moveTo>
                    <a:pt x="1" y="0"/>
                  </a:moveTo>
                  <a:lnTo>
                    <a:pt x="2692" y="68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5497100" y="4246200"/>
              <a:ext cx="22450" cy="26175"/>
            </a:xfrm>
            <a:custGeom>
              <a:avLst/>
              <a:gdLst/>
              <a:ahLst/>
              <a:cxnLst/>
              <a:rect l="l" t="t" r="r" b="b"/>
              <a:pathLst>
                <a:path w="898" h="1047" fill="none" extrusionOk="0">
                  <a:moveTo>
                    <a:pt x="1" y="1047"/>
                  </a:moveTo>
                  <a:cubicBezTo>
                    <a:pt x="267" y="698"/>
                    <a:pt x="615" y="349"/>
                    <a:pt x="898"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5211350" y="4303500"/>
              <a:ext cx="10400" cy="8350"/>
            </a:xfrm>
            <a:custGeom>
              <a:avLst/>
              <a:gdLst/>
              <a:ahLst/>
              <a:cxnLst/>
              <a:rect l="l" t="t" r="r" b="b"/>
              <a:pathLst>
                <a:path w="416" h="334" extrusionOk="0">
                  <a:moveTo>
                    <a:pt x="216" y="1"/>
                  </a:moveTo>
                  <a:cubicBezTo>
                    <a:pt x="0" y="1"/>
                    <a:pt x="0" y="333"/>
                    <a:pt x="216" y="333"/>
                  </a:cubicBezTo>
                  <a:cubicBezTo>
                    <a:pt x="416" y="333"/>
                    <a:pt x="416" y="1"/>
                    <a:pt x="216"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5109175" y="4279000"/>
              <a:ext cx="34925" cy="34925"/>
            </a:xfrm>
            <a:custGeom>
              <a:avLst/>
              <a:gdLst/>
              <a:ahLst/>
              <a:cxnLst/>
              <a:rect l="l" t="t" r="r" b="b"/>
              <a:pathLst>
                <a:path w="1397" h="1397" extrusionOk="0">
                  <a:moveTo>
                    <a:pt x="698" y="1"/>
                  </a:moveTo>
                  <a:cubicBezTo>
                    <a:pt x="349" y="1"/>
                    <a:pt x="0" y="283"/>
                    <a:pt x="0" y="699"/>
                  </a:cubicBezTo>
                  <a:cubicBezTo>
                    <a:pt x="0" y="1047"/>
                    <a:pt x="283" y="1396"/>
                    <a:pt x="698" y="1396"/>
                  </a:cubicBezTo>
                  <a:cubicBezTo>
                    <a:pt x="1047" y="1396"/>
                    <a:pt x="1396" y="1047"/>
                    <a:pt x="1396" y="699"/>
                  </a:cubicBezTo>
                  <a:cubicBezTo>
                    <a:pt x="1396" y="283"/>
                    <a:pt x="1114" y="1"/>
                    <a:pt x="69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2"/>
          <p:cNvGrpSpPr/>
          <p:nvPr/>
        </p:nvGrpSpPr>
        <p:grpSpPr>
          <a:xfrm rot="10544347">
            <a:off x="5762034" y="4701538"/>
            <a:ext cx="1378492" cy="1392455"/>
            <a:chOff x="3226425" y="1873750"/>
            <a:chExt cx="984800" cy="994775"/>
          </a:xfrm>
        </p:grpSpPr>
        <p:sp>
          <p:nvSpPr>
            <p:cNvPr id="185" name="Google Shape;185;p2"/>
            <p:cNvSpPr/>
            <p:nvPr/>
          </p:nvSpPr>
          <p:spPr>
            <a:xfrm>
              <a:off x="3314875" y="2707750"/>
              <a:ext cx="86425" cy="84750"/>
            </a:xfrm>
            <a:custGeom>
              <a:avLst/>
              <a:gdLst/>
              <a:ahLst/>
              <a:cxnLst/>
              <a:rect l="l" t="t" r="r" b="b"/>
              <a:pathLst>
                <a:path w="3457" h="3390" extrusionOk="0">
                  <a:moveTo>
                    <a:pt x="1862" y="1"/>
                  </a:moveTo>
                  <a:lnTo>
                    <a:pt x="1380" y="964"/>
                  </a:lnTo>
                  <a:lnTo>
                    <a:pt x="416" y="549"/>
                  </a:lnTo>
                  <a:lnTo>
                    <a:pt x="416" y="549"/>
                  </a:lnTo>
                  <a:lnTo>
                    <a:pt x="898" y="1529"/>
                  </a:lnTo>
                  <a:lnTo>
                    <a:pt x="1" y="2077"/>
                  </a:lnTo>
                  <a:lnTo>
                    <a:pt x="1031" y="2277"/>
                  </a:lnTo>
                  <a:lnTo>
                    <a:pt x="832" y="3323"/>
                  </a:lnTo>
                  <a:lnTo>
                    <a:pt x="1662" y="2626"/>
                  </a:lnTo>
                  <a:lnTo>
                    <a:pt x="2410" y="3390"/>
                  </a:lnTo>
                  <a:lnTo>
                    <a:pt x="2343" y="2360"/>
                  </a:lnTo>
                  <a:lnTo>
                    <a:pt x="3457" y="2277"/>
                  </a:lnTo>
                  <a:lnTo>
                    <a:pt x="2626" y="1662"/>
                  </a:lnTo>
                  <a:lnTo>
                    <a:pt x="3174" y="765"/>
                  </a:lnTo>
                  <a:lnTo>
                    <a:pt x="2144" y="1031"/>
                  </a:lnTo>
                  <a:lnTo>
                    <a:pt x="186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3539575" y="2771725"/>
              <a:ext cx="43225" cy="44875"/>
            </a:xfrm>
            <a:custGeom>
              <a:avLst/>
              <a:gdLst/>
              <a:ahLst/>
              <a:cxnLst/>
              <a:rect l="l" t="t" r="r" b="b"/>
              <a:pathLst>
                <a:path w="1729" h="1795" extrusionOk="0">
                  <a:moveTo>
                    <a:pt x="699" y="0"/>
                  </a:moveTo>
                  <a:lnTo>
                    <a:pt x="566" y="549"/>
                  </a:lnTo>
                  <a:lnTo>
                    <a:pt x="1" y="482"/>
                  </a:lnTo>
                  <a:lnTo>
                    <a:pt x="1" y="482"/>
                  </a:lnTo>
                  <a:lnTo>
                    <a:pt x="350" y="897"/>
                  </a:lnTo>
                  <a:lnTo>
                    <a:pt x="1" y="1246"/>
                  </a:lnTo>
                  <a:lnTo>
                    <a:pt x="483" y="1246"/>
                  </a:lnTo>
                  <a:lnTo>
                    <a:pt x="566" y="1795"/>
                  </a:lnTo>
                  <a:lnTo>
                    <a:pt x="898" y="1379"/>
                  </a:lnTo>
                  <a:lnTo>
                    <a:pt x="1313" y="1662"/>
                  </a:lnTo>
                  <a:lnTo>
                    <a:pt x="1181" y="1180"/>
                  </a:lnTo>
                  <a:lnTo>
                    <a:pt x="1729" y="964"/>
                  </a:lnTo>
                  <a:lnTo>
                    <a:pt x="1247" y="764"/>
                  </a:lnTo>
                  <a:lnTo>
                    <a:pt x="1463" y="283"/>
                  </a:lnTo>
                  <a:lnTo>
                    <a:pt x="1463" y="283"/>
                  </a:lnTo>
                  <a:lnTo>
                    <a:pt x="981" y="482"/>
                  </a:lnTo>
                  <a:lnTo>
                    <a:pt x="69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3392550" y="2747625"/>
              <a:ext cx="140425" cy="34500"/>
            </a:xfrm>
            <a:custGeom>
              <a:avLst/>
              <a:gdLst/>
              <a:ahLst/>
              <a:cxnLst/>
              <a:rect l="l" t="t" r="r" b="b"/>
              <a:pathLst>
                <a:path w="5617" h="1380" fill="none" extrusionOk="0">
                  <a:moveTo>
                    <a:pt x="5616" y="1380"/>
                  </a:moveTo>
                  <a:lnTo>
                    <a:pt x="1"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3226425" y="2777125"/>
              <a:ext cx="103850" cy="91400"/>
            </a:xfrm>
            <a:custGeom>
              <a:avLst/>
              <a:gdLst/>
              <a:ahLst/>
              <a:cxnLst/>
              <a:rect l="l" t="t" r="r" b="b"/>
              <a:pathLst>
                <a:path w="4154" h="3656" fill="none" extrusionOk="0">
                  <a:moveTo>
                    <a:pt x="4154" y="0"/>
                  </a:moveTo>
                  <a:cubicBezTo>
                    <a:pt x="2775" y="1163"/>
                    <a:pt x="1379" y="2409"/>
                    <a:pt x="0" y="3655"/>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4036350" y="2626300"/>
              <a:ext cx="174875" cy="174925"/>
            </a:xfrm>
            <a:custGeom>
              <a:avLst/>
              <a:gdLst/>
              <a:ahLst/>
              <a:cxnLst/>
              <a:rect l="l" t="t" r="r" b="b"/>
              <a:pathLst>
                <a:path w="6995" h="6997" extrusionOk="0">
                  <a:moveTo>
                    <a:pt x="6928" y="3741"/>
                  </a:moveTo>
                  <a:lnTo>
                    <a:pt x="6928" y="3873"/>
                  </a:lnTo>
                  <a:cubicBezTo>
                    <a:pt x="6928" y="3807"/>
                    <a:pt x="6994" y="3807"/>
                    <a:pt x="6928" y="3741"/>
                  </a:cubicBezTo>
                  <a:close/>
                  <a:moveTo>
                    <a:pt x="3563" y="0"/>
                  </a:moveTo>
                  <a:cubicBezTo>
                    <a:pt x="3345" y="0"/>
                    <a:pt x="3127" y="23"/>
                    <a:pt x="2907" y="69"/>
                  </a:cubicBezTo>
                  <a:cubicBezTo>
                    <a:pt x="1528" y="285"/>
                    <a:pt x="482" y="1315"/>
                    <a:pt x="133" y="2627"/>
                  </a:cubicBezTo>
                  <a:cubicBezTo>
                    <a:pt x="0" y="3392"/>
                    <a:pt x="0" y="4089"/>
                    <a:pt x="282" y="4854"/>
                  </a:cubicBezTo>
                  <a:cubicBezTo>
                    <a:pt x="415" y="5053"/>
                    <a:pt x="482" y="5269"/>
                    <a:pt x="631" y="5468"/>
                  </a:cubicBezTo>
                  <a:cubicBezTo>
                    <a:pt x="1313" y="6449"/>
                    <a:pt x="2359" y="6997"/>
                    <a:pt x="3539" y="6997"/>
                  </a:cubicBezTo>
                  <a:cubicBezTo>
                    <a:pt x="3871" y="6997"/>
                    <a:pt x="4153" y="6997"/>
                    <a:pt x="4436" y="6930"/>
                  </a:cubicBezTo>
                  <a:cubicBezTo>
                    <a:pt x="4702" y="6781"/>
                    <a:pt x="4918" y="6714"/>
                    <a:pt x="5200" y="6581"/>
                  </a:cubicBezTo>
                  <a:cubicBezTo>
                    <a:pt x="5748" y="6299"/>
                    <a:pt x="6164" y="5817"/>
                    <a:pt x="6513" y="5269"/>
                  </a:cubicBezTo>
                  <a:cubicBezTo>
                    <a:pt x="6712" y="4854"/>
                    <a:pt x="6928" y="4372"/>
                    <a:pt x="6928" y="3873"/>
                  </a:cubicBezTo>
                  <a:lnTo>
                    <a:pt x="6928" y="3873"/>
                  </a:lnTo>
                  <a:cubicBezTo>
                    <a:pt x="6862" y="4023"/>
                    <a:pt x="6778" y="4156"/>
                    <a:pt x="6646" y="4289"/>
                  </a:cubicBezTo>
                  <a:cubicBezTo>
                    <a:pt x="6164" y="4987"/>
                    <a:pt x="5400" y="5402"/>
                    <a:pt x="4569" y="5468"/>
                  </a:cubicBezTo>
                  <a:cubicBezTo>
                    <a:pt x="4467" y="5479"/>
                    <a:pt x="4367" y="5485"/>
                    <a:pt x="4268" y="5485"/>
                  </a:cubicBezTo>
                  <a:cubicBezTo>
                    <a:pt x="3769" y="5485"/>
                    <a:pt x="3309" y="5344"/>
                    <a:pt x="2907" y="5053"/>
                  </a:cubicBezTo>
                  <a:cubicBezTo>
                    <a:pt x="2293" y="4638"/>
                    <a:pt x="1944" y="4089"/>
                    <a:pt x="1877" y="3392"/>
                  </a:cubicBezTo>
                  <a:cubicBezTo>
                    <a:pt x="1794" y="2777"/>
                    <a:pt x="1944" y="2212"/>
                    <a:pt x="2293" y="1664"/>
                  </a:cubicBezTo>
                  <a:cubicBezTo>
                    <a:pt x="2359" y="1597"/>
                    <a:pt x="2426" y="1464"/>
                    <a:pt x="2559" y="1381"/>
                  </a:cubicBezTo>
                  <a:cubicBezTo>
                    <a:pt x="2974" y="833"/>
                    <a:pt x="3672" y="484"/>
                    <a:pt x="4502" y="484"/>
                  </a:cubicBezTo>
                  <a:cubicBezTo>
                    <a:pt x="4702" y="484"/>
                    <a:pt x="4984" y="484"/>
                    <a:pt x="5267" y="551"/>
                  </a:cubicBezTo>
                  <a:lnTo>
                    <a:pt x="5400" y="551"/>
                  </a:lnTo>
                  <a:lnTo>
                    <a:pt x="5333" y="484"/>
                  </a:lnTo>
                  <a:cubicBezTo>
                    <a:pt x="5200" y="418"/>
                    <a:pt x="4984" y="285"/>
                    <a:pt x="4785" y="218"/>
                  </a:cubicBezTo>
                  <a:cubicBezTo>
                    <a:pt x="4374" y="78"/>
                    <a:pt x="3969" y="0"/>
                    <a:pt x="356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3477275" y="1918600"/>
              <a:ext cx="15825" cy="12075"/>
            </a:xfrm>
            <a:custGeom>
              <a:avLst/>
              <a:gdLst/>
              <a:ahLst/>
              <a:cxnLst/>
              <a:rect l="l" t="t" r="r" b="b"/>
              <a:pathLst>
                <a:path w="633" h="483" extrusionOk="0">
                  <a:moveTo>
                    <a:pt x="350" y="0"/>
                  </a:moveTo>
                  <a:cubicBezTo>
                    <a:pt x="1" y="0"/>
                    <a:pt x="1" y="482"/>
                    <a:pt x="350" y="482"/>
                  </a:cubicBezTo>
                  <a:cubicBezTo>
                    <a:pt x="632" y="482"/>
                    <a:pt x="632" y="0"/>
                    <a:pt x="35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3333575" y="1973850"/>
              <a:ext cx="22875" cy="24525"/>
            </a:xfrm>
            <a:custGeom>
              <a:avLst/>
              <a:gdLst/>
              <a:ahLst/>
              <a:cxnLst/>
              <a:rect l="l" t="t" r="r" b="b"/>
              <a:pathLst>
                <a:path w="915" h="981" extrusionOk="0">
                  <a:moveTo>
                    <a:pt x="499" y="0"/>
                  </a:moveTo>
                  <a:cubicBezTo>
                    <a:pt x="216" y="0"/>
                    <a:pt x="0" y="216"/>
                    <a:pt x="0" y="482"/>
                  </a:cubicBezTo>
                  <a:cubicBezTo>
                    <a:pt x="0" y="764"/>
                    <a:pt x="216" y="980"/>
                    <a:pt x="499" y="980"/>
                  </a:cubicBezTo>
                  <a:cubicBezTo>
                    <a:pt x="698" y="980"/>
                    <a:pt x="914" y="764"/>
                    <a:pt x="914" y="482"/>
                  </a:cubicBezTo>
                  <a:cubicBezTo>
                    <a:pt x="914" y="216"/>
                    <a:pt x="698" y="0"/>
                    <a:pt x="49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3444475" y="1873750"/>
              <a:ext cx="27850" cy="27425"/>
            </a:xfrm>
            <a:custGeom>
              <a:avLst/>
              <a:gdLst/>
              <a:ahLst/>
              <a:cxnLst/>
              <a:rect l="l" t="t" r="r" b="b"/>
              <a:pathLst>
                <a:path w="1114" h="1097" extrusionOk="0">
                  <a:moveTo>
                    <a:pt x="549" y="0"/>
                  </a:moveTo>
                  <a:cubicBezTo>
                    <a:pt x="283" y="0"/>
                    <a:pt x="0" y="266"/>
                    <a:pt x="0" y="548"/>
                  </a:cubicBezTo>
                  <a:cubicBezTo>
                    <a:pt x="0" y="831"/>
                    <a:pt x="283" y="1097"/>
                    <a:pt x="549" y="1097"/>
                  </a:cubicBezTo>
                  <a:cubicBezTo>
                    <a:pt x="831" y="1097"/>
                    <a:pt x="1113" y="831"/>
                    <a:pt x="1113" y="548"/>
                  </a:cubicBezTo>
                  <a:cubicBezTo>
                    <a:pt x="1113" y="266"/>
                    <a:pt x="898" y="0"/>
                    <a:pt x="54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
          <p:cNvGrpSpPr/>
          <p:nvPr/>
        </p:nvGrpSpPr>
        <p:grpSpPr>
          <a:xfrm rot="2214763">
            <a:off x="-199602" y="391719"/>
            <a:ext cx="1693610" cy="2204461"/>
            <a:chOff x="1904375" y="4130325"/>
            <a:chExt cx="930800" cy="1211575"/>
          </a:xfrm>
        </p:grpSpPr>
        <p:sp>
          <p:nvSpPr>
            <p:cNvPr id="194" name="Google Shape;194;p2"/>
            <p:cNvSpPr/>
            <p:nvPr/>
          </p:nvSpPr>
          <p:spPr>
            <a:xfrm>
              <a:off x="2591350" y="4703075"/>
              <a:ext cx="84750" cy="84750"/>
            </a:xfrm>
            <a:custGeom>
              <a:avLst/>
              <a:gdLst/>
              <a:ahLst/>
              <a:cxnLst/>
              <a:rect l="l" t="t" r="r" b="b"/>
              <a:pathLst>
                <a:path w="3390" h="3390" extrusionOk="0">
                  <a:moveTo>
                    <a:pt x="1380" y="0"/>
                  </a:moveTo>
                  <a:lnTo>
                    <a:pt x="1180" y="964"/>
                  </a:lnTo>
                  <a:lnTo>
                    <a:pt x="134" y="831"/>
                  </a:lnTo>
                  <a:lnTo>
                    <a:pt x="765" y="1662"/>
                  </a:lnTo>
                  <a:lnTo>
                    <a:pt x="1" y="2360"/>
                  </a:lnTo>
                  <a:lnTo>
                    <a:pt x="1031" y="2360"/>
                  </a:lnTo>
                  <a:lnTo>
                    <a:pt x="1180" y="3390"/>
                  </a:lnTo>
                  <a:lnTo>
                    <a:pt x="1795" y="2625"/>
                  </a:lnTo>
                  <a:lnTo>
                    <a:pt x="2692" y="3190"/>
                  </a:lnTo>
                  <a:lnTo>
                    <a:pt x="2426" y="2144"/>
                  </a:lnTo>
                  <a:lnTo>
                    <a:pt x="3390" y="1878"/>
                  </a:lnTo>
                  <a:lnTo>
                    <a:pt x="2493" y="1379"/>
                  </a:lnTo>
                  <a:lnTo>
                    <a:pt x="2842" y="416"/>
                  </a:lnTo>
                  <a:lnTo>
                    <a:pt x="1944" y="898"/>
                  </a:lnTo>
                  <a:lnTo>
                    <a:pt x="1380"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2684800" y="5191100"/>
              <a:ext cx="84750" cy="86425"/>
            </a:xfrm>
            <a:custGeom>
              <a:avLst/>
              <a:gdLst/>
              <a:ahLst/>
              <a:cxnLst/>
              <a:rect l="l" t="t" r="r" b="b"/>
              <a:pathLst>
                <a:path w="3390" h="3457" extrusionOk="0">
                  <a:moveTo>
                    <a:pt x="1380" y="1"/>
                  </a:moveTo>
                  <a:lnTo>
                    <a:pt x="1180" y="1047"/>
                  </a:lnTo>
                  <a:lnTo>
                    <a:pt x="134" y="898"/>
                  </a:lnTo>
                  <a:lnTo>
                    <a:pt x="134" y="898"/>
                  </a:lnTo>
                  <a:lnTo>
                    <a:pt x="765" y="1662"/>
                  </a:lnTo>
                  <a:lnTo>
                    <a:pt x="1" y="2426"/>
                  </a:lnTo>
                  <a:lnTo>
                    <a:pt x="1031" y="2426"/>
                  </a:lnTo>
                  <a:lnTo>
                    <a:pt x="1180" y="3456"/>
                  </a:lnTo>
                  <a:lnTo>
                    <a:pt x="1795" y="2626"/>
                  </a:lnTo>
                  <a:lnTo>
                    <a:pt x="2626" y="3191"/>
                  </a:lnTo>
                  <a:lnTo>
                    <a:pt x="2626" y="3191"/>
                  </a:lnTo>
                  <a:lnTo>
                    <a:pt x="2426" y="2210"/>
                  </a:lnTo>
                  <a:lnTo>
                    <a:pt x="3390" y="1878"/>
                  </a:lnTo>
                  <a:lnTo>
                    <a:pt x="2493" y="1380"/>
                  </a:lnTo>
                  <a:lnTo>
                    <a:pt x="2842" y="416"/>
                  </a:lnTo>
                  <a:lnTo>
                    <a:pt x="2842" y="416"/>
                  </a:lnTo>
                  <a:lnTo>
                    <a:pt x="1945" y="898"/>
                  </a:lnTo>
                  <a:lnTo>
                    <a:pt x="1380"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428525" y="4772425"/>
              <a:ext cx="43225" cy="44900"/>
            </a:xfrm>
            <a:custGeom>
              <a:avLst/>
              <a:gdLst/>
              <a:ahLst/>
              <a:cxnLst/>
              <a:rect l="l" t="t" r="r" b="b"/>
              <a:pathLst>
                <a:path w="1729" h="1796" extrusionOk="0">
                  <a:moveTo>
                    <a:pt x="483" y="1"/>
                  </a:moveTo>
                  <a:lnTo>
                    <a:pt x="483" y="549"/>
                  </a:lnTo>
                  <a:lnTo>
                    <a:pt x="1" y="616"/>
                  </a:lnTo>
                  <a:lnTo>
                    <a:pt x="416" y="965"/>
                  </a:lnTo>
                  <a:lnTo>
                    <a:pt x="67" y="1380"/>
                  </a:lnTo>
                  <a:lnTo>
                    <a:pt x="632" y="1247"/>
                  </a:lnTo>
                  <a:lnTo>
                    <a:pt x="765" y="1795"/>
                  </a:lnTo>
                  <a:lnTo>
                    <a:pt x="1048" y="1313"/>
                  </a:lnTo>
                  <a:lnTo>
                    <a:pt x="1529" y="1513"/>
                  </a:lnTo>
                  <a:lnTo>
                    <a:pt x="1313" y="1031"/>
                  </a:lnTo>
                  <a:lnTo>
                    <a:pt x="1729" y="765"/>
                  </a:lnTo>
                  <a:lnTo>
                    <a:pt x="1247" y="616"/>
                  </a:lnTo>
                  <a:lnTo>
                    <a:pt x="1313" y="67"/>
                  </a:lnTo>
                  <a:lnTo>
                    <a:pt x="898" y="416"/>
                  </a:lnTo>
                  <a:lnTo>
                    <a:pt x="48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790300" y="5040750"/>
              <a:ext cx="44875" cy="43225"/>
            </a:xfrm>
            <a:custGeom>
              <a:avLst/>
              <a:gdLst/>
              <a:ahLst/>
              <a:cxnLst/>
              <a:rect l="l" t="t" r="r" b="b"/>
              <a:pathLst>
                <a:path w="1795" h="1729" extrusionOk="0">
                  <a:moveTo>
                    <a:pt x="549" y="1"/>
                  </a:moveTo>
                  <a:lnTo>
                    <a:pt x="549" y="482"/>
                  </a:lnTo>
                  <a:lnTo>
                    <a:pt x="1" y="549"/>
                  </a:lnTo>
                  <a:lnTo>
                    <a:pt x="416" y="898"/>
                  </a:lnTo>
                  <a:lnTo>
                    <a:pt x="134" y="1313"/>
                  </a:lnTo>
                  <a:lnTo>
                    <a:pt x="134" y="1313"/>
                  </a:lnTo>
                  <a:lnTo>
                    <a:pt x="698" y="1247"/>
                  </a:lnTo>
                  <a:lnTo>
                    <a:pt x="831" y="1728"/>
                  </a:lnTo>
                  <a:lnTo>
                    <a:pt x="1047" y="1247"/>
                  </a:lnTo>
                  <a:lnTo>
                    <a:pt x="1596" y="1446"/>
                  </a:lnTo>
                  <a:lnTo>
                    <a:pt x="1313" y="964"/>
                  </a:lnTo>
                  <a:lnTo>
                    <a:pt x="1795" y="682"/>
                  </a:lnTo>
                  <a:lnTo>
                    <a:pt x="1247" y="549"/>
                  </a:lnTo>
                  <a:lnTo>
                    <a:pt x="1313" y="1"/>
                  </a:lnTo>
                  <a:lnTo>
                    <a:pt x="898" y="333"/>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700175" y="4905775"/>
              <a:ext cx="45300" cy="43200"/>
            </a:xfrm>
            <a:custGeom>
              <a:avLst/>
              <a:gdLst/>
              <a:ahLst/>
              <a:cxnLst/>
              <a:rect l="l" t="t" r="r" b="b"/>
              <a:pathLst>
                <a:path w="1812" h="1728" extrusionOk="0">
                  <a:moveTo>
                    <a:pt x="565" y="0"/>
                  </a:moveTo>
                  <a:lnTo>
                    <a:pt x="565" y="548"/>
                  </a:lnTo>
                  <a:lnTo>
                    <a:pt x="0" y="548"/>
                  </a:lnTo>
                  <a:lnTo>
                    <a:pt x="499" y="897"/>
                  </a:lnTo>
                  <a:lnTo>
                    <a:pt x="150" y="1379"/>
                  </a:lnTo>
                  <a:lnTo>
                    <a:pt x="698" y="1246"/>
                  </a:lnTo>
                  <a:lnTo>
                    <a:pt x="831" y="1728"/>
                  </a:lnTo>
                  <a:lnTo>
                    <a:pt x="1047" y="1246"/>
                  </a:lnTo>
                  <a:lnTo>
                    <a:pt x="1595" y="1445"/>
                  </a:lnTo>
                  <a:lnTo>
                    <a:pt x="1330" y="964"/>
                  </a:lnTo>
                  <a:lnTo>
                    <a:pt x="1811" y="681"/>
                  </a:lnTo>
                  <a:lnTo>
                    <a:pt x="1246" y="548"/>
                  </a:lnTo>
                  <a:lnTo>
                    <a:pt x="1396" y="66"/>
                  </a:lnTo>
                  <a:lnTo>
                    <a:pt x="914" y="415"/>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639950" y="5298275"/>
              <a:ext cx="44875" cy="43625"/>
            </a:xfrm>
            <a:custGeom>
              <a:avLst/>
              <a:gdLst/>
              <a:ahLst/>
              <a:cxnLst/>
              <a:rect l="l" t="t" r="r" b="b"/>
              <a:pathLst>
                <a:path w="1795" h="1745" extrusionOk="0">
                  <a:moveTo>
                    <a:pt x="549" y="0"/>
                  </a:moveTo>
                  <a:lnTo>
                    <a:pt x="549" y="565"/>
                  </a:lnTo>
                  <a:lnTo>
                    <a:pt x="0" y="565"/>
                  </a:lnTo>
                  <a:lnTo>
                    <a:pt x="416" y="914"/>
                  </a:lnTo>
                  <a:lnTo>
                    <a:pt x="133" y="1396"/>
                  </a:lnTo>
                  <a:lnTo>
                    <a:pt x="615" y="1246"/>
                  </a:lnTo>
                  <a:lnTo>
                    <a:pt x="831" y="1745"/>
                  </a:lnTo>
                  <a:lnTo>
                    <a:pt x="1030" y="1246"/>
                  </a:lnTo>
                  <a:lnTo>
                    <a:pt x="1512" y="1462"/>
                  </a:lnTo>
                  <a:lnTo>
                    <a:pt x="1313" y="980"/>
                  </a:lnTo>
                  <a:lnTo>
                    <a:pt x="1795" y="698"/>
                  </a:lnTo>
                  <a:lnTo>
                    <a:pt x="1246" y="565"/>
                  </a:lnTo>
                  <a:lnTo>
                    <a:pt x="1313" y="83"/>
                  </a:lnTo>
                  <a:lnTo>
                    <a:pt x="1313" y="83"/>
                  </a:lnTo>
                  <a:lnTo>
                    <a:pt x="898" y="349"/>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593025" y="5082275"/>
              <a:ext cx="43200" cy="44900"/>
            </a:xfrm>
            <a:custGeom>
              <a:avLst/>
              <a:gdLst/>
              <a:ahLst/>
              <a:cxnLst/>
              <a:rect l="l" t="t" r="r" b="b"/>
              <a:pathLst>
                <a:path w="1728" h="1796" extrusionOk="0">
                  <a:moveTo>
                    <a:pt x="482" y="1"/>
                  </a:moveTo>
                  <a:lnTo>
                    <a:pt x="482" y="549"/>
                  </a:lnTo>
                  <a:lnTo>
                    <a:pt x="0" y="616"/>
                  </a:lnTo>
                  <a:lnTo>
                    <a:pt x="415" y="964"/>
                  </a:lnTo>
                  <a:lnTo>
                    <a:pt x="67" y="1380"/>
                  </a:lnTo>
                  <a:lnTo>
                    <a:pt x="67" y="1380"/>
                  </a:lnTo>
                  <a:lnTo>
                    <a:pt x="631" y="1247"/>
                  </a:lnTo>
                  <a:lnTo>
                    <a:pt x="764" y="1795"/>
                  </a:lnTo>
                  <a:lnTo>
                    <a:pt x="1047" y="1313"/>
                  </a:lnTo>
                  <a:lnTo>
                    <a:pt x="1529" y="1446"/>
                  </a:lnTo>
                  <a:lnTo>
                    <a:pt x="1529" y="1446"/>
                  </a:lnTo>
                  <a:lnTo>
                    <a:pt x="1246" y="964"/>
                  </a:lnTo>
                  <a:lnTo>
                    <a:pt x="1728" y="749"/>
                  </a:lnTo>
                  <a:lnTo>
                    <a:pt x="1246" y="616"/>
                  </a:lnTo>
                  <a:lnTo>
                    <a:pt x="1313" y="67"/>
                  </a:lnTo>
                  <a:lnTo>
                    <a:pt x="897" y="416"/>
                  </a:lnTo>
                  <a:lnTo>
                    <a:pt x="48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520325" y="5047400"/>
              <a:ext cx="43225" cy="43225"/>
            </a:xfrm>
            <a:custGeom>
              <a:avLst/>
              <a:gdLst/>
              <a:ahLst/>
              <a:cxnLst/>
              <a:rect l="l" t="t" r="r" b="b"/>
              <a:pathLst>
                <a:path w="1729" h="1729" extrusionOk="0">
                  <a:moveTo>
                    <a:pt x="482" y="0"/>
                  </a:moveTo>
                  <a:lnTo>
                    <a:pt x="482" y="565"/>
                  </a:lnTo>
                  <a:lnTo>
                    <a:pt x="1" y="565"/>
                  </a:lnTo>
                  <a:lnTo>
                    <a:pt x="416" y="897"/>
                  </a:lnTo>
                  <a:lnTo>
                    <a:pt x="67" y="1396"/>
                  </a:lnTo>
                  <a:lnTo>
                    <a:pt x="632" y="1246"/>
                  </a:lnTo>
                  <a:lnTo>
                    <a:pt x="765" y="1728"/>
                  </a:lnTo>
                  <a:lnTo>
                    <a:pt x="1047" y="1246"/>
                  </a:lnTo>
                  <a:lnTo>
                    <a:pt x="1529" y="1462"/>
                  </a:lnTo>
                  <a:lnTo>
                    <a:pt x="1247" y="981"/>
                  </a:lnTo>
                  <a:lnTo>
                    <a:pt x="1728" y="698"/>
                  </a:lnTo>
                  <a:lnTo>
                    <a:pt x="1247" y="565"/>
                  </a:lnTo>
                  <a:lnTo>
                    <a:pt x="1313" y="67"/>
                  </a:lnTo>
                  <a:lnTo>
                    <a:pt x="898" y="416"/>
                  </a:lnTo>
                  <a:lnTo>
                    <a:pt x="48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582625" y="4888325"/>
              <a:ext cx="44900" cy="44875"/>
            </a:xfrm>
            <a:custGeom>
              <a:avLst/>
              <a:gdLst/>
              <a:ahLst/>
              <a:cxnLst/>
              <a:rect l="l" t="t" r="r" b="b"/>
              <a:pathLst>
                <a:path w="1796" h="1795" extrusionOk="0">
                  <a:moveTo>
                    <a:pt x="549" y="0"/>
                  </a:moveTo>
                  <a:lnTo>
                    <a:pt x="549" y="548"/>
                  </a:lnTo>
                  <a:lnTo>
                    <a:pt x="1" y="615"/>
                  </a:lnTo>
                  <a:lnTo>
                    <a:pt x="416" y="964"/>
                  </a:lnTo>
                  <a:lnTo>
                    <a:pt x="134" y="1379"/>
                  </a:lnTo>
                  <a:lnTo>
                    <a:pt x="134" y="1379"/>
                  </a:lnTo>
                  <a:lnTo>
                    <a:pt x="698" y="1246"/>
                  </a:lnTo>
                  <a:lnTo>
                    <a:pt x="831" y="1795"/>
                  </a:lnTo>
                  <a:lnTo>
                    <a:pt x="1047" y="1313"/>
                  </a:lnTo>
                  <a:lnTo>
                    <a:pt x="1529" y="1446"/>
                  </a:lnTo>
                  <a:lnTo>
                    <a:pt x="1313" y="1030"/>
                  </a:lnTo>
                  <a:lnTo>
                    <a:pt x="1795" y="764"/>
                  </a:lnTo>
                  <a:lnTo>
                    <a:pt x="1247" y="615"/>
                  </a:lnTo>
                  <a:lnTo>
                    <a:pt x="1313" y="67"/>
                  </a:lnTo>
                  <a:lnTo>
                    <a:pt x="1313" y="67"/>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506625" y="4720525"/>
              <a:ext cx="43225" cy="43225"/>
            </a:xfrm>
            <a:custGeom>
              <a:avLst/>
              <a:gdLst/>
              <a:ahLst/>
              <a:cxnLst/>
              <a:rect l="l" t="t" r="r" b="b"/>
              <a:pathLst>
                <a:path w="1729" h="1729" extrusionOk="0">
                  <a:moveTo>
                    <a:pt x="482" y="0"/>
                  </a:moveTo>
                  <a:lnTo>
                    <a:pt x="482" y="549"/>
                  </a:lnTo>
                  <a:lnTo>
                    <a:pt x="0" y="549"/>
                  </a:lnTo>
                  <a:lnTo>
                    <a:pt x="416" y="897"/>
                  </a:lnTo>
                  <a:lnTo>
                    <a:pt x="67" y="1379"/>
                  </a:lnTo>
                  <a:lnTo>
                    <a:pt x="615" y="1246"/>
                  </a:lnTo>
                  <a:lnTo>
                    <a:pt x="765" y="1728"/>
                  </a:lnTo>
                  <a:lnTo>
                    <a:pt x="1030" y="1246"/>
                  </a:lnTo>
                  <a:lnTo>
                    <a:pt x="1512" y="1446"/>
                  </a:lnTo>
                  <a:lnTo>
                    <a:pt x="1313" y="964"/>
                  </a:lnTo>
                  <a:lnTo>
                    <a:pt x="1728" y="681"/>
                  </a:lnTo>
                  <a:lnTo>
                    <a:pt x="1246" y="549"/>
                  </a:lnTo>
                  <a:lnTo>
                    <a:pt x="1313" y="67"/>
                  </a:lnTo>
                  <a:lnTo>
                    <a:pt x="1313" y="67"/>
                  </a:lnTo>
                  <a:lnTo>
                    <a:pt x="898" y="416"/>
                  </a:lnTo>
                  <a:lnTo>
                    <a:pt x="48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440575" y="4661550"/>
              <a:ext cx="45300" cy="43200"/>
            </a:xfrm>
            <a:custGeom>
              <a:avLst/>
              <a:gdLst/>
              <a:ahLst/>
              <a:cxnLst/>
              <a:rect l="l" t="t" r="r" b="b"/>
              <a:pathLst>
                <a:path w="1812" h="1728" extrusionOk="0">
                  <a:moveTo>
                    <a:pt x="566" y="0"/>
                  </a:moveTo>
                  <a:lnTo>
                    <a:pt x="566" y="548"/>
                  </a:lnTo>
                  <a:lnTo>
                    <a:pt x="1" y="548"/>
                  </a:lnTo>
                  <a:lnTo>
                    <a:pt x="499" y="897"/>
                  </a:lnTo>
                  <a:lnTo>
                    <a:pt x="150" y="1379"/>
                  </a:lnTo>
                  <a:lnTo>
                    <a:pt x="150" y="1379"/>
                  </a:lnTo>
                  <a:lnTo>
                    <a:pt x="699" y="1246"/>
                  </a:lnTo>
                  <a:lnTo>
                    <a:pt x="831" y="1728"/>
                  </a:lnTo>
                  <a:lnTo>
                    <a:pt x="1047" y="1246"/>
                  </a:lnTo>
                  <a:lnTo>
                    <a:pt x="1596" y="1462"/>
                  </a:lnTo>
                  <a:lnTo>
                    <a:pt x="1330" y="964"/>
                  </a:lnTo>
                  <a:lnTo>
                    <a:pt x="1812" y="698"/>
                  </a:lnTo>
                  <a:lnTo>
                    <a:pt x="1247" y="631"/>
                  </a:lnTo>
                  <a:lnTo>
                    <a:pt x="1396" y="67"/>
                  </a:lnTo>
                  <a:lnTo>
                    <a:pt x="915" y="415"/>
                  </a:lnTo>
                  <a:lnTo>
                    <a:pt x="56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2485850" y="4703075"/>
              <a:ext cx="22450" cy="22450"/>
            </a:xfrm>
            <a:custGeom>
              <a:avLst/>
              <a:gdLst/>
              <a:ahLst/>
              <a:cxnLst/>
              <a:rect l="l" t="t" r="r" b="b"/>
              <a:pathLst>
                <a:path w="898" h="898" fill="none" extrusionOk="0">
                  <a:moveTo>
                    <a:pt x="1" y="0"/>
                  </a:moveTo>
                  <a:lnTo>
                    <a:pt x="898" y="898"/>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2470075" y="4758325"/>
              <a:ext cx="29500" cy="22850"/>
            </a:xfrm>
            <a:custGeom>
              <a:avLst/>
              <a:gdLst/>
              <a:ahLst/>
              <a:cxnLst/>
              <a:rect l="l" t="t" r="r" b="b"/>
              <a:pathLst>
                <a:path w="1180" h="914" fill="none" extrusionOk="0">
                  <a:moveTo>
                    <a:pt x="1180" y="0"/>
                  </a:moveTo>
                  <a:lnTo>
                    <a:pt x="0" y="914"/>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556875" y="4742950"/>
              <a:ext cx="37825" cy="3350"/>
            </a:xfrm>
            <a:custGeom>
              <a:avLst/>
              <a:gdLst/>
              <a:ahLst/>
              <a:cxnLst/>
              <a:rect l="l" t="t" r="r" b="b"/>
              <a:pathLst>
                <a:path w="1513" h="134" fill="none" extrusionOk="0">
                  <a:moveTo>
                    <a:pt x="1" y="133"/>
                  </a:moveTo>
                  <a:lnTo>
                    <a:pt x="1513"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2664050" y="4768700"/>
              <a:ext cx="59000" cy="128375"/>
            </a:xfrm>
            <a:custGeom>
              <a:avLst/>
              <a:gdLst/>
              <a:ahLst/>
              <a:cxnLst/>
              <a:rect l="l" t="t" r="r" b="b"/>
              <a:pathLst>
                <a:path w="2360" h="5135" fill="none" extrusionOk="0">
                  <a:moveTo>
                    <a:pt x="0" y="0"/>
                  </a:moveTo>
                  <a:lnTo>
                    <a:pt x="2359" y="5134"/>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2636200" y="4910750"/>
              <a:ext cx="57350" cy="10400"/>
            </a:xfrm>
            <a:custGeom>
              <a:avLst/>
              <a:gdLst/>
              <a:ahLst/>
              <a:cxnLst/>
              <a:rect l="l" t="t" r="r" b="b"/>
              <a:pathLst>
                <a:path w="2294" h="416" fill="none" extrusionOk="0">
                  <a:moveTo>
                    <a:pt x="1" y="0"/>
                  </a:moveTo>
                  <a:lnTo>
                    <a:pt x="2294" y="416"/>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563525" y="4943550"/>
              <a:ext cx="136675" cy="109275"/>
            </a:xfrm>
            <a:custGeom>
              <a:avLst/>
              <a:gdLst/>
              <a:ahLst/>
              <a:cxnLst/>
              <a:rect l="l" t="t" r="r" b="b"/>
              <a:pathLst>
                <a:path w="5467" h="4371" fill="none" extrusionOk="0">
                  <a:moveTo>
                    <a:pt x="5466" y="1"/>
                  </a:moveTo>
                  <a:lnTo>
                    <a:pt x="0" y="437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2624175" y="4952275"/>
              <a:ext cx="88475" cy="121300"/>
            </a:xfrm>
            <a:custGeom>
              <a:avLst/>
              <a:gdLst/>
              <a:ahLst/>
              <a:cxnLst/>
              <a:rect l="l" t="t" r="r" b="b"/>
              <a:pathLst>
                <a:path w="3539" h="4852" fill="none" extrusionOk="0">
                  <a:moveTo>
                    <a:pt x="3539" y="1"/>
                  </a:moveTo>
                  <a:lnTo>
                    <a:pt x="0" y="4852"/>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2565175" y="5082275"/>
              <a:ext cx="22875" cy="13750"/>
            </a:xfrm>
            <a:custGeom>
              <a:avLst/>
              <a:gdLst/>
              <a:ahLst/>
              <a:cxnLst/>
              <a:rect l="l" t="t" r="r" b="b"/>
              <a:pathLst>
                <a:path w="915" h="550" fill="none" extrusionOk="0">
                  <a:moveTo>
                    <a:pt x="1" y="1"/>
                  </a:moveTo>
                  <a:lnTo>
                    <a:pt x="915" y="54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2625825" y="5125475"/>
              <a:ext cx="76450" cy="79350"/>
            </a:xfrm>
            <a:custGeom>
              <a:avLst/>
              <a:gdLst/>
              <a:ahLst/>
              <a:cxnLst/>
              <a:rect l="l" t="t" r="r" b="b"/>
              <a:pathLst>
                <a:path w="3058" h="3174" fill="none" extrusionOk="0">
                  <a:moveTo>
                    <a:pt x="1" y="1"/>
                  </a:moveTo>
                  <a:lnTo>
                    <a:pt x="3057" y="3174"/>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2741700" y="5083950"/>
              <a:ext cx="59000" cy="112575"/>
            </a:xfrm>
            <a:custGeom>
              <a:avLst/>
              <a:gdLst/>
              <a:ahLst/>
              <a:cxnLst/>
              <a:rect l="l" t="t" r="r" b="b"/>
              <a:pathLst>
                <a:path w="2360" h="4503" fill="none" extrusionOk="0">
                  <a:moveTo>
                    <a:pt x="1" y="4503"/>
                  </a:moveTo>
                  <a:lnTo>
                    <a:pt x="2360"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743775" y="4945225"/>
              <a:ext cx="53625" cy="88500"/>
            </a:xfrm>
            <a:custGeom>
              <a:avLst/>
              <a:gdLst/>
              <a:ahLst/>
              <a:cxnLst/>
              <a:rect l="l" t="t" r="r" b="b"/>
              <a:pathLst>
                <a:path w="2145" h="3540" fill="none" extrusionOk="0">
                  <a:moveTo>
                    <a:pt x="1" y="0"/>
                  </a:moveTo>
                  <a:lnTo>
                    <a:pt x="2144" y="353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77750" y="5267125"/>
              <a:ext cx="26175" cy="39875"/>
            </a:xfrm>
            <a:custGeom>
              <a:avLst/>
              <a:gdLst/>
              <a:ahLst/>
              <a:cxnLst/>
              <a:rect l="l" t="t" r="r" b="b"/>
              <a:pathLst>
                <a:path w="1047" h="1595" fill="none" extrusionOk="0">
                  <a:moveTo>
                    <a:pt x="1047" y="0"/>
                  </a:moveTo>
                  <a:lnTo>
                    <a:pt x="0" y="1595"/>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904375" y="4286075"/>
              <a:ext cx="84750" cy="84750"/>
            </a:xfrm>
            <a:custGeom>
              <a:avLst/>
              <a:gdLst/>
              <a:ahLst/>
              <a:cxnLst/>
              <a:rect l="l" t="t" r="r" b="b"/>
              <a:pathLst>
                <a:path w="3390" h="3390" extrusionOk="0">
                  <a:moveTo>
                    <a:pt x="1446" y="0"/>
                  </a:moveTo>
                  <a:lnTo>
                    <a:pt x="1180" y="964"/>
                  </a:lnTo>
                  <a:lnTo>
                    <a:pt x="133" y="831"/>
                  </a:lnTo>
                  <a:lnTo>
                    <a:pt x="765" y="1662"/>
                  </a:lnTo>
                  <a:lnTo>
                    <a:pt x="0" y="2359"/>
                  </a:lnTo>
                  <a:lnTo>
                    <a:pt x="1030" y="2359"/>
                  </a:lnTo>
                  <a:lnTo>
                    <a:pt x="1030" y="3389"/>
                  </a:lnTo>
                  <a:lnTo>
                    <a:pt x="1728" y="2625"/>
                  </a:lnTo>
                  <a:lnTo>
                    <a:pt x="2559" y="3257"/>
                  </a:lnTo>
                  <a:lnTo>
                    <a:pt x="2426" y="2210"/>
                  </a:lnTo>
                  <a:lnTo>
                    <a:pt x="3390" y="1944"/>
                  </a:lnTo>
                  <a:lnTo>
                    <a:pt x="2492" y="1446"/>
                  </a:lnTo>
                  <a:lnTo>
                    <a:pt x="2908" y="482"/>
                  </a:lnTo>
                  <a:lnTo>
                    <a:pt x="2908" y="482"/>
                  </a:lnTo>
                  <a:lnTo>
                    <a:pt x="1928" y="897"/>
                  </a:lnTo>
                  <a:lnTo>
                    <a:pt x="144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2318050" y="4130325"/>
              <a:ext cx="86425" cy="86400"/>
            </a:xfrm>
            <a:custGeom>
              <a:avLst/>
              <a:gdLst/>
              <a:ahLst/>
              <a:cxnLst/>
              <a:rect l="l" t="t" r="r" b="b"/>
              <a:pathLst>
                <a:path w="3457" h="3456" extrusionOk="0">
                  <a:moveTo>
                    <a:pt x="1513" y="0"/>
                  </a:moveTo>
                  <a:lnTo>
                    <a:pt x="1247" y="1030"/>
                  </a:lnTo>
                  <a:lnTo>
                    <a:pt x="200" y="831"/>
                  </a:lnTo>
                  <a:lnTo>
                    <a:pt x="831" y="1661"/>
                  </a:lnTo>
                  <a:lnTo>
                    <a:pt x="1" y="2359"/>
                  </a:lnTo>
                  <a:lnTo>
                    <a:pt x="1097" y="2426"/>
                  </a:lnTo>
                  <a:lnTo>
                    <a:pt x="1097" y="3456"/>
                  </a:lnTo>
                  <a:lnTo>
                    <a:pt x="1795" y="2625"/>
                  </a:lnTo>
                  <a:lnTo>
                    <a:pt x="2626" y="3256"/>
                  </a:lnTo>
                  <a:lnTo>
                    <a:pt x="2410" y="2210"/>
                  </a:lnTo>
                  <a:lnTo>
                    <a:pt x="3456" y="1944"/>
                  </a:lnTo>
                  <a:lnTo>
                    <a:pt x="2559" y="1445"/>
                  </a:lnTo>
                  <a:lnTo>
                    <a:pt x="2975" y="482"/>
                  </a:lnTo>
                  <a:lnTo>
                    <a:pt x="1994" y="897"/>
                  </a:lnTo>
                  <a:lnTo>
                    <a:pt x="151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2425225" y="4225425"/>
              <a:ext cx="44875" cy="44875"/>
            </a:xfrm>
            <a:custGeom>
              <a:avLst/>
              <a:gdLst/>
              <a:ahLst/>
              <a:cxnLst/>
              <a:rect l="l" t="t" r="r" b="b"/>
              <a:pathLst>
                <a:path w="1795" h="1795" extrusionOk="0">
                  <a:moveTo>
                    <a:pt x="548" y="1"/>
                  </a:moveTo>
                  <a:lnTo>
                    <a:pt x="548" y="549"/>
                  </a:lnTo>
                  <a:lnTo>
                    <a:pt x="0" y="549"/>
                  </a:lnTo>
                  <a:lnTo>
                    <a:pt x="415" y="898"/>
                  </a:lnTo>
                  <a:lnTo>
                    <a:pt x="67" y="1380"/>
                  </a:lnTo>
                  <a:lnTo>
                    <a:pt x="67" y="1380"/>
                  </a:lnTo>
                  <a:lnTo>
                    <a:pt x="615" y="1247"/>
                  </a:lnTo>
                  <a:lnTo>
                    <a:pt x="764" y="1795"/>
                  </a:lnTo>
                  <a:lnTo>
                    <a:pt x="1030" y="1313"/>
                  </a:lnTo>
                  <a:lnTo>
                    <a:pt x="1529" y="1529"/>
                  </a:lnTo>
                  <a:lnTo>
                    <a:pt x="1529" y="1529"/>
                  </a:lnTo>
                  <a:lnTo>
                    <a:pt x="1313" y="1047"/>
                  </a:lnTo>
                  <a:lnTo>
                    <a:pt x="1794" y="765"/>
                  </a:lnTo>
                  <a:lnTo>
                    <a:pt x="1246" y="632"/>
                  </a:lnTo>
                  <a:lnTo>
                    <a:pt x="1379" y="67"/>
                  </a:lnTo>
                  <a:lnTo>
                    <a:pt x="897" y="416"/>
                  </a:lnTo>
                  <a:lnTo>
                    <a:pt x="54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343800" y="4296450"/>
              <a:ext cx="44900" cy="43225"/>
            </a:xfrm>
            <a:custGeom>
              <a:avLst/>
              <a:gdLst/>
              <a:ahLst/>
              <a:cxnLst/>
              <a:rect l="l" t="t" r="r" b="b"/>
              <a:pathLst>
                <a:path w="1796" h="1729" extrusionOk="0">
                  <a:moveTo>
                    <a:pt x="632" y="1"/>
                  </a:moveTo>
                  <a:lnTo>
                    <a:pt x="549" y="549"/>
                  </a:lnTo>
                  <a:lnTo>
                    <a:pt x="1" y="549"/>
                  </a:lnTo>
                  <a:lnTo>
                    <a:pt x="416" y="898"/>
                  </a:lnTo>
                  <a:lnTo>
                    <a:pt x="134" y="1313"/>
                  </a:lnTo>
                  <a:lnTo>
                    <a:pt x="134" y="1313"/>
                  </a:lnTo>
                  <a:lnTo>
                    <a:pt x="632" y="1247"/>
                  </a:lnTo>
                  <a:lnTo>
                    <a:pt x="765" y="1728"/>
                  </a:lnTo>
                  <a:lnTo>
                    <a:pt x="1047" y="1247"/>
                  </a:lnTo>
                  <a:lnTo>
                    <a:pt x="1529" y="1529"/>
                  </a:lnTo>
                  <a:lnTo>
                    <a:pt x="1529" y="1529"/>
                  </a:lnTo>
                  <a:lnTo>
                    <a:pt x="1313" y="964"/>
                  </a:lnTo>
                  <a:lnTo>
                    <a:pt x="1795" y="765"/>
                  </a:lnTo>
                  <a:lnTo>
                    <a:pt x="1247" y="615"/>
                  </a:lnTo>
                  <a:lnTo>
                    <a:pt x="1380" y="67"/>
                  </a:lnTo>
                  <a:lnTo>
                    <a:pt x="964" y="416"/>
                  </a:lnTo>
                  <a:lnTo>
                    <a:pt x="63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2238300" y="4239125"/>
              <a:ext cx="43225" cy="43650"/>
            </a:xfrm>
            <a:custGeom>
              <a:avLst/>
              <a:gdLst/>
              <a:ahLst/>
              <a:cxnLst/>
              <a:rect l="l" t="t" r="r" b="b"/>
              <a:pathLst>
                <a:path w="1729" h="1746" extrusionOk="0">
                  <a:moveTo>
                    <a:pt x="549" y="1"/>
                  </a:moveTo>
                  <a:lnTo>
                    <a:pt x="483" y="566"/>
                  </a:lnTo>
                  <a:lnTo>
                    <a:pt x="1" y="566"/>
                  </a:lnTo>
                  <a:lnTo>
                    <a:pt x="350" y="915"/>
                  </a:lnTo>
                  <a:lnTo>
                    <a:pt x="67" y="1330"/>
                  </a:lnTo>
                  <a:lnTo>
                    <a:pt x="616" y="1247"/>
                  </a:lnTo>
                  <a:lnTo>
                    <a:pt x="765" y="1745"/>
                  </a:lnTo>
                  <a:lnTo>
                    <a:pt x="964" y="1247"/>
                  </a:lnTo>
                  <a:lnTo>
                    <a:pt x="1446" y="1529"/>
                  </a:lnTo>
                  <a:lnTo>
                    <a:pt x="1247" y="981"/>
                  </a:lnTo>
                  <a:lnTo>
                    <a:pt x="1729" y="765"/>
                  </a:lnTo>
                  <a:lnTo>
                    <a:pt x="1247" y="632"/>
                  </a:lnTo>
                  <a:lnTo>
                    <a:pt x="1313" y="84"/>
                  </a:lnTo>
                  <a:lnTo>
                    <a:pt x="898"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956300" y="4194275"/>
              <a:ext cx="20775" cy="102200"/>
            </a:xfrm>
            <a:custGeom>
              <a:avLst/>
              <a:gdLst/>
              <a:ahLst/>
              <a:cxnLst/>
              <a:rect l="l" t="t" r="r" b="b"/>
              <a:pathLst>
                <a:path w="831" h="4088" fill="none" extrusionOk="0">
                  <a:moveTo>
                    <a:pt x="831" y="1"/>
                  </a:moveTo>
                  <a:cubicBezTo>
                    <a:pt x="548" y="1380"/>
                    <a:pt x="266" y="2775"/>
                    <a:pt x="0" y="4088"/>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975400" y="4263650"/>
              <a:ext cx="259600" cy="55250"/>
            </a:xfrm>
            <a:custGeom>
              <a:avLst/>
              <a:gdLst/>
              <a:ahLst/>
              <a:cxnLst/>
              <a:rect l="l" t="t" r="r" b="b"/>
              <a:pathLst>
                <a:path w="10384" h="2210" fill="none" extrusionOk="0">
                  <a:moveTo>
                    <a:pt x="0" y="2210"/>
                  </a:moveTo>
                  <a:lnTo>
                    <a:pt x="10384"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2281500" y="4195950"/>
              <a:ext cx="55275" cy="53600"/>
            </a:xfrm>
            <a:custGeom>
              <a:avLst/>
              <a:gdLst/>
              <a:ahLst/>
              <a:cxnLst/>
              <a:rect l="l" t="t" r="r" b="b"/>
              <a:pathLst>
                <a:path w="2211" h="2144" fill="none" extrusionOk="0">
                  <a:moveTo>
                    <a:pt x="1" y="2143"/>
                  </a:moveTo>
                  <a:lnTo>
                    <a:pt x="2210"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2387000" y="4192625"/>
              <a:ext cx="43225" cy="39900"/>
            </a:xfrm>
            <a:custGeom>
              <a:avLst/>
              <a:gdLst/>
              <a:ahLst/>
              <a:cxnLst/>
              <a:rect l="l" t="t" r="r" b="b"/>
              <a:pathLst>
                <a:path w="1729" h="1596" fill="none" extrusionOk="0">
                  <a:moveTo>
                    <a:pt x="1" y="0"/>
                  </a:moveTo>
                  <a:lnTo>
                    <a:pt x="1728" y="1595"/>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2387000" y="4266950"/>
              <a:ext cx="43225" cy="38250"/>
            </a:xfrm>
            <a:custGeom>
              <a:avLst/>
              <a:gdLst/>
              <a:ahLst/>
              <a:cxnLst/>
              <a:rect l="l" t="t" r="r" b="b"/>
              <a:pathLst>
                <a:path w="1729" h="1530" fill="none" extrusionOk="0">
                  <a:moveTo>
                    <a:pt x="1" y="1529"/>
                  </a:moveTo>
                  <a:lnTo>
                    <a:pt x="1728"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2283175" y="4272350"/>
              <a:ext cx="59000" cy="32850"/>
            </a:xfrm>
            <a:custGeom>
              <a:avLst/>
              <a:gdLst/>
              <a:ahLst/>
              <a:cxnLst/>
              <a:rect l="l" t="t" r="r" b="b"/>
              <a:pathLst>
                <a:path w="2360" h="1314" fill="none" extrusionOk="0">
                  <a:moveTo>
                    <a:pt x="0" y="1"/>
                  </a:moveTo>
                  <a:lnTo>
                    <a:pt x="2359" y="131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2011525" y="4585525"/>
              <a:ext cx="244250" cy="136675"/>
            </a:xfrm>
            <a:custGeom>
              <a:avLst/>
              <a:gdLst/>
              <a:ahLst/>
              <a:cxnLst/>
              <a:rect l="l" t="t" r="r" b="b"/>
              <a:pathLst>
                <a:path w="9770" h="5467" fill="none" extrusionOk="0">
                  <a:moveTo>
                    <a:pt x="1" y="3324"/>
                  </a:moveTo>
                  <a:cubicBezTo>
                    <a:pt x="4370" y="5467"/>
                    <a:pt x="7610" y="4354"/>
                    <a:pt x="9770" y="1"/>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2011525" y="4533625"/>
              <a:ext cx="244250" cy="135000"/>
            </a:xfrm>
            <a:custGeom>
              <a:avLst/>
              <a:gdLst/>
              <a:ahLst/>
              <a:cxnLst/>
              <a:rect l="l" t="t" r="r" b="b"/>
              <a:pathLst>
                <a:path w="9770" h="5400" fill="none" extrusionOk="0">
                  <a:moveTo>
                    <a:pt x="9770" y="2077"/>
                  </a:moveTo>
                  <a:cubicBezTo>
                    <a:pt x="5400" y="0"/>
                    <a:pt x="2144" y="1097"/>
                    <a:pt x="1" y="540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2002800" y="4511175"/>
              <a:ext cx="230125" cy="110525"/>
            </a:xfrm>
            <a:custGeom>
              <a:avLst/>
              <a:gdLst/>
              <a:ahLst/>
              <a:cxnLst/>
              <a:rect l="l" t="t" r="r" b="b"/>
              <a:pathLst>
                <a:path w="9205" h="4421" fill="none" extrusionOk="0">
                  <a:moveTo>
                    <a:pt x="9205" y="1313"/>
                  </a:moveTo>
                  <a:cubicBezTo>
                    <a:pt x="5334" y="1"/>
                    <a:pt x="2294" y="1031"/>
                    <a:pt x="1" y="442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2063450" y="4557700"/>
              <a:ext cx="140400" cy="142075"/>
            </a:xfrm>
            <a:custGeom>
              <a:avLst/>
              <a:gdLst/>
              <a:ahLst/>
              <a:cxnLst/>
              <a:rect l="l" t="t" r="r" b="b"/>
              <a:pathLst>
                <a:path w="5616" h="5683" fill="none" extrusionOk="0">
                  <a:moveTo>
                    <a:pt x="5201" y="2011"/>
                  </a:moveTo>
                  <a:cubicBezTo>
                    <a:pt x="5616" y="3323"/>
                    <a:pt x="4918" y="4785"/>
                    <a:pt x="3606" y="5201"/>
                  </a:cubicBezTo>
                  <a:cubicBezTo>
                    <a:pt x="2293" y="5683"/>
                    <a:pt x="898" y="4918"/>
                    <a:pt x="416" y="3672"/>
                  </a:cubicBezTo>
                  <a:cubicBezTo>
                    <a:pt x="0" y="2360"/>
                    <a:pt x="698" y="898"/>
                    <a:pt x="2011" y="482"/>
                  </a:cubicBezTo>
                  <a:cubicBezTo>
                    <a:pt x="3323" y="1"/>
                    <a:pt x="4702" y="698"/>
                    <a:pt x="5201" y="2011"/>
                  </a:cubicBezTo>
                  <a:close/>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2106650" y="4601750"/>
              <a:ext cx="57325" cy="52900"/>
            </a:xfrm>
            <a:custGeom>
              <a:avLst/>
              <a:gdLst/>
              <a:ahLst/>
              <a:cxnLst/>
              <a:rect l="l" t="t" r="r" b="b"/>
              <a:pathLst>
                <a:path w="2293" h="2116" extrusionOk="0">
                  <a:moveTo>
                    <a:pt x="1035" y="0"/>
                  </a:moveTo>
                  <a:cubicBezTo>
                    <a:pt x="946" y="0"/>
                    <a:pt x="855" y="11"/>
                    <a:pt x="765" y="33"/>
                  </a:cubicBezTo>
                  <a:cubicBezTo>
                    <a:pt x="698" y="116"/>
                    <a:pt x="632" y="116"/>
                    <a:pt x="565" y="182"/>
                  </a:cubicBezTo>
                  <a:cubicBezTo>
                    <a:pt x="565" y="182"/>
                    <a:pt x="632" y="249"/>
                    <a:pt x="632" y="315"/>
                  </a:cubicBezTo>
                  <a:cubicBezTo>
                    <a:pt x="765" y="664"/>
                    <a:pt x="565" y="1080"/>
                    <a:pt x="216" y="1213"/>
                  </a:cubicBezTo>
                  <a:lnTo>
                    <a:pt x="0" y="1213"/>
                  </a:lnTo>
                  <a:cubicBezTo>
                    <a:pt x="67" y="1279"/>
                    <a:pt x="67" y="1362"/>
                    <a:pt x="67" y="1428"/>
                  </a:cubicBezTo>
                  <a:cubicBezTo>
                    <a:pt x="233" y="1851"/>
                    <a:pt x="597" y="2116"/>
                    <a:pt x="1014" y="2116"/>
                  </a:cubicBezTo>
                  <a:cubicBezTo>
                    <a:pt x="1138" y="2116"/>
                    <a:pt x="1267" y="2093"/>
                    <a:pt x="1396" y="2043"/>
                  </a:cubicBezTo>
                  <a:cubicBezTo>
                    <a:pt x="2011" y="1910"/>
                    <a:pt x="2293" y="1279"/>
                    <a:pt x="2077" y="731"/>
                  </a:cubicBezTo>
                  <a:cubicBezTo>
                    <a:pt x="1911" y="273"/>
                    <a:pt x="1489" y="0"/>
                    <a:pt x="103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2092950" y="4504125"/>
              <a:ext cx="12050" cy="34500"/>
            </a:xfrm>
            <a:custGeom>
              <a:avLst/>
              <a:gdLst/>
              <a:ahLst/>
              <a:cxnLst/>
              <a:rect l="l" t="t" r="r" b="b"/>
              <a:pathLst>
                <a:path w="482" h="1380" fill="none" extrusionOk="0">
                  <a:moveTo>
                    <a:pt x="482" y="1379"/>
                  </a:moveTo>
                  <a:lnTo>
                    <a:pt x="0"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2035625" y="4535275"/>
              <a:ext cx="26200" cy="24125"/>
            </a:xfrm>
            <a:custGeom>
              <a:avLst/>
              <a:gdLst/>
              <a:ahLst/>
              <a:cxnLst/>
              <a:rect l="l" t="t" r="r" b="b"/>
              <a:pathLst>
                <a:path w="1048" h="965" fill="none" extrusionOk="0">
                  <a:moveTo>
                    <a:pt x="1047" y="964"/>
                  </a:moveTo>
                  <a:lnTo>
                    <a:pt x="0"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989100" y="4588850"/>
              <a:ext cx="32850" cy="7100"/>
            </a:xfrm>
            <a:custGeom>
              <a:avLst/>
              <a:gdLst/>
              <a:ahLst/>
              <a:cxnLst/>
              <a:rect l="l" t="t" r="r" b="b"/>
              <a:pathLst>
                <a:path w="1314" h="284" fill="none" extrusionOk="0">
                  <a:moveTo>
                    <a:pt x="1313" y="283"/>
                  </a:moveTo>
                  <a:lnTo>
                    <a:pt x="1"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2201750" y="4509100"/>
              <a:ext cx="22875" cy="26200"/>
            </a:xfrm>
            <a:custGeom>
              <a:avLst/>
              <a:gdLst/>
              <a:ahLst/>
              <a:cxnLst/>
              <a:rect l="l" t="t" r="r" b="b"/>
              <a:pathLst>
                <a:path w="915" h="1048" fill="none" extrusionOk="0">
                  <a:moveTo>
                    <a:pt x="915" y="1"/>
                  </a:moveTo>
                  <a:lnTo>
                    <a:pt x="1" y="1047"/>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2153575" y="4493750"/>
              <a:ext cx="5025" cy="34500"/>
            </a:xfrm>
            <a:custGeom>
              <a:avLst/>
              <a:gdLst/>
              <a:ahLst/>
              <a:cxnLst/>
              <a:rect l="l" t="t" r="r" b="b"/>
              <a:pathLst>
                <a:path w="201" h="1380" fill="none" extrusionOk="0">
                  <a:moveTo>
                    <a:pt x="200" y="0"/>
                  </a:moveTo>
                  <a:lnTo>
                    <a:pt x="1" y="137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 name="Google Shape;238;p2"/>
          <p:cNvSpPr txBox="1">
            <a:spLocks noGrp="1"/>
          </p:cNvSpPr>
          <p:nvPr>
            <p:ph type="ctrTitle"/>
          </p:nvPr>
        </p:nvSpPr>
        <p:spPr>
          <a:xfrm>
            <a:off x="2493900" y="1279775"/>
            <a:ext cx="42603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b="1">
                <a:latin typeface="Concert One"/>
                <a:ea typeface="Concert One"/>
                <a:cs typeface="Concert One"/>
                <a:sym typeface="Concert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39" name="Google Shape;239;p2"/>
          <p:cNvSpPr txBox="1">
            <a:spLocks noGrp="1"/>
          </p:cNvSpPr>
          <p:nvPr>
            <p:ph type="subTitle" idx="1"/>
          </p:nvPr>
        </p:nvSpPr>
        <p:spPr>
          <a:xfrm>
            <a:off x="2033250" y="3369325"/>
            <a:ext cx="5077500" cy="49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solidFill>
                  <a:srgbClr val="34455F"/>
                </a:solidFill>
                <a:latin typeface="Cairo"/>
                <a:ea typeface="Cairo"/>
                <a:cs typeface="Cairo"/>
                <a:sym typeface="Cair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3"/>
        <p:cNvGrpSpPr/>
        <p:nvPr/>
      </p:nvGrpSpPr>
      <p:grpSpPr>
        <a:xfrm>
          <a:off x="0" y="0"/>
          <a:ext cx="0" cy="0"/>
          <a:chOff x="0" y="0"/>
          <a:chExt cx="0" cy="0"/>
        </a:xfrm>
      </p:grpSpPr>
      <p:sp>
        <p:nvSpPr>
          <p:cNvPr id="454" name="Google Shape;454;p4"/>
          <p:cNvSpPr txBox="1">
            <a:spLocks noGrp="1"/>
          </p:cNvSpPr>
          <p:nvPr>
            <p:ph type="body" idx="1"/>
          </p:nvPr>
        </p:nvSpPr>
        <p:spPr>
          <a:xfrm>
            <a:off x="720000" y="942925"/>
            <a:ext cx="7704000" cy="36537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AutoNum type="arabicPeriod"/>
              <a:defRPr sz="1200"/>
            </a:lvl1pPr>
            <a:lvl2pPr marL="914400" lvl="1" indent="-317500" rtl="0">
              <a:lnSpc>
                <a:spcPct val="115000"/>
              </a:lnSpc>
              <a:spcBef>
                <a:spcPts val="1600"/>
              </a:spcBef>
              <a:spcAft>
                <a:spcPts val="0"/>
              </a:spcAft>
              <a:buSzPts val="1400"/>
              <a:buAutoNum type="alphaLcPeriod"/>
              <a:defRPr/>
            </a:lvl2pPr>
            <a:lvl3pPr marL="1371600" lvl="2" indent="-317500" rtl="0">
              <a:lnSpc>
                <a:spcPct val="115000"/>
              </a:lnSpc>
              <a:spcBef>
                <a:spcPts val="1600"/>
              </a:spcBef>
              <a:spcAft>
                <a:spcPts val="0"/>
              </a:spcAft>
              <a:buSzPts val="1400"/>
              <a:buAutoNum type="romanLcPeriod"/>
              <a:defRPr/>
            </a:lvl3pPr>
            <a:lvl4pPr marL="1828800" lvl="3" indent="-317500" rtl="0">
              <a:lnSpc>
                <a:spcPct val="115000"/>
              </a:lnSpc>
              <a:spcBef>
                <a:spcPts val="1600"/>
              </a:spcBef>
              <a:spcAft>
                <a:spcPts val="0"/>
              </a:spcAft>
              <a:buSzPts val="1400"/>
              <a:buAutoNum type="arabicPeriod"/>
              <a:defRPr/>
            </a:lvl4pPr>
            <a:lvl5pPr marL="2286000" lvl="4" indent="-317500" rtl="0">
              <a:lnSpc>
                <a:spcPct val="115000"/>
              </a:lnSpc>
              <a:spcBef>
                <a:spcPts val="1600"/>
              </a:spcBef>
              <a:spcAft>
                <a:spcPts val="0"/>
              </a:spcAft>
              <a:buSzPts val="1400"/>
              <a:buAutoNum type="alphaLcPeriod"/>
              <a:defRPr/>
            </a:lvl5pPr>
            <a:lvl6pPr marL="2743200" lvl="5" indent="-317500" rtl="0">
              <a:lnSpc>
                <a:spcPct val="115000"/>
              </a:lnSpc>
              <a:spcBef>
                <a:spcPts val="1600"/>
              </a:spcBef>
              <a:spcAft>
                <a:spcPts val="0"/>
              </a:spcAft>
              <a:buSzPts val="1400"/>
              <a:buAutoNum type="romanLcPeriod"/>
              <a:defRPr/>
            </a:lvl6pPr>
            <a:lvl7pPr marL="3200400" lvl="6" indent="-317500" rtl="0">
              <a:lnSpc>
                <a:spcPct val="115000"/>
              </a:lnSpc>
              <a:spcBef>
                <a:spcPts val="1600"/>
              </a:spcBef>
              <a:spcAft>
                <a:spcPts val="0"/>
              </a:spcAft>
              <a:buSzPts val="1400"/>
              <a:buAutoNum type="arabicPeriod"/>
              <a:defRPr/>
            </a:lvl7pPr>
            <a:lvl8pPr marL="3657600" lvl="7" indent="-317500" rtl="0">
              <a:lnSpc>
                <a:spcPct val="115000"/>
              </a:lnSpc>
              <a:spcBef>
                <a:spcPts val="1600"/>
              </a:spcBef>
              <a:spcAft>
                <a:spcPts val="0"/>
              </a:spcAft>
              <a:buSzPts val="1400"/>
              <a:buAutoNum type="alphaLcPeriod"/>
              <a:defRPr/>
            </a:lvl8pPr>
            <a:lvl9pPr marL="4114800" lvl="8" indent="-317500" rtl="0">
              <a:lnSpc>
                <a:spcPct val="115000"/>
              </a:lnSpc>
              <a:spcBef>
                <a:spcPts val="1600"/>
              </a:spcBef>
              <a:spcAft>
                <a:spcPts val="1600"/>
              </a:spcAft>
              <a:buSzPts val="1400"/>
              <a:buAutoNum type="romanLcPeriod"/>
              <a:defRPr/>
            </a:lvl9pPr>
          </a:lstStyle>
          <a:p>
            <a:endParaRPr/>
          </a:p>
        </p:txBody>
      </p:sp>
      <p:sp>
        <p:nvSpPr>
          <p:cNvPr id="455" name="Google Shape;455;p4"/>
          <p:cNvSpPr txBox="1">
            <a:spLocks noGrp="1"/>
          </p:cNvSpPr>
          <p:nvPr>
            <p:ph type="title"/>
          </p:nvPr>
        </p:nvSpPr>
        <p:spPr>
          <a:xfrm>
            <a:off x="720000" y="3654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6" name="Google Shape;456;p4"/>
          <p:cNvGrpSpPr/>
          <p:nvPr/>
        </p:nvGrpSpPr>
        <p:grpSpPr>
          <a:xfrm rot="9655926">
            <a:off x="7887194" y="-315937"/>
            <a:ext cx="1927986" cy="1151024"/>
            <a:chOff x="1684650" y="2006650"/>
            <a:chExt cx="1377325" cy="822275"/>
          </a:xfrm>
        </p:grpSpPr>
        <p:sp>
          <p:nvSpPr>
            <p:cNvPr id="457" name="Google Shape;457;p4"/>
            <p:cNvSpPr/>
            <p:nvPr/>
          </p:nvSpPr>
          <p:spPr>
            <a:xfrm>
              <a:off x="1684650" y="2654175"/>
              <a:ext cx="84750" cy="84750"/>
            </a:xfrm>
            <a:custGeom>
              <a:avLst/>
              <a:gdLst/>
              <a:ahLst/>
              <a:cxnLst/>
              <a:rect l="l" t="t" r="r" b="b"/>
              <a:pathLst>
                <a:path w="3390" h="3390" extrusionOk="0">
                  <a:moveTo>
                    <a:pt x="1446" y="1"/>
                  </a:moveTo>
                  <a:lnTo>
                    <a:pt x="1164" y="964"/>
                  </a:lnTo>
                  <a:lnTo>
                    <a:pt x="134" y="831"/>
                  </a:lnTo>
                  <a:lnTo>
                    <a:pt x="748" y="1662"/>
                  </a:lnTo>
                  <a:lnTo>
                    <a:pt x="1" y="2343"/>
                  </a:lnTo>
                  <a:lnTo>
                    <a:pt x="1031" y="2343"/>
                  </a:lnTo>
                  <a:lnTo>
                    <a:pt x="1031" y="3390"/>
                  </a:lnTo>
                  <a:lnTo>
                    <a:pt x="1729" y="2626"/>
                  </a:lnTo>
                  <a:lnTo>
                    <a:pt x="2559" y="3257"/>
                  </a:lnTo>
                  <a:lnTo>
                    <a:pt x="2410" y="2210"/>
                  </a:lnTo>
                  <a:lnTo>
                    <a:pt x="3390" y="1928"/>
                  </a:lnTo>
                  <a:lnTo>
                    <a:pt x="2493" y="1446"/>
                  </a:lnTo>
                  <a:lnTo>
                    <a:pt x="2908" y="482"/>
                  </a:lnTo>
                  <a:lnTo>
                    <a:pt x="1928" y="898"/>
                  </a:lnTo>
                  <a:lnTo>
                    <a:pt x="144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2243300" y="2465600"/>
              <a:ext cx="86825" cy="84775"/>
            </a:xfrm>
            <a:custGeom>
              <a:avLst/>
              <a:gdLst/>
              <a:ahLst/>
              <a:cxnLst/>
              <a:rect l="l" t="t" r="r" b="b"/>
              <a:pathLst>
                <a:path w="3473" h="3391" extrusionOk="0">
                  <a:moveTo>
                    <a:pt x="1529" y="1"/>
                  </a:moveTo>
                  <a:lnTo>
                    <a:pt x="1246" y="964"/>
                  </a:lnTo>
                  <a:lnTo>
                    <a:pt x="216" y="748"/>
                  </a:lnTo>
                  <a:lnTo>
                    <a:pt x="831" y="1662"/>
                  </a:lnTo>
                  <a:lnTo>
                    <a:pt x="0" y="2277"/>
                  </a:lnTo>
                  <a:lnTo>
                    <a:pt x="1113" y="2343"/>
                  </a:lnTo>
                  <a:lnTo>
                    <a:pt x="1113" y="3390"/>
                  </a:lnTo>
                  <a:lnTo>
                    <a:pt x="1811" y="2626"/>
                  </a:lnTo>
                  <a:lnTo>
                    <a:pt x="2642" y="3241"/>
                  </a:lnTo>
                  <a:lnTo>
                    <a:pt x="2426" y="2211"/>
                  </a:lnTo>
                  <a:lnTo>
                    <a:pt x="3473" y="1928"/>
                  </a:lnTo>
                  <a:lnTo>
                    <a:pt x="2575" y="1446"/>
                  </a:lnTo>
                  <a:lnTo>
                    <a:pt x="2991" y="483"/>
                  </a:lnTo>
                  <a:lnTo>
                    <a:pt x="2011" y="898"/>
                  </a:lnTo>
                  <a:lnTo>
                    <a:pt x="152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1826275" y="2456875"/>
              <a:ext cx="43225" cy="43225"/>
            </a:xfrm>
            <a:custGeom>
              <a:avLst/>
              <a:gdLst/>
              <a:ahLst/>
              <a:cxnLst/>
              <a:rect l="l" t="t" r="r" b="b"/>
              <a:pathLst>
                <a:path w="1729" h="1729" extrusionOk="0">
                  <a:moveTo>
                    <a:pt x="566" y="1"/>
                  </a:moveTo>
                  <a:lnTo>
                    <a:pt x="483" y="549"/>
                  </a:lnTo>
                  <a:lnTo>
                    <a:pt x="1" y="549"/>
                  </a:lnTo>
                  <a:lnTo>
                    <a:pt x="416" y="898"/>
                  </a:lnTo>
                  <a:lnTo>
                    <a:pt x="67" y="1313"/>
                  </a:lnTo>
                  <a:lnTo>
                    <a:pt x="632" y="1247"/>
                  </a:lnTo>
                  <a:lnTo>
                    <a:pt x="765" y="1729"/>
                  </a:lnTo>
                  <a:lnTo>
                    <a:pt x="981" y="1247"/>
                  </a:lnTo>
                  <a:lnTo>
                    <a:pt x="1463" y="1513"/>
                  </a:lnTo>
                  <a:lnTo>
                    <a:pt x="1247" y="965"/>
                  </a:lnTo>
                  <a:lnTo>
                    <a:pt x="1729" y="765"/>
                  </a:lnTo>
                  <a:lnTo>
                    <a:pt x="1247" y="616"/>
                  </a:lnTo>
                  <a:lnTo>
                    <a:pt x="1313" y="67"/>
                  </a:lnTo>
                  <a:lnTo>
                    <a:pt x="898" y="416"/>
                  </a:lnTo>
                  <a:lnTo>
                    <a:pt x="56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2302275" y="2730175"/>
              <a:ext cx="44875" cy="43225"/>
            </a:xfrm>
            <a:custGeom>
              <a:avLst/>
              <a:gdLst/>
              <a:ahLst/>
              <a:cxnLst/>
              <a:rect l="l" t="t" r="r" b="b"/>
              <a:pathLst>
                <a:path w="1795" h="1729" extrusionOk="0">
                  <a:moveTo>
                    <a:pt x="549" y="1"/>
                  </a:moveTo>
                  <a:lnTo>
                    <a:pt x="549" y="483"/>
                  </a:lnTo>
                  <a:lnTo>
                    <a:pt x="0" y="549"/>
                  </a:lnTo>
                  <a:lnTo>
                    <a:pt x="416" y="898"/>
                  </a:lnTo>
                  <a:lnTo>
                    <a:pt x="67" y="1313"/>
                  </a:lnTo>
                  <a:lnTo>
                    <a:pt x="632" y="1247"/>
                  </a:lnTo>
                  <a:lnTo>
                    <a:pt x="765" y="1729"/>
                  </a:lnTo>
                  <a:lnTo>
                    <a:pt x="1047" y="1247"/>
                  </a:lnTo>
                  <a:lnTo>
                    <a:pt x="1529" y="1463"/>
                  </a:lnTo>
                  <a:lnTo>
                    <a:pt x="1313" y="964"/>
                  </a:lnTo>
                  <a:lnTo>
                    <a:pt x="1795" y="765"/>
                  </a:lnTo>
                  <a:lnTo>
                    <a:pt x="1246" y="632"/>
                  </a:lnTo>
                  <a:lnTo>
                    <a:pt x="1379" y="67"/>
                  </a:lnTo>
                  <a:lnTo>
                    <a:pt x="898"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2165625" y="2706100"/>
              <a:ext cx="43225" cy="44875"/>
            </a:xfrm>
            <a:custGeom>
              <a:avLst/>
              <a:gdLst/>
              <a:ahLst/>
              <a:cxnLst/>
              <a:rect l="l" t="t" r="r" b="b"/>
              <a:pathLst>
                <a:path w="1729" h="1795" extrusionOk="0">
                  <a:moveTo>
                    <a:pt x="549" y="0"/>
                  </a:moveTo>
                  <a:lnTo>
                    <a:pt x="549" y="549"/>
                  </a:lnTo>
                  <a:lnTo>
                    <a:pt x="0" y="549"/>
                  </a:lnTo>
                  <a:lnTo>
                    <a:pt x="416" y="897"/>
                  </a:lnTo>
                  <a:lnTo>
                    <a:pt x="67" y="1379"/>
                  </a:lnTo>
                  <a:lnTo>
                    <a:pt x="67" y="1379"/>
                  </a:lnTo>
                  <a:lnTo>
                    <a:pt x="615" y="1246"/>
                  </a:lnTo>
                  <a:lnTo>
                    <a:pt x="765" y="1795"/>
                  </a:lnTo>
                  <a:lnTo>
                    <a:pt x="964" y="1313"/>
                  </a:lnTo>
                  <a:lnTo>
                    <a:pt x="1529" y="1512"/>
                  </a:lnTo>
                  <a:lnTo>
                    <a:pt x="1529" y="1512"/>
                  </a:lnTo>
                  <a:lnTo>
                    <a:pt x="1246" y="1030"/>
                  </a:lnTo>
                  <a:lnTo>
                    <a:pt x="1728" y="765"/>
                  </a:lnTo>
                  <a:lnTo>
                    <a:pt x="1246" y="615"/>
                  </a:lnTo>
                  <a:lnTo>
                    <a:pt x="1313" y="133"/>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1836675" y="2709425"/>
              <a:ext cx="45300" cy="43225"/>
            </a:xfrm>
            <a:custGeom>
              <a:avLst/>
              <a:gdLst/>
              <a:ahLst/>
              <a:cxnLst/>
              <a:rect l="l" t="t" r="r" b="b"/>
              <a:pathLst>
                <a:path w="1812" h="1729" extrusionOk="0">
                  <a:moveTo>
                    <a:pt x="565" y="0"/>
                  </a:moveTo>
                  <a:lnTo>
                    <a:pt x="565" y="482"/>
                  </a:lnTo>
                  <a:lnTo>
                    <a:pt x="0" y="548"/>
                  </a:lnTo>
                  <a:lnTo>
                    <a:pt x="416" y="897"/>
                  </a:lnTo>
                  <a:lnTo>
                    <a:pt x="150" y="1313"/>
                  </a:lnTo>
                  <a:lnTo>
                    <a:pt x="150" y="1313"/>
                  </a:lnTo>
                  <a:lnTo>
                    <a:pt x="632" y="1246"/>
                  </a:lnTo>
                  <a:lnTo>
                    <a:pt x="765" y="1728"/>
                  </a:lnTo>
                  <a:lnTo>
                    <a:pt x="1047" y="1246"/>
                  </a:lnTo>
                  <a:lnTo>
                    <a:pt x="1529" y="1462"/>
                  </a:lnTo>
                  <a:lnTo>
                    <a:pt x="1313" y="964"/>
                  </a:lnTo>
                  <a:lnTo>
                    <a:pt x="1811" y="764"/>
                  </a:lnTo>
                  <a:lnTo>
                    <a:pt x="1246" y="632"/>
                  </a:lnTo>
                  <a:lnTo>
                    <a:pt x="1396" y="67"/>
                  </a:lnTo>
                  <a:lnTo>
                    <a:pt x="897" y="349"/>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1987450" y="2333950"/>
              <a:ext cx="43200" cy="43225"/>
            </a:xfrm>
            <a:custGeom>
              <a:avLst/>
              <a:gdLst/>
              <a:ahLst/>
              <a:cxnLst/>
              <a:rect l="l" t="t" r="r" b="b"/>
              <a:pathLst>
                <a:path w="1728" h="1729" extrusionOk="0">
                  <a:moveTo>
                    <a:pt x="548" y="0"/>
                  </a:moveTo>
                  <a:lnTo>
                    <a:pt x="548" y="549"/>
                  </a:lnTo>
                  <a:lnTo>
                    <a:pt x="0" y="549"/>
                  </a:lnTo>
                  <a:lnTo>
                    <a:pt x="415" y="897"/>
                  </a:lnTo>
                  <a:lnTo>
                    <a:pt x="67" y="1313"/>
                  </a:lnTo>
                  <a:lnTo>
                    <a:pt x="615" y="1246"/>
                  </a:lnTo>
                  <a:lnTo>
                    <a:pt x="764" y="1728"/>
                  </a:lnTo>
                  <a:lnTo>
                    <a:pt x="964" y="1313"/>
                  </a:lnTo>
                  <a:lnTo>
                    <a:pt x="1512" y="1529"/>
                  </a:lnTo>
                  <a:lnTo>
                    <a:pt x="1246" y="1030"/>
                  </a:lnTo>
                  <a:lnTo>
                    <a:pt x="1728" y="765"/>
                  </a:lnTo>
                  <a:lnTo>
                    <a:pt x="1246" y="615"/>
                  </a:lnTo>
                  <a:lnTo>
                    <a:pt x="1313" y="67"/>
                  </a:lnTo>
                  <a:lnTo>
                    <a:pt x="1313" y="67"/>
                  </a:lnTo>
                  <a:lnTo>
                    <a:pt x="897" y="416"/>
                  </a:lnTo>
                  <a:lnTo>
                    <a:pt x="54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
            <p:cNvSpPr/>
            <p:nvPr/>
          </p:nvSpPr>
          <p:spPr>
            <a:xfrm>
              <a:off x="1738225" y="2496750"/>
              <a:ext cx="86425" cy="169500"/>
            </a:xfrm>
            <a:custGeom>
              <a:avLst/>
              <a:gdLst/>
              <a:ahLst/>
              <a:cxnLst/>
              <a:rect l="l" t="t" r="r" b="b"/>
              <a:pathLst>
                <a:path w="3457" h="6780" fill="none" extrusionOk="0">
                  <a:moveTo>
                    <a:pt x="1" y="6779"/>
                  </a:moveTo>
                  <a:lnTo>
                    <a:pt x="3457"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a:off x="1840400" y="2500075"/>
              <a:ext cx="12075" cy="198975"/>
            </a:xfrm>
            <a:custGeom>
              <a:avLst/>
              <a:gdLst/>
              <a:ahLst/>
              <a:cxnLst/>
              <a:rect l="l" t="t" r="r" b="b"/>
              <a:pathLst>
                <a:path w="483" h="7959" fill="none" extrusionOk="0">
                  <a:moveTo>
                    <a:pt x="1" y="1"/>
                  </a:moveTo>
                  <a:lnTo>
                    <a:pt x="483" y="795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1755275" y="2716475"/>
              <a:ext cx="78100" cy="13725"/>
            </a:xfrm>
            <a:custGeom>
              <a:avLst/>
              <a:gdLst/>
              <a:ahLst/>
              <a:cxnLst/>
              <a:rect l="l" t="t" r="r" b="b"/>
              <a:pathLst>
                <a:path w="3124" h="549" fill="none" extrusionOk="0">
                  <a:moveTo>
                    <a:pt x="0" y="1"/>
                  </a:moveTo>
                  <a:lnTo>
                    <a:pt x="3123" y="54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1854125" y="2358025"/>
              <a:ext cx="124625" cy="97225"/>
            </a:xfrm>
            <a:custGeom>
              <a:avLst/>
              <a:gdLst/>
              <a:ahLst/>
              <a:cxnLst/>
              <a:rect l="l" t="t" r="r" b="b"/>
              <a:pathLst>
                <a:path w="4985" h="3889" fill="none" extrusionOk="0">
                  <a:moveTo>
                    <a:pt x="0" y="3889"/>
                  </a:moveTo>
                  <a:lnTo>
                    <a:pt x="4984"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1881950" y="2473925"/>
              <a:ext cx="365100" cy="33250"/>
            </a:xfrm>
            <a:custGeom>
              <a:avLst/>
              <a:gdLst/>
              <a:ahLst/>
              <a:cxnLst/>
              <a:rect l="l" t="t" r="r" b="b"/>
              <a:pathLst>
                <a:path w="14604" h="1330" fill="none" extrusionOk="0">
                  <a:moveTo>
                    <a:pt x="0" y="0"/>
                  </a:moveTo>
                  <a:lnTo>
                    <a:pt x="14604" y="132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2030625" y="2365100"/>
              <a:ext cx="212700" cy="117575"/>
            </a:xfrm>
            <a:custGeom>
              <a:avLst/>
              <a:gdLst/>
              <a:ahLst/>
              <a:cxnLst/>
              <a:rect l="l" t="t" r="r" b="b"/>
              <a:pathLst>
                <a:path w="8508" h="4703" fill="none" extrusionOk="0">
                  <a:moveTo>
                    <a:pt x="8507" y="4702"/>
                  </a:moveTo>
                  <a:lnTo>
                    <a:pt x="1"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2203825" y="2555325"/>
              <a:ext cx="64000" cy="145400"/>
            </a:xfrm>
            <a:custGeom>
              <a:avLst/>
              <a:gdLst/>
              <a:ahLst/>
              <a:cxnLst/>
              <a:rect l="l" t="t" r="r" b="b"/>
              <a:pathLst>
                <a:path w="2560" h="5816" fill="none" extrusionOk="0">
                  <a:moveTo>
                    <a:pt x="1" y="5815"/>
                  </a:moveTo>
                  <a:lnTo>
                    <a:pt x="2559"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2295200" y="2548675"/>
              <a:ext cx="29525" cy="176550"/>
            </a:xfrm>
            <a:custGeom>
              <a:avLst/>
              <a:gdLst/>
              <a:ahLst/>
              <a:cxnLst/>
              <a:rect l="l" t="t" r="r" b="b"/>
              <a:pathLst>
                <a:path w="1181" h="7062" fill="none" extrusionOk="0">
                  <a:moveTo>
                    <a:pt x="1" y="1"/>
                  </a:moveTo>
                  <a:lnTo>
                    <a:pt x="1181" y="7062"/>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2208825" y="2735575"/>
              <a:ext cx="90150" cy="13750"/>
            </a:xfrm>
            <a:custGeom>
              <a:avLst/>
              <a:gdLst/>
              <a:ahLst/>
              <a:cxnLst/>
              <a:rect l="l" t="t" r="r" b="b"/>
              <a:pathLst>
                <a:path w="3606" h="550" fill="none" extrusionOk="0">
                  <a:moveTo>
                    <a:pt x="3605" y="549"/>
                  </a:moveTo>
                  <a:lnTo>
                    <a:pt x="0"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2397375" y="2006650"/>
              <a:ext cx="372175" cy="472700"/>
            </a:xfrm>
            <a:custGeom>
              <a:avLst/>
              <a:gdLst/>
              <a:ahLst/>
              <a:cxnLst/>
              <a:rect l="l" t="t" r="r" b="b"/>
              <a:pathLst>
                <a:path w="14887" h="18908" fill="none" extrusionOk="0">
                  <a:moveTo>
                    <a:pt x="5135" y="1"/>
                  </a:moveTo>
                  <a:cubicBezTo>
                    <a:pt x="3257" y="1"/>
                    <a:pt x="1529" y="565"/>
                    <a:pt x="1" y="1463"/>
                  </a:cubicBezTo>
                  <a:lnTo>
                    <a:pt x="416" y="1463"/>
                  </a:lnTo>
                  <a:cubicBezTo>
                    <a:pt x="4919" y="1463"/>
                    <a:pt x="8524" y="5134"/>
                    <a:pt x="8524" y="9637"/>
                  </a:cubicBezTo>
                  <a:cubicBezTo>
                    <a:pt x="8524" y="12610"/>
                    <a:pt x="6929" y="15235"/>
                    <a:pt x="4503" y="16697"/>
                  </a:cubicBezTo>
                  <a:cubicBezTo>
                    <a:pt x="3889" y="17113"/>
                    <a:pt x="3191" y="17445"/>
                    <a:pt x="2360" y="17728"/>
                  </a:cubicBezTo>
                  <a:cubicBezTo>
                    <a:pt x="2144" y="17794"/>
                    <a:pt x="1878" y="17860"/>
                    <a:pt x="1662" y="18010"/>
                  </a:cubicBezTo>
                  <a:cubicBezTo>
                    <a:pt x="1729" y="18076"/>
                    <a:pt x="1812" y="18143"/>
                    <a:pt x="1878" y="18143"/>
                  </a:cubicBezTo>
                  <a:cubicBezTo>
                    <a:pt x="3191" y="18691"/>
                    <a:pt x="4570" y="18907"/>
                    <a:pt x="5965" y="18774"/>
                  </a:cubicBezTo>
                  <a:cubicBezTo>
                    <a:pt x="7826" y="18625"/>
                    <a:pt x="9421" y="17944"/>
                    <a:pt x="10866" y="16764"/>
                  </a:cubicBezTo>
                  <a:cubicBezTo>
                    <a:pt x="13508" y="14621"/>
                    <a:pt x="14887" y="11298"/>
                    <a:pt x="14604" y="7975"/>
                  </a:cubicBezTo>
                  <a:cubicBezTo>
                    <a:pt x="13857" y="3473"/>
                    <a:pt x="9903" y="1"/>
                    <a:pt x="5135" y="1"/>
                  </a:cubicBezTo>
                  <a:close/>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2737025" y="2487600"/>
              <a:ext cx="9300" cy="6725"/>
            </a:xfrm>
            <a:custGeom>
              <a:avLst/>
              <a:gdLst/>
              <a:ahLst/>
              <a:cxnLst/>
              <a:rect l="l" t="t" r="r" b="b"/>
              <a:pathLst>
                <a:path w="372" h="269" extrusionOk="0">
                  <a:moveTo>
                    <a:pt x="216" y="0"/>
                  </a:moveTo>
                  <a:cubicBezTo>
                    <a:pt x="124" y="0"/>
                    <a:pt x="1" y="109"/>
                    <a:pt x="55" y="217"/>
                  </a:cubicBezTo>
                  <a:cubicBezTo>
                    <a:pt x="87" y="253"/>
                    <a:pt x="123" y="268"/>
                    <a:pt x="159" y="268"/>
                  </a:cubicBezTo>
                  <a:cubicBezTo>
                    <a:pt x="271" y="268"/>
                    <a:pt x="372" y="119"/>
                    <a:pt x="271" y="18"/>
                  </a:cubicBezTo>
                  <a:cubicBezTo>
                    <a:pt x="256" y="6"/>
                    <a:pt x="236" y="0"/>
                    <a:pt x="21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2290650" y="2765450"/>
              <a:ext cx="9025" cy="6000"/>
            </a:xfrm>
            <a:custGeom>
              <a:avLst/>
              <a:gdLst/>
              <a:ahLst/>
              <a:cxnLst/>
              <a:rect l="l" t="t" r="r" b="b"/>
              <a:pathLst>
                <a:path w="361" h="240" extrusionOk="0">
                  <a:moveTo>
                    <a:pt x="189" y="0"/>
                  </a:moveTo>
                  <a:cubicBezTo>
                    <a:pt x="100" y="0"/>
                    <a:pt x="0" y="135"/>
                    <a:pt x="50" y="185"/>
                  </a:cubicBezTo>
                  <a:cubicBezTo>
                    <a:pt x="89" y="224"/>
                    <a:pt x="135" y="240"/>
                    <a:pt x="177" y="240"/>
                  </a:cubicBezTo>
                  <a:cubicBezTo>
                    <a:pt x="280" y="240"/>
                    <a:pt x="360" y="146"/>
                    <a:pt x="266" y="52"/>
                  </a:cubicBezTo>
                  <a:cubicBezTo>
                    <a:pt x="245" y="15"/>
                    <a:pt x="218" y="0"/>
                    <a:pt x="18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a:off x="2517900" y="2789850"/>
              <a:ext cx="16900" cy="11475"/>
            </a:xfrm>
            <a:custGeom>
              <a:avLst/>
              <a:gdLst/>
              <a:ahLst/>
              <a:cxnLst/>
              <a:rect l="l" t="t" r="r" b="b"/>
              <a:pathLst>
                <a:path w="676" h="459" extrusionOk="0">
                  <a:moveTo>
                    <a:pt x="334" y="0"/>
                  </a:moveTo>
                  <a:cubicBezTo>
                    <a:pt x="162" y="0"/>
                    <a:pt x="0" y="230"/>
                    <a:pt x="98" y="388"/>
                  </a:cubicBezTo>
                  <a:cubicBezTo>
                    <a:pt x="151" y="438"/>
                    <a:pt x="217" y="459"/>
                    <a:pt x="283" y="459"/>
                  </a:cubicBezTo>
                  <a:cubicBezTo>
                    <a:pt x="481" y="459"/>
                    <a:pt x="675" y="268"/>
                    <a:pt x="513" y="106"/>
                  </a:cubicBezTo>
                  <a:cubicBezTo>
                    <a:pt x="460" y="31"/>
                    <a:pt x="396" y="0"/>
                    <a:pt x="334"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2963050" y="2274925"/>
              <a:ext cx="16050" cy="11725"/>
            </a:xfrm>
            <a:custGeom>
              <a:avLst/>
              <a:gdLst/>
              <a:ahLst/>
              <a:cxnLst/>
              <a:rect l="l" t="t" r="r" b="b"/>
              <a:pathLst>
                <a:path w="642" h="469" extrusionOk="0">
                  <a:moveTo>
                    <a:pt x="368" y="0"/>
                  </a:moveTo>
                  <a:cubicBezTo>
                    <a:pt x="203" y="0"/>
                    <a:pt x="0" y="200"/>
                    <a:pt x="151" y="351"/>
                  </a:cubicBezTo>
                  <a:cubicBezTo>
                    <a:pt x="215" y="434"/>
                    <a:pt x="288" y="468"/>
                    <a:pt x="355" y="468"/>
                  </a:cubicBezTo>
                  <a:cubicBezTo>
                    <a:pt x="517" y="468"/>
                    <a:pt x="641" y="268"/>
                    <a:pt x="500" y="69"/>
                  </a:cubicBezTo>
                  <a:cubicBezTo>
                    <a:pt x="468" y="21"/>
                    <a:pt x="420" y="0"/>
                    <a:pt x="36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a:off x="2753350" y="2650150"/>
              <a:ext cx="21875" cy="15825"/>
            </a:xfrm>
            <a:custGeom>
              <a:avLst/>
              <a:gdLst/>
              <a:ahLst/>
              <a:cxnLst/>
              <a:rect l="l" t="t" r="r" b="b"/>
              <a:pathLst>
                <a:path w="875" h="633" extrusionOk="0">
                  <a:moveTo>
                    <a:pt x="500" y="1"/>
                  </a:moveTo>
                  <a:cubicBezTo>
                    <a:pt x="254" y="1"/>
                    <a:pt x="1" y="294"/>
                    <a:pt x="166" y="510"/>
                  </a:cubicBezTo>
                  <a:cubicBezTo>
                    <a:pt x="239" y="597"/>
                    <a:pt x="326" y="633"/>
                    <a:pt x="411" y="633"/>
                  </a:cubicBezTo>
                  <a:cubicBezTo>
                    <a:pt x="652" y="633"/>
                    <a:pt x="874" y="341"/>
                    <a:pt x="714" y="95"/>
                  </a:cubicBezTo>
                  <a:cubicBezTo>
                    <a:pt x="652" y="29"/>
                    <a:pt x="576" y="1"/>
                    <a:pt x="50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
            <p:cNvSpPr/>
            <p:nvPr/>
          </p:nvSpPr>
          <p:spPr>
            <a:xfrm>
              <a:off x="3036175" y="2510775"/>
              <a:ext cx="25800" cy="23500"/>
            </a:xfrm>
            <a:custGeom>
              <a:avLst/>
              <a:gdLst/>
              <a:ahLst/>
              <a:cxnLst/>
              <a:rect l="l" t="t" r="r" b="b"/>
              <a:pathLst>
                <a:path w="1032" h="940" extrusionOk="0">
                  <a:moveTo>
                    <a:pt x="529" y="1"/>
                  </a:moveTo>
                  <a:cubicBezTo>
                    <a:pt x="427" y="1"/>
                    <a:pt x="329" y="38"/>
                    <a:pt x="267" y="121"/>
                  </a:cubicBezTo>
                  <a:cubicBezTo>
                    <a:pt x="67" y="271"/>
                    <a:pt x="1" y="536"/>
                    <a:pt x="200" y="752"/>
                  </a:cubicBezTo>
                  <a:cubicBezTo>
                    <a:pt x="287" y="868"/>
                    <a:pt x="413" y="939"/>
                    <a:pt x="546" y="939"/>
                  </a:cubicBezTo>
                  <a:cubicBezTo>
                    <a:pt x="642" y="939"/>
                    <a:pt x="741" y="902"/>
                    <a:pt x="832" y="819"/>
                  </a:cubicBezTo>
                  <a:cubicBezTo>
                    <a:pt x="1031" y="686"/>
                    <a:pt x="1031" y="404"/>
                    <a:pt x="898" y="188"/>
                  </a:cubicBezTo>
                  <a:cubicBezTo>
                    <a:pt x="821" y="72"/>
                    <a:pt x="671" y="1"/>
                    <a:pt x="52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2837225" y="2524725"/>
              <a:ext cx="34500" cy="30200"/>
            </a:xfrm>
            <a:custGeom>
              <a:avLst/>
              <a:gdLst/>
              <a:ahLst/>
              <a:cxnLst/>
              <a:rect l="l" t="t" r="r" b="b"/>
              <a:pathLst>
                <a:path w="1380" h="1208" extrusionOk="0">
                  <a:moveTo>
                    <a:pt x="663" y="0"/>
                  </a:moveTo>
                  <a:cubicBezTo>
                    <a:pt x="539" y="0"/>
                    <a:pt x="420" y="41"/>
                    <a:pt x="333" y="128"/>
                  </a:cubicBezTo>
                  <a:cubicBezTo>
                    <a:pt x="67" y="327"/>
                    <a:pt x="1" y="743"/>
                    <a:pt x="200" y="959"/>
                  </a:cubicBezTo>
                  <a:cubicBezTo>
                    <a:pt x="331" y="1120"/>
                    <a:pt x="535" y="1207"/>
                    <a:pt x="720" y="1207"/>
                  </a:cubicBezTo>
                  <a:cubicBezTo>
                    <a:pt x="840" y="1207"/>
                    <a:pt x="952" y="1170"/>
                    <a:pt x="1031" y="1092"/>
                  </a:cubicBezTo>
                  <a:cubicBezTo>
                    <a:pt x="1313" y="876"/>
                    <a:pt x="1380" y="460"/>
                    <a:pt x="1164" y="261"/>
                  </a:cubicBezTo>
                  <a:cubicBezTo>
                    <a:pt x="1045" y="92"/>
                    <a:pt x="848" y="0"/>
                    <a:pt x="66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2482125" y="2656275"/>
              <a:ext cx="33250" cy="30300"/>
            </a:xfrm>
            <a:custGeom>
              <a:avLst/>
              <a:gdLst/>
              <a:ahLst/>
              <a:cxnLst/>
              <a:rect l="l" t="t" r="r" b="b"/>
              <a:pathLst>
                <a:path w="1330" h="1212" extrusionOk="0">
                  <a:moveTo>
                    <a:pt x="601" y="1"/>
                  </a:moveTo>
                  <a:cubicBezTo>
                    <a:pt x="481" y="1"/>
                    <a:pt x="367" y="38"/>
                    <a:pt x="283" y="116"/>
                  </a:cubicBezTo>
                  <a:cubicBezTo>
                    <a:pt x="0" y="332"/>
                    <a:pt x="0" y="747"/>
                    <a:pt x="216" y="947"/>
                  </a:cubicBezTo>
                  <a:cubicBezTo>
                    <a:pt x="297" y="1119"/>
                    <a:pt x="484" y="1211"/>
                    <a:pt x="681" y="1211"/>
                  </a:cubicBezTo>
                  <a:cubicBezTo>
                    <a:pt x="807" y="1211"/>
                    <a:pt x="937" y="1174"/>
                    <a:pt x="1047" y="1096"/>
                  </a:cubicBezTo>
                  <a:cubicBezTo>
                    <a:pt x="1246" y="880"/>
                    <a:pt x="1329" y="465"/>
                    <a:pt x="1113" y="265"/>
                  </a:cubicBezTo>
                  <a:cubicBezTo>
                    <a:pt x="992" y="93"/>
                    <a:pt x="789" y="1"/>
                    <a:pt x="60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3005025" y="2410500"/>
              <a:ext cx="37825" cy="33825"/>
            </a:xfrm>
            <a:custGeom>
              <a:avLst/>
              <a:gdLst/>
              <a:ahLst/>
              <a:cxnLst/>
              <a:rect l="l" t="t" r="r" b="b"/>
              <a:pathLst>
                <a:path w="1513" h="1353" extrusionOk="0">
                  <a:moveTo>
                    <a:pt x="724" y="0"/>
                  </a:moveTo>
                  <a:cubicBezTo>
                    <a:pt x="587" y="0"/>
                    <a:pt x="457" y="41"/>
                    <a:pt x="350" y="128"/>
                  </a:cubicBezTo>
                  <a:cubicBezTo>
                    <a:pt x="67" y="394"/>
                    <a:pt x="1" y="809"/>
                    <a:pt x="200" y="1092"/>
                  </a:cubicBezTo>
                  <a:cubicBezTo>
                    <a:pt x="369" y="1261"/>
                    <a:pt x="586" y="1353"/>
                    <a:pt x="793" y="1353"/>
                  </a:cubicBezTo>
                  <a:cubicBezTo>
                    <a:pt x="932" y="1353"/>
                    <a:pt x="1067" y="1311"/>
                    <a:pt x="1181" y="1225"/>
                  </a:cubicBezTo>
                  <a:cubicBezTo>
                    <a:pt x="1446" y="959"/>
                    <a:pt x="1513" y="543"/>
                    <a:pt x="1313" y="261"/>
                  </a:cubicBezTo>
                  <a:cubicBezTo>
                    <a:pt x="1144" y="92"/>
                    <a:pt x="928" y="0"/>
                    <a:pt x="724"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2430125" y="2817375"/>
              <a:ext cx="16275" cy="11550"/>
            </a:xfrm>
            <a:custGeom>
              <a:avLst/>
              <a:gdLst/>
              <a:ahLst/>
              <a:cxnLst/>
              <a:rect l="l" t="t" r="r" b="b"/>
              <a:pathLst>
                <a:path w="651" h="462" extrusionOk="0">
                  <a:moveTo>
                    <a:pt x="294" y="1"/>
                  </a:moveTo>
                  <a:cubicBezTo>
                    <a:pt x="129" y="1"/>
                    <a:pt x="1" y="196"/>
                    <a:pt x="153" y="384"/>
                  </a:cubicBezTo>
                  <a:cubicBezTo>
                    <a:pt x="204" y="439"/>
                    <a:pt x="264" y="462"/>
                    <a:pt x="323" y="462"/>
                  </a:cubicBezTo>
                  <a:cubicBezTo>
                    <a:pt x="494" y="462"/>
                    <a:pt x="651" y="267"/>
                    <a:pt x="502" y="118"/>
                  </a:cubicBezTo>
                  <a:cubicBezTo>
                    <a:pt x="438" y="35"/>
                    <a:pt x="363" y="1"/>
                    <a:pt x="29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2828125" y="2487775"/>
              <a:ext cx="16000" cy="11750"/>
            </a:xfrm>
            <a:custGeom>
              <a:avLst/>
              <a:gdLst/>
              <a:ahLst/>
              <a:cxnLst/>
              <a:rect l="l" t="t" r="r" b="b"/>
              <a:pathLst>
                <a:path w="640" h="470" extrusionOk="0">
                  <a:moveTo>
                    <a:pt x="322" y="0"/>
                  </a:moveTo>
                  <a:cubicBezTo>
                    <a:pt x="148" y="0"/>
                    <a:pt x="0" y="199"/>
                    <a:pt x="149" y="360"/>
                  </a:cubicBezTo>
                  <a:cubicBezTo>
                    <a:pt x="212" y="437"/>
                    <a:pt x="285" y="470"/>
                    <a:pt x="351" y="470"/>
                  </a:cubicBezTo>
                  <a:cubicBezTo>
                    <a:pt x="513" y="470"/>
                    <a:pt x="639" y="278"/>
                    <a:pt x="498" y="77"/>
                  </a:cubicBezTo>
                  <a:cubicBezTo>
                    <a:pt x="443" y="23"/>
                    <a:pt x="381" y="0"/>
                    <a:pt x="32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2585000" y="2587900"/>
              <a:ext cx="28100" cy="20025"/>
            </a:xfrm>
            <a:custGeom>
              <a:avLst/>
              <a:gdLst/>
              <a:ahLst/>
              <a:cxnLst/>
              <a:rect l="l" t="t" r="r" b="b"/>
              <a:pathLst>
                <a:path w="1124" h="801" extrusionOk="0">
                  <a:moveTo>
                    <a:pt x="559" y="0"/>
                  </a:moveTo>
                  <a:cubicBezTo>
                    <a:pt x="267" y="0"/>
                    <a:pt x="0" y="338"/>
                    <a:pt x="255" y="641"/>
                  </a:cubicBezTo>
                  <a:cubicBezTo>
                    <a:pt x="349" y="754"/>
                    <a:pt x="463" y="800"/>
                    <a:pt x="572" y="800"/>
                  </a:cubicBezTo>
                  <a:cubicBezTo>
                    <a:pt x="866" y="800"/>
                    <a:pt x="1124" y="462"/>
                    <a:pt x="869" y="159"/>
                  </a:cubicBezTo>
                  <a:cubicBezTo>
                    <a:pt x="779" y="47"/>
                    <a:pt x="667" y="0"/>
                    <a:pt x="55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
            <p:cNvSpPr/>
            <p:nvPr/>
          </p:nvSpPr>
          <p:spPr>
            <a:xfrm>
              <a:off x="2594675" y="2755125"/>
              <a:ext cx="39900" cy="34875"/>
            </a:xfrm>
            <a:custGeom>
              <a:avLst/>
              <a:gdLst/>
              <a:ahLst/>
              <a:cxnLst/>
              <a:rect l="l" t="t" r="r" b="b"/>
              <a:pathLst>
                <a:path w="1596" h="1395" extrusionOk="0">
                  <a:moveTo>
                    <a:pt x="799" y="1"/>
                  </a:moveTo>
                  <a:cubicBezTo>
                    <a:pt x="638" y="1"/>
                    <a:pt x="474" y="58"/>
                    <a:pt x="349" y="182"/>
                  </a:cubicBezTo>
                  <a:cubicBezTo>
                    <a:pt x="67" y="382"/>
                    <a:pt x="1" y="797"/>
                    <a:pt x="283" y="1146"/>
                  </a:cubicBezTo>
                  <a:cubicBezTo>
                    <a:pt x="394" y="1304"/>
                    <a:pt x="599" y="1394"/>
                    <a:pt x="804" y="1394"/>
                  </a:cubicBezTo>
                  <a:cubicBezTo>
                    <a:pt x="966" y="1394"/>
                    <a:pt x="1129" y="1337"/>
                    <a:pt x="1247" y="1213"/>
                  </a:cubicBezTo>
                  <a:cubicBezTo>
                    <a:pt x="1529" y="1013"/>
                    <a:pt x="1595" y="531"/>
                    <a:pt x="1313" y="249"/>
                  </a:cubicBezTo>
                  <a:cubicBezTo>
                    <a:pt x="1202" y="91"/>
                    <a:pt x="1003" y="1"/>
                    <a:pt x="79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4"/>
          <p:cNvGrpSpPr/>
          <p:nvPr/>
        </p:nvGrpSpPr>
        <p:grpSpPr>
          <a:xfrm rot="-414068">
            <a:off x="8068571" y="3796425"/>
            <a:ext cx="932645" cy="1233191"/>
            <a:chOff x="5403650" y="539250"/>
            <a:chExt cx="666250" cy="880950"/>
          </a:xfrm>
        </p:grpSpPr>
        <p:sp>
          <p:nvSpPr>
            <p:cNvPr id="488" name="Google Shape;488;p4"/>
            <p:cNvSpPr/>
            <p:nvPr/>
          </p:nvSpPr>
          <p:spPr>
            <a:xfrm>
              <a:off x="5451825" y="1333800"/>
              <a:ext cx="85175" cy="86400"/>
            </a:xfrm>
            <a:custGeom>
              <a:avLst/>
              <a:gdLst/>
              <a:ahLst/>
              <a:cxnLst/>
              <a:rect l="l" t="t" r="r" b="b"/>
              <a:pathLst>
                <a:path w="3407" h="3456" extrusionOk="0">
                  <a:moveTo>
                    <a:pt x="1463" y="0"/>
                  </a:moveTo>
                  <a:lnTo>
                    <a:pt x="1180" y="1030"/>
                  </a:lnTo>
                  <a:lnTo>
                    <a:pt x="150" y="831"/>
                  </a:lnTo>
                  <a:lnTo>
                    <a:pt x="765" y="1662"/>
                  </a:lnTo>
                  <a:lnTo>
                    <a:pt x="1" y="2343"/>
                  </a:lnTo>
                  <a:lnTo>
                    <a:pt x="1048" y="2409"/>
                  </a:lnTo>
                  <a:lnTo>
                    <a:pt x="1114" y="3456"/>
                  </a:lnTo>
                  <a:lnTo>
                    <a:pt x="1745" y="2692"/>
                  </a:lnTo>
                  <a:lnTo>
                    <a:pt x="2642" y="3240"/>
                  </a:lnTo>
                  <a:lnTo>
                    <a:pt x="2426" y="2276"/>
                  </a:lnTo>
                  <a:lnTo>
                    <a:pt x="3407" y="1994"/>
                  </a:lnTo>
                  <a:lnTo>
                    <a:pt x="2493" y="1512"/>
                  </a:lnTo>
                  <a:lnTo>
                    <a:pt x="2908" y="548"/>
                  </a:lnTo>
                  <a:lnTo>
                    <a:pt x="2908" y="548"/>
                  </a:lnTo>
                  <a:lnTo>
                    <a:pt x="1945" y="964"/>
                  </a:lnTo>
                  <a:lnTo>
                    <a:pt x="146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
            <p:cNvSpPr/>
            <p:nvPr/>
          </p:nvSpPr>
          <p:spPr>
            <a:xfrm>
              <a:off x="5983475" y="1264425"/>
              <a:ext cx="86425" cy="84750"/>
            </a:xfrm>
            <a:custGeom>
              <a:avLst/>
              <a:gdLst/>
              <a:ahLst/>
              <a:cxnLst/>
              <a:rect l="l" t="t" r="r" b="b"/>
              <a:pathLst>
                <a:path w="3457" h="3390" extrusionOk="0">
                  <a:moveTo>
                    <a:pt x="1446" y="1"/>
                  </a:moveTo>
                  <a:lnTo>
                    <a:pt x="1247" y="964"/>
                  </a:lnTo>
                  <a:lnTo>
                    <a:pt x="200" y="765"/>
                  </a:lnTo>
                  <a:lnTo>
                    <a:pt x="831" y="1662"/>
                  </a:lnTo>
                  <a:lnTo>
                    <a:pt x="1" y="2277"/>
                  </a:lnTo>
                  <a:lnTo>
                    <a:pt x="1031" y="2360"/>
                  </a:lnTo>
                  <a:lnTo>
                    <a:pt x="1097" y="3390"/>
                  </a:lnTo>
                  <a:lnTo>
                    <a:pt x="1795" y="2626"/>
                  </a:lnTo>
                  <a:lnTo>
                    <a:pt x="2626" y="3257"/>
                  </a:lnTo>
                  <a:lnTo>
                    <a:pt x="2410" y="2210"/>
                  </a:lnTo>
                  <a:lnTo>
                    <a:pt x="3456" y="1945"/>
                  </a:lnTo>
                  <a:lnTo>
                    <a:pt x="2493" y="1446"/>
                  </a:lnTo>
                  <a:lnTo>
                    <a:pt x="2908" y="483"/>
                  </a:lnTo>
                  <a:lnTo>
                    <a:pt x="1994" y="898"/>
                  </a:lnTo>
                  <a:lnTo>
                    <a:pt x="144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
            <p:cNvSpPr/>
            <p:nvPr/>
          </p:nvSpPr>
          <p:spPr>
            <a:xfrm>
              <a:off x="5545275" y="1254050"/>
              <a:ext cx="45300" cy="44875"/>
            </a:xfrm>
            <a:custGeom>
              <a:avLst/>
              <a:gdLst/>
              <a:ahLst/>
              <a:cxnLst/>
              <a:rect l="l" t="t" r="r" b="b"/>
              <a:pathLst>
                <a:path w="1812" h="1795" extrusionOk="0">
                  <a:moveTo>
                    <a:pt x="566" y="0"/>
                  </a:moveTo>
                  <a:lnTo>
                    <a:pt x="566" y="549"/>
                  </a:lnTo>
                  <a:lnTo>
                    <a:pt x="1" y="549"/>
                  </a:lnTo>
                  <a:lnTo>
                    <a:pt x="416" y="898"/>
                  </a:lnTo>
                  <a:lnTo>
                    <a:pt x="84" y="1379"/>
                  </a:lnTo>
                  <a:lnTo>
                    <a:pt x="632" y="1246"/>
                  </a:lnTo>
                  <a:lnTo>
                    <a:pt x="765" y="1795"/>
                  </a:lnTo>
                  <a:lnTo>
                    <a:pt x="1048" y="1313"/>
                  </a:lnTo>
                  <a:lnTo>
                    <a:pt x="1529" y="1529"/>
                  </a:lnTo>
                  <a:lnTo>
                    <a:pt x="1330" y="1030"/>
                  </a:lnTo>
                  <a:lnTo>
                    <a:pt x="1812" y="765"/>
                  </a:lnTo>
                  <a:lnTo>
                    <a:pt x="1247" y="615"/>
                  </a:lnTo>
                  <a:lnTo>
                    <a:pt x="1330" y="67"/>
                  </a:lnTo>
                  <a:lnTo>
                    <a:pt x="915" y="416"/>
                  </a:lnTo>
                  <a:lnTo>
                    <a:pt x="56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
            <p:cNvSpPr/>
            <p:nvPr/>
          </p:nvSpPr>
          <p:spPr>
            <a:xfrm>
              <a:off x="5879650" y="1113650"/>
              <a:ext cx="43200" cy="45300"/>
            </a:xfrm>
            <a:custGeom>
              <a:avLst/>
              <a:gdLst/>
              <a:ahLst/>
              <a:cxnLst/>
              <a:rect l="l" t="t" r="r" b="b"/>
              <a:pathLst>
                <a:path w="1728" h="1812" extrusionOk="0">
                  <a:moveTo>
                    <a:pt x="548" y="1"/>
                  </a:moveTo>
                  <a:lnTo>
                    <a:pt x="482" y="566"/>
                  </a:lnTo>
                  <a:lnTo>
                    <a:pt x="0" y="566"/>
                  </a:lnTo>
                  <a:lnTo>
                    <a:pt x="415" y="981"/>
                  </a:lnTo>
                  <a:lnTo>
                    <a:pt x="67" y="1396"/>
                  </a:lnTo>
                  <a:lnTo>
                    <a:pt x="615" y="1247"/>
                  </a:lnTo>
                  <a:lnTo>
                    <a:pt x="748" y="1812"/>
                  </a:lnTo>
                  <a:lnTo>
                    <a:pt x="964" y="1330"/>
                  </a:lnTo>
                  <a:lnTo>
                    <a:pt x="1445" y="1529"/>
                  </a:lnTo>
                  <a:lnTo>
                    <a:pt x="1246" y="1048"/>
                  </a:lnTo>
                  <a:lnTo>
                    <a:pt x="1728" y="765"/>
                  </a:lnTo>
                  <a:lnTo>
                    <a:pt x="1246" y="632"/>
                  </a:lnTo>
                  <a:lnTo>
                    <a:pt x="1313" y="150"/>
                  </a:lnTo>
                  <a:lnTo>
                    <a:pt x="897" y="416"/>
                  </a:lnTo>
                  <a:lnTo>
                    <a:pt x="54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
            <p:cNvSpPr/>
            <p:nvPr/>
          </p:nvSpPr>
          <p:spPr>
            <a:xfrm>
              <a:off x="5822325" y="1293925"/>
              <a:ext cx="43225" cy="44875"/>
            </a:xfrm>
            <a:custGeom>
              <a:avLst/>
              <a:gdLst/>
              <a:ahLst/>
              <a:cxnLst/>
              <a:rect l="l" t="t" r="r" b="b"/>
              <a:pathLst>
                <a:path w="1729" h="1795" extrusionOk="0">
                  <a:moveTo>
                    <a:pt x="549" y="0"/>
                  </a:moveTo>
                  <a:lnTo>
                    <a:pt x="549" y="549"/>
                  </a:lnTo>
                  <a:lnTo>
                    <a:pt x="0" y="549"/>
                  </a:lnTo>
                  <a:lnTo>
                    <a:pt x="416" y="897"/>
                  </a:lnTo>
                  <a:lnTo>
                    <a:pt x="67" y="1379"/>
                  </a:lnTo>
                  <a:lnTo>
                    <a:pt x="67" y="1379"/>
                  </a:lnTo>
                  <a:lnTo>
                    <a:pt x="632" y="1246"/>
                  </a:lnTo>
                  <a:lnTo>
                    <a:pt x="765" y="1795"/>
                  </a:lnTo>
                  <a:lnTo>
                    <a:pt x="1047" y="1313"/>
                  </a:lnTo>
                  <a:lnTo>
                    <a:pt x="1529" y="1512"/>
                  </a:lnTo>
                  <a:lnTo>
                    <a:pt x="1313" y="1030"/>
                  </a:lnTo>
                  <a:lnTo>
                    <a:pt x="1728" y="765"/>
                  </a:lnTo>
                  <a:lnTo>
                    <a:pt x="1246" y="615"/>
                  </a:lnTo>
                  <a:lnTo>
                    <a:pt x="1313" y="133"/>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
            <p:cNvSpPr/>
            <p:nvPr/>
          </p:nvSpPr>
          <p:spPr>
            <a:xfrm>
              <a:off x="5827725" y="1174300"/>
              <a:ext cx="44875" cy="45300"/>
            </a:xfrm>
            <a:custGeom>
              <a:avLst/>
              <a:gdLst/>
              <a:ahLst/>
              <a:cxnLst/>
              <a:rect l="l" t="t" r="r" b="b"/>
              <a:pathLst>
                <a:path w="1795" h="1812" extrusionOk="0">
                  <a:moveTo>
                    <a:pt x="549" y="1"/>
                  </a:moveTo>
                  <a:lnTo>
                    <a:pt x="549" y="565"/>
                  </a:lnTo>
                  <a:lnTo>
                    <a:pt x="0" y="565"/>
                  </a:lnTo>
                  <a:lnTo>
                    <a:pt x="416" y="898"/>
                  </a:lnTo>
                  <a:lnTo>
                    <a:pt x="133" y="1396"/>
                  </a:lnTo>
                  <a:lnTo>
                    <a:pt x="615" y="1247"/>
                  </a:lnTo>
                  <a:lnTo>
                    <a:pt x="748" y="1811"/>
                  </a:lnTo>
                  <a:lnTo>
                    <a:pt x="1030" y="1313"/>
                  </a:lnTo>
                  <a:lnTo>
                    <a:pt x="1512" y="1529"/>
                  </a:lnTo>
                  <a:lnTo>
                    <a:pt x="1313" y="1047"/>
                  </a:lnTo>
                  <a:lnTo>
                    <a:pt x="1795" y="765"/>
                  </a:lnTo>
                  <a:lnTo>
                    <a:pt x="1246" y="632"/>
                  </a:lnTo>
                  <a:lnTo>
                    <a:pt x="1379" y="150"/>
                  </a:lnTo>
                  <a:lnTo>
                    <a:pt x="964"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
            <p:cNvSpPr/>
            <p:nvPr/>
          </p:nvSpPr>
          <p:spPr>
            <a:xfrm>
              <a:off x="5804875" y="1091225"/>
              <a:ext cx="43650" cy="43225"/>
            </a:xfrm>
            <a:custGeom>
              <a:avLst/>
              <a:gdLst/>
              <a:ahLst/>
              <a:cxnLst/>
              <a:rect l="l" t="t" r="r" b="b"/>
              <a:pathLst>
                <a:path w="1746" h="1729" extrusionOk="0">
                  <a:moveTo>
                    <a:pt x="565" y="1"/>
                  </a:moveTo>
                  <a:lnTo>
                    <a:pt x="565" y="483"/>
                  </a:lnTo>
                  <a:lnTo>
                    <a:pt x="1" y="566"/>
                  </a:lnTo>
                  <a:lnTo>
                    <a:pt x="416" y="898"/>
                  </a:lnTo>
                  <a:lnTo>
                    <a:pt x="84" y="1313"/>
                  </a:lnTo>
                  <a:lnTo>
                    <a:pt x="632" y="1247"/>
                  </a:lnTo>
                  <a:lnTo>
                    <a:pt x="765" y="1729"/>
                  </a:lnTo>
                  <a:lnTo>
                    <a:pt x="1047" y="1247"/>
                  </a:lnTo>
                  <a:lnTo>
                    <a:pt x="1529" y="1463"/>
                  </a:lnTo>
                  <a:lnTo>
                    <a:pt x="1529" y="1463"/>
                  </a:lnTo>
                  <a:lnTo>
                    <a:pt x="1330" y="981"/>
                  </a:lnTo>
                  <a:lnTo>
                    <a:pt x="1745" y="765"/>
                  </a:lnTo>
                  <a:lnTo>
                    <a:pt x="1247" y="632"/>
                  </a:lnTo>
                  <a:lnTo>
                    <a:pt x="1330" y="67"/>
                  </a:lnTo>
                  <a:lnTo>
                    <a:pt x="914" y="350"/>
                  </a:lnTo>
                  <a:lnTo>
                    <a:pt x="5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
            <p:cNvSpPr/>
            <p:nvPr/>
          </p:nvSpPr>
          <p:spPr>
            <a:xfrm>
              <a:off x="5403650" y="1101625"/>
              <a:ext cx="43225" cy="45300"/>
            </a:xfrm>
            <a:custGeom>
              <a:avLst/>
              <a:gdLst/>
              <a:ahLst/>
              <a:cxnLst/>
              <a:rect l="l" t="t" r="r" b="b"/>
              <a:pathLst>
                <a:path w="1729" h="1812" extrusionOk="0">
                  <a:moveTo>
                    <a:pt x="549" y="0"/>
                  </a:moveTo>
                  <a:lnTo>
                    <a:pt x="549" y="565"/>
                  </a:lnTo>
                  <a:lnTo>
                    <a:pt x="1" y="565"/>
                  </a:lnTo>
                  <a:lnTo>
                    <a:pt x="416" y="897"/>
                  </a:lnTo>
                  <a:lnTo>
                    <a:pt x="67" y="1396"/>
                  </a:lnTo>
                  <a:lnTo>
                    <a:pt x="67" y="1396"/>
                  </a:lnTo>
                  <a:lnTo>
                    <a:pt x="615" y="1246"/>
                  </a:lnTo>
                  <a:lnTo>
                    <a:pt x="765" y="1811"/>
                  </a:lnTo>
                  <a:lnTo>
                    <a:pt x="964" y="1313"/>
                  </a:lnTo>
                  <a:lnTo>
                    <a:pt x="1513" y="1529"/>
                  </a:lnTo>
                  <a:lnTo>
                    <a:pt x="1247" y="1047"/>
                  </a:lnTo>
                  <a:lnTo>
                    <a:pt x="1729" y="764"/>
                  </a:lnTo>
                  <a:lnTo>
                    <a:pt x="1247" y="631"/>
                  </a:lnTo>
                  <a:lnTo>
                    <a:pt x="1313" y="150"/>
                  </a:lnTo>
                  <a:lnTo>
                    <a:pt x="898" y="415"/>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
            <p:cNvSpPr/>
            <p:nvPr/>
          </p:nvSpPr>
          <p:spPr>
            <a:xfrm>
              <a:off x="5739250" y="1027275"/>
              <a:ext cx="44875" cy="44875"/>
            </a:xfrm>
            <a:custGeom>
              <a:avLst/>
              <a:gdLst/>
              <a:ahLst/>
              <a:cxnLst/>
              <a:rect l="l" t="t" r="r" b="b"/>
              <a:pathLst>
                <a:path w="1795" h="1795" extrusionOk="0">
                  <a:moveTo>
                    <a:pt x="632" y="0"/>
                  </a:moveTo>
                  <a:lnTo>
                    <a:pt x="549" y="548"/>
                  </a:lnTo>
                  <a:lnTo>
                    <a:pt x="1" y="548"/>
                  </a:lnTo>
                  <a:lnTo>
                    <a:pt x="416" y="897"/>
                  </a:lnTo>
                  <a:lnTo>
                    <a:pt x="134" y="1379"/>
                  </a:lnTo>
                  <a:lnTo>
                    <a:pt x="632" y="1246"/>
                  </a:lnTo>
                  <a:lnTo>
                    <a:pt x="765" y="1795"/>
                  </a:lnTo>
                  <a:lnTo>
                    <a:pt x="1047" y="1313"/>
                  </a:lnTo>
                  <a:lnTo>
                    <a:pt x="1529" y="1529"/>
                  </a:lnTo>
                  <a:lnTo>
                    <a:pt x="1313" y="1047"/>
                  </a:lnTo>
                  <a:lnTo>
                    <a:pt x="1795" y="764"/>
                  </a:lnTo>
                  <a:lnTo>
                    <a:pt x="1247" y="632"/>
                  </a:lnTo>
                  <a:lnTo>
                    <a:pt x="1380" y="133"/>
                  </a:lnTo>
                  <a:lnTo>
                    <a:pt x="964" y="416"/>
                  </a:lnTo>
                  <a:lnTo>
                    <a:pt x="63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
            <p:cNvSpPr/>
            <p:nvPr/>
          </p:nvSpPr>
          <p:spPr>
            <a:xfrm>
              <a:off x="5839775" y="1215825"/>
              <a:ext cx="6650" cy="78125"/>
            </a:xfrm>
            <a:custGeom>
              <a:avLst/>
              <a:gdLst/>
              <a:ahLst/>
              <a:cxnLst/>
              <a:rect l="l" t="t" r="r" b="b"/>
              <a:pathLst>
                <a:path w="266" h="3125" fill="none" extrusionOk="0">
                  <a:moveTo>
                    <a:pt x="266" y="3124"/>
                  </a:moveTo>
                  <a:lnTo>
                    <a:pt x="0"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
            <p:cNvSpPr/>
            <p:nvPr/>
          </p:nvSpPr>
          <p:spPr>
            <a:xfrm>
              <a:off x="5853475" y="1148550"/>
              <a:ext cx="22450" cy="22450"/>
            </a:xfrm>
            <a:custGeom>
              <a:avLst/>
              <a:gdLst/>
              <a:ahLst/>
              <a:cxnLst/>
              <a:rect l="l" t="t" r="r" b="b"/>
              <a:pathLst>
                <a:path w="898" h="898" fill="none" extrusionOk="0">
                  <a:moveTo>
                    <a:pt x="0" y="898"/>
                  </a:moveTo>
                  <a:lnTo>
                    <a:pt x="898"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
            <p:cNvSpPr/>
            <p:nvPr/>
          </p:nvSpPr>
          <p:spPr>
            <a:xfrm>
              <a:off x="5844750" y="1119050"/>
              <a:ext cx="32825" cy="5025"/>
            </a:xfrm>
            <a:custGeom>
              <a:avLst/>
              <a:gdLst/>
              <a:ahLst/>
              <a:cxnLst/>
              <a:rect l="l" t="t" r="r" b="b"/>
              <a:pathLst>
                <a:path w="1313" h="201" fill="none" extrusionOk="0">
                  <a:moveTo>
                    <a:pt x="1" y="1"/>
                  </a:moveTo>
                  <a:lnTo>
                    <a:pt x="1313" y="20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
            <p:cNvSpPr/>
            <p:nvPr/>
          </p:nvSpPr>
          <p:spPr>
            <a:xfrm>
              <a:off x="5784100" y="1061750"/>
              <a:ext cx="26200" cy="33250"/>
            </a:xfrm>
            <a:custGeom>
              <a:avLst/>
              <a:gdLst/>
              <a:ahLst/>
              <a:cxnLst/>
              <a:rect l="l" t="t" r="r" b="b"/>
              <a:pathLst>
                <a:path w="1048" h="1330" fill="none" extrusionOk="0">
                  <a:moveTo>
                    <a:pt x="1" y="0"/>
                  </a:moveTo>
                  <a:lnTo>
                    <a:pt x="1048" y="132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
            <p:cNvSpPr/>
            <p:nvPr/>
          </p:nvSpPr>
          <p:spPr>
            <a:xfrm>
              <a:off x="5908725" y="1157275"/>
              <a:ext cx="100525" cy="122550"/>
            </a:xfrm>
            <a:custGeom>
              <a:avLst/>
              <a:gdLst/>
              <a:ahLst/>
              <a:cxnLst/>
              <a:rect l="l" t="t" r="r" b="b"/>
              <a:pathLst>
                <a:path w="4021" h="4902" fill="none" extrusionOk="0">
                  <a:moveTo>
                    <a:pt x="0" y="0"/>
                  </a:moveTo>
                  <a:lnTo>
                    <a:pt x="4021" y="490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
            <p:cNvSpPr/>
            <p:nvPr/>
          </p:nvSpPr>
          <p:spPr>
            <a:xfrm>
              <a:off x="5446850" y="1051350"/>
              <a:ext cx="290775" cy="60675"/>
            </a:xfrm>
            <a:custGeom>
              <a:avLst/>
              <a:gdLst/>
              <a:ahLst/>
              <a:cxnLst/>
              <a:rect l="l" t="t" r="r" b="b"/>
              <a:pathLst>
                <a:path w="11631" h="2427" fill="none" extrusionOk="0">
                  <a:moveTo>
                    <a:pt x="11630" y="1"/>
                  </a:moveTo>
                  <a:lnTo>
                    <a:pt x="1" y="2426"/>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
            <p:cNvSpPr/>
            <p:nvPr/>
          </p:nvSpPr>
          <p:spPr>
            <a:xfrm>
              <a:off x="5446850" y="1143150"/>
              <a:ext cx="107175" cy="103850"/>
            </a:xfrm>
            <a:custGeom>
              <a:avLst/>
              <a:gdLst/>
              <a:ahLst/>
              <a:cxnLst/>
              <a:rect l="l" t="t" r="r" b="b"/>
              <a:pathLst>
                <a:path w="4287" h="4154" fill="none" extrusionOk="0">
                  <a:moveTo>
                    <a:pt x="1" y="0"/>
                  </a:moveTo>
                  <a:lnTo>
                    <a:pt x="4287" y="4154"/>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
            <p:cNvSpPr/>
            <p:nvPr/>
          </p:nvSpPr>
          <p:spPr>
            <a:xfrm>
              <a:off x="5526600" y="1295575"/>
              <a:ext cx="29100" cy="44900"/>
            </a:xfrm>
            <a:custGeom>
              <a:avLst/>
              <a:gdLst/>
              <a:ahLst/>
              <a:cxnLst/>
              <a:rect l="l" t="t" r="r" b="b"/>
              <a:pathLst>
                <a:path w="1164" h="1796" fill="none" extrusionOk="0">
                  <a:moveTo>
                    <a:pt x="1163" y="1"/>
                  </a:moveTo>
                  <a:lnTo>
                    <a:pt x="0" y="1795"/>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
            <p:cNvSpPr/>
            <p:nvPr/>
          </p:nvSpPr>
          <p:spPr>
            <a:xfrm>
              <a:off x="5623375" y="575800"/>
              <a:ext cx="226800" cy="74350"/>
            </a:xfrm>
            <a:custGeom>
              <a:avLst/>
              <a:gdLst/>
              <a:ahLst/>
              <a:cxnLst/>
              <a:rect l="l" t="t" r="r" b="b"/>
              <a:pathLst>
                <a:path w="9072" h="2974" fill="none" extrusionOk="0">
                  <a:moveTo>
                    <a:pt x="0" y="0"/>
                  </a:moveTo>
                  <a:cubicBezTo>
                    <a:pt x="3041" y="2974"/>
                    <a:pt x="6098" y="2974"/>
                    <a:pt x="9072"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
            <p:cNvSpPr/>
            <p:nvPr/>
          </p:nvSpPr>
          <p:spPr>
            <a:xfrm>
              <a:off x="5630425" y="617325"/>
              <a:ext cx="212700" cy="53600"/>
            </a:xfrm>
            <a:custGeom>
              <a:avLst/>
              <a:gdLst/>
              <a:ahLst/>
              <a:cxnLst/>
              <a:rect l="l" t="t" r="r" b="b"/>
              <a:pathLst>
                <a:path w="8508" h="2144" fill="none" extrusionOk="0">
                  <a:moveTo>
                    <a:pt x="1" y="0"/>
                  </a:moveTo>
                  <a:cubicBezTo>
                    <a:pt x="2825" y="2144"/>
                    <a:pt x="5666" y="2144"/>
                    <a:pt x="8507"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
            <p:cNvSpPr/>
            <p:nvPr/>
          </p:nvSpPr>
          <p:spPr>
            <a:xfrm>
              <a:off x="5735925" y="656775"/>
              <a:ext cx="25" cy="31175"/>
            </a:xfrm>
            <a:custGeom>
              <a:avLst/>
              <a:gdLst/>
              <a:ahLst/>
              <a:cxnLst/>
              <a:rect l="l" t="t" r="r" b="b"/>
              <a:pathLst>
                <a:path w="1" h="1247" fill="none" extrusionOk="0">
                  <a:moveTo>
                    <a:pt x="1" y="1"/>
                  </a:moveTo>
                  <a:lnTo>
                    <a:pt x="1" y="1247"/>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
            <p:cNvSpPr/>
            <p:nvPr/>
          </p:nvSpPr>
          <p:spPr>
            <a:xfrm>
              <a:off x="5777475" y="651800"/>
              <a:ext cx="15375" cy="27850"/>
            </a:xfrm>
            <a:custGeom>
              <a:avLst/>
              <a:gdLst/>
              <a:ahLst/>
              <a:cxnLst/>
              <a:rect l="l" t="t" r="r" b="b"/>
              <a:pathLst>
                <a:path w="615" h="1114" fill="none" extrusionOk="0">
                  <a:moveTo>
                    <a:pt x="0" y="0"/>
                  </a:moveTo>
                  <a:lnTo>
                    <a:pt x="615" y="111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
            <p:cNvSpPr/>
            <p:nvPr/>
          </p:nvSpPr>
          <p:spPr>
            <a:xfrm>
              <a:off x="5820650" y="632700"/>
              <a:ext cx="25775" cy="15800"/>
            </a:xfrm>
            <a:custGeom>
              <a:avLst/>
              <a:gdLst/>
              <a:ahLst/>
              <a:cxnLst/>
              <a:rect l="l" t="t" r="r" b="b"/>
              <a:pathLst>
                <a:path w="1031" h="632" fill="none" extrusionOk="0">
                  <a:moveTo>
                    <a:pt x="1" y="0"/>
                  </a:moveTo>
                  <a:lnTo>
                    <a:pt x="1031" y="63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
            <p:cNvSpPr/>
            <p:nvPr/>
          </p:nvSpPr>
          <p:spPr>
            <a:xfrm>
              <a:off x="5628350" y="632700"/>
              <a:ext cx="24525" cy="15800"/>
            </a:xfrm>
            <a:custGeom>
              <a:avLst/>
              <a:gdLst/>
              <a:ahLst/>
              <a:cxnLst/>
              <a:rect l="l" t="t" r="r" b="b"/>
              <a:pathLst>
                <a:path w="981" h="632" fill="none" extrusionOk="0">
                  <a:moveTo>
                    <a:pt x="1" y="631"/>
                  </a:moveTo>
                  <a:lnTo>
                    <a:pt x="981"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
            <p:cNvSpPr/>
            <p:nvPr/>
          </p:nvSpPr>
          <p:spPr>
            <a:xfrm>
              <a:off x="5678625" y="651800"/>
              <a:ext cx="14125" cy="27850"/>
            </a:xfrm>
            <a:custGeom>
              <a:avLst/>
              <a:gdLst/>
              <a:ahLst/>
              <a:cxnLst/>
              <a:rect l="l" t="t" r="r" b="b"/>
              <a:pathLst>
                <a:path w="565" h="1114" fill="none" extrusionOk="0">
                  <a:moveTo>
                    <a:pt x="0" y="1113"/>
                  </a:moveTo>
                  <a:lnTo>
                    <a:pt x="565"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
            <p:cNvSpPr/>
            <p:nvPr/>
          </p:nvSpPr>
          <p:spPr>
            <a:xfrm>
              <a:off x="5732200" y="596550"/>
              <a:ext cx="7075" cy="6675"/>
            </a:xfrm>
            <a:custGeom>
              <a:avLst/>
              <a:gdLst/>
              <a:ahLst/>
              <a:cxnLst/>
              <a:rect l="l" t="t" r="r" b="b"/>
              <a:pathLst>
                <a:path w="283" h="267" extrusionOk="0">
                  <a:moveTo>
                    <a:pt x="150" y="1"/>
                  </a:moveTo>
                  <a:cubicBezTo>
                    <a:pt x="0" y="1"/>
                    <a:pt x="0" y="67"/>
                    <a:pt x="0" y="134"/>
                  </a:cubicBezTo>
                  <a:cubicBezTo>
                    <a:pt x="0" y="200"/>
                    <a:pt x="0" y="267"/>
                    <a:pt x="150" y="267"/>
                  </a:cubicBezTo>
                  <a:cubicBezTo>
                    <a:pt x="216" y="267"/>
                    <a:pt x="283" y="200"/>
                    <a:pt x="283" y="134"/>
                  </a:cubicBezTo>
                  <a:cubicBezTo>
                    <a:pt x="283" y="67"/>
                    <a:pt x="216" y="1"/>
                    <a:pt x="15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
            <p:cNvSpPr/>
            <p:nvPr/>
          </p:nvSpPr>
          <p:spPr>
            <a:xfrm>
              <a:off x="5732200" y="539250"/>
              <a:ext cx="7075" cy="7075"/>
            </a:xfrm>
            <a:custGeom>
              <a:avLst/>
              <a:gdLst/>
              <a:ahLst/>
              <a:cxnLst/>
              <a:rect l="l" t="t" r="r" b="b"/>
              <a:pathLst>
                <a:path w="283" h="283" extrusionOk="0">
                  <a:moveTo>
                    <a:pt x="150" y="0"/>
                  </a:moveTo>
                  <a:cubicBezTo>
                    <a:pt x="0" y="0"/>
                    <a:pt x="0" y="66"/>
                    <a:pt x="0" y="133"/>
                  </a:cubicBezTo>
                  <a:cubicBezTo>
                    <a:pt x="0" y="216"/>
                    <a:pt x="0" y="282"/>
                    <a:pt x="150" y="282"/>
                  </a:cubicBezTo>
                  <a:cubicBezTo>
                    <a:pt x="216" y="282"/>
                    <a:pt x="283" y="216"/>
                    <a:pt x="283" y="133"/>
                  </a:cubicBezTo>
                  <a:cubicBezTo>
                    <a:pt x="283" y="66"/>
                    <a:pt x="216" y="0"/>
                    <a:pt x="15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
            <p:cNvSpPr/>
            <p:nvPr/>
          </p:nvSpPr>
          <p:spPr>
            <a:xfrm>
              <a:off x="5732200" y="567075"/>
              <a:ext cx="7075" cy="8750"/>
            </a:xfrm>
            <a:custGeom>
              <a:avLst/>
              <a:gdLst/>
              <a:ahLst/>
              <a:cxnLst/>
              <a:rect l="l" t="t" r="r" b="b"/>
              <a:pathLst>
                <a:path w="283" h="350" extrusionOk="0">
                  <a:moveTo>
                    <a:pt x="150" y="0"/>
                  </a:moveTo>
                  <a:cubicBezTo>
                    <a:pt x="0" y="0"/>
                    <a:pt x="0" y="67"/>
                    <a:pt x="0" y="200"/>
                  </a:cubicBezTo>
                  <a:cubicBezTo>
                    <a:pt x="0" y="266"/>
                    <a:pt x="0" y="349"/>
                    <a:pt x="150" y="349"/>
                  </a:cubicBezTo>
                  <a:cubicBezTo>
                    <a:pt x="216" y="349"/>
                    <a:pt x="283" y="266"/>
                    <a:pt x="283" y="200"/>
                  </a:cubicBezTo>
                  <a:cubicBezTo>
                    <a:pt x="283" y="67"/>
                    <a:pt x="216" y="0"/>
                    <a:pt x="15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4"/>
          <p:cNvGrpSpPr/>
          <p:nvPr/>
        </p:nvGrpSpPr>
        <p:grpSpPr>
          <a:xfrm rot="-630495">
            <a:off x="6523394" y="178670"/>
            <a:ext cx="832329" cy="161801"/>
            <a:chOff x="5109175" y="4234150"/>
            <a:chExt cx="410375" cy="79775"/>
          </a:xfrm>
        </p:grpSpPr>
        <p:sp>
          <p:nvSpPr>
            <p:cNvPr id="516" name="Google Shape;516;p4"/>
            <p:cNvSpPr/>
            <p:nvPr/>
          </p:nvSpPr>
          <p:spPr>
            <a:xfrm>
              <a:off x="5453900" y="4265300"/>
              <a:ext cx="44900" cy="43225"/>
            </a:xfrm>
            <a:custGeom>
              <a:avLst/>
              <a:gdLst/>
              <a:ahLst/>
              <a:cxnLst/>
              <a:rect l="l" t="t" r="r" b="b"/>
              <a:pathLst>
                <a:path w="1796" h="1729" extrusionOk="0">
                  <a:moveTo>
                    <a:pt x="549" y="1"/>
                  </a:moveTo>
                  <a:lnTo>
                    <a:pt x="549" y="482"/>
                  </a:lnTo>
                  <a:lnTo>
                    <a:pt x="1" y="549"/>
                  </a:lnTo>
                  <a:lnTo>
                    <a:pt x="416" y="898"/>
                  </a:lnTo>
                  <a:lnTo>
                    <a:pt x="134" y="1313"/>
                  </a:lnTo>
                  <a:lnTo>
                    <a:pt x="134" y="1313"/>
                  </a:lnTo>
                  <a:lnTo>
                    <a:pt x="616" y="1247"/>
                  </a:lnTo>
                  <a:lnTo>
                    <a:pt x="749" y="1728"/>
                  </a:lnTo>
                  <a:lnTo>
                    <a:pt x="1031" y="1247"/>
                  </a:lnTo>
                  <a:lnTo>
                    <a:pt x="1513" y="1446"/>
                  </a:lnTo>
                  <a:lnTo>
                    <a:pt x="1513" y="1446"/>
                  </a:lnTo>
                  <a:lnTo>
                    <a:pt x="1313" y="964"/>
                  </a:lnTo>
                  <a:lnTo>
                    <a:pt x="1795" y="765"/>
                  </a:lnTo>
                  <a:lnTo>
                    <a:pt x="1247" y="615"/>
                  </a:lnTo>
                  <a:lnTo>
                    <a:pt x="1380" y="67"/>
                  </a:lnTo>
                  <a:lnTo>
                    <a:pt x="965"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
            <p:cNvSpPr/>
            <p:nvPr/>
          </p:nvSpPr>
          <p:spPr>
            <a:xfrm>
              <a:off x="5339700" y="4234150"/>
              <a:ext cx="44875" cy="44875"/>
            </a:xfrm>
            <a:custGeom>
              <a:avLst/>
              <a:gdLst/>
              <a:ahLst/>
              <a:cxnLst/>
              <a:rect l="l" t="t" r="r" b="b"/>
              <a:pathLst>
                <a:path w="1795" h="1795" extrusionOk="0">
                  <a:moveTo>
                    <a:pt x="548" y="0"/>
                  </a:moveTo>
                  <a:lnTo>
                    <a:pt x="548" y="549"/>
                  </a:lnTo>
                  <a:lnTo>
                    <a:pt x="0" y="549"/>
                  </a:lnTo>
                  <a:lnTo>
                    <a:pt x="415" y="898"/>
                  </a:lnTo>
                  <a:lnTo>
                    <a:pt x="133" y="1379"/>
                  </a:lnTo>
                  <a:lnTo>
                    <a:pt x="615" y="1247"/>
                  </a:lnTo>
                  <a:lnTo>
                    <a:pt x="748" y="1795"/>
                  </a:lnTo>
                  <a:lnTo>
                    <a:pt x="1030" y="1313"/>
                  </a:lnTo>
                  <a:lnTo>
                    <a:pt x="1512" y="1529"/>
                  </a:lnTo>
                  <a:lnTo>
                    <a:pt x="1313" y="1031"/>
                  </a:lnTo>
                  <a:lnTo>
                    <a:pt x="1794" y="765"/>
                  </a:lnTo>
                  <a:lnTo>
                    <a:pt x="1246" y="615"/>
                  </a:lnTo>
                  <a:lnTo>
                    <a:pt x="1379" y="133"/>
                  </a:lnTo>
                  <a:lnTo>
                    <a:pt x="1379" y="133"/>
                  </a:lnTo>
                  <a:lnTo>
                    <a:pt x="897" y="416"/>
                  </a:lnTo>
                  <a:lnTo>
                    <a:pt x="54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
            <p:cNvSpPr/>
            <p:nvPr/>
          </p:nvSpPr>
          <p:spPr>
            <a:xfrm>
              <a:off x="5382875" y="4263650"/>
              <a:ext cx="67325" cy="17050"/>
            </a:xfrm>
            <a:custGeom>
              <a:avLst/>
              <a:gdLst/>
              <a:ahLst/>
              <a:cxnLst/>
              <a:rect l="l" t="t" r="r" b="b"/>
              <a:pathLst>
                <a:path w="2693" h="682" fill="none" extrusionOk="0">
                  <a:moveTo>
                    <a:pt x="1" y="0"/>
                  </a:moveTo>
                  <a:lnTo>
                    <a:pt x="2692" y="68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
            <p:cNvSpPr/>
            <p:nvPr/>
          </p:nvSpPr>
          <p:spPr>
            <a:xfrm>
              <a:off x="5497100" y="4246200"/>
              <a:ext cx="22450" cy="26175"/>
            </a:xfrm>
            <a:custGeom>
              <a:avLst/>
              <a:gdLst/>
              <a:ahLst/>
              <a:cxnLst/>
              <a:rect l="l" t="t" r="r" b="b"/>
              <a:pathLst>
                <a:path w="898" h="1047" fill="none" extrusionOk="0">
                  <a:moveTo>
                    <a:pt x="1" y="1047"/>
                  </a:moveTo>
                  <a:cubicBezTo>
                    <a:pt x="267" y="698"/>
                    <a:pt x="615" y="349"/>
                    <a:pt x="898"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
            <p:cNvSpPr/>
            <p:nvPr/>
          </p:nvSpPr>
          <p:spPr>
            <a:xfrm>
              <a:off x="5211350" y="4303500"/>
              <a:ext cx="10400" cy="8350"/>
            </a:xfrm>
            <a:custGeom>
              <a:avLst/>
              <a:gdLst/>
              <a:ahLst/>
              <a:cxnLst/>
              <a:rect l="l" t="t" r="r" b="b"/>
              <a:pathLst>
                <a:path w="416" h="334" extrusionOk="0">
                  <a:moveTo>
                    <a:pt x="216" y="1"/>
                  </a:moveTo>
                  <a:cubicBezTo>
                    <a:pt x="0" y="1"/>
                    <a:pt x="0" y="333"/>
                    <a:pt x="216" y="333"/>
                  </a:cubicBezTo>
                  <a:cubicBezTo>
                    <a:pt x="416" y="333"/>
                    <a:pt x="416" y="1"/>
                    <a:pt x="216"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
            <p:cNvSpPr/>
            <p:nvPr/>
          </p:nvSpPr>
          <p:spPr>
            <a:xfrm>
              <a:off x="5109175" y="4279000"/>
              <a:ext cx="34925" cy="34925"/>
            </a:xfrm>
            <a:custGeom>
              <a:avLst/>
              <a:gdLst/>
              <a:ahLst/>
              <a:cxnLst/>
              <a:rect l="l" t="t" r="r" b="b"/>
              <a:pathLst>
                <a:path w="1397" h="1397" extrusionOk="0">
                  <a:moveTo>
                    <a:pt x="698" y="1"/>
                  </a:moveTo>
                  <a:cubicBezTo>
                    <a:pt x="349" y="1"/>
                    <a:pt x="0" y="283"/>
                    <a:pt x="0" y="699"/>
                  </a:cubicBezTo>
                  <a:cubicBezTo>
                    <a:pt x="0" y="1047"/>
                    <a:pt x="283" y="1396"/>
                    <a:pt x="698" y="1396"/>
                  </a:cubicBezTo>
                  <a:cubicBezTo>
                    <a:pt x="1047" y="1396"/>
                    <a:pt x="1396" y="1047"/>
                    <a:pt x="1396" y="699"/>
                  </a:cubicBezTo>
                  <a:cubicBezTo>
                    <a:pt x="1396" y="283"/>
                    <a:pt x="1114" y="1"/>
                    <a:pt x="69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4"/>
          <p:cNvGrpSpPr/>
          <p:nvPr/>
        </p:nvGrpSpPr>
        <p:grpSpPr>
          <a:xfrm rot="-5062496">
            <a:off x="-1010451" y="3630804"/>
            <a:ext cx="1378464" cy="1392427"/>
            <a:chOff x="3226425" y="1873750"/>
            <a:chExt cx="984800" cy="994775"/>
          </a:xfrm>
        </p:grpSpPr>
        <p:sp>
          <p:nvSpPr>
            <p:cNvPr id="523" name="Google Shape;523;p4"/>
            <p:cNvSpPr/>
            <p:nvPr/>
          </p:nvSpPr>
          <p:spPr>
            <a:xfrm>
              <a:off x="3314875" y="2707750"/>
              <a:ext cx="86425" cy="84750"/>
            </a:xfrm>
            <a:custGeom>
              <a:avLst/>
              <a:gdLst/>
              <a:ahLst/>
              <a:cxnLst/>
              <a:rect l="l" t="t" r="r" b="b"/>
              <a:pathLst>
                <a:path w="3457" h="3390" extrusionOk="0">
                  <a:moveTo>
                    <a:pt x="1862" y="1"/>
                  </a:moveTo>
                  <a:lnTo>
                    <a:pt x="1380" y="964"/>
                  </a:lnTo>
                  <a:lnTo>
                    <a:pt x="416" y="549"/>
                  </a:lnTo>
                  <a:lnTo>
                    <a:pt x="416" y="549"/>
                  </a:lnTo>
                  <a:lnTo>
                    <a:pt x="898" y="1529"/>
                  </a:lnTo>
                  <a:lnTo>
                    <a:pt x="1" y="2077"/>
                  </a:lnTo>
                  <a:lnTo>
                    <a:pt x="1031" y="2277"/>
                  </a:lnTo>
                  <a:lnTo>
                    <a:pt x="832" y="3323"/>
                  </a:lnTo>
                  <a:lnTo>
                    <a:pt x="1662" y="2626"/>
                  </a:lnTo>
                  <a:lnTo>
                    <a:pt x="2410" y="3390"/>
                  </a:lnTo>
                  <a:lnTo>
                    <a:pt x="2343" y="2360"/>
                  </a:lnTo>
                  <a:lnTo>
                    <a:pt x="3457" y="2277"/>
                  </a:lnTo>
                  <a:lnTo>
                    <a:pt x="2626" y="1662"/>
                  </a:lnTo>
                  <a:lnTo>
                    <a:pt x="3174" y="765"/>
                  </a:lnTo>
                  <a:lnTo>
                    <a:pt x="2144" y="1031"/>
                  </a:lnTo>
                  <a:lnTo>
                    <a:pt x="186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
            <p:cNvSpPr/>
            <p:nvPr/>
          </p:nvSpPr>
          <p:spPr>
            <a:xfrm>
              <a:off x="3539575" y="2771725"/>
              <a:ext cx="43225" cy="44875"/>
            </a:xfrm>
            <a:custGeom>
              <a:avLst/>
              <a:gdLst/>
              <a:ahLst/>
              <a:cxnLst/>
              <a:rect l="l" t="t" r="r" b="b"/>
              <a:pathLst>
                <a:path w="1729" h="1795" extrusionOk="0">
                  <a:moveTo>
                    <a:pt x="699" y="0"/>
                  </a:moveTo>
                  <a:lnTo>
                    <a:pt x="566" y="549"/>
                  </a:lnTo>
                  <a:lnTo>
                    <a:pt x="1" y="482"/>
                  </a:lnTo>
                  <a:lnTo>
                    <a:pt x="1" y="482"/>
                  </a:lnTo>
                  <a:lnTo>
                    <a:pt x="350" y="897"/>
                  </a:lnTo>
                  <a:lnTo>
                    <a:pt x="1" y="1246"/>
                  </a:lnTo>
                  <a:lnTo>
                    <a:pt x="483" y="1246"/>
                  </a:lnTo>
                  <a:lnTo>
                    <a:pt x="566" y="1795"/>
                  </a:lnTo>
                  <a:lnTo>
                    <a:pt x="898" y="1379"/>
                  </a:lnTo>
                  <a:lnTo>
                    <a:pt x="1313" y="1662"/>
                  </a:lnTo>
                  <a:lnTo>
                    <a:pt x="1181" y="1180"/>
                  </a:lnTo>
                  <a:lnTo>
                    <a:pt x="1729" y="964"/>
                  </a:lnTo>
                  <a:lnTo>
                    <a:pt x="1247" y="764"/>
                  </a:lnTo>
                  <a:lnTo>
                    <a:pt x="1463" y="283"/>
                  </a:lnTo>
                  <a:lnTo>
                    <a:pt x="1463" y="283"/>
                  </a:lnTo>
                  <a:lnTo>
                    <a:pt x="981" y="482"/>
                  </a:lnTo>
                  <a:lnTo>
                    <a:pt x="69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
            <p:cNvSpPr/>
            <p:nvPr/>
          </p:nvSpPr>
          <p:spPr>
            <a:xfrm>
              <a:off x="3392550" y="2747625"/>
              <a:ext cx="140425" cy="34500"/>
            </a:xfrm>
            <a:custGeom>
              <a:avLst/>
              <a:gdLst/>
              <a:ahLst/>
              <a:cxnLst/>
              <a:rect l="l" t="t" r="r" b="b"/>
              <a:pathLst>
                <a:path w="5617" h="1380" fill="none" extrusionOk="0">
                  <a:moveTo>
                    <a:pt x="5616" y="1380"/>
                  </a:moveTo>
                  <a:lnTo>
                    <a:pt x="1"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
            <p:cNvSpPr/>
            <p:nvPr/>
          </p:nvSpPr>
          <p:spPr>
            <a:xfrm>
              <a:off x="3226425" y="2777125"/>
              <a:ext cx="103850" cy="91400"/>
            </a:xfrm>
            <a:custGeom>
              <a:avLst/>
              <a:gdLst/>
              <a:ahLst/>
              <a:cxnLst/>
              <a:rect l="l" t="t" r="r" b="b"/>
              <a:pathLst>
                <a:path w="4154" h="3656" fill="none" extrusionOk="0">
                  <a:moveTo>
                    <a:pt x="4154" y="0"/>
                  </a:moveTo>
                  <a:cubicBezTo>
                    <a:pt x="2775" y="1163"/>
                    <a:pt x="1379" y="2409"/>
                    <a:pt x="0" y="3655"/>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
            <p:cNvSpPr/>
            <p:nvPr/>
          </p:nvSpPr>
          <p:spPr>
            <a:xfrm>
              <a:off x="4036350" y="2626300"/>
              <a:ext cx="174875" cy="174925"/>
            </a:xfrm>
            <a:custGeom>
              <a:avLst/>
              <a:gdLst/>
              <a:ahLst/>
              <a:cxnLst/>
              <a:rect l="l" t="t" r="r" b="b"/>
              <a:pathLst>
                <a:path w="6995" h="6997" extrusionOk="0">
                  <a:moveTo>
                    <a:pt x="6928" y="3741"/>
                  </a:moveTo>
                  <a:lnTo>
                    <a:pt x="6928" y="3873"/>
                  </a:lnTo>
                  <a:cubicBezTo>
                    <a:pt x="6928" y="3807"/>
                    <a:pt x="6994" y="3807"/>
                    <a:pt x="6928" y="3741"/>
                  </a:cubicBezTo>
                  <a:close/>
                  <a:moveTo>
                    <a:pt x="3563" y="0"/>
                  </a:moveTo>
                  <a:cubicBezTo>
                    <a:pt x="3345" y="0"/>
                    <a:pt x="3127" y="23"/>
                    <a:pt x="2907" y="69"/>
                  </a:cubicBezTo>
                  <a:cubicBezTo>
                    <a:pt x="1528" y="285"/>
                    <a:pt x="482" y="1315"/>
                    <a:pt x="133" y="2627"/>
                  </a:cubicBezTo>
                  <a:cubicBezTo>
                    <a:pt x="0" y="3392"/>
                    <a:pt x="0" y="4089"/>
                    <a:pt x="282" y="4854"/>
                  </a:cubicBezTo>
                  <a:cubicBezTo>
                    <a:pt x="415" y="5053"/>
                    <a:pt x="482" y="5269"/>
                    <a:pt x="631" y="5468"/>
                  </a:cubicBezTo>
                  <a:cubicBezTo>
                    <a:pt x="1313" y="6449"/>
                    <a:pt x="2359" y="6997"/>
                    <a:pt x="3539" y="6997"/>
                  </a:cubicBezTo>
                  <a:cubicBezTo>
                    <a:pt x="3871" y="6997"/>
                    <a:pt x="4153" y="6997"/>
                    <a:pt x="4436" y="6930"/>
                  </a:cubicBezTo>
                  <a:cubicBezTo>
                    <a:pt x="4702" y="6781"/>
                    <a:pt x="4918" y="6714"/>
                    <a:pt x="5200" y="6581"/>
                  </a:cubicBezTo>
                  <a:cubicBezTo>
                    <a:pt x="5748" y="6299"/>
                    <a:pt x="6164" y="5817"/>
                    <a:pt x="6513" y="5269"/>
                  </a:cubicBezTo>
                  <a:cubicBezTo>
                    <a:pt x="6712" y="4854"/>
                    <a:pt x="6928" y="4372"/>
                    <a:pt x="6928" y="3873"/>
                  </a:cubicBezTo>
                  <a:lnTo>
                    <a:pt x="6928" y="3873"/>
                  </a:lnTo>
                  <a:cubicBezTo>
                    <a:pt x="6862" y="4023"/>
                    <a:pt x="6778" y="4156"/>
                    <a:pt x="6646" y="4289"/>
                  </a:cubicBezTo>
                  <a:cubicBezTo>
                    <a:pt x="6164" y="4987"/>
                    <a:pt x="5400" y="5402"/>
                    <a:pt x="4569" y="5468"/>
                  </a:cubicBezTo>
                  <a:cubicBezTo>
                    <a:pt x="4467" y="5479"/>
                    <a:pt x="4367" y="5485"/>
                    <a:pt x="4268" y="5485"/>
                  </a:cubicBezTo>
                  <a:cubicBezTo>
                    <a:pt x="3769" y="5485"/>
                    <a:pt x="3309" y="5344"/>
                    <a:pt x="2907" y="5053"/>
                  </a:cubicBezTo>
                  <a:cubicBezTo>
                    <a:pt x="2293" y="4638"/>
                    <a:pt x="1944" y="4089"/>
                    <a:pt x="1877" y="3392"/>
                  </a:cubicBezTo>
                  <a:cubicBezTo>
                    <a:pt x="1794" y="2777"/>
                    <a:pt x="1944" y="2212"/>
                    <a:pt x="2293" y="1664"/>
                  </a:cubicBezTo>
                  <a:cubicBezTo>
                    <a:pt x="2359" y="1597"/>
                    <a:pt x="2426" y="1464"/>
                    <a:pt x="2559" y="1381"/>
                  </a:cubicBezTo>
                  <a:cubicBezTo>
                    <a:pt x="2974" y="833"/>
                    <a:pt x="3672" y="484"/>
                    <a:pt x="4502" y="484"/>
                  </a:cubicBezTo>
                  <a:cubicBezTo>
                    <a:pt x="4702" y="484"/>
                    <a:pt x="4984" y="484"/>
                    <a:pt x="5267" y="551"/>
                  </a:cubicBezTo>
                  <a:lnTo>
                    <a:pt x="5400" y="551"/>
                  </a:lnTo>
                  <a:lnTo>
                    <a:pt x="5333" y="484"/>
                  </a:lnTo>
                  <a:cubicBezTo>
                    <a:pt x="5200" y="418"/>
                    <a:pt x="4984" y="285"/>
                    <a:pt x="4785" y="218"/>
                  </a:cubicBezTo>
                  <a:cubicBezTo>
                    <a:pt x="4374" y="78"/>
                    <a:pt x="3969" y="0"/>
                    <a:pt x="356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
            <p:cNvSpPr/>
            <p:nvPr/>
          </p:nvSpPr>
          <p:spPr>
            <a:xfrm>
              <a:off x="3477275" y="1918600"/>
              <a:ext cx="15825" cy="12075"/>
            </a:xfrm>
            <a:custGeom>
              <a:avLst/>
              <a:gdLst/>
              <a:ahLst/>
              <a:cxnLst/>
              <a:rect l="l" t="t" r="r" b="b"/>
              <a:pathLst>
                <a:path w="633" h="483" extrusionOk="0">
                  <a:moveTo>
                    <a:pt x="350" y="0"/>
                  </a:moveTo>
                  <a:cubicBezTo>
                    <a:pt x="1" y="0"/>
                    <a:pt x="1" y="482"/>
                    <a:pt x="350" y="482"/>
                  </a:cubicBezTo>
                  <a:cubicBezTo>
                    <a:pt x="632" y="482"/>
                    <a:pt x="632" y="0"/>
                    <a:pt x="35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
            <p:cNvSpPr/>
            <p:nvPr/>
          </p:nvSpPr>
          <p:spPr>
            <a:xfrm>
              <a:off x="3333575" y="1973850"/>
              <a:ext cx="22875" cy="24525"/>
            </a:xfrm>
            <a:custGeom>
              <a:avLst/>
              <a:gdLst/>
              <a:ahLst/>
              <a:cxnLst/>
              <a:rect l="l" t="t" r="r" b="b"/>
              <a:pathLst>
                <a:path w="915" h="981" extrusionOk="0">
                  <a:moveTo>
                    <a:pt x="499" y="0"/>
                  </a:moveTo>
                  <a:cubicBezTo>
                    <a:pt x="216" y="0"/>
                    <a:pt x="0" y="216"/>
                    <a:pt x="0" y="482"/>
                  </a:cubicBezTo>
                  <a:cubicBezTo>
                    <a:pt x="0" y="764"/>
                    <a:pt x="216" y="980"/>
                    <a:pt x="499" y="980"/>
                  </a:cubicBezTo>
                  <a:cubicBezTo>
                    <a:pt x="698" y="980"/>
                    <a:pt x="914" y="764"/>
                    <a:pt x="914" y="482"/>
                  </a:cubicBezTo>
                  <a:cubicBezTo>
                    <a:pt x="914" y="216"/>
                    <a:pt x="698" y="0"/>
                    <a:pt x="49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
            <p:cNvSpPr/>
            <p:nvPr/>
          </p:nvSpPr>
          <p:spPr>
            <a:xfrm>
              <a:off x="3444475" y="1873750"/>
              <a:ext cx="27850" cy="27425"/>
            </a:xfrm>
            <a:custGeom>
              <a:avLst/>
              <a:gdLst/>
              <a:ahLst/>
              <a:cxnLst/>
              <a:rect l="l" t="t" r="r" b="b"/>
              <a:pathLst>
                <a:path w="1114" h="1097" extrusionOk="0">
                  <a:moveTo>
                    <a:pt x="549" y="0"/>
                  </a:moveTo>
                  <a:cubicBezTo>
                    <a:pt x="283" y="0"/>
                    <a:pt x="0" y="266"/>
                    <a:pt x="0" y="548"/>
                  </a:cubicBezTo>
                  <a:cubicBezTo>
                    <a:pt x="0" y="831"/>
                    <a:pt x="283" y="1097"/>
                    <a:pt x="549" y="1097"/>
                  </a:cubicBezTo>
                  <a:cubicBezTo>
                    <a:pt x="831" y="1097"/>
                    <a:pt x="1113" y="831"/>
                    <a:pt x="1113" y="548"/>
                  </a:cubicBezTo>
                  <a:cubicBezTo>
                    <a:pt x="1113" y="266"/>
                    <a:pt x="898" y="0"/>
                    <a:pt x="54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8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userDrawn="1">
  <p:cSld name="CUSTOM">
    <p:spTree>
      <p:nvGrpSpPr>
        <p:cNvPr id="1" name="Shape 1488"/>
        <p:cNvGrpSpPr/>
        <p:nvPr/>
      </p:nvGrpSpPr>
      <p:grpSpPr>
        <a:xfrm>
          <a:off x="0" y="0"/>
          <a:ext cx="0" cy="0"/>
          <a:chOff x="0" y="0"/>
          <a:chExt cx="0" cy="0"/>
        </a:xfrm>
      </p:grpSpPr>
      <p:sp>
        <p:nvSpPr>
          <p:cNvPr id="1489" name="Google Shape;1489;p13"/>
          <p:cNvSpPr/>
          <p:nvPr/>
        </p:nvSpPr>
        <p:spPr>
          <a:xfrm>
            <a:off x="-165875" y="4134600"/>
            <a:ext cx="1783365" cy="1094651"/>
          </a:xfrm>
          <a:custGeom>
            <a:avLst/>
            <a:gdLst/>
            <a:ahLst/>
            <a:cxnLst/>
            <a:rect l="l" t="t" r="r" b="b"/>
            <a:pathLst>
              <a:path w="38691" h="23749" extrusionOk="0">
                <a:moveTo>
                  <a:pt x="14248" y="1"/>
                </a:moveTo>
                <a:cubicBezTo>
                  <a:pt x="7744" y="1"/>
                  <a:pt x="2143" y="1320"/>
                  <a:pt x="2143" y="1320"/>
                </a:cubicBezTo>
                <a:lnTo>
                  <a:pt x="0" y="23748"/>
                </a:lnTo>
                <a:lnTo>
                  <a:pt x="32397" y="23748"/>
                </a:lnTo>
                <a:cubicBezTo>
                  <a:pt x="38690" y="3732"/>
                  <a:pt x="25190" y="1"/>
                  <a:pt x="142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3"/>
          <p:cNvSpPr/>
          <p:nvPr userDrawn="1"/>
        </p:nvSpPr>
        <p:spPr>
          <a:xfrm>
            <a:off x="1483679" y="1271525"/>
            <a:ext cx="6001749" cy="3503390"/>
          </a:xfrm>
          <a:custGeom>
            <a:avLst/>
            <a:gdLst/>
            <a:ahLst/>
            <a:cxnLst/>
            <a:rect l="l" t="t" r="r" b="b"/>
            <a:pathLst>
              <a:path w="261674" h="177363" extrusionOk="0">
                <a:moveTo>
                  <a:pt x="1300" y="102929"/>
                </a:moveTo>
                <a:cubicBezTo>
                  <a:pt x="-270" y="86533"/>
                  <a:pt x="-1110" y="65092"/>
                  <a:pt x="2927" y="51033"/>
                </a:cubicBezTo>
                <a:cubicBezTo>
                  <a:pt x="6964" y="36974"/>
                  <a:pt x="12851" y="26574"/>
                  <a:pt x="25524" y="18573"/>
                </a:cubicBezTo>
                <a:cubicBezTo>
                  <a:pt x="38197" y="10572"/>
                  <a:pt x="55473" y="5929"/>
                  <a:pt x="78966" y="3027"/>
                </a:cubicBezTo>
                <a:cubicBezTo>
                  <a:pt x="102459" y="125"/>
                  <a:pt x="140692" y="-1076"/>
                  <a:pt x="166483" y="1160"/>
                </a:cubicBezTo>
                <a:cubicBezTo>
                  <a:pt x="192274" y="3396"/>
                  <a:pt x="218505" y="8117"/>
                  <a:pt x="233710" y="16442"/>
                </a:cubicBezTo>
                <a:cubicBezTo>
                  <a:pt x="248915" y="24768"/>
                  <a:pt x="253136" y="38172"/>
                  <a:pt x="257713" y="51113"/>
                </a:cubicBezTo>
                <a:cubicBezTo>
                  <a:pt x="262290" y="64054"/>
                  <a:pt x="262031" y="79426"/>
                  <a:pt x="261173" y="94086"/>
                </a:cubicBezTo>
                <a:cubicBezTo>
                  <a:pt x="260315" y="108747"/>
                  <a:pt x="257840" y="127442"/>
                  <a:pt x="252564" y="139076"/>
                </a:cubicBezTo>
                <a:cubicBezTo>
                  <a:pt x="247288" y="150710"/>
                  <a:pt x="241252" y="157796"/>
                  <a:pt x="229519" y="163889"/>
                </a:cubicBezTo>
                <a:cubicBezTo>
                  <a:pt x="217786" y="169983"/>
                  <a:pt x="201711" y="173485"/>
                  <a:pt x="182166" y="175637"/>
                </a:cubicBezTo>
                <a:cubicBezTo>
                  <a:pt x="162621" y="177789"/>
                  <a:pt x="133946" y="177615"/>
                  <a:pt x="112247" y="176800"/>
                </a:cubicBezTo>
                <a:cubicBezTo>
                  <a:pt x="90548" y="175985"/>
                  <a:pt x="68623" y="175312"/>
                  <a:pt x="51973" y="170747"/>
                </a:cubicBezTo>
                <a:cubicBezTo>
                  <a:pt x="35323" y="166182"/>
                  <a:pt x="20795" y="160714"/>
                  <a:pt x="12349" y="149411"/>
                </a:cubicBezTo>
                <a:cubicBezTo>
                  <a:pt x="3904" y="138108"/>
                  <a:pt x="2870" y="119325"/>
                  <a:pt x="1300" y="102929"/>
                </a:cubicBezTo>
                <a:close/>
              </a:path>
            </a:pathLst>
          </a:custGeom>
          <a:solidFill>
            <a:schemeClr val="accent6"/>
          </a:solidFill>
          <a:ln>
            <a:noFill/>
          </a:ln>
        </p:spPr>
      </p:sp>
      <p:sp>
        <p:nvSpPr>
          <p:cNvPr id="1494" name="Google Shape;1494;p13"/>
          <p:cNvSpPr/>
          <p:nvPr/>
        </p:nvSpPr>
        <p:spPr>
          <a:xfrm rot="5400000" flipH="1">
            <a:off x="7471956" y="478481"/>
            <a:ext cx="2498250" cy="1155293"/>
          </a:xfrm>
          <a:custGeom>
            <a:avLst/>
            <a:gdLst/>
            <a:ahLst/>
            <a:cxnLst/>
            <a:rect l="l" t="t" r="r" b="b"/>
            <a:pathLst>
              <a:path w="46021" h="21282" extrusionOk="0">
                <a:moveTo>
                  <a:pt x="0" y="1"/>
                </a:moveTo>
                <a:cubicBezTo>
                  <a:pt x="1116" y="10714"/>
                  <a:pt x="5618" y="21281"/>
                  <a:pt x="19424" y="21281"/>
                </a:cubicBezTo>
                <a:cubicBezTo>
                  <a:pt x="21033" y="21281"/>
                  <a:pt x="22768" y="21138"/>
                  <a:pt x="24639" y="20835"/>
                </a:cubicBezTo>
                <a:cubicBezTo>
                  <a:pt x="37232" y="18824"/>
                  <a:pt x="43612" y="10235"/>
                  <a:pt x="46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5" name="Google Shape;1495;p13"/>
          <p:cNvGrpSpPr/>
          <p:nvPr/>
        </p:nvGrpSpPr>
        <p:grpSpPr>
          <a:xfrm rot="414068" flipH="1">
            <a:off x="244954" y="3752500"/>
            <a:ext cx="932645" cy="1233191"/>
            <a:chOff x="5403650" y="539250"/>
            <a:chExt cx="666250" cy="880950"/>
          </a:xfrm>
        </p:grpSpPr>
        <p:sp>
          <p:nvSpPr>
            <p:cNvPr id="1496" name="Google Shape;1496;p13"/>
            <p:cNvSpPr/>
            <p:nvPr/>
          </p:nvSpPr>
          <p:spPr>
            <a:xfrm>
              <a:off x="5451825" y="1333800"/>
              <a:ext cx="85175" cy="86400"/>
            </a:xfrm>
            <a:custGeom>
              <a:avLst/>
              <a:gdLst/>
              <a:ahLst/>
              <a:cxnLst/>
              <a:rect l="l" t="t" r="r" b="b"/>
              <a:pathLst>
                <a:path w="3407" h="3456" extrusionOk="0">
                  <a:moveTo>
                    <a:pt x="1463" y="0"/>
                  </a:moveTo>
                  <a:lnTo>
                    <a:pt x="1180" y="1030"/>
                  </a:lnTo>
                  <a:lnTo>
                    <a:pt x="150" y="831"/>
                  </a:lnTo>
                  <a:lnTo>
                    <a:pt x="765" y="1662"/>
                  </a:lnTo>
                  <a:lnTo>
                    <a:pt x="1" y="2343"/>
                  </a:lnTo>
                  <a:lnTo>
                    <a:pt x="1048" y="2409"/>
                  </a:lnTo>
                  <a:lnTo>
                    <a:pt x="1114" y="3456"/>
                  </a:lnTo>
                  <a:lnTo>
                    <a:pt x="1745" y="2692"/>
                  </a:lnTo>
                  <a:lnTo>
                    <a:pt x="2642" y="3240"/>
                  </a:lnTo>
                  <a:lnTo>
                    <a:pt x="2426" y="2276"/>
                  </a:lnTo>
                  <a:lnTo>
                    <a:pt x="3407" y="1994"/>
                  </a:lnTo>
                  <a:lnTo>
                    <a:pt x="2493" y="1512"/>
                  </a:lnTo>
                  <a:lnTo>
                    <a:pt x="2908" y="548"/>
                  </a:lnTo>
                  <a:lnTo>
                    <a:pt x="2908" y="548"/>
                  </a:lnTo>
                  <a:lnTo>
                    <a:pt x="1945" y="964"/>
                  </a:lnTo>
                  <a:lnTo>
                    <a:pt x="146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3"/>
            <p:cNvSpPr/>
            <p:nvPr/>
          </p:nvSpPr>
          <p:spPr>
            <a:xfrm>
              <a:off x="5983475" y="1264425"/>
              <a:ext cx="86425" cy="84750"/>
            </a:xfrm>
            <a:custGeom>
              <a:avLst/>
              <a:gdLst/>
              <a:ahLst/>
              <a:cxnLst/>
              <a:rect l="l" t="t" r="r" b="b"/>
              <a:pathLst>
                <a:path w="3457" h="3390" extrusionOk="0">
                  <a:moveTo>
                    <a:pt x="1446" y="1"/>
                  </a:moveTo>
                  <a:lnTo>
                    <a:pt x="1247" y="964"/>
                  </a:lnTo>
                  <a:lnTo>
                    <a:pt x="200" y="765"/>
                  </a:lnTo>
                  <a:lnTo>
                    <a:pt x="831" y="1662"/>
                  </a:lnTo>
                  <a:lnTo>
                    <a:pt x="1" y="2277"/>
                  </a:lnTo>
                  <a:lnTo>
                    <a:pt x="1031" y="2360"/>
                  </a:lnTo>
                  <a:lnTo>
                    <a:pt x="1097" y="3390"/>
                  </a:lnTo>
                  <a:lnTo>
                    <a:pt x="1795" y="2626"/>
                  </a:lnTo>
                  <a:lnTo>
                    <a:pt x="2626" y="3257"/>
                  </a:lnTo>
                  <a:lnTo>
                    <a:pt x="2410" y="2210"/>
                  </a:lnTo>
                  <a:lnTo>
                    <a:pt x="3456" y="1945"/>
                  </a:lnTo>
                  <a:lnTo>
                    <a:pt x="2493" y="1446"/>
                  </a:lnTo>
                  <a:lnTo>
                    <a:pt x="2908" y="483"/>
                  </a:lnTo>
                  <a:lnTo>
                    <a:pt x="1994" y="898"/>
                  </a:lnTo>
                  <a:lnTo>
                    <a:pt x="144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3"/>
            <p:cNvSpPr/>
            <p:nvPr/>
          </p:nvSpPr>
          <p:spPr>
            <a:xfrm>
              <a:off x="5545275" y="1254050"/>
              <a:ext cx="45300" cy="44875"/>
            </a:xfrm>
            <a:custGeom>
              <a:avLst/>
              <a:gdLst/>
              <a:ahLst/>
              <a:cxnLst/>
              <a:rect l="l" t="t" r="r" b="b"/>
              <a:pathLst>
                <a:path w="1812" h="1795" extrusionOk="0">
                  <a:moveTo>
                    <a:pt x="566" y="0"/>
                  </a:moveTo>
                  <a:lnTo>
                    <a:pt x="566" y="549"/>
                  </a:lnTo>
                  <a:lnTo>
                    <a:pt x="1" y="549"/>
                  </a:lnTo>
                  <a:lnTo>
                    <a:pt x="416" y="898"/>
                  </a:lnTo>
                  <a:lnTo>
                    <a:pt x="84" y="1379"/>
                  </a:lnTo>
                  <a:lnTo>
                    <a:pt x="632" y="1246"/>
                  </a:lnTo>
                  <a:lnTo>
                    <a:pt x="765" y="1795"/>
                  </a:lnTo>
                  <a:lnTo>
                    <a:pt x="1048" y="1313"/>
                  </a:lnTo>
                  <a:lnTo>
                    <a:pt x="1529" y="1529"/>
                  </a:lnTo>
                  <a:lnTo>
                    <a:pt x="1330" y="1030"/>
                  </a:lnTo>
                  <a:lnTo>
                    <a:pt x="1812" y="765"/>
                  </a:lnTo>
                  <a:lnTo>
                    <a:pt x="1247" y="615"/>
                  </a:lnTo>
                  <a:lnTo>
                    <a:pt x="1330" y="67"/>
                  </a:lnTo>
                  <a:lnTo>
                    <a:pt x="915" y="416"/>
                  </a:lnTo>
                  <a:lnTo>
                    <a:pt x="56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3"/>
            <p:cNvSpPr/>
            <p:nvPr/>
          </p:nvSpPr>
          <p:spPr>
            <a:xfrm>
              <a:off x="5879650" y="1113650"/>
              <a:ext cx="43200" cy="45300"/>
            </a:xfrm>
            <a:custGeom>
              <a:avLst/>
              <a:gdLst/>
              <a:ahLst/>
              <a:cxnLst/>
              <a:rect l="l" t="t" r="r" b="b"/>
              <a:pathLst>
                <a:path w="1728" h="1812" extrusionOk="0">
                  <a:moveTo>
                    <a:pt x="548" y="1"/>
                  </a:moveTo>
                  <a:lnTo>
                    <a:pt x="482" y="566"/>
                  </a:lnTo>
                  <a:lnTo>
                    <a:pt x="0" y="566"/>
                  </a:lnTo>
                  <a:lnTo>
                    <a:pt x="415" y="981"/>
                  </a:lnTo>
                  <a:lnTo>
                    <a:pt x="67" y="1396"/>
                  </a:lnTo>
                  <a:lnTo>
                    <a:pt x="615" y="1247"/>
                  </a:lnTo>
                  <a:lnTo>
                    <a:pt x="748" y="1812"/>
                  </a:lnTo>
                  <a:lnTo>
                    <a:pt x="964" y="1330"/>
                  </a:lnTo>
                  <a:lnTo>
                    <a:pt x="1445" y="1529"/>
                  </a:lnTo>
                  <a:lnTo>
                    <a:pt x="1246" y="1048"/>
                  </a:lnTo>
                  <a:lnTo>
                    <a:pt x="1728" y="765"/>
                  </a:lnTo>
                  <a:lnTo>
                    <a:pt x="1246" y="632"/>
                  </a:lnTo>
                  <a:lnTo>
                    <a:pt x="1313" y="150"/>
                  </a:lnTo>
                  <a:lnTo>
                    <a:pt x="897" y="416"/>
                  </a:lnTo>
                  <a:lnTo>
                    <a:pt x="54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3"/>
            <p:cNvSpPr/>
            <p:nvPr/>
          </p:nvSpPr>
          <p:spPr>
            <a:xfrm>
              <a:off x="5822325" y="1293925"/>
              <a:ext cx="43225" cy="44875"/>
            </a:xfrm>
            <a:custGeom>
              <a:avLst/>
              <a:gdLst/>
              <a:ahLst/>
              <a:cxnLst/>
              <a:rect l="l" t="t" r="r" b="b"/>
              <a:pathLst>
                <a:path w="1729" h="1795" extrusionOk="0">
                  <a:moveTo>
                    <a:pt x="549" y="0"/>
                  </a:moveTo>
                  <a:lnTo>
                    <a:pt x="549" y="549"/>
                  </a:lnTo>
                  <a:lnTo>
                    <a:pt x="0" y="549"/>
                  </a:lnTo>
                  <a:lnTo>
                    <a:pt x="416" y="897"/>
                  </a:lnTo>
                  <a:lnTo>
                    <a:pt x="67" y="1379"/>
                  </a:lnTo>
                  <a:lnTo>
                    <a:pt x="67" y="1379"/>
                  </a:lnTo>
                  <a:lnTo>
                    <a:pt x="632" y="1246"/>
                  </a:lnTo>
                  <a:lnTo>
                    <a:pt x="765" y="1795"/>
                  </a:lnTo>
                  <a:lnTo>
                    <a:pt x="1047" y="1313"/>
                  </a:lnTo>
                  <a:lnTo>
                    <a:pt x="1529" y="1512"/>
                  </a:lnTo>
                  <a:lnTo>
                    <a:pt x="1313" y="1030"/>
                  </a:lnTo>
                  <a:lnTo>
                    <a:pt x="1728" y="765"/>
                  </a:lnTo>
                  <a:lnTo>
                    <a:pt x="1246" y="615"/>
                  </a:lnTo>
                  <a:lnTo>
                    <a:pt x="1313" y="133"/>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3"/>
            <p:cNvSpPr/>
            <p:nvPr/>
          </p:nvSpPr>
          <p:spPr>
            <a:xfrm>
              <a:off x="5827725" y="1174300"/>
              <a:ext cx="44875" cy="45300"/>
            </a:xfrm>
            <a:custGeom>
              <a:avLst/>
              <a:gdLst/>
              <a:ahLst/>
              <a:cxnLst/>
              <a:rect l="l" t="t" r="r" b="b"/>
              <a:pathLst>
                <a:path w="1795" h="1812" extrusionOk="0">
                  <a:moveTo>
                    <a:pt x="549" y="1"/>
                  </a:moveTo>
                  <a:lnTo>
                    <a:pt x="549" y="565"/>
                  </a:lnTo>
                  <a:lnTo>
                    <a:pt x="0" y="565"/>
                  </a:lnTo>
                  <a:lnTo>
                    <a:pt x="416" y="898"/>
                  </a:lnTo>
                  <a:lnTo>
                    <a:pt x="133" y="1396"/>
                  </a:lnTo>
                  <a:lnTo>
                    <a:pt x="615" y="1247"/>
                  </a:lnTo>
                  <a:lnTo>
                    <a:pt x="748" y="1811"/>
                  </a:lnTo>
                  <a:lnTo>
                    <a:pt x="1030" y="1313"/>
                  </a:lnTo>
                  <a:lnTo>
                    <a:pt x="1512" y="1529"/>
                  </a:lnTo>
                  <a:lnTo>
                    <a:pt x="1313" y="1047"/>
                  </a:lnTo>
                  <a:lnTo>
                    <a:pt x="1795" y="765"/>
                  </a:lnTo>
                  <a:lnTo>
                    <a:pt x="1246" y="632"/>
                  </a:lnTo>
                  <a:lnTo>
                    <a:pt x="1379" y="150"/>
                  </a:lnTo>
                  <a:lnTo>
                    <a:pt x="964"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3"/>
            <p:cNvSpPr/>
            <p:nvPr/>
          </p:nvSpPr>
          <p:spPr>
            <a:xfrm>
              <a:off x="5804875" y="1091225"/>
              <a:ext cx="43650" cy="43225"/>
            </a:xfrm>
            <a:custGeom>
              <a:avLst/>
              <a:gdLst/>
              <a:ahLst/>
              <a:cxnLst/>
              <a:rect l="l" t="t" r="r" b="b"/>
              <a:pathLst>
                <a:path w="1746" h="1729" extrusionOk="0">
                  <a:moveTo>
                    <a:pt x="565" y="1"/>
                  </a:moveTo>
                  <a:lnTo>
                    <a:pt x="565" y="483"/>
                  </a:lnTo>
                  <a:lnTo>
                    <a:pt x="1" y="566"/>
                  </a:lnTo>
                  <a:lnTo>
                    <a:pt x="416" y="898"/>
                  </a:lnTo>
                  <a:lnTo>
                    <a:pt x="84" y="1313"/>
                  </a:lnTo>
                  <a:lnTo>
                    <a:pt x="632" y="1247"/>
                  </a:lnTo>
                  <a:lnTo>
                    <a:pt x="765" y="1729"/>
                  </a:lnTo>
                  <a:lnTo>
                    <a:pt x="1047" y="1247"/>
                  </a:lnTo>
                  <a:lnTo>
                    <a:pt x="1529" y="1463"/>
                  </a:lnTo>
                  <a:lnTo>
                    <a:pt x="1529" y="1463"/>
                  </a:lnTo>
                  <a:lnTo>
                    <a:pt x="1330" y="981"/>
                  </a:lnTo>
                  <a:lnTo>
                    <a:pt x="1745" y="765"/>
                  </a:lnTo>
                  <a:lnTo>
                    <a:pt x="1247" y="632"/>
                  </a:lnTo>
                  <a:lnTo>
                    <a:pt x="1330" y="67"/>
                  </a:lnTo>
                  <a:lnTo>
                    <a:pt x="914" y="350"/>
                  </a:lnTo>
                  <a:lnTo>
                    <a:pt x="5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3"/>
            <p:cNvSpPr/>
            <p:nvPr/>
          </p:nvSpPr>
          <p:spPr>
            <a:xfrm>
              <a:off x="5403650" y="1101625"/>
              <a:ext cx="43225" cy="45300"/>
            </a:xfrm>
            <a:custGeom>
              <a:avLst/>
              <a:gdLst/>
              <a:ahLst/>
              <a:cxnLst/>
              <a:rect l="l" t="t" r="r" b="b"/>
              <a:pathLst>
                <a:path w="1729" h="1812" extrusionOk="0">
                  <a:moveTo>
                    <a:pt x="549" y="0"/>
                  </a:moveTo>
                  <a:lnTo>
                    <a:pt x="549" y="565"/>
                  </a:lnTo>
                  <a:lnTo>
                    <a:pt x="1" y="565"/>
                  </a:lnTo>
                  <a:lnTo>
                    <a:pt x="416" y="897"/>
                  </a:lnTo>
                  <a:lnTo>
                    <a:pt x="67" y="1396"/>
                  </a:lnTo>
                  <a:lnTo>
                    <a:pt x="67" y="1396"/>
                  </a:lnTo>
                  <a:lnTo>
                    <a:pt x="615" y="1246"/>
                  </a:lnTo>
                  <a:lnTo>
                    <a:pt x="765" y="1811"/>
                  </a:lnTo>
                  <a:lnTo>
                    <a:pt x="964" y="1313"/>
                  </a:lnTo>
                  <a:lnTo>
                    <a:pt x="1513" y="1529"/>
                  </a:lnTo>
                  <a:lnTo>
                    <a:pt x="1247" y="1047"/>
                  </a:lnTo>
                  <a:lnTo>
                    <a:pt x="1729" y="764"/>
                  </a:lnTo>
                  <a:lnTo>
                    <a:pt x="1247" y="631"/>
                  </a:lnTo>
                  <a:lnTo>
                    <a:pt x="1313" y="150"/>
                  </a:lnTo>
                  <a:lnTo>
                    <a:pt x="898" y="415"/>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3"/>
            <p:cNvSpPr/>
            <p:nvPr/>
          </p:nvSpPr>
          <p:spPr>
            <a:xfrm>
              <a:off x="5739250" y="1027275"/>
              <a:ext cx="44875" cy="44875"/>
            </a:xfrm>
            <a:custGeom>
              <a:avLst/>
              <a:gdLst/>
              <a:ahLst/>
              <a:cxnLst/>
              <a:rect l="l" t="t" r="r" b="b"/>
              <a:pathLst>
                <a:path w="1795" h="1795" extrusionOk="0">
                  <a:moveTo>
                    <a:pt x="632" y="0"/>
                  </a:moveTo>
                  <a:lnTo>
                    <a:pt x="549" y="548"/>
                  </a:lnTo>
                  <a:lnTo>
                    <a:pt x="1" y="548"/>
                  </a:lnTo>
                  <a:lnTo>
                    <a:pt x="416" y="897"/>
                  </a:lnTo>
                  <a:lnTo>
                    <a:pt x="134" y="1379"/>
                  </a:lnTo>
                  <a:lnTo>
                    <a:pt x="632" y="1246"/>
                  </a:lnTo>
                  <a:lnTo>
                    <a:pt x="765" y="1795"/>
                  </a:lnTo>
                  <a:lnTo>
                    <a:pt x="1047" y="1313"/>
                  </a:lnTo>
                  <a:lnTo>
                    <a:pt x="1529" y="1529"/>
                  </a:lnTo>
                  <a:lnTo>
                    <a:pt x="1313" y="1047"/>
                  </a:lnTo>
                  <a:lnTo>
                    <a:pt x="1795" y="764"/>
                  </a:lnTo>
                  <a:lnTo>
                    <a:pt x="1247" y="632"/>
                  </a:lnTo>
                  <a:lnTo>
                    <a:pt x="1380" y="133"/>
                  </a:lnTo>
                  <a:lnTo>
                    <a:pt x="964" y="416"/>
                  </a:lnTo>
                  <a:lnTo>
                    <a:pt x="63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3"/>
            <p:cNvSpPr/>
            <p:nvPr/>
          </p:nvSpPr>
          <p:spPr>
            <a:xfrm>
              <a:off x="5839775" y="1215825"/>
              <a:ext cx="6650" cy="78125"/>
            </a:xfrm>
            <a:custGeom>
              <a:avLst/>
              <a:gdLst/>
              <a:ahLst/>
              <a:cxnLst/>
              <a:rect l="l" t="t" r="r" b="b"/>
              <a:pathLst>
                <a:path w="266" h="3125" fill="none" extrusionOk="0">
                  <a:moveTo>
                    <a:pt x="266" y="3124"/>
                  </a:moveTo>
                  <a:lnTo>
                    <a:pt x="0"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3"/>
            <p:cNvSpPr/>
            <p:nvPr/>
          </p:nvSpPr>
          <p:spPr>
            <a:xfrm>
              <a:off x="5853475" y="1148550"/>
              <a:ext cx="22450" cy="22450"/>
            </a:xfrm>
            <a:custGeom>
              <a:avLst/>
              <a:gdLst/>
              <a:ahLst/>
              <a:cxnLst/>
              <a:rect l="l" t="t" r="r" b="b"/>
              <a:pathLst>
                <a:path w="898" h="898" fill="none" extrusionOk="0">
                  <a:moveTo>
                    <a:pt x="0" y="898"/>
                  </a:moveTo>
                  <a:lnTo>
                    <a:pt x="898"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3"/>
            <p:cNvSpPr/>
            <p:nvPr/>
          </p:nvSpPr>
          <p:spPr>
            <a:xfrm>
              <a:off x="5844750" y="1119050"/>
              <a:ext cx="32825" cy="5025"/>
            </a:xfrm>
            <a:custGeom>
              <a:avLst/>
              <a:gdLst/>
              <a:ahLst/>
              <a:cxnLst/>
              <a:rect l="l" t="t" r="r" b="b"/>
              <a:pathLst>
                <a:path w="1313" h="201" fill="none" extrusionOk="0">
                  <a:moveTo>
                    <a:pt x="1" y="1"/>
                  </a:moveTo>
                  <a:lnTo>
                    <a:pt x="1313" y="20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3"/>
            <p:cNvSpPr/>
            <p:nvPr/>
          </p:nvSpPr>
          <p:spPr>
            <a:xfrm>
              <a:off x="5784100" y="1061750"/>
              <a:ext cx="26200" cy="33250"/>
            </a:xfrm>
            <a:custGeom>
              <a:avLst/>
              <a:gdLst/>
              <a:ahLst/>
              <a:cxnLst/>
              <a:rect l="l" t="t" r="r" b="b"/>
              <a:pathLst>
                <a:path w="1048" h="1330" fill="none" extrusionOk="0">
                  <a:moveTo>
                    <a:pt x="1" y="0"/>
                  </a:moveTo>
                  <a:lnTo>
                    <a:pt x="1048" y="132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3"/>
            <p:cNvSpPr/>
            <p:nvPr/>
          </p:nvSpPr>
          <p:spPr>
            <a:xfrm>
              <a:off x="5908725" y="1157275"/>
              <a:ext cx="100525" cy="122550"/>
            </a:xfrm>
            <a:custGeom>
              <a:avLst/>
              <a:gdLst/>
              <a:ahLst/>
              <a:cxnLst/>
              <a:rect l="l" t="t" r="r" b="b"/>
              <a:pathLst>
                <a:path w="4021" h="4902" fill="none" extrusionOk="0">
                  <a:moveTo>
                    <a:pt x="0" y="0"/>
                  </a:moveTo>
                  <a:lnTo>
                    <a:pt x="4021" y="490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3"/>
            <p:cNvSpPr/>
            <p:nvPr/>
          </p:nvSpPr>
          <p:spPr>
            <a:xfrm>
              <a:off x="5446850" y="1051350"/>
              <a:ext cx="290775" cy="60675"/>
            </a:xfrm>
            <a:custGeom>
              <a:avLst/>
              <a:gdLst/>
              <a:ahLst/>
              <a:cxnLst/>
              <a:rect l="l" t="t" r="r" b="b"/>
              <a:pathLst>
                <a:path w="11631" h="2427" fill="none" extrusionOk="0">
                  <a:moveTo>
                    <a:pt x="11630" y="1"/>
                  </a:moveTo>
                  <a:lnTo>
                    <a:pt x="1" y="2426"/>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3"/>
            <p:cNvSpPr/>
            <p:nvPr/>
          </p:nvSpPr>
          <p:spPr>
            <a:xfrm>
              <a:off x="5446850" y="1143150"/>
              <a:ext cx="107175" cy="103850"/>
            </a:xfrm>
            <a:custGeom>
              <a:avLst/>
              <a:gdLst/>
              <a:ahLst/>
              <a:cxnLst/>
              <a:rect l="l" t="t" r="r" b="b"/>
              <a:pathLst>
                <a:path w="4287" h="4154" fill="none" extrusionOk="0">
                  <a:moveTo>
                    <a:pt x="1" y="0"/>
                  </a:moveTo>
                  <a:lnTo>
                    <a:pt x="4287" y="4154"/>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3"/>
            <p:cNvSpPr/>
            <p:nvPr/>
          </p:nvSpPr>
          <p:spPr>
            <a:xfrm>
              <a:off x="5526600" y="1295575"/>
              <a:ext cx="29100" cy="44900"/>
            </a:xfrm>
            <a:custGeom>
              <a:avLst/>
              <a:gdLst/>
              <a:ahLst/>
              <a:cxnLst/>
              <a:rect l="l" t="t" r="r" b="b"/>
              <a:pathLst>
                <a:path w="1164" h="1796" fill="none" extrusionOk="0">
                  <a:moveTo>
                    <a:pt x="1163" y="1"/>
                  </a:moveTo>
                  <a:lnTo>
                    <a:pt x="0" y="1795"/>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3"/>
            <p:cNvSpPr/>
            <p:nvPr/>
          </p:nvSpPr>
          <p:spPr>
            <a:xfrm>
              <a:off x="5623375" y="575800"/>
              <a:ext cx="226800" cy="74350"/>
            </a:xfrm>
            <a:custGeom>
              <a:avLst/>
              <a:gdLst/>
              <a:ahLst/>
              <a:cxnLst/>
              <a:rect l="l" t="t" r="r" b="b"/>
              <a:pathLst>
                <a:path w="9072" h="2974" fill="none" extrusionOk="0">
                  <a:moveTo>
                    <a:pt x="0" y="0"/>
                  </a:moveTo>
                  <a:cubicBezTo>
                    <a:pt x="3041" y="2974"/>
                    <a:pt x="6098" y="2974"/>
                    <a:pt x="9072"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3"/>
            <p:cNvSpPr/>
            <p:nvPr/>
          </p:nvSpPr>
          <p:spPr>
            <a:xfrm>
              <a:off x="5630425" y="617325"/>
              <a:ext cx="212700" cy="53600"/>
            </a:xfrm>
            <a:custGeom>
              <a:avLst/>
              <a:gdLst/>
              <a:ahLst/>
              <a:cxnLst/>
              <a:rect l="l" t="t" r="r" b="b"/>
              <a:pathLst>
                <a:path w="8508" h="2144" fill="none" extrusionOk="0">
                  <a:moveTo>
                    <a:pt x="1" y="0"/>
                  </a:moveTo>
                  <a:cubicBezTo>
                    <a:pt x="2825" y="2144"/>
                    <a:pt x="5666" y="2144"/>
                    <a:pt x="8507"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3"/>
            <p:cNvSpPr/>
            <p:nvPr/>
          </p:nvSpPr>
          <p:spPr>
            <a:xfrm>
              <a:off x="5735925" y="656775"/>
              <a:ext cx="25" cy="31175"/>
            </a:xfrm>
            <a:custGeom>
              <a:avLst/>
              <a:gdLst/>
              <a:ahLst/>
              <a:cxnLst/>
              <a:rect l="l" t="t" r="r" b="b"/>
              <a:pathLst>
                <a:path w="1" h="1247" fill="none" extrusionOk="0">
                  <a:moveTo>
                    <a:pt x="1" y="1"/>
                  </a:moveTo>
                  <a:lnTo>
                    <a:pt x="1" y="1247"/>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3"/>
            <p:cNvSpPr/>
            <p:nvPr/>
          </p:nvSpPr>
          <p:spPr>
            <a:xfrm>
              <a:off x="5777475" y="651800"/>
              <a:ext cx="15375" cy="27850"/>
            </a:xfrm>
            <a:custGeom>
              <a:avLst/>
              <a:gdLst/>
              <a:ahLst/>
              <a:cxnLst/>
              <a:rect l="l" t="t" r="r" b="b"/>
              <a:pathLst>
                <a:path w="615" h="1114" fill="none" extrusionOk="0">
                  <a:moveTo>
                    <a:pt x="0" y="0"/>
                  </a:moveTo>
                  <a:lnTo>
                    <a:pt x="615" y="111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3"/>
            <p:cNvSpPr/>
            <p:nvPr/>
          </p:nvSpPr>
          <p:spPr>
            <a:xfrm>
              <a:off x="5820650" y="632700"/>
              <a:ext cx="25775" cy="15800"/>
            </a:xfrm>
            <a:custGeom>
              <a:avLst/>
              <a:gdLst/>
              <a:ahLst/>
              <a:cxnLst/>
              <a:rect l="l" t="t" r="r" b="b"/>
              <a:pathLst>
                <a:path w="1031" h="632" fill="none" extrusionOk="0">
                  <a:moveTo>
                    <a:pt x="1" y="0"/>
                  </a:moveTo>
                  <a:lnTo>
                    <a:pt x="1031" y="63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3"/>
            <p:cNvSpPr/>
            <p:nvPr/>
          </p:nvSpPr>
          <p:spPr>
            <a:xfrm>
              <a:off x="5628350" y="632700"/>
              <a:ext cx="24525" cy="15800"/>
            </a:xfrm>
            <a:custGeom>
              <a:avLst/>
              <a:gdLst/>
              <a:ahLst/>
              <a:cxnLst/>
              <a:rect l="l" t="t" r="r" b="b"/>
              <a:pathLst>
                <a:path w="981" h="632" fill="none" extrusionOk="0">
                  <a:moveTo>
                    <a:pt x="1" y="631"/>
                  </a:moveTo>
                  <a:lnTo>
                    <a:pt x="981"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3"/>
            <p:cNvSpPr/>
            <p:nvPr/>
          </p:nvSpPr>
          <p:spPr>
            <a:xfrm>
              <a:off x="5678625" y="651800"/>
              <a:ext cx="14125" cy="27850"/>
            </a:xfrm>
            <a:custGeom>
              <a:avLst/>
              <a:gdLst/>
              <a:ahLst/>
              <a:cxnLst/>
              <a:rect l="l" t="t" r="r" b="b"/>
              <a:pathLst>
                <a:path w="565" h="1114" fill="none" extrusionOk="0">
                  <a:moveTo>
                    <a:pt x="0" y="1113"/>
                  </a:moveTo>
                  <a:lnTo>
                    <a:pt x="565"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3"/>
            <p:cNvSpPr/>
            <p:nvPr/>
          </p:nvSpPr>
          <p:spPr>
            <a:xfrm>
              <a:off x="5732200" y="596550"/>
              <a:ext cx="7075" cy="6675"/>
            </a:xfrm>
            <a:custGeom>
              <a:avLst/>
              <a:gdLst/>
              <a:ahLst/>
              <a:cxnLst/>
              <a:rect l="l" t="t" r="r" b="b"/>
              <a:pathLst>
                <a:path w="283" h="267" extrusionOk="0">
                  <a:moveTo>
                    <a:pt x="150" y="1"/>
                  </a:moveTo>
                  <a:cubicBezTo>
                    <a:pt x="0" y="1"/>
                    <a:pt x="0" y="67"/>
                    <a:pt x="0" y="134"/>
                  </a:cubicBezTo>
                  <a:cubicBezTo>
                    <a:pt x="0" y="200"/>
                    <a:pt x="0" y="267"/>
                    <a:pt x="150" y="267"/>
                  </a:cubicBezTo>
                  <a:cubicBezTo>
                    <a:pt x="216" y="267"/>
                    <a:pt x="283" y="200"/>
                    <a:pt x="283" y="134"/>
                  </a:cubicBezTo>
                  <a:cubicBezTo>
                    <a:pt x="283" y="67"/>
                    <a:pt x="216" y="1"/>
                    <a:pt x="15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3"/>
            <p:cNvSpPr/>
            <p:nvPr/>
          </p:nvSpPr>
          <p:spPr>
            <a:xfrm>
              <a:off x="5732200" y="539250"/>
              <a:ext cx="7075" cy="7075"/>
            </a:xfrm>
            <a:custGeom>
              <a:avLst/>
              <a:gdLst/>
              <a:ahLst/>
              <a:cxnLst/>
              <a:rect l="l" t="t" r="r" b="b"/>
              <a:pathLst>
                <a:path w="283" h="283" extrusionOk="0">
                  <a:moveTo>
                    <a:pt x="150" y="0"/>
                  </a:moveTo>
                  <a:cubicBezTo>
                    <a:pt x="0" y="0"/>
                    <a:pt x="0" y="66"/>
                    <a:pt x="0" y="133"/>
                  </a:cubicBezTo>
                  <a:cubicBezTo>
                    <a:pt x="0" y="216"/>
                    <a:pt x="0" y="282"/>
                    <a:pt x="150" y="282"/>
                  </a:cubicBezTo>
                  <a:cubicBezTo>
                    <a:pt x="216" y="282"/>
                    <a:pt x="283" y="216"/>
                    <a:pt x="283" y="133"/>
                  </a:cubicBezTo>
                  <a:cubicBezTo>
                    <a:pt x="283" y="66"/>
                    <a:pt x="216" y="0"/>
                    <a:pt x="15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3"/>
            <p:cNvSpPr/>
            <p:nvPr/>
          </p:nvSpPr>
          <p:spPr>
            <a:xfrm>
              <a:off x="5732200" y="567075"/>
              <a:ext cx="7075" cy="8750"/>
            </a:xfrm>
            <a:custGeom>
              <a:avLst/>
              <a:gdLst/>
              <a:ahLst/>
              <a:cxnLst/>
              <a:rect l="l" t="t" r="r" b="b"/>
              <a:pathLst>
                <a:path w="283" h="350" extrusionOk="0">
                  <a:moveTo>
                    <a:pt x="150" y="0"/>
                  </a:moveTo>
                  <a:cubicBezTo>
                    <a:pt x="0" y="0"/>
                    <a:pt x="0" y="67"/>
                    <a:pt x="0" y="200"/>
                  </a:cubicBezTo>
                  <a:cubicBezTo>
                    <a:pt x="0" y="266"/>
                    <a:pt x="0" y="349"/>
                    <a:pt x="150" y="349"/>
                  </a:cubicBezTo>
                  <a:cubicBezTo>
                    <a:pt x="216" y="349"/>
                    <a:pt x="283" y="266"/>
                    <a:pt x="283" y="200"/>
                  </a:cubicBezTo>
                  <a:cubicBezTo>
                    <a:pt x="283" y="67"/>
                    <a:pt x="216" y="0"/>
                    <a:pt x="15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13"/>
          <p:cNvGrpSpPr/>
          <p:nvPr/>
        </p:nvGrpSpPr>
        <p:grpSpPr>
          <a:xfrm rot="-2699733" flipH="1">
            <a:off x="7409651" y="380913"/>
            <a:ext cx="1693616" cy="1813655"/>
            <a:chOff x="1904375" y="4130325"/>
            <a:chExt cx="930800" cy="996850"/>
          </a:xfrm>
        </p:grpSpPr>
        <p:sp>
          <p:nvSpPr>
            <p:cNvPr id="1524" name="Google Shape;1524;p13"/>
            <p:cNvSpPr/>
            <p:nvPr/>
          </p:nvSpPr>
          <p:spPr>
            <a:xfrm>
              <a:off x="2591350" y="4703075"/>
              <a:ext cx="84750" cy="84750"/>
            </a:xfrm>
            <a:custGeom>
              <a:avLst/>
              <a:gdLst/>
              <a:ahLst/>
              <a:cxnLst/>
              <a:rect l="l" t="t" r="r" b="b"/>
              <a:pathLst>
                <a:path w="3390" h="3390" extrusionOk="0">
                  <a:moveTo>
                    <a:pt x="1380" y="0"/>
                  </a:moveTo>
                  <a:lnTo>
                    <a:pt x="1180" y="964"/>
                  </a:lnTo>
                  <a:lnTo>
                    <a:pt x="134" y="831"/>
                  </a:lnTo>
                  <a:lnTo>
                    <a:pt x="765" y="1662"/>
                  </a:lnTo>
                  <a:lnTo>
                    <a:pt x="1" y="2360"/>
                  </a:lnTo>
                  <a:lnTo>
                    <a:pt x="1031" y="2360"/>
                  </a:lnTo>
                  <a:lnTo>
                    <a:pt x="1180" y="3390"/>
                  </a:lnTo>
                  <a:lnTo>
                    <a:pt x="1795" y="2625"/>
                  </a:lnTo>
                  <a:lnTo>
                    <a:pt x="2692" y="3190"/>
                  </a:lnTo>
                  <a:lnTo>
                    <a:pt x="2426" y="2144"/>
                  </a:lnTo>
                  <a:lnTo>
                    <a:pt x="3390" y="1878"/>
                  </a:lnTo>
                  <a:lnTo>
                    <a:pt x="2493" y="1379"/>
                  </a:lnTo>
                  <a:lnTo>
                    <a:pt x="2842" y="416"/>
                  </a:lnTo>
                  <a:lnTo>
                    <a:pt x="1944" y="898"/>
                  </a:lnTo>
                  <a:lnTo>
                    <a:pt x="1380"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3"/>
            <p:cNvSpPr/>
            <p:nvPr/>
          </p:nvSpPr>
          <p:spPr>
            <a:xfrm>
              <a:off x="2428525" y="4772425"/>
              <a:ext cx="43225" cy="44900"/>
            </a:xfrm>
            <a:custGeom>
              <a:avLst/>
              <a:gdLst/>
              <a:ahLst/>
              <a:cxnLst/>
              <a:rect l="l" t="t" r="r" b="b"/>
              <a:pathLst>
                <a:path w="1729" h="1796" extrusionOk="0">
                  <a:moveTo>
                    <a:pt x="483" y="1"/>
                  </a:moveTo>
                  <a:lnTo>
                    <a:pt x="483" y="549"/>
                  </a:lnTo>
                  <a:lnTo>
                    <a:pt x="1" y="616"/>
                  </a:lnTo>
                  <a:lnTo>
                    <a:pt x="416" y="965"/>
                  </a:lnTo>
                  <a:lnTo>
                    <a:pt x="67" y="1380"/>
                  </a:lnTo>
                  <a:lnTo>
                    <a:pt x="632" y="1247"/>
                  </a:lnTo>
                  <a:lnTo>
                    <a:pt x="765" y="1795"/>
                  </a:lnTo>
                  <a:lnTo>
                    <a:pt x="1048" y="1313"/>
                  </a:lnTo>
                  <a:lnTo>
                    <a:pt x="1529" y="1513"/>
                  </a:lnTo>
                  <a:lnTo>
                    <a:pt x="1313" y="1031"/>
                  </a:lnTo>
                  <a:lnTo>
                    <a:pt x="1729" y="765"/>
                  </a:lnTo>
                  <a:lnTo>
                    <a:pt x="1247" y="616"/>
                  </a:lnTo>
                  <a:lnTo>
                    <a:pt x="1313" y="67"/>
                  </a:lnTo>
                  <a:lnTo>
                    <a:pt x="898" y="416"/>
                  </a:lnTo>
                  <a:lnTo>
                    <a:pt x="48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3"/>
            <p:cNvSpPr/>
            <p:nvPr/>
          </p:nvSpPr>
          <p:spPr>
            <a:xfrm>
              <a:off x="2790300" y="5040750"/>
              <a:ext cx="44875" cy="43225"/>
            </a:xfrm>
            <a:custGeom>
              <a:avLst/>
              <a:gdLst/>
              <a:ahLst/>
              <a:cxnLst/>
              <a:rect l="l" t="t" r="r" b="b"/>
              <a:pathLst>
                <a:path w="1795" h="1729" extrusionOk="0">
                  <a:moveTo>
                    <a:pt x="549" y="1"/>
                  </a:moveTo>
                  <a:lnTo>
                    <a:pt x="549" y="482"/>
                  </a:lnTo>
                  <a:lnTo>
                    <a:pt x="1" y="549"/>
                  </a:lnTo>
                  <a:lnTo>
                    <a:pt x="416" y="898"/>
                  </a:lnTo>
                  <a:lnTo>
                    <a:pt x="134" y="1313"/>
                  </a:lnTo>
                  <a:lnTo>
                    <a:pt x="134" y="1313"/>
                  </a:lnTo>
                  <a:lnTo>
                    <a:pt x="698" y="1247"/>
                  </a:lnTo>
                  <a:lnTo>
                    <a:pt x="831" y="1728"/>
                  </a:lnTo>
                  <a:lnTo>
                    <a:pt x="1047" y="1247"/>
                  </a:lnTo>
                  <a:lnTo>
                    <a:pt x="1596" y="1446"/>
                  </a:lnTo>
                  <a:lnTo>
                    <a:pt x="1313" y="964"/>
                  </a:lnTo>
                  <a:lnTo>
                    <a:pt x="1795" y="682"/>
                  </a:lnTo>
                  <a:lnTo>
                    <a:pt x="1247" y="549"/>
                  </a:lnTo>
                  <a:lnTo>
                    <a:pt x="1313" y="1"/>
                  </a:lnTo>
                  <a:lnTo>
                    <a:pt x="898" y="333"/>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3"/>
            <p:cNvSpPr/>
            <p:nvPr/>
          </p:nvSpPr>
          <p:spPr>
            <a:xfrm>
              <a:off x="2700175" y="4905775"/>
              <a:ext cx="45300" cy="43200"/>
            </a:xfrm>
            <a:custGeom>
              <a:avLst/>
              <a:gdLst/>
              <a:ahLst/>
              <a:cxnLst/>
              <a:rect l="l" t="t" r="r" b="b"/>
              <a:pathLst>
                <a:path w="1812" h="1728" extrusionOk="0">
                  <a:moveTo>
                    <a:pt x="565" y="0"/>
                  </a:moveTo>
                  <a:lnTo>
                    <a:pt x="565" y="548"/>
                  </a:lnTo>
                  <a:lnTo>
                    <a:pt x="0" y="548"/>
                  </a:lnTo>
                  <a:lnTo>
                    <a:pt x="499" y="897"/>
                  </a:lnTo>
                  <a:lnTo>
                    <a:pt x="150" y="1379"/>
                  </a:lnTo>
                  <a:lnTo>
                    <a:pt x="698" y="1246"/>
                  </a:lnTo>
                  <a:lnTo>
                    <a:pt x="831" y="1728"/>
                  </a:lnTo>
                  <a:lnTo>
                    <a:pt x="1047" y="1246"/>
                  </a:lnTo>
                  <a:lnTo>
                    <a:pt x="1595" y="1445"/>
                  </a:lnTo>
                  <a:lnTo>
                    <a:pt x="1330" y="964"/>
                  </a:lnTo>
                  <a:lnTo>
                    <a:pt x="1811" y="681"/>
                  </a:lnTo>
                  <a:lnTo>
                    <a:pt x="1246" y="548"/>
                  </a:lnTo>
                  <a:lnTo>
                    <a:pt x="1396" y="66"/>
                  </a:lnTo>
                  <a:lnTo>
                    <a:pt x="914" y="415"/>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3"/>
            <p:cNvSpPr/>
            <p:nvPr/>
          </p:nvSpPr>
          <p:spPr>
            <a:xfrm>
              <a:off x="2593025" y="5082275"/>
              <a:ext cx="43200" cy="44900"/>
            </a:xfrm>
            <a:custGeom>
              <a:avLst/>
              <a:gdLst/>
              <a:ahLst/>
              <a:cxnLst/>
              <a:rect l="l" t="t" r="r" b="b"/>
              <a:pathLst>
                <a:path w="1728" h="1796" extrusionOk="0">
                  <a:moveTo>
                    <a:pt x="482" y="1"/>
                  </a:moveTo>
                  <a:lnTo>
                    <a:pt x="482" y="549"/>
                  </a:lnTo>
                  <a:lnTo>
                    <a:pt x="0" y="616"/>
                  </a:lnTo>
                  <a:lnTo>
                    <a:pt x="415" y="964"/>
                  </a:lnTo>
                  <a:lnTo>
                    <a:pt x="67" y="1380"/>
                  </a:lnTo>
                  <a:lnTo>
                    <a:pt x="67" y="1380"/>
                  </a:lnTo>
                  <a:lnTo>
                    <a:pt x="631" y="1247"/>
                  </a:lnTo>
                  <a:lnTo>
                    <a:pt x="764" y="1795"/>
                  </a:lnTo>
                  <a:lnTo>
                    <a:pt x="1047" y="1313"/>
                  </a:lnTo>
                  <a:lnTo>
                    <a:pt x="1529" y="1446"/>
                  </a:lnTo>
                  <a:lnTo>
                    <a:pt x="1529" y="1446"/>
                  </a:lnTo>
                  <a:lnTo>
                    <a:pt x="1246" y="964"/>
                  </a:lnTo>
                  <a:lnTo>
                    <a:pt x="1728" y="749"/>
                  </a:lnTo>
                  <a:lnTo>
                    <a:pt x="1246" y="616"/>
                  </a:lnTo>
                  <a:lnTo>
                    <a:pt x="1313" y="67"/>
                  </a:lnTo>
                  <a:lnTo>
                    <a:pt x="897" y="416"/>
                  </a:lnTo>
                  <a:lnTo>
                    <a:pt x="48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3"/>
            <p:cNvSpPr/>
            <p:nvPr/>
          </p:nvSpPr>
          <p:spPr>
            <a:xfrm>
              <a:off x="2520325" y="5047400"/>
              <a:ext cx="43225" cy="43225"/>
            </a:xfrm>
            <a:custGeom>
              <a:avLst/>
              <a:gdLst/>
              <a:ahLst/>
              <a:cxnLst/>
              <a:rect l="l" t="t" r="r" b="b"/>
              <a:pathLst>
                <a:path w="1729" h="1729" extrusionOk="0">
                  <a:moveTo>
                    <a:pt x="482" y="0"/>
                  </a:moveTo>
                  <a:lnTo>
                    <a:pt x="482" y="565"/>
                  </a:lnTo>
                  <a:lnTo>
                    <a:pt x="1" y="565"/>
                  </a:lnTo>
                  <a:lnTo>
                    <a:pt x="416" y="897"/>
                  </a:lnTo>
                  <a:lnTo>
                    <a:pt x="67" y="1396"/>
                  </a:lnTo>
                  <a:lnTo>
                    <a:pt x="632" y="1246"/>
                  </a:lnTo>
                  <a:lnTo>
                    <a:pt x="765" y="1728"/>
                  </a:lnTo>
                  <a:lnTo>
                    <a:pt x="1047" y="1246"/>
                  </a:lnTo>
                  <a:lnTo>
                    <a:pt x="1529" y="1462"/>
                  </a:lnTo>
                  <a:lnTo>
                    <a:pt x="1247" y="981"/>
                  </a:lnTo>
                  <a:lnTo>
                    <a:pt x="1728" y="698"/>
                  </a:lnTo>
                  <a:lnTo>
                    <a:pt x="1247" y="565"/>
                  </a:lnTo>
                  <a:lnTo>
                    <a:pt x="1313" y="67"/>
                  </a:lnTo>
                  <a:lnTo>
                    <a:pt x="898" y="416"/>
                  </a:lnTo>
                  <a:lnTo>
                    <a:pt x="48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3"/>
            <p:cNvSpPr/>
            <p:nvPr/>
          </p:nvSpPr>
          <p:spPr>
            <a:xfrm>
              <a:off x="2582625" y="4888325"/>
              <a:ext cx="44900" cy="44875"/>
            </a:xfrm>
            <a:custGeom>
              <a:avLst/>
              <a:gdLst/>
              <a:ahLst/>
              <a:cxnLst/>
              <a:rect l="l" t="t" r="r" b="b"/>
              <a:pathLst>
                <a:path w="1796" h="1795" extrusionOk="0">
                  <a:moveTo>
                    <a:pt x="549" y="0"/>
                  </a:moveTo>
                  <a:lnTo>
                    <a:pt x="549" y="548"/>
                  </a:lnTo>
                  <a:lnTo>
                    <a:pt x="1" y="615"/>
                  </a:lnTo>
                  <a:lnTo>
                    <a:pt x="416" y="964"/>
                  </a:lnTo>
                  <a:lnTo>
                    <a:pt x="134" y="1379"/>
                  </a:lnTo>
                  <a:lnTo>
                    <a:pt x="134" y="1379"/>
                  </a:lnTo>
                  <a:lnTo>
                    <a:pt x="698" y="1246"/>
                  </a:lnTo>
                  <a:lnTo>
                    <a:pt x="831" y="1795"/>
                  </a:lnTo>
                  <a:lnTo>
                    <a:pt x="1047" y="1313"/>
                  </a:lnTo>
                  <a:lnTo>
                    <a:pt x="1529" y="1446"/>
                  </a:lnTo>
                  <a:lnTo>
                    <a:pt x="1313" y="1030"/>
                  </a:lnTo>
                  <a:lnTo>
                    <a:pt x="1795" y="764"/>
                  </a:lnTo>
                  <a:lnTo>
                    <a:pt x="1247" y="615"/>
                  </a:lnTo>
                  <a:lnTo>
                    <a:pt x="1313" y="67"/>
                  </a:lnTo>
                  <a:lnTo>
                    <a:pt x="1313" y="67"/>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3"/>
            <p:cNvSpPr/>
            <p:nvPr/>
          </p:nvSpPr>
          <p:spPr>
            <a:xfrm>
              <a:off x="2506625" y="4720525"/>
              <a:ext cx="43225" cy="43225"/>
            </a:xfrm>
            <a:custGeom>
              <a:avLst/>
              <a:gdLst/>
              <a:ahLst/>
              <a:cxnLst/>
              <a:rect l="l" t="t" r="r" b="b"/>
              <a:pathLst>
                <a:path w="1729" h="1729" extrusionOk="0">
                  <a:moveTo>
                    <a:pt x="482" y="0"/>
                  </a:moveTo>
                  <a:lnTo>
                    <a:pt x="482" y="549"/>
                  </a:lnTo>
                  <a:lnTo>
                    <a:pt x="0" y="549"/>
                  </a:lnTo>
                  <a:lnTo>
                    <a:pt x="416" y="897"/>
                  </a:lnTo>
                  <a:lnTo>
                    <a:pt x="67" y="1379"/>
                  </a:lnTo>
                  <a:lnTo>
                    <a:pt x="615" y="1246"/>
                  </a:lnTo>
                  <a:lnTo>
                    <a:pt x="765" y="1728"/>
                  </a:lnTo>
                  <a:lnTo>
                    <a:pt x="1030" y="1246"/>
                  </a:lnTo>
                  <a:lnTo>
                    <a:pt x="1512" y="1446"/>
                  </a:lnTo>
                  <a:lnTo>
                    <a:pt x="1313" y="964"/>
                  </a:lnTo>
                  <a:lnTo>
                    <a:pt x="1728" y="681"/>
                  </a:lnTo>
                  <a:lnTo>
                    <a:pt x="1246" y="549"/>
                  </a:lnTo>
                  <a:lnTo>
                    <a:pt x="1313" y="67"/>
                  </a:lnTo>
                  <a:lnTo>
                    <a:pt x="1313" y="67"/>
                  </a:lnTo>
                  <a:lnTo>
                    <a:pt x="898" y="416"/>
                  </a:lnTo>
                  <a:lnTo>
                    <a:pt x="48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3"/>
            <p:cNvSpPr/>
            <p:nvPr/>
          </p:nvSpPr>
          <p:spPr>
            <a:xfrm>
              <a:off x="2440575" y="4661550"/>
              <a:ext cx="45300" cy="43200"/>
            </a:xfrm>
            <a:custGeom>
              <a:avLst/>
              <a:gdLst/>
              <a:ahLst/>
              <a:cxnLst/>
              <a:rect l="l" t="t" r="r" b="b"/>
              <a:pathLst>
                <a:path w="1812" h="1728" extrusionOk="0">
                  <a:moveTo>
                    <a:pt x="566" y="0"/>
                  </a:moveTo>
                  <a:lnTo>
                    <a:pt x="566" y="548"/>
                  </a:lnTo>
                  <a:lnTo>
                    <a:pt x="1" y="548"/>
                  </a:lnTo>
                  <a:lnTo>
                    <a:pt x="499" y="897"/>
                  </a:lnTo>
                  <a:lnTo>
                    <a:pt x="150" y="1379"/>
                  </a:lnTo>
                  <a:lnTo>
                    <a:pt x="150" y="1379"/>
                  </a:lnTo>
                  <a:lnTo>
                    <a:pt x="699" y="1246"/>
                  </a:lnTo>
                  <a:lnTo>
                    <a:pt x="831" y="1728"/>
                  </a:lnTo>
                  <a:lnTo>
                    <a:pt x="1047" y="1246"/>
                  </a:lnTo>
                  <a:lnTo>
                    <a:pt x="1596" y="1462"/>
                  </a:lnTo>
                  <a:lnTo>
                    <a:pt x="1330" y="964"/>
                  </a:lnTo>
                  <a:lnTo>
                    <a:pt x="1812" y="698"/>
                  </a:lnTo>
                  <a:lnTo>
                    <a:pt x="1247" y="631"/>
                  </a:lnTo>
                  <a:lnTo>
                    <a:pt x="1396" y="67"/>
                  </a:lnTo>
                  <a:lnTo>
                    <a:pt x="915" y="415"/>
                  </a:lnTo>
                  <a:lnTo>
                    <a:pt x="56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3"/>
            <p:cNvSpPr/>
            <p:nvPr/>
          </p:nvSpPr>
          <p:spPr>
            <a:xfrm>
              <a:off x="2485850" y="4703075"/>
              <a:ext cx="22450" cy="22450"/>
            </a:xfrm>
            <a:custGeom>
              <a:avLst/>
              <a:gdLst/>
              <a:ahLst/>
              <a:cxnLst/>
              <a:rect l="l" t="t" r="r" b="b"/>
              <a:pathLst>
                <a:path w="898" h="898" fill="none" extrusionOk="0">
                  <a:moveTo>
                    <a:pt x="1" y="0"/>
                  </a:moveTo>
                  <a:lnTo>
                    <a:pt x="898" y="898"/>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3"/>
            <p:cNvSpPr/>
            <p:nvPr/>
          </p:nvSpPr>
          <p:spPr>
            <a:xfrm>
              <a:off x="2470075" y="4758325"/>
              <a:ext cx="29500" cy="22850"/>
            </a:xfrm>
            <a:custGeom>
              <a:avLst/>
              <a:gdLst/>
              <a:ahLst/>
              <a:cxnLst/>
              <a:rect l="l" t="t" r="r" b="b"/>
              <a:pathLst>
                <a:path w="1180" h="914" fill="none" extrusionOk="0">
                  <a:moveTo>
                    <a:pt x="1180" y="0"/>
                  </a:moveTo>
                  <a:lnTo>
                    <a:pt x="0" y="914"/>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3"/>
            <p:cNvSpPr/>
            <p:nvPr/>
          </p:nvSpPr>
          <p:spPr>
            <a:xfrm>
              <a:off x="2556875" y="4742950"/>
              <a:ext cx="37825" cy="3350"/>
            </a:xfrm>
            <a:custGeom>
              <a:avLst/>
              <a:gdLst/>
              <a:ahLst/>
              <a:cxnLst/>
              <a:rect l="l" t="t" r="r" b="b"/>
              <a:pathLst>
                <a:path w="1513" h="134" fill="none" extrusionOk="0">
                  <a:moveTo>
                    <a:pt x="1" y="133"/>
                  </a:moveTo>
                  <a:lnTo>
                    <a:pt x="1513"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3"/>
            <p:cNvSpPr/>
            <p:nvPr/>
          </p:nvSpPr>
          <p:spPr>
            <a:xfrm>
              <a:off x="2664050" y="4768700"/>
              <a:ext cx="59000" cy="128375"/>
            </a:xfrm>
            <a:custGeom>
              <a:avLst/>
              <a:gdLst/>
              <a:ahLst/>
              <a:cxnLst/>
              <a:rect l="l" t="t" r="r" b="b"/>
              <a:pathLst>
                <a:path w="2360" h="5135" fill="none" extrusionOk="0">
                  <a:moveTo>
                    <a:pt x="0" y="0"/>
                  </a:moveTo>
                  <a:lnTo>
                    <a:pt x="2359" y="5134"/>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3"/>
            <p:cNvSpPr/>
            <p:nvPr/>
          </p:nvSpPr>
          <p:spPr>
            <a:xfrm>
              <a:off x="2636200" y="4910750"/>
              <a:ext cx="57350" cy="10400"/>
            </a:xfrm>
            <a:custGeom>
              <a:avLst/>
              <a:gdLst/>
              <a:ahLst/>
              <a:cxnLst/>
              <a:rect l="l" t="t" r="r" b="b"/>
              <a:pathLst>
                <a:path w="2294" h="416" fill="none" extrusionOk="0">
                  <a:moveTo>
                    <a:pt x="1" y="0"/>
                  </a:moveTo>
                  <a:lnTo>
                    <a:pt x="2294" y="416"/>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3"/>
            <p:cNvSpPr/>
            <p:nvPr/>
          </p:nvSpPr>
          <p:spPr>
            <a:xfrm>
              <a:off x="2563525" y="4943550"/>
              <a:ext cx="136675" cy="109275"/>
            </a:xfrm>
            <a:custGeom>
              <a:avLst/>
              <a:gdLst/>
              <a:ahLst/>
              <a:cxnLst/>
              <a:rect l="l" t="t" r="r" b="b"/>
              <a:pathLst>
                <a:path w="5467" h="4371" fill="none" extrusionOk="0">
                  <a:moveTo>
                    <a:pt x="5466" y="1"/>
                  </a:moveTo>
                  <a:lnTo>
                    <a:pt x="0" y="437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3"/>
            <p:cNvSpPr/>
            <p:nvPr/>
          </p:nvSpPr>
          <p:spPr>
            <a:xfrm>
              <a:off x="2624175" y="4952275"/>
              <a:ext cx="88475" cy="121300"/>
            </a:xfrm>
            <a:custGeom>
              <a:avLst/>
              <a:gdLst/>
              <a:ahLst/>
              <a:cxnLst/>
              <a:rect l="l" t="t" r="r" b="b"/>
              <a:pathLst>
                <a:path w="3539" h="4852" fill="none" extrusionOk="0">
                  <a:moveTo>
                    <a:pt x="3539" y="1"/>
                  </a:moveTo>
                  <a:lnTo>
                    <a:pt x="0" y="4852"/>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3"/>
            <p:cNvSpPr/>
            <p:nvPr/>
          </p:nvSpPr>
          <p:spPr>
            <a:xfrm>
              <a:off x="2565175" y="5082275"/>
              <a:ext cx="22875" cy="13750"/>
            </a:xfrm>
            <a:custGeom>
              <a:avLst/>
              <a:gdLst/>
              <a:ahLst/>
              <a:cxnLst/>
              <a:rect l="l" t="t" r="r" b="b"/>
              <a:pathLst>
                <a:path w="915" h="550" fill="none" extrusionOk="0">
                  <a:moveTo>
                    <a:pt x="1" y="1"/>
                  </a:moveTo>
                  <a:lnTo>
                    <a:pt x="915" y="54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3"/>
            <p:cNvSpPr/>
            <p:nvPr/>
          </p:nvSpPr>
          <p:spPr>
            <a:xfrm>
              <a:off x="2743775" y="4945225"/>
              <a:ext cx="53625" cy="88500"/>
            </a:xfrm>
            <a:custGeom>
              <a:avLst/>
              <a:gdLst/>
              <a:ahLst/>
              <a:cxnLst/>
              <a:rect l="l" t="t" r="r" b="b"/>
              <a:pathLst>
                <a:path w="2145" h="3540" fill="none" extrusionOk="0">
                  <a:moveTo>
                    <a:pt x="1" y="0"/>
                  </a:moveTo>
                  <a:lnTo>
                    <a:pt x="2144" y="353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3"/>
            <p:cNvSpPr/>
            <p:nvPr/>
          </p:nvSpPr>
          <p:spPr>
            <a:xfrm>
              <a:off x="1904375" y="4286075"/>
              <a:ext cx="84750" cy="84750"/>
            </a:xfrm>
            <a:custGeom>
              <a:avLst/>
              <a:gdLst/>
              <a:ahLst/>
              <a:cxnLst/>
              <a:rect l="l" t="t" r="r" b="b"/>
              <a:pathLst>
                <a:path w="3390" h="3390" extrusionOk="0">
                  <a:moveTo>
                    <a:pt x="1446" y="0"/>
                  </a:moveTo>
                  <a:lnTo>
                    <a:pt x="1180" y="964"/>
                  </a:lnTo>
                  <a:lnTo>
                    <a:pt x="133" y="831"/>
                  </a:lnTo>
                  <a:lnTo>
                    <a:pt x="765" y="1662"/>
                  </a:lnTo>
                  <a:lnTo>
                    <a:pt x="0" y="2359"/>
                  </a:lnTo>
                  <a:lnTo>
                    <a:pt x="1030" y="2359"/>
                  </a:lnTo>
                  <a:lnTo>
                    <a:pt x="1030" y="3389"/>
                  </a:lnTo>
                  <a:lnTo>
                    <a:pt x="1728" y="2625"/>
                  </a:lnTo>
                  <a:lnTo>
                    <a:pt x="2559" y="3257"/>
                  </a:lnTo>
                  <a:lnTo>
                    <a:pt x="2426" y="2210"/>
                  </a:lnTo>
                  <a:lnTo>
                    <a:pt x="3390" y="1944"/>
                  </a:lnTo>
                  <a:lnTo>
                    <a:pt x="2492" y="1446"/>
                  </a:lnTo>
                  <a:lnTo>
                    <a:pt x="2908" y="482"/>
                  </a:lnTo>
                  <a:lnTo>
                    <a:pt x="2908" y="482"/>
                  </a:lnTo>
                  <a:lnTo>
                    <a:pt x="1928" y="897"/>
                  </a:lnTo>
                  <a:lnTo>
                    <a:pt x="144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3"/>
            <p:cNvSpPr/>
            <p:nvPr/>
          </p:nvSpPr>
          <p:spPr>
            <a:xfrm>
              <a:off x="2318050" y="4130325"/>
              <a:ext cx="86425" cy="86400"/>
            </a:xfrm>
            <a:custGeom>
              <a:avLst/>
              <a:gdLst/>
              <a:ahLst/>
              <a:cxnLst/>
              <a:rect l="l" t="t" r="r" b="b"/>
              <a:pathLst>
                <a:path w="3457" h="3456" extrusionOk="0">
                  <a:moveTo>
                    <a:pt x="1513" y="0"/>
                  </a:moveTo>
                  <a:lnTo>
                    <a:pt x="1247" y="1030"/>
                  </a:lnTo>
                  <a:lnTo>
                    <a:pt x="200" y="831"/>
                  </a:lnTo>
                  <a:lnTo>
                    <a:pt x="831" y="1661"/>
                  </a:lnTo>
                  <a:lnTo>
                    <a:pt x="1" y="2359"/>
                  </a:lnTo>
                  <a:lnTo>
                    <a:pt x="1097" y="2426"/>
                  </a:lnTo>
                  <a:lnTo>
                    <a:pt x="1097" y="3456"/>
                  </a:lnTo>
                  <a:lnTo>
                    <a:pt x="1795" y="2625"/>
                  </a:lnTo>
                  <a:lnTo>
                    <a:pt x="2626" y="3256"/>
                  </a:lnTo>
                  <a:lnTo>
                    <a:pt x="2410" y="2210"/>
                  </a:lnTo>
                  <a:lnTo>
                    <a:pt x="3456" y="1944"/>
                  </a:lnTo>
                  <a:lnTo>
                    <a:pt x="2559" y="1445"/>
                  </a:lnTo>
                  <a:lnTo>
                    <a:pt x="2975" y="482"/>
                  </a:lnTo>
                  <a:lnTo>
                    <a:pt x="1994" y="897"/>
                  </a:lnTo>
                  <a:lnTo>
                    <a:pt x="151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3"/>
            <p:cNvSpPr/>
            <p:nvPr/>
          </p:nvSpPr>
          <p:spPr>
            <a:xfrm>
              <a:off x="2425225" y="4225425"/>
              <a:ext cx="44875" cy="44875"/>
            </a:xfrm>
            <a:custGeom>
              <a:avLst/>
              <a:gdLst/>
              <a:ahLst/>
              <a:cxnLst/>
              <a:rect l="l" t="t" r="r" b="b"/>
              <a:pathLst>
                <a:path w="1795" h="1795" extrusionOk="0">
                  <a:moveTo>
                    <a:pt x="548" y="1"/>
                  </a:moveTo>
                  <a:lnTo>
                    <a:pt x="548" y="549"/>
                  </a:lnTo>
                  <a:lnTo>
                    <a:pt x="0" y="549"/>
                  </a:lnTo>
                  <a:lnTo>
                    <a:pt x="415" y="898"/>
                  </a:lnTo>
                  <a:lnTo>
                    <a:pt x="67" y="1380"/>
                  </a:lnTo>
                  <a:lnTo>
                    <a:pt x="67" y="1380"/>
                  </a:lnTo>
                  <a:lnTo>
                    <a:pt x="615" y="1247"/>
                  </a:lnTo>
                  <a:lnTo>
                    <a:pt x="764" y="1795"/>
                  </a:lnTo>
                  <a:lnTo>
                    <a:pt x="1030" y="1313"/>
                  </a:lnTo>
                  <a:lnTo>
                    <a:pt x="1529" y="1529"/>
                  </a:lnTo>
                  <a:lnTo>
                    <a:pt x="1529" y="1529"/>
                  </a:lnTo>
                  <a:lnTo>
                    <a:pt x="1313" y="1047"/>
                  </a:lnTo>
                  <a:lnTo>
                    <a:pt x="1794" y="765"/>
                  </a:lnTo>
                  <a:lnTo>
                    <a:pt x="1246" y="632"/>
                  </a:lnTo>
                  <a:lnTo>
                    <a:pt x="1379" y="67"/>
                  </a:lnTo>
                  <a:lnTo>
                    <a:pt x="897" y="416"/>
                  </a:lnTo>
                  <a:lnTo>
                    <a:pt x="54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3"/>
            <p:cNvSpPr/>
            <p:nvPr/>
          </p:nvSpPr>
          <p:spPr>
            <a:xfrm>
              <a:off x="2343800" y="4296450"/>
              <a:ext cx="44900" cy="43225"/>
            </a:xfrm>
            <a:custGeom>
              <a:avLst/>
              <a:gdLst/>
              <a:ahLst/>
              <a:cxnLst/>
              <a:rect l="l" t="t" r="r" b="b"/>
              <a:pathLst>
                <a:path w="1796" h="1729" extrusionOk="0">
                  <a:moveTo>
                    <a:pt x="632" y="1"/>
                  </a:moveTo>
                  <a:lnTo>
                    <a:pt x="549" y="549"/>
                  </a:lnTo>
                  <a:lnTo>
                    <a:pt x="1" y="549"/>
                  </a:lnTo>
                  <a:lnTo>
                    <a:pt x="416" y="898"/>
                  </a:lnTo>
                  <a:lnTo>
                    <a:pt x="134" y="1313"/>
                  </a:lnTo>
                  <a:lnTo>
                    <a:pt x="134" y="1313"/>
                  </a:lnTo>
                  <a:lnTo>
                    <a:pt x="632" y="1247"/>
                  </a:lnTo>
                  <a:lnTo>
                    <a:pt x="765" y="1728"/>
                  </a:lnTo>
                  <a:lnTo>
                    <a:pt x="1047" y="1247"/>
                  </a:lnTo>
                  <a:lnTo>
                    <a:pt x="1529" y="1529"/>
                  </a:lnTo>
                  <a:lnTo>
                    <a:pt x="1529" y="1529"/>
                  </a:lnTo>
                  <a:lnTo>
                    <a:pt x="1313" y="964"/>
                  </a:lnTo>
                  <a:lnTo>
                    <a:pt x="1795" y="765"/>
                  </a:lnTo>
                  <a:lnTo>
                    <a:pt x="1247" y="615"/>
                  </a:lnTo>
                  <a:lnTo>
                    <a:pt x="1380" y="67"/>
                  </a:lnTo>
                  <a:lnTo>
                    <a:pt x="964" y="416"/>
                  </a:lnTo>
                  <a:lnTo>
                    <a:pt x="63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3"/>
            <p:cNvSpPr/>
            <p:nvPr/>
          </p:nvSpPr>
          <p:spPr>
            <a:xfrm>
              <a:off x="2238300" y="4239125"/>
              <a:ext cx="43225" cy="43650"/>
            </a:xfrm>
            <a:custGeom>
              <a:avLst/>
              <a:gdLst/>
              <a:ahLst/>
              <a:cxnLst/>
              <a:rect l="l" t="t" r="r" b="b"/>
              <a:pathLst>
                <a:path w="1729" h="1746" extrusionOk="0">
                  <a:moveTo>
                    <a:pt x="549" y="1"/>
                  </a:moveTo>
                  <a:lnTo>
                    <a:pt x="483" y="566"/>
                  </a:lnTo>
                  <a:lnTo>
                    <a:pt x="1" y="566"/>
                  </a:lnTo>
                  <a:lnTo>
                    <a:pt x="350" y="915"/>
                  </a:lnTo>
                  <a:lnTo>
                    <a:pt x="67" y="1330"/>
                  </a:lnTo>
                  <a:lnTo>
                    <a:pt x="616" y="1247"/>
                  </a:lnTo>
                  <a:lnTo>
                    <a:pt x="765" y="1745"/>
                  </a:lnTo>
                  <a:lnTo>
                    <a:pt x="964" y="1247"/>
                  </a:lnTo>
                  <a:lnTo>
                    <a:pt x="1446" y="1529"/>
                  </a:lnTo>
                  <a:lnTo>
                    <a:pt x="1247" y="981"/>
                  </a:lnTo>
                  <a:lnTo>
                    <a:pt x="1729" y="765"/>
                  </a:lnTo>
                  <a:lnTo>
                    <a:pt x="1247" y="632"/>
                  </a:lnTo>
                  <a:lnTo>
                    <a:pt x="1313" y="84"/>
                  </a:lnTo>
                  <a:lnTo>
                    <a:pt x="898"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3"/>
            <p:cNvSpPr/>
            <p:nvPr/>
          </p:nvSpPr>
          <p:spPr>
            <a:xfrm>
              <a:off x="1956300" y="4194275"/>
              <a:ext cx="20775" cy="102200"/>
            </a:xfrm>
            <a:custGeom>
              <a:avLst/>
              <a:gdLst/>
              <a:ahLst/>
              <a:cxnLst/>
              <a:rect l="l" t="t" r="r" b="b"/>
              <a:pathLst>
                <a:path w="831" h="4088" fill="none" extrusionOk="0">
                  <a:moveTo>
                    <a:pt x="831" y="1"/>
                  </a:moveTo>
                  <a:cubicBezTo>
                    <a:pt x="548" y="1380"/>
                    <a:pt x="266" y="2775"/>
                    <a:pt x="0" y="4088"/>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3"/>
            <p:cNvSpPr/>
            <p:nvPr/>
          </p:nvSpPr>
          <p:spPr>
            <a:xfrm>
              <a:off x="1975400" y="4263650"/>
              <a:ext cx="259600" cy="55250"/>
            </a:xfrm>
            <a:custGeom>
              <a:avLst/>
              <a:gdLst/>
              <a:ahLst/>
              <a:cxnLst/>
              <a:rect l="l" t="t" r="r" b="b"/>
              <a:pathLst>
                <a:path w="10384" h="2210" fill="none" extrusionOk="0">
                  <a:moveTo>
                    <a:pt x="0" y="2210"/>
                  </a:moveTo>
                  <a:lnTo>
                    <a:pt x="10384"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3"/>
            <p:cNvSpPr/>
            <p:nvPr/>
          </p:nvSpPr>
          <p:spPr>
            <a:xfrm>
              <a:off x="2281500" y="4195950"/>
              <a:ext cx="55275" cy="53600"/>
            </a:xfrm>
            <a:custGeom>
              <a:avLst/>
              <a:gdLst/>
              <a:ahLst/>
              <a:cxnLst/>
              <a:rect l="l" t="t" r="r" b="b"/>
              <a:pathLst>
                <a:path w="2211" h="2144" fill="none" extrusionOk="0">
                  <a:moveTo>
                    <a:pt x="1" y="2143"/>
                  </a:moveTo>
                  <a:lnTo>
                    <a:pt x="2210"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3"/>
            <p:cNvSpPr/>
            <p:nvPr/>
          </p:nvSpPr>
          <p:spPr>
            <a:xfrm>
              <a:off x="2387000" y="4192625"/>
              <a:ext cx="43225" cy="39900"/>
            </a:xfrm>
            <a:custGeom>
              <a:avLst/>
              <a:gdLst/>
              <a:ahLst/>
              <a:cxnLst/>
              <a:rect l="l" t="t" r="r" b="b"/>
              <a:pathLst>
                <a:path w="1729" h="1596" fill="none" extrusionOk="0">
                  <a:moveTo>
                    <a:pt x="1" y="0"/>
                  </a:moveTo>
                  <a:lnTo>
                    <a:pt x="1728" y="1595"/>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3"/>
            <p:cNvSpPr/>
            <p:nvPr/>
          </p:nvSpPr>
          <p:spPr>
            <a:xfrm>
              <a:off x="2387000" y="4266950"/>
              <a:ext cx="43225" cy="38250"/>
            </a:xfrm>
            <a:custGeom>
              <a:avLst/>
              <a:gdLst/>
              <a:ahLst/>
              <a:cxnLst/>
              <a:rect l="l" t="t" r="r" b="b"/>
              <a:pathLst>
                <a:path w="1729" h="1530" fill="none" extrusionOk="0">
                  <a:moveTo>
                    <a:pt x="1" y="1529"/>
                  </a:moveTo>
                  <a:lnTo>
                    <a:pt x="1728"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3"/>
            <p:cNvSpPr/>
            <p:nvPr/>
          </p:nvSpPr>
          <p:spPr>
            <a:xfrm>
              <a:off x="2283175" y="4272350"/>
              <a:ext cx="59000" cy="32850"/>
            </a:xfrm>
            <a:custGeom>
              <a:avLst/>
              <a:gdLst/>
              <a:ahLst/>
              <a:cxnLst/>
              <a:rect l="l" t="t" r="r" b="b"/>
              <a:pathLst>
                <a:path w="2360" h="1314" fill="none" extrusionOk="0">
                  <a:moveTo>
                    <a:pt x="0" y="1"/>
                  </a:moveTo>
                  <a:lnTo>
                    <a:pt x="2359" y="131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3"/>
            <p:cNvSpPr/>
            <p:nvPr/>
          </p:nvSpPr>
          <p:spPr>
            <a:xfrm>
              <a:off x="2011525" y="4585525"/>
              <a:ext cx="244250" cy="136675"/>
            </a:xfrm>
            <a:custGeom>
              <a:avLst/>
              <a:gdLst/>
              <a:ahLst/>
              <a:cxnLst/>
              <a:rect l="l" t="t" r="r" b="b"/>
              <a:pathLst>
                <a:path w="9770" h="5467" fill="none" extrusionOk="0">
                  <a:moveTo>
                    <a:pt x="1" y="3324"/>
                  </a:moveTo>
                  <a:cubicBezTo>
                    <a:pt x="4370" y="5467"/>
                    <a:pt x="7610" y="4354"/>
                    <a:pt x="9770" y="1"/>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3"/>
            <p:cNvSpPr/>
            <p:nvPr/>
          </p:nvSpPr>
          <p:spPr>
            <a:xfrm>
              <a:off x="2011525" y="4533625"/>
              <a:ext cx="244250" cy="135000"/>
            </a:xfrm>
            <a:custGeom>
              <a:avLst/>
              <a:gdLst/>
              <a:ahLst/>
              <a:cxnLst/>
              <a:rect l="l" t="t" r="r" b="b"/>
              <a:pathLst>
                <a:path w="9770" h="5400" fill="none" extrusionOk="0">
                  <a:moveTo>
                    <a:pt x="9770" y="2077"/>
                  </a:moveTo>
                  <a:cubicBezTo>
                    <a:pt x="5400" y="0"/>
                    <a:pt x="2144" y="1097"/>
                    <a:pt x="1" y="540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3"/>
            <p:cNvSpPr/>
            <p:nvPr/>
          </p:nvSpPr>
          <p:spPr>
            <a:xfrm>
              <a:off x="2002800" y="4511175"/>
              <a:ext cx="230125" cy="110525"/>
            </a:xfrm>
            <a:custGeom>
              <a:avLst/>
              <a:gdLst/>
              <a:ahLst/>
              <a:cxnLst/>
              <a:rect l="l" t="t" r="r" b="b"/>
              <a:pathLst>
                <a:path w="9205" h="4421" fill="none" extrusionOk="0">
                  <a:moveTo>
                    <a:pt x="9205" y="1313"/>
                  </a:moveTo>
                  <a:cubicBezTo>
                    <a:pt x="5334" y="1"/>
                    <a:pt x="2294" y="1031"/>
                    <a:pt x="1" y="442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3"/>
            <p:cNvSpPr/>
            <p:nvPr/>
          </p:nvSpPr>
          <p:spPr>
            <a:xfrm>
              <a:off x="2063450" y="4557700"/>
              <a:ext cx="140400" cy="142075"/>
            </a:xfrm>
            <a:custGeom>
              <a:avLst/>
              <a:gdLst/>
              <a:ahLst/>
              <a:cxnLst/>
              <a:rect l="l" t="t" r="r" b="b"/>
              <a:pathLst>
                <a:path w="5616" h="5683" fill="none" extrusionOk="0">
                  <a:moveTo>
                    <a:pt x="5201" y="2011"/>
                  </a:moveTo>
                  <a:cubicBezTo>
                    <a:pt x="5616" y="3323"/>
                    <a:pt x="4918" y="4785"/>
                    <a:pt x="3606" y="5201"/>
                  </a:cubicBezTo>
                  <a:cubicBezTo>
                    <a:pt x="2293" y="5683"/>
                    <a:pt x="898" y="4918"/>
                    <a:pt x="416" y="3672"/>
                  </a:cubicBezTo>
                  <a:cubicBezTo>
                    <a:pt x="0" y="2360"/>
                    <a:pt x="698" y="898"/>
                    <a:pt x="2011" y="482"/>
                  </a:cubicBezTo>
                  <a:cubicBezTo>
                    <a:pt x="3323" y="1"/>
                    <a:pt x="4702" y="698"/>
                    <a:pt x="5201" y="2011"/>
                  </a:cubicBezTo>
                  <a:close/>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3"/>
            <p:cNvSpPr/>
            <p:nvPr/>
          </p:nvSpPr>
          <p:spPr>
            <a:xfrm>
              <a:off x="2106650" y="4601750"/>
              <a:ext cx="57325" cy="52900"/>
            </a:xfrm>
            <a:custGeom>
              <a:avLst/>
              <a:gdLst/>
              <a:ahLst/>
              <a:cxnLst/>
              <a:rect l="l" t="t" r="r" b="b"/>
              <a:pathLst>
                <a:path w="2293" h="2116" extrusionOk="0">
                  <a:moveTo>
                    <a:pt x="1035" y="0"/>
                  </a:moveTo>
                  <a:cubicBezTo>
                    <a:pt x="946" y="0"/>
                    <a:pt x="855" y="11"/>
                    <a:pt x="765" y="33"/>
                  </a:cubicBezTo>
                  <a:cubicBezTo>
                    <a:pt x="698" y="116"/>
                    <a:pt x="632" y="116"/>
                    <a:pt x="565" y="182"/>
                  </a:cubicBezTo>
                  <a:cubicBezTo>
                    <a:pt x="565" y="182"/>
                    <a:pt x="632" y="249"/>
                    <a:pt x="632" y="315"/>
                  </a:cubicBezTo>
                  <a:cubicBezTo>
                    <a:pt x="765" y="664"/>
                    <a:pt x="565" y="1080"/>
                    <a:pt x="216" y="1213"/>
                  </a:cubicBezTo>
                  <a:lnTo>
                    <a:pt x="0" y="1213"/>
                  </a:lnTo>
                  <a:cubicBezTo>
                    <a:pt x="67" y="1279"/>
                    <a:pt x="67" y="1362"/>
                    <a:pt x="67" y="1428"/>
                  </a:cubicBezTo>
                  <a:cubicBezTo>
                    <a:pt x="233" y="1851"/>
                    <a:pt x="597" y="2116"/>
                    <a:pt x="1014" y="2116"/>
                  </a:cubicBezTo>
                  <a:cubicBezTo>
                    <a:pt x="1138" y="2116"/>
                    <a:pt x="1267" y="2093"/>
                    <a:pt x="1396" y="2043"/>
                  </a:cubicBezTo>
                  <a:cubicBezTo>
                    <a:pt x="2011" y="1910"/>
                    <a:pt x="2293" y="1279"/>
                    <a:pt x="2077" y="731"/>
                  </a:cubicBezTo>
                  <a:cubicBezTo>
                    <a:pt x="1911" y="273"/>
                    <a:pt x="1489" y="0"/>
                    <a:pt x="103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3"/>
            <p:cNvSpPr/>
            <p:nvPr/>
          </p:nvSpPr>
          <p:spPr>
            <a:xfrm>
              <a:off x="2092950" y="4504125"/>
              <a:ext cx="12050" cy="34500"/>
            </a:xfrm>
            <a:custGeom>
              <a:avLst/>
              <a:gdLst/>
              <a:ahLst/>
              <a:cxnLst/>
              <a:rect l="l" t="t" r="r" b="b"/>
              <a:pathLst>
                <a:path w="482" h="1380" fill="none" extrusionOk="0">
                  <a:moveTo>
                    <a:pt x="482" y="1379"/>
                  </a:moveTo>
                  <a:lnTo>
                    <a:pt x="0"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3"/>
            <p:cNvSpPr/>
            <p:nvPr/>
          </p:nvSpPr>
          <p:spPr>
            <a:xfrm>
              <a:off x="2035625" y="4535275"/>
              <a:ext cx="26200" cy="24125"/>
            </a:xfrm>
            <a:custGeom>
              <a:avLst/>
              <a:gdLst/>
              <a:ahLst/>
              <a:cxnLst/>
              <a:rect l="l" t="t" r="r" b="b"/>
              <a:pathLst>
                <a:path w="1048" h="965" fill="none" extrusionOk="0">
                  <a:moveTo>
                    <a:pt x="1047" y="964"/>
                  </a:moveTo>
                  <a:lnTo>
                    <a:pt x="0"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3"/>
            <p:cNvSpPr/>
            <p:nvPr/>
          </p:nvSpPr>
          <p:spPr>
            <a:xfrm>
              <a:off x="1989100" y="4588850"/>
              <a:ext cx="32850" cy="7100"/>
            </a:xfrm>
            <a:custGeom>
              <a:avLst/>
              <a:gdLst/>
              <a:ahLst/>
              <a:cxnLst/>
              <a:rect l="l" t="t" r="r" b="b"/>
              <a:pathLst>
                <a:path w="1314" h="284" fill="none" extrusionOk="0">
                  <a:moveTo>
                    <a:pt x="1313" y="283"/>
                  </a:moveTo>
                  <a:lnTo>
                    <a:pt x="1"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3"/>
            <p:cNvSpPr/>
            <p:nvPr/>
          </p:nvSpPr>
          <p:spPr>
            <a:xfrm>
              <a:off x="2201750" y="4509100"/>
              <a:ext cx="22875" cy="26200"/>
            </a:xfrm>
            <a:custGeom>
              <a:avLst/>
              <a:gdLst/>
              <a:ahLst/>
              <a:cxnLst/>
              <a:rect l="l" t="t" r="r" b="b"/>
              <a:pathLst>
                <a:path w="915" h="1048" fill="none" extrusionOk="0">
                  <a:moveTo>
                    <a:pt x="915" y="1"/>
                  </a:moveTo>
                  <a:lnTo>
                    <a:pt x="1" y="1047"/>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3"/>
            <p:cNvSpPr/>
            <p:nvPr/>
          </p:nvSpPr>
          <p:spPr>
            <a:xfrm>
              <a:off x="2153575" y="4493750"/>
              <a:ext cx="5025" cy="34500"/>
            </a:xfrm>
            <a:custGeom>
              <a:avLst/>
              <a:gdLst/>
              <a:ahLst/>
              <a:cxnLst/>
              <a:rect l="l" t="t" r="r" b="b"/>
              <a:pathLst>
                <a:path w="201" h="1380" fill="none" extrusionOk="0">
                  <a:moveTo>
                    <a:pt x="200" y="0"/>
                  </a:moveTo>
                  <a:lnTo>
                    <a:pt x="1" y="137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3" name="Google Shape;1563;p13"/>
          <p:cNvGrpSpPr/>
          <p:nvPr/>
        </p:nvGrpSpPr>
        <p:grpSpPr>
          <a:xfrm rot="3476215">
            <a:off x="6536333" y="305867"/>
            <a:ext cx="530288" cy="525599"/>
            <a:chOff x="5713500" y="3624850"/>
            <a:chExt cx="378825" cy="375475"/>
          </a:xfrm>
        </p:grpSpPr>
        <p:sp>
          <p:nvSpPr>
            <p:cNvPr id="1564" name="Google Shape;1564;p13"/>
            <p:cNvSpPr/>
            <p:nvPr/>
          </p:nvSpPr>
          <p:spPr>
            <a:xfrm>
              <a:off x="5713500" y="3913925"/>
              <a:ext cx="86425" cy="86400"/>
            </a:xfrm>
            <a:custGeom>
              <a:avLst/>
              <a:gdLst/>
              <a:ahLst/>
              <a:cxnLst/>
              <a:rect l="l" t="t" r="r" b="b"/>
              <a:pathLst>
                <a:path w="3457" h="3456" extrusionOk="0">
                  <a:moveTo>
                    <a:pt x="1446" y="0"/>
                  </a:moveTo>
                  <a:lnTo>
                    <a:pt x="1164" y="1047"/>
                  </a:lnTo>
                  <a:lnTo>
                    <a:pt x="200" y="831"/>
                  </a:lnTo>
                  <a:lnTo>
                    <a:pt x="831" y="1662"/>
                  </a:lnTo>
                  <a:lnTo>
                    <a:pt x="1" y="2359"/>
                  </a:lnTo>
                  <a:lnTo>
                    <a:pt x="1031" y="2426"/>
                  </a:lnTo>
                  <a:lnTo>
                    <a:pt x="1097" y="3456"/>
                  </a:lnTo>
                  <a:lnTo>
                    <a:pt x="1795" y="2625"/>
                  </a:lnTo>
                  <a:lnTo>
                    <a:pt x="2626" y="3257"/>
                  </a:lnTo>
                  <a:lnTo>
                    <a:pt x="2410" y="2293"/>
                  </a:lnTo>
                  <a:lnTo>
                    <a:pt x="3456" y="2011"/>
                  </a:lnTo>
                  <a:lnTo>
                    <a:pt x="2493" y="1529"/>
                  </a:lnTo>
                  <a:lnTo>
                    <a:pt x="2908" y="548"/>
                  </a:lnTo>
                  <a:lnTo>
                    <a:pt x="2908" y="548"/>
                  </a:lnTo>
                  <a:lnTo>
                    <a:pt x="1928" y="964"/>
                  </a:lnTo>
                  <a:lnTo>
                    <a:pt x="144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3"/>
            <p:cNvSpPr/>
            <p:nvPr/>
          </p:nvSpPr>
          <p:spPr>
            <a:xfrm>
              <a:off x="5931550" y="3624850"/>
              <a:ext cx="44900" cy="43200"/>
            </a:xfrm>
            <a:custGeom>
              <a:avLst/>
              <a:gdLst/>
              <a:ahLst/>
              <a:cxnLst/>
              <a:rect l="l" t="t" r="r" b="b"/>
              <a:pathLst>
                <a:path w="1796" h="1728" extrusionOk="0">
                  <a:moveTo>
                    <a:pt x="549" y="0"/>
                  </a:moveTo>
                  <a:lnTo>
                    <a:pt x="549" y="565"/>
                  </a:lnTo>
                  <a:lnTo>
                    <a:pt x="1" y="565"/>
                  </a:lnTo>
                  <a:lnTo>
                    <a:pt x="416" y="897"/>
                  </a:lnTo>
                  <a:lnTo>
                    <a:pt x="67" y="1313"/>
                  </a:lnTo>
                  <a:lnTo>
                    <a:pt x="67" y="1313"/>
                  </a:lnTo>
                  <a:lnTo>
                    <a:pt x="616" y="1246"/>
                  </a:lnTo>
                  <a:lnTo>
                    <a:pt x="748" y="1728"/>
                  </a:lnTo>
                  <a:lnTo>
                    <a:pt x="1031" y="1313"/>
                  </a:lnTo>
                  <a:lnTo>
                    <a:pt x="1513" y="1528"/>
                  </a:lnTo>
                  <a:lnTo>
                    <a:pt x="1313" y="1047"/>
                  </a:lnTo>
                  <a:lnTo>
                    <a:pt x="1795" y="764"/>
                  </a:lnTo>
                  <a:lnTo>
                    <a:pt x="1247" y="631"/>
                  </a:lnTo>
                  <a:lnTo>
                    <a:pt x="1380" y="66"/>
                  </a:lnTo>
                  <a:lnTo>
                    <a:pt x="898" y="415"/>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3"/>
            <p:cNvSpPr/>
            <p:nvPr/>
          </p:nvSpPr>
          <p:spPr>
            <a:xfrm>
              <a:off x="5763350" y="3746125"/>
              <a:ext cx="43625" cy="43225"/>
            </a:xfrm>
            <a:custGeom>
              <a:avLst/>
              <a:gdLst/>
              <a:ahLst/>
              <a:cxnLst/>
              <a:rect l="l" t="t" r="r" b="b"/>
              <a:pathLst>
                <a:path w="1745" h="1729" extrusionOk="0">
                  <a:moveTo>
                    <a:pt x="565" y="0"/>
                  </a:moveTo>
                  <a:lnTo>
                    <a:pt x="565" y="549"/>
                  </a:lnTo>
                  <a:lnTo>
                    <a:pt x="0" y="549"/>
                  </a:lnTo>
                  <a:lnTo>
                    <a:pt x="416" y="897"/>
                  </a:lnTo>
                  <a:lnTo>
                    <a:pt x="83" y="1313"/>
                  </a:lnTo>
                  <a:lnTo>
                    <a:pt x="632" y="1246"/>
                  </a:lnTo>
                  <a:lnTo>
                    <a:pt x="764" y="1728"/>
                  </a:lnTo>
                  <a:lnTo>
                    <a:pt x="980" y="1246"/>
                  </a:lnTo>
                  <a:lnTo>
                    <a:pt x="1462" y="1446"/>
                  </a:lnTo>
                  <a:lnTo>
                    <a:pt x="1462" y="1446"/>
                  </a:lnTo>
                  <a:lnTo>
                    <a:pt x="1246" y="964"/>
                  </a:lnTo>
                  <a:lnTo>
                    <a:pt x="1745" y="764"/>
                  </a:lnTo>
                  <a:lnTo>
                    <a:pt x="1246" y="615"/>
                  </a:lnTo>
                  <a:lnTo>
                    <a:pt x="1329" y="67"/>
                  </a:lnTo>
                  <a:lnTo>
                    <a:pt x="1329" y="67"/>
                  </a:lnTo>
                  <a:lnTo>
                    <a:pt x="914" y="416"/>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3"/>
            <p:cNvSpPr/>
            <p:nvPr/>
          </p:nvSpPr>
          <p:spPr>
            <a:xfrm>
              <a:off x="6047450" y="3704575"/>
              <a:ext cx="44875" cy="43225"/>
            </a:xfrm>
            <a:custGeom>
              <a:avLst/>
              <a:gdLst/>
              <a:ahLst/>
              <a:cxnLst/>
              <a:rect l="l" t="t" r="r" b="b"/>
              <a:pathLst>
                <a:path w="1795" h="1729" extrusionOk="0">
                  <a:moveTo>
                    <a:pt x="548" y="1"/>
                  </a:moveTo>
                  <a:lnTo>
                    <a:pt x="548" y="549"/>
                  </a:lnTo>
                  <a:lnTo>
                    <a:pt x="0" y="549"/>
                  </a:lnTo>
                  <a:lnTo>
                    <a:pt x="415" y="898"/>
                  </a:lnTo>
                  <a:lnTo>
                    <a:pt x="133" y="1313"/>
                  </a:lnTo>
                  <a:lnTo>
                    <a:pt x="615" y="1247"/>
                  </a:lnTo>
                  <a:lnTo>
                    <a:pt x="764" y="1729"/>
                  </a:lnTo>
                  <a:lnTo>
                    <a:pt x="1030" y="1313"/>
                  </a:lnTo>
                  <a:lnTo>
                    <a:pt x="1512" y="1529"/>
                  </a:lnTo>
                  <a:lnTo>
                    <a:pt x="1313" y="1031"/>
                  </a:lnTo>
                  <a:lnTo>
                    <a:pt x="1794" y="765"/>
                  </a:lnTo>
                  <a:lnTo>
                    <a:pt x="1246" y="616"/>
                  </a:lnTo>
                  <a:lnTo>
                    <a:pt x="1379" y="67"/>
                  </a:lnTo>
                  <a:lnTo>
                    <a:pt x="964" y="416"/>
                  </a:lnTo>
                  <a:lnTo>
                    <a:pt x="54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3"/>
            <p:cNvSpPr/>
            <p:nvPr/>
          </p:nvSpPr>
          <p:spPr>
            <a:xfrm>
              <a:off x="5716825" y="3984950"/>
              <a:ext cx="13725" cy="15375"/>
            </a:xfrm>
            <a:custGeom>
              <a:avLst/>
              <a:gdLst/>
              <a:ahLst/>
              <a:cxnLst/>
              <a:rect l="l" t="t" r="r" b="b"/>
              <a:pathLst>
                <a:path w="549" h="615" fill="none" extrusionOk="0">
                  <a:moveTo>
                    <a:pt x="0" y="615"/>
                  </a:moveTo>
                  <a:cubicBezTo>
                    <a:pt x="200" y="416"/>
                    <a:pt x="349" y="200"/>
                    <a:pt x="549"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3"/>
            <p:cNvSpPr/>
            <p:nvPr/>
          </p:nvSpPr>
          <p:spPr>
            <a:xfrm>
              <a:off x="5801550" y="3649350"/>
              <a:ext cx="126300" cy="105525"/>
            </a:xfrm>
            <a:custGeom>
              <a:avLst/>
              <a:gdLst/>
              <a:ahLst/>
              <a:cxnLst/>
              <a:rect l="l" t="t" r="r" b="b"/>
              <a:pathLst>
                <a:path w="5052" h="4221" fill="none" extrusionOk="0">
                  <a:moveTo>
                    <a:pt x="5051" y="0"/>
                  </a:moveTo>
                  <a:lnTo>
                    <a:pt x="1" y="422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3"/>
            <p:cNvSpPr/>
            <p:nvPr/>
          </p:nvSpPr>
          <p:spPr>
            <a:xfrm>
              <a:off x="5763350" y="3796375"/>
              <a:ext cx="15800" cy="129625"/>
            </a:xfrm>
            <a:custGeom>
              <a:avLst/>
              <a:gdLst/>
              <a:ahLst/>
              <a:cxnLst/>
              <a:rect l="l" t="t" r="r" b="b"/>
              <a:pathLst>
                <a:path w="632" h="5185" fill="none" extrusionOk="0">
                  <a:moveTo>
                    <a:pt x="632" y="1"/>
                  </a:moveTo>
                  <a:lnTo>
                    <a:pt x="0" y="5184"/>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3"/>
            <p:cNvSpPr/>
            <p:nvPr/>
          </p:nvSpPr>
          <p:spPr>
            <a:xfrm>
              <a:off x="5794500" y="3740725"/>
              <a:ext cx="249225" cy="180275"/>
            </a:xfrm>
            <a:custGeom>
              <a:avLst/>
              <a:gdLst/>
              <a:ahLst/>
              <a:cxnLst/>
              <a:rect l="l" t="t" r="r" b="b"/>
              <a:pathLst>
                <a:path w="9969" h="7211" fill="none" extrusionOk="0">
                  <a:moveTo>
                    <a:pt x="0" y="7211"/>
                  </a:moveTo>
                  <a:lnTo>
                    <a:pt x="9969"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13"/>
          <p:cNvGrpSpPr/>
          <p:nvPr/>
        </p:nvGrpSpPr>
        <p:grpSpPr>
          <a:xfrm rot="-4918063">
            <a:off x="7271557" y="3390207"/>
            <a:ext cx="1891944" cy="1247181"/>
            <a:chOff x="3046575" y="4241200"/>
            <a:chExt cx="1351550" cy="890950"/>
          </a:xfrm>
        </p:grpSpPr>
        <p:sp>
          <p:nvSpPr>
            <p:cNvPr id="1573" name="Google Shape;1573;p13"/>
            <p:cNvSpPr/>
            <p:nvPr/>
          </p:nvSpPr>
          <p:spPr>
            <a:xfrm>
              <a:off x="3169525" y="4898700"/>
              <a:ext cx="84750" cy="86425"/>
            </a:xfrm>
            <a:custGeom>
              <a:avLst/>
              <a:gdLst/>
              <a:ahLst/>
              <a:cxnLst/>
              <a:rect l="l" t="t" r="r" b="b"/>
              <a:pathLst>
                <a:path w="3390" h="3457" extrusionOk="0">
                  <a:moveTo>
                    <a:pt x="1379" y="1"/>
                  </a:moveTo>
                  <a:lnTo>
                    <a:pt x="1163" y="1031"/>
                  </a:lnTo>
                  <a:lnTo>
                    <a:pt x="133" y="898"/>
                  </a:lnTo>
                  <a:lnTo>
                    <a:pt x="748" y="1728"/>
                  </a:lnTo>
                  <a:lnTo>
                    <a:pt x="0" y="2426"/>
                  </a:lnTo>
                  <a:lnTo>
                    <a:pt x="1030" y="2426"/>
                  </a:lnTo>
                  <a:lnTo>
                    <a:pt x="1163" y="3456"/>
                  </a:lnTo>
                  <a:lnTo>
                    <a:pt x="1794" y="2626"/>
                  </a:lnTo>
                  <a:lnTo>
                    <a:pt x="2691" y="3190"/>
                  </a:lnTo>
                  <a:lnTo>
                    <a:pt x="2409" y="2210"/>
                  </a:lnTo>
                  <a:lnTo>
                    <a:pt x="3389" y="1861"/>
                  </a:lnTo>
                  <a:lnTo>
                    <a:pt x="2492" y="1446"/>
                  </a:lnTo>
                  <a:lnTo>
                    <a:pt x="2824" y="482"/>
                  </a:lnTo>
                  <a:lnTo>
                    <a:pt x="2824" y="482"/>
                  </a:lnTo>
                  <a:lnTo>
                    <a:pt x="1927" y="898"/>
                  </a:lnTo>
                  <a:lnTo>
                    <a:pt x="137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3"/>
            <p:cNvSpPr/>
            <p:nvPr/>
          </p:nvSpPr>
          <p:spPr>
            <a:xfrm>
              <a:off x="3065675" y="4926525"/>
              <a:ext cx="44875" cy="44875"/>
            </a:xfrm>
            <a:custGeom>
              <a:avLst/>
              <a:gdLst/>
              <a:ahLst/>
              <a:cxnLst/>
              <a:rect l="l" t="t" r="r" b="b"/>
              <a:pathLst>
                <a:path w="1795" h="1795" extrusionOk="0">
                  <a:moveTo>
                    <a:pt x="549" y="1"/>
                  </a:moveTo>
                  <a:lnTo>
                    <a:pt x="549" y="549"/>
                  </a:lnTo>
                  <a:lnTo>
                    <a:pt x="1" y="615"/>
                  </a:lnTo>
                  <a:lnTo>
                    <a:pt x="416" y="898"/>
                  </a:lnTo>
                  <a:lnTo>
                    <a:pt x="133" y="1380"/>
                  </a:lnTo>
                  <a:lnTo>
                    <a:pt x="133" y="1380"/>
                  </a:lnTo>
                  <a:lnTo>
                    <a:pt x="682" y="1247"/>
                  </a:lnTo>
                  <a:lnTo>
                    <a:pt x="831" y="1795"/>
                  </a:lnTo>
                  <a:lnTo>
                    <a:pt x="1031" y="1313"/>
                  </a:lnTo>
                  <a:lnTo>
                    <a:pt x="1579" y="1446"/>
                  </a:lnTo>
                  <a:lnTo>
                    <a:pt x="1313" y="964"/>
                  </a:lnTo>
                  <a:lnTo>
                    <a:pt x="1795" y="682"/>
                  </a:lnTo>
                  <a:lnTo>
                    <a:pt x="1247" y="615"/>
                  </a:lnTo>
                  <a:lnTo>
                    <a:pt x="1313" y="67"/>
                  </a:lnTo>
                  <a:lnTo>
                    <a:pt x="898"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3"/>
            <p:cNvSpPr/>
            <p:nvPr/>
          </p:nvSpPr>
          <p:spPr>
            <a:xfrm>
              <a:off x="3046575" y="5087275"/>
              <a:ext cx="32825" cy="44875"/>
            </a:xfrm>
            <a:custGeom>
              <a:avLst/>
              <a:gdLst/>
              <a:ahLst/>
              <a:cxnLst/>
              <a:rect l="l" t="t" r="r" b="b"/>
              <a:pathLst>
                <a:path w="1313" h="1795" extrusionOk="0">
                  <a:moveTo>
                    <a:pt x="67" y="0"/>
                  </a:moveTo>
                  <a:lnTo>
                    <a:pt x="67" y="549"/>
                  </a:lnTo>
                  <a:lnTo>
                    <a:pt x="0" y="549"/>
                  </a:lnTo>
                  <a:lnTo>
                    <a:pt x="0" y="1313"/>
                  </a:lnTo>
                  <a:lnTo>
                    <a:pt x="200" y="1246"/>
                  </a:lnTo>
                  <a:lnTo>
                    <a:pt x="349" y="1795"/>
                  </a:lnTo>
                  <a:lnTo>
                    <a:pt x="615" y="1313"/>
                  </a:lnTo>
                  <a:lnTo>
                    <a:pt x="1097" y="1462"/>
                  </a:lnTo>
                  <a:lnTo>
                    <a:pt x="1097" y="1462"/>
                  </a:lnTo>
                  <a:lnTo>
                    <a:pt x="897" y="964"/>
                  </a:lnTo>
                  <a:lnTo>
                    <a:pt x="1313" y="698"/>
                  </a:lnTo>
                  <a:lnTo>
                    <a:pt x="831" y="632"/>
                  </a:lnTo>
                  <a:lnTo>
                    <a:pt x="897" y="67"/>
                  </a:lnTo>
                  <a:lnTo>
                    <a:pt x="482" y="416"/>
                  </a:lnTo>
                  <a:lnTo>
                    <a:pt x="6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3"/>
            <p:cNvSpPr/>
            <p:nvPr/>
          </p:nvSpPr>
          <p:spPr>
            <a:xfrm>
              <a:off x="3108875" y="5023300"/>
              <a:ext cx="44875" cy="44900"/>
            </a:xfrm>
            <a:custGeom>
              <a:avLst/>
              <a:gdLst/>
              <a:ahLst/>
              <a:cxnLst/>
              <a:rect l="l" t="t" r="r" b="b"/>
              <a:pathLst>
                <a:path w="1795" h="1796" extrusionOk="0">
                  <a:moveTo>
                    <a:pt x="549" y="1"/>
                  </a:moveTo>
                  <a:lnTo>
                    <a:pt x="549" y="549"/>
                  </a:lnTo>
                  <a:lnTo>
                    <a:pt x="0" y="615"/>
                  </a:lnTo>
                  <a:lnTo>
                    <a:pt x="416" y="898"/>
                  </a:lnTo>
                  <a:lnTo>
                    <a:pt x="133" y="1380"/>
                  </a:lnTo>
                  <a:lnTo>
                    <a:pt x="615" y="1247"/>
                  </a:lnTo>
                  <a:lnTo>
                    <a:pt x="831" y="1795"/>
                  </a:lnTo>
                  <a:lnTo>
                    <a:pt x="1030" y="1313"/>
                  </a:lnTo>
                  <a:lnTo>
                    <a:pt x="1512" y="1446"/>
                  </a:lnTo>
                  <a:lnTo>
                    <a:pt x="1313" y="964"/>
                  </a:lnTo>
                  <a:lnTo>
                    <a:pt x="1795" y="699"/>
                  </a:lnTo>
                  <a:lnTo>
                    <a:pt x="1246" y="615"/>
                  </a:lnTo>
                  <a:lnTo>
                    <a:pt x="1313" y="67"/>
                  </a:lnTo>
                  <a:lnTo>
                    <a:pt x="1313" y="67"/>
                  </a:lnTo>
                  <a:lnTo>
                    <a:pt x="898"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3"/>
            <p:cNvSpPr/>
            <p:nvPr/>
          </p:nvSpPr>
          <p:spPr>
            <a:xfrm>
              <a:off x="3113850" y="4941900"/>
              <a:ext cx="59000" cy="8750"/>
            </a:xfrm>
            <a:custGeom>
              <a:avLst/>
              <a:gdLst/>
              <a:ahLst/>
              <a:cxnLst/>
              <a:rect l="l" t="t" r="r" b="b"/>
              <a:pathLst>
                <a:path w="2360" h="350" fill="none" extrusionOk="0">
                  <a:moveTo>
                    <a:pt x="2360" y="0"/>
                  </a:moveTo>
                  <a:lnTo>
                    <a:pt x="1" y="34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3"/>
            <p:cNvSpPr/>
            <p:nvPr/>
          </p:nvSpPr>
          <p:spPr>
            <a:xfrm>
              <a:off x="3096825" y="4974700"/>
              <a:ext cx="18725" cy="41575"/>
            </a:xfrm>
            <a:custGeom>
              <a:avLst/>
              <a:gdLst/>
              <a:ahLst/>
              <a:cxnLst/>
              <a:rect l="l" t="t" r="r" b="b"/>
              <a:pathLst>
                <a:path w="749" h="1663" fill="none" extrusionOk="0">
                  <a:moveTo>
                    <a:pt x="1" y="1"/>
                  </a:moveTo>
                  <a:lnTo>
                    <a:pt x="748" y="1662"/>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3"/>
            <p:cNvSpPr/>
            <p:nvPr/>
          </p:nvSpPr>
          <p:spPr>
            <a:xfrm>
              <a:off x="3077725" y="5064850"/>
              <a:ext cx="32825" cy="29500"/>
            </a:xfrm>
            <a:custGeom>
              <a:avLst/>
              <a:gdLst/>
              <a:ahLst/>
              <a:cxnLst/>
              <a:rect l="l" t="t" r="r" b="b"/>
              <a:pathLst>
                <a:path w="1313" h="1180" fill="none" extrusionOk="0">
                  <a:moveTo>
                    <a:pt x="1313" y="0"/>
                  </a:moveTo>
                  <a:lnTo>
                    <a:pt x="0" y="118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3"/>
            <p:cNvSpPr/>
            <p:nvPr/>
          </p:nvSpPr>
          <p:spPr>
            <a:xfrm>
              <a:off x="4287200" y="4857175"/>
              <a:ext cx="84750" cy="86400"/>
            </a:xfrm>
            <a:custGeom>
              <a:avLst/>
              <a:gdLst/>
              <a:ahLst/>
              <a:cxnLst/>
              <a:rect l="l" t="t" r="r" b="b"/>
              <a:pathLst>
                <a:path w="3390" h="3456" extrusionOk="0">
                  <a:moveTo>
                    <a:pt x="1463" y="0"/>
                  </a:moveTo>
                  <a:lnTo>
                    <a:pt x="1180" y="1030"/>
                  </a:lnTo>
                  <a:lnTo>
                    <a:pt x="150" y="831"/>
                  </a:lnTo>
                  <a:lnTo>
                    <a:pt x="150" y="831"/>
                  </a:lnTo>
                  <a:lnTo>
                    <a:pt x="765" y="1662"/>
                  </a:lnTo>
                  <a:lnTo>
                    <a:pt x="1" y="2359"/>
                  </a:lnTo>
                  <a:lnTo>
                    <a:pt x="1047" y="2426"/>
                  </a:lnTo>
                  <a:lnTo>
                    <a:pt x="1047" y="3456"/>
                  </a:lnTo>
                  <a:lnTo>
                    <a:pt x="1729" y="2625"/>
                  </a:lnTo>
                  <a:lnTo>
                    <a:pt x="2559" y="3257"/>
                  </a:lnTo>
                  <a:lnTo>
                    <a:pt x="2426" y="2210"/>
                  </a:lnTo>
                  <a:lnTo>
                    <a:pt x="3390" y="1944"/>
                  </a:lnTo>
                  <a:lnTo>
                    <a:pt x="2493" y="1446"/>
                  </a:lnTo>
                  <a:lnTo>
                    <a:pt x="2908" y="548"/>
                  </a:lnTo>
                  <a:lnTo>
                    <a:pt x="1945" y="964"/>
                  </a:lnTo>
                  <a:lnTo>
                    <a:pt x="146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3"/>
            <p:cNvSpPr/>
            <p:nvPr/>
          </p:nvSpPr>
          <p:spPr>
            <a:xfrm>
              <a:off x="3832000" y="5037000"/>
              <a:ext cx="85150" cy="86850"/>
            </a:xfrm>
            <a:custGeom>
              <a:avLst/>
              <a:gdLst/>
              <a:ahLst/>
              <a:cxnLst/>
              <a:rect l="l" t="t" r="r" b="b"/>
              <a:pathLst>
                <a:path w="3406" h="3474" extrusionOk="0">
                  <a:moveTo>
                    <a:pt x="1462" y="1"/>
                  </a:moveTo>
                  <a:lnTo>
                    <a:pt x="1180" y="1048"/>
                  </a:lnTo>
                  <a:lnTo>
                    <a:pt x="150" y="832"/>
                  </a:lnTo>
                  <a:lnTo>
                    <a:pt x="764" y="1662"/>
                  </a:lnTo>
                  <a:lnTo>
                    <a:pt x="0" y="2360"/>
                  </a:lnTo>
                  <a:lnTo>
                    <a:pt x="1047" y="2427"/>
                  </a:lnTo>
                  <a:lnTo>
                    <a:pt x="1047" y="3473"/>
                  </a:lnTo>
                  <a:lnTo>
                    <a:pt x="1744" y="2643"/>
                  </a:lnTo>
                  <a:lnTo>
                    <a:pt x="2575" y="3257"/>
                  </a:lnTo>
                  <a:lnTo>
                    <a:pt x="2426" y="2294"/>
                  </a:lnTo>
                  <a:lnTo>
                    <a:pt x="3406" y="2011"/>
                  </a:lnTo>
                  <a:lnTo>
                    <a:pt x="2492" y="1529"/>
                  </a:lnTo>
                  <a:lnTo>
                    <a:pt x="2907" y="566"/>
                  </a:lnTo>
                  <a:lnTo>
                    <a:pt x="2907" y="566"/>
                  </a:lnTo>
                  <a:lnTo>
                    <a:pt x="1944" y="981"/>
                  </a:lnTo>
                  <a:lnTo>
                    <a:pt x="146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3"/>
            <p:cNvSpPr/>
            <p:nvPr/>
          </p:nvSpPr>
          <p:spPr>
            <a:xfrm>
              <a:off x="3942875" y="4891650"/>
              <a:ext cx="43225" cy="43200"/>
            </a:xfrm>
            <a:custGeom>
              <a:avLst/>
              <a:gdLst/>
              <a:ahLst/>
              <a:cxnLst/>
              <a:rect l="l" t="t" r="r" b="b"/>
              <a:pathLst>
                <a:path w="1729" h="1728" extrusionOk="0">
                  <a:moveTo>
                    <a:pt x="549" y="0"/>
                  </a:moveTo>
                  <a:lnTo>
                    <a:pt x="483" y="565"/>
                  </a:lnTo>
                  <a:lnTo>
                    <a:pt x="1" y="565"/>
                  </a:lnTo>
                  <a:lnTo>
                    <a:pt x="416" y="897"/>
                  </a:lnTo>
                  <a:lnTo>
                    <a:pt x="67" y="1313"/>
                  </a:lnTo>
                  <a:lnTo>
                    <a:pt x="67" y="1313"/>
                  </a:lnTo>
                  <a:lnTo>
                    <a:pt x="632" y="1246"/>
                  </a:lnTo>
                  <a:lnTo>
                    <a:pt x="765" y="1728"/>
                  </a:lnTo>
                  <a:lnTo>
                    <a:pt x="965" y="1313"/>
                  </a:lnTo>
                  <a:lnTo>
                    <a:pt x="1463" y="1529"/>
                  </a:lnTo>
                  <a:lnTo>
                    <a:pt x="1247" y="1047"/>
                  </a:lnTo>
                  <a:lnTo>
                    <a:pt x="1729" y="764"/>
                  </a:lnTo>
                  <a:lnTo>
                    <a:pt x="1247" y="631"/>
                  </a:lnTo>
                  <a:lnTo>
                    <a:pt x="1313" y="67"/>
                  </a:lnTo>
                  <a:lnTo>
                    <a:pt x="1313" y="67"/>
                  </a:lnTo>
                  <a:lnTo>
                    <a:pt x="898" y="415"/>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3"/>
            <p:cNvSpPr/>
            <p:nvPr/>
          </p:nvSpPr>
          <p:spPr>
            <a:xfrm>
              <a:off x="4153875" y="4685625"/>
              <a:ext cx="45300" cy="45300"/>
            </a:xfrm>
            <a:custGeom>
              <a:avLst/>
              <a:gdLst/>
              <a:ahLst/>
              <a:cxnLst/>
              <a:rect l="l" t="t" r="r" b="b"/>
              <a:pathLst>
                <a:path w="1812" h="1812" extrusionOk="0">
                  <a:moveTo>
                    <a:pt x="566" y="1"/>
                  </a:moveTo>
                  <a:lnTo>
                    <a:pt x="566" y="566"/>
                  </a:lnTo>
                  <a:lnTo>
                    <a:pt x="1" y="632"/>
                  </a:lnTo>
                  <a:lnTo>
                    <a:pt x="416" y="981"/>
                  </a:lnTo>
                  <a:lnTo>
                    <a:pt x="84" y="1396"/>
                  </a:lnTo>
                  <a:lnTo>
                    <a:pt x="632" y="1247"/>
                  </a:lnTo>
                  <a:lnTo>
                    <a:pt x="765" y="1812"/>
                  </a:lnTo>
                  <a:lnTo>
                    <a:pt x="1047" y="1330"/>
                  </a:lnTo>
                  <a:lnTo>
                    <a:pt x="1529" y="1529"/>
                  </a:lnTo>
                  <a:lnTo>
                    <a:pt x="1529" y="1529"/>
                  </a:lnTo>
                  <a:lnTo>
                    <a:pt x="1330" y="1047"/>
                  </a:lnTo>
                  <a:lnTo>
                    <a:pt x="1812" y="765"/>
                  </a:lnTo>
                  <a:lnTo>
                    <a:pt x="1247" y="632"/>
                  </a:lnTo>
                  <a:lnTo>
                    <a:pt x="1396" y="150"/>
                  </a:lnTo>
                  <a:lnTo>
                    <a:pt x="1396" y="150"/>
                  </a:lnTo>
                  <a:lnTo>
                    <a:pt x="914" y="416"/>
                  </a:lnTo>
                  <a:lnTo>
                    <a:pt x="56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3"/>
            <p:cNvSpPr/>
            <p:nvPr/>
          </p:nvSpPr>
          <p:spPr>
            <a:xfrm>
              <a:off x="4212850" y="4808575"/>
              <a:ext cx="43225" cy="43225"/>
            </a:xfrm>
            <a:custGeom>
              <a:avLst/>
              <a:gdLst/>
              <a:ahLst/>
              <a:cxnLst/>
              <a:rect l="l" t="t" r="r" b="b"/>
              <a:pathLst>
                <a:path w="1729" h="1729" extrusionOk="0">
                  <a:moveTo>
                    <a:pt x="549" y="0"/>
                  </a:moveTo>
                  <a:lnTo>
                    <a:pt x="549" y="482"/>
                  </a:lnTo>
                  <a:lnTo>
                    <a:pt x="1" y="565"/>
                  </a:lnTo>
                  <a:lnTo>
                    <a:pt x="416" y="898"/>
                  </a:lnTo>
                  <a:lnTo>
                    <a:pt x="67" y="1313"/>
                  </a:lnTo>
                  <a:lnTo>
                    <a:pt x="632" y="1246"/>
                  </a:lnTo>
                  <a:lnTo>
                    <a:pt x="765" y="1728"/>
                  </a:lnTo>
                  <a:lnTo>
                    <a:pt x="964" y="1246"/>
                  </a:lnTo>
                  <a:lnTo>
                    <a:pt x="1463" y="1462"/>
                  </a:lnTo>
                  <a:lnTo>
                    <a:pt x="1247" y="981"/>
                  </a:lnTo>
                  <a:lnTo>
                    <a:pt x="1729" y="765"/>
                  </a:lnTo>
                  <a:lnTo>
                    <a:pt x="1247" y="632"/>
                  </a:lnTo>
                  <a:lnTo>
                    <a:pt x="1313" y="67"/>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3"/>
            <p:cNvSpPr/>
            <p:nvPr/>
          </p:nvSpPr>
          <p:spPr>
            <a:xfrm>
              <a:off x="4268100" y="4615025"/>
              <a:ext cx="45300" cy="44875"/>
            </a:xfrm>
            <a:custGeom>
              <a:avLst/>
              <a:gdLst/>
              <a:ahLst/>
              <a:cxnLst/>
              <a:rect l="l" t="t" r="r" b="b"/>
              <a:pathLst>
                <a:path w="1812" h="1795" extrusionOk="0">
                  <a:moveTo>
                    <a:pt x="565" y="0"/>
                  </a:moveTo>
                  <a:lnTo>
                    <a:pt x="565" y="549"/>
                  </a:lnTo>
                  <a:lnTo>
                    <a:pt x="1" y="549"/>
                  </a:lnTo>
                  <a:lnTo>
                    <a:pt x="416" y="964"/>
                  </a:lnTo>
                  <a:lnTo>
                    <a:pt x="150" y="1379"/>
                  </a:lnTo>
                  <a:lnTo>
                    <a:pt x="632" y="1246"/>
                  </a:lnTo>
                  <a:lnTo>
                    <a:pt x="765" y="1795"/>
                  </a:lnTo>
                  <a:lnTo>
                    <a:pt x="1047" y="1313"/>
                  </a:lnTo>
                  <a:lnTo>
                    <a:pt x="1529" y="1512"/>
                  </a:lnTo>
                  <a:lnTo>
                    <a:pt x="1529" y="1512"/>
                  </a:lnTo>
                  <a:lnTo>
                    <a:pt x="1330" y="1030"/>
                  </a:lnTo>
                  <a:lnTo>
                    <a:pt x="1811" y="748"/>
                  </a:lnTo>
                  <a:lnTo>
                    <a:pt x="1247" y="615"/>
                  </a:lnTo>
                  <a:lnTo>
                    <a:pt x="1396" y="133"/>
                  </a:lnTo>
                  <a:lnTo>
                    <a:pt x="1396" y="133"/>
                  </a:lnTo>
                  <a:lnTo>
                    <a:pt x="914" y="416"/>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3"/>
            <p:cNvSpPr/>
            <p:nvPr/>
          </p:nvSpPr>
          <p:spPr>
            <a:xfrm>
              <a:off x="4353250" y="4699750"/>
              <a:ext cx="44875" cy="44875"/>
            </a:xfrm>
            <a:custGeom>
              <a:avLst/>
              <a:gdLst/>
              <a:ahLst/>
              <a:cxnLst/>
              <a:rect l="l" t="t" r="r" b="b"/>
              <a:pathLst>
                <a:path w="1795" h="1795" extrusionOk="0">
                  <a:moveTo>
                    <a:pt x="549" y="1"/>
                  </a:moveTo>
                  <a:lnTo>
                    <a:pt x="549" y="549"/>
                  </a:lnTo>
                  <a:lnTo>
                    <a:pt x="0" y="549"/>
                  </a:lnTo>
                  <a:lnTo>
                    <a:pt x="416" y="964"/>
                  </a:lnTo>
                  <a:lnTo>
                    <a:pt x="133" y="1380"/>
                  </a:lnTo>
                  <a:lnTo>
                    <a:pt x="615" y="1247"/>
                  </a:lnTo>
                  <a:lnTo>
                    <a:pt x="748" y="1795"/>
                  </a:lnTo>
                  <a:lnTo>
                    <a:pt x="1030" y="1313"/>
                  </a:lnTo>
                  <a:lnTo>
                    <a:pt x="1512" y="1512"/>
                  </a:lnTo>
                  <a:lnTo>
                    <a:pt x="1512" y="1512"/>
                  </a:lnTo>
                  <a:lnTo>
                    <a:pt x="1313" y="1031"/>
                  </a:lnTo>
                  <a:lnTo>
                    <a:pt x="1795" y="765"/>
                  </a:lnTo>
                  <a:lnTo>
                    <a:pt x="1246" y="615"/>
                  </a:lnTo>
                  <a:lnTo>
                    <a:pt x="1379" y="133"/>
                  </a:lnTo>
                  <a:lnTo>
                    <a:pt x="898"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3"/>
            <p:cNvSpPr/>
            <p:nvPr/>
          </p:nvSpPr>
          <p:spPr>
            <a:xfrm>
              <a:off x="4024300" y="5009600"/>
              <a:ext cx="43225" cy="43225"/>
            </a:xfrm>
            <a:custGeom>
              <a:avLst/>
              <a:gdLst/>
              <a:ahLst/>
              <a:cxnLst/>
              <a:rect l="l" t="t" r="r" b="b"/>
              <a:pathLst>
                <a:path w="1729" h="1729" extrusionOk="0">
                  <a:moveTo>
                    <a:pt x="548" y="0"/>
                  </a:moveTo>
                  <a:lnTo>
                    <a:pt x="482" y="482"/>
                  </a:lnTo>
                  <a:lnTo>
                    <a:pt x="0" y="549"/>
                  </a:lnTo>
                  <a:lnTo>
                    <a:pt x="416" y="898"/>
                  </a:lnTo>
                  <a:lnTo>
                    <a:pt x="67" y="1313"/>
                  </a:lnTo>
                  <a:lnTo>
                    <a:pt x="67" y="1313"/>
                  </a:lnTo>
                  <a:lnTo>
                    <a:pt x="615" y="1163"/>
                  </a:lnTo>
                  <a:lnTo>
                    <a:pt x="764" y="1728"/>
                  </a:lnTo>
                  <a:lnTo>
                    <a:pt x="964" y="1247"/>
                  </a:lnTo>
                  <a:lnTo>
                    <a:pt x="1446" y="1446"/>
                  </a:lnTo>
                  <a:lnTo>
                    <a:pt x="1246" y="964"/>
                  </a:lnTo>
                  <a:lnTo>
                    <a:pt x="1728" y="748"/>
                  </a:lnTo>
                  <a:lnTo>
                    <a:pt x="1728" y="682"/>
                  </a:lnTo>
                  <a:lnTo>
                    <a:pt x="1246" y="549"/>
                  </a:lnTo>
                  <a:lnTo>
                    <a:pt x="1313" y="67"/>
                  </a:lnTo>
                  <a:lnTo>
                    <a:pt x="897" y="333"/>
                  </a:lnTo>
                  <a:lnTo>
                    <a:pt x="54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3"/>
            <p:cNvSpPr/>
            <p:nvPr/>
          </p:nvSpPr>
          <p:spPr>
            <a:xfrm>
              <a:off x="4295925" y="5023300"/>
              <a:ext cx="44875" cy="44900"/>
            </a:xfrm>
            <a:custGeom>
              <a:avLst/>
              <a:gdLst/>
              <a:ahLst/>
              <a:cxnLst/>
              <a:rect l="l" t="t" r="r" b="b"/>
              <a:pathLst>
                <a:path w="1795" h="1796" extrusionOk="0">
                  <a:moveTo>
                    <a:pt x="632" y="1"/>
                  </a:moveTo>
                  <a:lnTo>
                    <a:pt x="549" y="549"/>
                  </a:lnTo>
                  <a:lnTo>
                    <a:pt x="1" y="615"/>
                  </a:lnTo>
                  <a:lnTo>
                    <a:pt x="416" y="964"/>
                  </a:lnTo>
                  <a:lnTo>
                    <a:pt x="134" y="1380"/>
                  </a:lnTo>
                  <a:lnTo>
                    <a:pt x="134" y="1380"/>
                  </a:lnTo>
                  <a:lnTo>
                    <a:pt x="632" y="1247"/>
                  </a:lnTo>
                  <a:lnTo>
                    <a:pt x="765" y="1795"/>
                  </a:lnTo>
                  <a:lnTo>
                    <a:pt x="1047" y="1313"/>
                  </a:lnTo>
                  <a:lnTo>
                    <a:pt x="1529" y="1529"/>
                  </a:lnTo>
                  <a:lnTo>
                    <a:pt x="1313" y="1031"/>
                  </a:lnTo>
                  <a:lnTo>
                    <a:pt x="1795" y="765"/>
                  </a:lnTo>
                  <a:lnTo>
                    <a:pt x="1247" y="615"/>
                  </a:lnTo>
                  <a:lnTo>
                    <a:pt x="1380" y="134"/>
                  </a:lnTo>
                  <a:lnTo>
                    <a:pt x="964" y="416"/>
                  </a:lnTo>
                  <a:lnTo>
                    <a:pt x="63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3"/>
            <p:cNvSpPr/>
            <p:nvPr/>
          </p:nvSpPr>
          <p:spPr>
            <a:xfrm>
              <a:off x="3885975" y="4938575"/>
              <a:ext cx="64000" cy="112575"/>
            </a:xfrm>
            <a:custGeom>
              <a:avLst/>
              <a:gdLst/>
              <a:ahLst/>
              <a:cxnLst/>
              <a:rect l="l" t="t" r="r" b="b"/>
              <a:pathLst>
                <a:path w="2560" h="4503" fill="none" extrusionOk="0">
                  <a:moveTo>
                    <a:pt x="2559" y="1"/>
                  </a:moveTo>
                  <a:lnTo>
                    <a:pt x="1" y="450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3"/>
            <p:cNvSpPr/>
            <p:nvPr/>
          </p:nvSpPr>
          <p:spPr>
            <a:xfrm>
              <a:off x="3911725" y="5038675"/>
              <a:ext cx="107200" cy="29525"/>
            </a:xfrm>
            <a:custGeom>
              <a:avLst/>
              <a:gdLst/>
              <a:ahLst/>
              <a:cxnLst/>
              <a:rect l="l" t="t" r="r" b="b"/>
              <a:pathLst>
                <a:path w="4288" h="1181" fill="none" extrusionOk="0">
                  <a:moveTo>
                    <a:pt x="1" y="1180"/>
                  </a:moveTo>
                  <a:lnTo>
                    <a:pt x="4287"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3"/>
            <p:cNvSpPr/>
            <p:nvPr/>
          </p:nvSpPr>
          <p:spPr>
            <a:xfrm>
              <a:off x="4131450" y="4834750"/>
              <a:ext cx="76450" cy="22450"/>
            </a:xfrm>
            <a:custGeom>
              <a:avLst/>
              <a:gdLst/>
              <a:ahLst/>
              <a:cxnLst/>
              <a:rect l="l" t="t" r="r" b="b"/>
              <a:pathLst>
                <a:path w="3058" h="898" fill="none" extrusionOk="0">
                  <a:moveTo>
                    <a:pt x="1" y="897"/>
                  </a:moveTo>
                  <a:cubicBezTo>
                    <a:pt x="1047" y="615"/>
                    <a:pt x="2077" y="266"/>
                    <a:pt x="3058"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3"/>
            <p:cNvSpPr/>
            <p:nvPr/>
          </p:nvSpPr>
          <p:spPr>
            <a:xfrm>
              <a:off x="3989825" y="4879600"/>
              <a:ext cx="70625" cy="22450"/>
            </a:xfrm>
            <a:custGeom>
              <a:avLst/>
              <a:gdLst/>
              <a:ahLst/>
              <a:cxnLst/>
              <a:rect l="l" t="t" r="r" b="b"/>
              <a:pathLst>
                <a:path w="2825" h="898" fill="none" extrusionOk="0">
                  <a:moveTo>
                    <a:pt x="0" y="897"/>
                  </a:moveTo>
                  <a:cubicBezTo>
                    <a:pt x="897" y="632"/>
                    <a:pt x="1861" y="283"/>
                    <a:pt x="2825"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3"/>
            <p:cNvSpPr/>
            <p:nvPr/>
          </p:nvSpPr>
          <p:spPr>
            <a:xfrm>
              <a:off x="4185025" y="4730900"/>
              <a:ext cx="36575" cy="71050"/>
            </a:xfrm>
            <a:custGeom>
              <a:avLst/>
              <a:gdLst/>
              <a:ahLst/>
              <a:cxnLst/>
              <a:rect l="l" t="t" r="r" b="b"/>
              <a:pathLst>
                <a:path w="1463" h="2842" fill="none" extrusionOk="0">
                  <a:moveTo>
                    <a:pt x="1" y="1"/>
                  </a:moveTo>
                  <a:lnTo>
                    <a:pt x="1463" y="2842"/>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3"/>
            <p:cNvSpPr/>
            <p:nvPr/>
          </p:nvSpPr>
          <p:spPr>
            <a:xfrm>
              <a:off x="4192100" y="4637450"/>
              <a:ext cx="76025" cy="58600"/>
            </a:xfrm>
            <a:custGeom>
              <a:avLst/>
              <a:gdLst/>
              <a:ahLst/>
              <a:cxnLst/>
              <a:rect l="l" t="t" r="r" b="b"/>
              <a:pathLst>
                <a:path w="3041" h="2344" fill="none" extrusionOk="0">
                  <a:moveTo>
                    <a:pt x="0" y="2343"/>
                  </a:moveTo>
                  <a:lnTo>
                    <a:pt x="3041"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3"/>
            <p:cNvSpPr/>
            <p:nvPr/>
          </p:nvSpPr>
          <p:spPr>
            <a:xfrm>
              <a:off x="4313375" y="4647825"/>
              <a:ext cx="44875" cy="58600"/>
            </a:xfrm>
            <a:custGeom>
              <a:avLst/>
              <a:gdLst/>
              <a:ahLst/>
              <a:cxnLst/>
              <a:rect l="l" t="t" r="r" b="b"/>
              <a:pathLst>
                <a:path w="1795" h="2344" fill="none" extrusionOk="0">
                  <a:moveTo>
                    <a:pt x="0" y="1"/>
                  </a:moveTo>
                  <a:lnTo>
                    <a:pt x="1795" y="234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3"/>
            <p:cNvSpPr/>
            <p:nvPr/>
          </p:nvSpPr>
          <p:spPr>
            <a:xfrm>
              <a:off x="4254400" y="4836400"/>
              <a:ext cx="57325" cy="34500"/>
            </a:xfrm>
            <a:custGeom>
              <a:avLst/>
              <a:gdLst/>
              <a:ahLst/>
              <a:cxnLst/>
              <a:rect l="l" t="t" r="r" b="b"/>
              <a:pathLst>
                <a:path w="2293" h="1380" fill="none" extrusionOk="0">
                  <a:moveTo>
                    <a:pt x="0" y="1"/>
                  </a:moveTo>
                  <a:lnTo>
                    <a:pt x="2293" y="137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3"/>
            <p:cNvSpPr/>
            <p:nvPr/>
          </p:nvSpPr>
          <p:spPr>
            <a:xfrm>
              <a:off x="4322100" y="4936925"/>
              <a:ext cx="8325" cy="88075"/>
            </a:xfrm>
            <a:custGeom>
              <a:avLst/>
              <a:gdLst/>
              <a:ahLst/>
              <a:cxnLst/>
              <a:rect l="l" t="t" r="r" b="b"/>
              <a:pathLst>
                <a:path w="333" h="3523" fill="none" extrusionOk="0">
                  <a:moveTo>
                    <a:pt x="333" y="0"/>
                  </a:moveTo>
                  <a:lnTo>
                    <a:pt x="0" y="3522"/>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3"/>
            <p:cNvSpPr/>
            <p:nvPr/>
          </p:nvSpPr>
          <p:spPr>
            <a:xfrm>
              <a:off x="4131450" y="5038675"/>
              <a:ext cx="164500" cy="7075"/>
            </a:xfrm>
            <a:custGeom>
              <a:avLst/>
              <a:gdLst/>
              <a:ahLst/>
              <a:cxnLst/>
              <a:rect l="l" t="t" r="r" b="b"/>
              <a:pathLst>
                <a:path w="6580" h="283" fill="none" extrusionOk="0">
                  <a:moveTo>
                    <a:pt x="6580" y="283"/>
                  </a:moveTo>
                  <a:cubicBezTo>
                    <a:pt x="4370" y="216"/>
                    <a:pt x="2227" y="150"/>
                    <a:pt x="1"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3"/>
            <p:cNvSpPr/>
            <p:nvPr/>
          </p:nvSpPr>
          <p:spPr>
            <a:xfrm>
              <a:off x="3255900" y="4286075"/>
              <a:ext cx="13725" cy="12050"/>
            </a:xfrm>
            <a:custGeom>
              <a:avLst/>
              <a:gdLst/>
              <a:ahLst/>
              <a:cxnLst/>
              <a:rect l="l" t="t" r="r" b="b"/>
              <a:pathLst>
                <a:path w="549" h="482" extrusionOk="0">
                  <a:moveTo>
                    <a:pt x="283" y="0"/>
                  </a:moveTo>
                  <a:cubicBezTo>
                    <a:pt x="1" y="0"/>
                    <a:pt x="1" y="482"/>
                    <a:pt x="283" y="482"/>
                  </a:cubicBezTo>
                  <a:cubicBezTo>
                    <a:pt x="549" y="482"/>
                    <a:pt x="549" y="0"/>
                    <a:pt x="28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3"/>
            <p:cNvSpPr/>
            <p:nvPr/>
          </p:nvSpPr>
          <p:spPr>
            <a:xfrm>
              <a:off x="3110525" y="4342975"/>
              <a:ext cx="24125" cy="22875"/>
            </a:xfrm>
            <a:custGeom>
              <a:avLst/>
              <a:gdLst/>
              <a:ahLst/>
              <a:cxnLst/>
              <a:rect l="l" t="t" r="r" b="b"/>
              <a:pathLst>
                <a:path w="965" h="915" extrusionOk="0">
                  <a:moveTo>
                    <a:pt x="483" y="0"/>
                  </a:moveTo>
                  <a:cubicBezTo>
                    <a:pt x="200" y="0"/>
                    <a:pt x="1" y="216"/>
                    <a:pt x="1" y="416"/>
                  </a:cubicBezTo>
                  <a:cubicBezTo>
                    <a:pt x="1" y="698"/>
                    <a:pt x="200" y="914"/>
                    <a:pt x="483" y="914"/>
                  </a:cubicBezTo>
                  <a:cubicBezTo>
                    <a:pt x="699" y="914"/>
                    <a:pt x="964" y="698"/>
                    <a:pt x="964" y="416"/>
                  </a:cubicBezTo>
                  <a:cubicBezTo>
                    <a:pt x="964" y="216"/>
                    <a:pt x="765" y="0"/>
                    <a:pt x="48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3"/>
            <p:cNvSpPr/>
            <p:nvPr/>
          </p:nvSpPr>
          <p:spPr>
            <a:xfrm>
              <a:off x="3223100" y="4241200"/>
              <a:ext cx="27425" cy="27450"/>
            </a:xfrm>
            <a:custGeom>
              <a:avLst/>
              <a:gdLst/>
              <a:ahLst/>
              <a:cxnLst/>
              <a:rect l="l" t="t" r="r" b="b"/>
              <a:pathLst>
                <a:path w="1097" h="1098" extrusionOk="0">
                  <a:moveTo>
                    <a:pt x="548" y="1"/>
                  </a:moveTo>
                  <a:cubicBezTo>
                    <a:pt x="200" y="1"/>
                    <a:pt x="0" y="267"/>
                    <a:pt x="0" y="549"/>
                  </a:cubicBezTo>
                  <a:cubicBezTo>
                    <a:pt x="0" y="832"/>
                    <a:pt x="200" y="1097"/>
                    <a:pt x="548" y="1097"/>
                  </a:cubicBezTo>
                  <a:cubicBezTo>
                    <a:pt x="831" y="1097"/>
                    <a:pt x="1097" y="832"/>
                    <a:pt x="1030" y="549"/>
                  </a:cubicBezTo>
                  <a:cubicBezTo>
                    <a:pt x="1030" y="267"/>
                    <a:pt x="831" y="1"/>
                    <a:pt x="54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2" name="Google Shape;1602;p13"/>
          <p:cNvGrpSpPr/>
          <p:nvPr/>
        </p:nvGrpSpPr>
        <p:grpSpPr>
          <a:xfrm rot="-136828">
            <a:off x="201419" y="1864099"/>
            <a:ext cx="738994" cy="1380876"/>
            <a:chOff x="3763050" y="3093600"/>
            <a:chExt cx="527925" cy="986475"/>
          </a:xfrm>
        </p:grpSpPr>
        <p:sp>
          <p:nvSpPr>
            <p:cNvPr id="1603" name="Google Shape;1603;p13"/>
            <p:cNvSpPr/>
            <p:nvPr/>
          </p:nvSpPr>
          <p:spPr>
            <a:xfrm>
              <a:off x="4205800" y="3538450"/>
              <a:ext cx="85175" cy="86425"/>
            </a:xfrm>
            <a:custGeom>
              <a:avLst/>
              <a:gdLst/>
              <a:ahLst/>
              <a:cxnLst/>
              <a:rect l="l" t="t" r="r" b="b"/>
              <a:pathLst>
                <a:path w="3407" h="3457" extrusionOk="0">
                  <a:moveTo>
                    <a:pt x="1462" y="0"/>
                  </a:moveTo>
                  <a:lnTo>
                    <a:pt x="1180" y="1030"/>
                  </a:lnTo>
                  <a:lnTo>
                    <a:pt x="150" y="831"/>
                  </a:lnTo>
                  <a:lnTo>
                    <a:pt x="765" y="1662"/>
                  </a:lnTo>
                  <a:lnTo>
                    <a:pt x="0" y="2360"/>
                  </a:lnTo>
                  <a:lnTo>
                    <a:pt x="1047" y="2360"/>
                  </a:lnTo>
                  <a:lnTo>
                    <a:pt x="1047" y="3456"/>
                  </a:lnTo>
                  <a:lnTo>
                    <a:pt x="1745" y="2625"/>
                  </a:lnTo>
                  <a:lnTo>
                    <a:pt x="2576" y="3257"/>
                  </a:lnTo>
                  <a:lnTo>
                    <a:pt x="2360" y="2210"/>
                  </a:lnTo>
                  <a:lnTo>
                    <a:pt x="3406" y="1944"/>
                  </a:lnTo>
                  <a:lnTo>
                    <a:pt x="2493" y="1446"/>
                  </a:lnTo>
                  <a:lnTo>
                    <a:pt x="2908" y="482"/>
                  </a:lnTo>
                  <a:lnTo>
                    <a:pt x="1944" y="897"/>
                  </a:lnTo>
                  <a:lnTo>
                    <a:pt x="146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3"/>
            <p:cNvSpPr/>
            <p:nvPr/>
          </p:nvSpPr>
          <p:spPr>
            <a:xfrm>
              <a:off x="3987750" y="3938000"/>
              <a:ext cx="43625" cy="43650"/>
            </a:xfrm>
            <a:custGeom>
              <a:avLst/>
              <a:gdLst/>
              <a:ahLst/>
              <a:cxnLst/>
              <a:rect l="l" t="t" r="r" b="b"/>
              <a:pathLst>
                <a:path w="1745" h="1746" extrusionOk="0">
                  <a:moveTo>
                    <a:pt x="565" y="1"/>
                  </a:moveTo>
                  <a:lnTo>
                    <a:pt x="499" y="566"/>
                  </a:lnTo>
                  <a:lnTo>
                    <a:pt x="0" y="566"/>
                  </a:lnTo>
                  <a:lnTo>
                    <a:pt x="349" y="915"/>
                  </a:lnTo>
                  <a:lnTo>
                    <a:pt x="83" y="1330"/>
                  </a:lnTo>
                  <a:lnTo>
                    <a:pt x="565" y="1247"/>
                  </a:lnTo>
                  <a:lnTo>
                    <a:pt x="698" y="1745"/>
                  </a:lnTo>
                  <a:lnTo>
                    <a:pt x="980" y="1247"/>
                  </a:lnTo>
                  <a:lnTo>
                    <a:pt x="1462" y="1529"/>
                  </a:lnTo>
                  <a:lnTo>
                    <a:pt x="1246" y="981"/>
                  </a:lnTo>
                  <a:lnTo>
                    <a:pt x="1745" y="765"/>
                  </a:lnTo>
                  <a:lnTo>
                    <a:pt x="1180" y="632"/>
                  </a:lnTo>
                  <a:lnTo>
                    <a:pt x="1329" y="84"/>
                  </a:lnTo>
                  <a:lnTo>
                    <a:pt x="1329" y="84"/>
                  </a:lnTo>
                  <a:lnTo>
                    <a:pt x="914" y="416"/>
                  </a:lnTo>
                  <a:lnTo>
                    <a:pt x="5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3"/>
            <p:cNvSpPr/>
            <p:nvPr/>
          </p:nvSpPr>
          <p:spPr>
            <a:xfrm>
              <a:off x="4110675" y="3751100"/>
              <a:ext cx="45300" cy="43650"/>
            </a:xfrm>
            <a:custGeom>
              <a:avLst/>
              <a:gdLst/>
              <a:ahLst/>
              <a:cxnLst/>
              <a:rect l="l" t="t" r="r" b="b"/>
              <a:pathLst>
                <a:path w="1812" h="1746" extrusionOk="0">
                  <a:moveTo>
                    <a:pt x="566" y="1"/>
                  </a:moveTo>
                  <a:lnTo>
                    <a:pt x="566" y="499"/>
                  </a:lnTo>
                  <a:lnTo>
                    <a:pt x="1" y="565"/>
                  </a:lnTo>
                  <a:lnTo>
                    <a:pt x="416" y="914"/>
                  </a:lnTo>
                  <a:lnTo>
                    <a:pt x="150" y="1330"/>
                  </a:lnTo>
                  <a:lnTo>
                    <a:pt x="632" y="1247"/>
                  </a:lnTo>
                  <a:lnTo>
                    <a:pt x="765" y="1745"/>
                  </a:lnTo>
                  <a:lnTo>
                    <a:pt x="1048" y="1247"/>
                  </a:lnTo>
                  <a:lnTo>
                    <a:pt x="1529" y="1463"/>
                  </a:lnTo>
                  <a:lnTo>
                    <a:pt x="1313" y="981"/>
                  </a:lnTo>
                  <a:lnTo>
                    <a:pt x="1812" y="698"/>
                  </a:lnTo>
                  <a:lnTo>
                    <a:pt x="1247" y="565"/>
                  </a:lnTo>
                  <a:lnTo>
                    <a:pt x="1396" y="84"/>
                  </a:lnTo>
                  <a:lnTo>
                    <a:pt x="898" y="350"/>
                  </a:lnTo>
                  <a:lnTo>
                    <a:pt x="56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3"/>
            <p:cNvSpPr/>
            <p:nvPr/>
          </p:nvSpPr>
          <p:spPr>
            <a:xfrm>
              <a:off x="3763050" y="3787650"/>
              <a:ext cx="44875" cy="43225"/>
            </a:xfrm>
            <a:custGeom>
              <a:avLst/>
              <a:gdLst/>
              <a:ahLst/>
              <a:cxnLst/>
              <a:rect l="l" t="t" r="r" b="b"/>
              <a:pathLst>
                <a:path w="1795" h="1729" extrusionOk="0">
                  <a:moveTo>
                    <a:pt x="548" y="1"/>
                  </a:moveTo>
                  <a:lnTo>
                    <a:pt x="548" y="482"/>
                  </a:lnTo>
                  <a:lnTo>
                    <a:pt x="0" y="549"/>
                  </a:lnTo>
                  <a:lnTo>
                    <a:pt x="415" y="898"/>
                  </a:lnTo>
                  <a:lnTo>
                    <a:pt x="133" y="1313"/>
                  </a:lnTo>
                  <a:lnTo>
                    <a:pt x="615" y="1247"/>
                  </a:lnTo>
                  <a:lnTo>
                    <a:pt x="764" y="1728"/>
                  </a:lnTo>
                  <a:lnTo>
                    <a:pt x="1030" y="1247"/>
                  </a:lnTo>
                  <a:lnTo>
                    <a:pt x="1512" y="1446"/>
                  </a:lnTo>
                  <a:lnTo>
                    <a:pt x="1512" y="1446"/>
                  </a:lnTo>
                  <a:lnTo>
                    <a:pt x="1313" y="964"/>
                  </a:lnTo>
                  <a:lnTo>
                    <a:pt x="1794" y="765"/>
                  </a:lnTo>
                  <a:lnTo>
                    <a:pt x="1246" y="549"/>
                  </a:lnTo>
                  <a:lnTo>
                    <a:pt x="1379" y="67"/>
                  </a:lnTo>
                  <a:lnTo>
                    <a:pt x="897" y="350"/>
                  </a:lnTo>
                  <a:lnTo>
                    <a:pt x="54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3"/>
            <p:cNvSpPr/>
            <p:nvPr/>
          </p:nvSpPr>
          <p:spPr>
            <a:xfrm>
              <a:off x="4029275" y="3829200"/>
              <a:ext cx="43650" cy="44875"/>
            </a:xfrm>
            <a:custGeom>
              <a:avLst/>
              <a:gdLst/>
              <a:ahLst/>
              <a:cxnLst/>
              <a:rect l="l" t="t" r="r" b="b"/>
              <a:pathLst>
                <a:path w="1746" h="1795" extrusionOk="0">
                  <a:moveTo>
                    <a:pt x="565" y="0"/>
                  </a:moveTo>
                  <a:lnTo>
                    <a:pt x="565" y="548"/>
                  </a:lnTo>
                  <a:lnTo>
                    <a:pt x="1" y="548"/>
                  </a:lnTo>
                  <a:lnTo>
                    <a:pt x="416" y="897"/>
                  </a:lnTo>
                  <a:lnTo>
                    <a:pt x="84" y="1379"/>
                  </a:lnTo>
                  <a:lnTo>
                    <a:pt x="632" y="1246"/>
                  </a:lnTo>
                  <a:lnTo>
                    <a:pt x="765" y="1794"/>
                  </a:lnTo>
                  <a:lnTo>
                    <a:pt x="981" y="1313"/>
                  </a:lnTo>
                  <a:lnTo>
                    <a:pt x="1529" y="1528"/>
                  </a:lnTo>
                  <a:lnTo>
                    <a:pt x="1247" y="1030"/>
                  </a:lnTo>
                  <a:lnTo>
                    <a:pt x="1745" y="764"/>
                  </a:lnTo>
                  <a:lnTo>
                    <a:pt x="1247" y="615"/>
                  </a:lnTo>
                  <a:lnTo>
                    <a:pt x="1330" y="133"/>
                  </a:lnTo>
                  <a:lnTo>
                    <a:pt x="914" y="415"/>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3"/>
            <p:cNvSpPr/>
            <p:nvPr/>
          </p:nvSpPr>
          <p:spPr>
            <a:xfrm>
              <a:off x="3951600" y="4035200"/>
              <a:ext cx="43225" cy="44875"/>
            </a:xfrm>
            <a:custGeom>
              <a:avLst/>
              <a:gdLst/>
              <a:ahLst/>
              <a:cxnLst/>
              <a:rect l="l" t="t" r="r" b="b"/>
              <a:pathLst>
                <a:path w="1729" h="1795" extrusionOk="0">
                  <a:moveTo>
                    <a:pt x="549" y="0"/>
                  </a:moveTo>
                  <a:lnTo>
                    <a:pt x="483" y="549"/>
                  </a:lnTo>
                  <a:lnTo>
                    <a:pt x="1" y="549"/>
                  </a:lnTo>
                  <a:lnTo>
                    <a:pt x="350" y="898"/>
                  </a:lnTo>
                  <a:lnTo>
                    <a:pt x="67" y="1313"/>
                  </a:lnTo>
                  <a:lnTo>
                    <a:pt x="67" y="1313"/>
                  </a:lnTo>
                  <a:lnTo>
                    <a:pt x="549" y="1247"/>
                  </a:lnTo>
                  <a:lnTo>
                    <a:pt x="699" y="1795"/>
                  </a:lnTo>
                  <a:lnTo>
                    <a:pt x="964" y="1313"/>
                  </a:lnTo>
                  <a:lnTo>
                    <a:pt x="1446" y="1512"/>
                  </a:lnTo>
                  <a:lnTo>
                    <a:pt x="1247" y="1031"/>
                  </a:lnTo>
                  <a:lnTo>
                    <a:pt x="1729" y="765"/>
                  </a:lnTo>
                  <a:lnTo>
                    <a:pt x="1247" y="615"/>
                  </a:lnTo>
                  <a:lnTo>
                    <a:pt x="1313" y="67"/>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3"/>
            <p:cNvSpPr/>
            <p:nvPr/>
          </p:nvSpPr>
          <p:spPr>
            <a:xfrm>
              <a:off x="3975700" y="3979550"/>
              <a:ext cx="19125" cy="51925"/>
            </a:xfrm>
            <a:custGeom>
              <a:avLst/>
              <a:gdLst/>
              <a:ahLst/>
              <a:cxnLst/>
              <a:rect l="l" t="t" r="r" b="b"/>
              <a:pathLst>
                <a:path w="765" h="2077" fill="none" extrusionOk="0">
                  <a:moveTo>
                    <a:pt x="0" y="2077"/>
                  </a:moveTo>
                  <a:lnTo>
                    <a:pt x="765"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3"/>
            <p:cNvSpPr/>
            <p:nvPr/>
          </p:nvSpPr>
          <p:spPr>
            <a:xfrm>
              <a:off x="3807900" y="3813400"/>
              <a:ext cx="216425" cy="39900"/>
            </a:xfrm>
            <a:custGeom>
              <a:avLst/>
              <a:gdLst/>
              <a:ahLst/>
              <a:cxnLst/>
              <a:rect l="l" t="t" r="r" b="b"/>
              <a:pathLst>
                <a:path w="8657" h="1596" fill="none" extrusionOk="0">
                  <a:moveTo>
                    <a:pt x="0" y="1"/>
                  </a:moveTo>
                  <a:lnTo>
                    <a:pt x="8656" y="1596"/>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3"/>
            <p:cNvSpPr/>
            <p:nvPr/>
          </p:nvSpPr>
          <p:spPr>
            <a:xfrm>
              <a:off x="4010575" y="3874050"/>
              <a:ext cx="27450" cy="62325"/>
            </a:xfrm>
            <a:custGeom>
              <a:avLst/>
              <a:gdLst/>
              <a:ahLst/>
              <a:cxnLst/>
              <a:rect l="l" t="t" r="r" b="b"/>
              <a:pathLst>
                <a:path w="1098" h="2493" fill="none" extrusionOk="0">
                  <a:moveTo>
                    <a:pt x="1097" y="0"/>
                  </a:moveTo>
                  <a:lnTo>
                    <a:pt x="1" y="2492"/>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3"/>
            <p:cNvSpPr/>
            <p:nvPr/>
          </p:nvSpPr>
          <p:spPr>
            <a:xfrm>
              <a:off x="4069150" y="3787650"/>
              <a:ext cx="53600" cy="53600"/>
            </a:xfrm>
            <a:custGeom>
              <a:avLst/>
              <a:gdLst/>
              <a:ahLst/>
              <a:cxnLst/>
              <a:rect l="l" t="t" r="r" b="b"/>
              <a:pathLst>
                <a:path w="2144" h="2144" fill="none" extrusionOk="0">
                  <a:moveTo>
                    <a:pt x="1" y="2144"/>
                  </a:moveTo>
                  <a:lnTo>
                    <a:pt x="2144"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3"/>
            <p:cNvSpPr/>
            <p:nvPr/>
          </p:nvSpPr>
          <p:spPr>
            <a:xfrm>
              <a:off x="4147225" y="3605725"/>
              <a:ext cx="76050" cy="138750"/>
            </a:xfrm>
            <a:custGeom>
              <a:avLst/>
              <a:gdLst/>
              <a:ahLst/>
              <a:cxnLst/>
              <a:rect l="l" t="t" r="r" b="b"/>
              <a:pathLst>
                <a:path w="3042" h="5550" fill="none" extrusionOk="0">
                  <a:moveTo>
                    <a:pt x="3041" y="1"/>
                  </a:moveTo>
                  <a:lnTo>
                    <a:pt x="1" y="555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3"/>
            <p:cNvSpPr/>
            <p:nvPr/>
          </p:nvSpPr>
          <p:spPr>
            <a:xfrm>
              <a:off x="4020975" y="3093600"/>
              <a:ext cx="115900" cy="115925"/>
            </a:xfrm>
            <a:custGeom>
              <a:avLst/>
              <a:gdLst/>
              <a:ahLst/>
              <a:cxnLst/>
              <a:rect l="l" t="t" r="r" b="b"/>
              <a:pathLst>
                <a:path w="4636" h="4637" extrusionOk="0">
                  <a:moveTo>
                    <a:pt x="2625" y="1"/>
                  </a:moveTo>
                  <a:lnTo>
                    <a:pt x="1994" y="1313"/>
                  </a:lnTo>
                  <a:lnTo>
                    <a:pt x="681" y="765"/>
                  </a:lnTo>
                  <a:lnTo>
                    <a:pt x="1246" y="2011"/>
                  </a:lnTo>
                  <a:lnTo>
                    <a:pt x="0" y="2709"/>
                  </a:lnTo>
                  <a:lnTo>
                    <a:pt x="1379" y="3041"/>
                  </a:lnTo>
                  <a:lnTo>
                    <a:pt x="1097" y="4437"/>
                  </a:lnTo>
                  <a:lnTo>
                    <a:pt x="1097" y="4437"/>
                  </a:lnTo>
                  <a:lnTo>
                    <a:pt x="2276" y="3606"/>
                  </a:lnTo>
                  <a:lnTo>
                    <a:pt x="3174" y="4636"/>
                  </a:lnTo>
                  <a:lnTo>
                    <a:pt x="3240" y="3257"/>
                  </a:lnTo>
                  <a:lnTo>
                    <a:pt x="4636" y="3191"/>
                  </a:lnTo>
                  <a:lnTo>
                    <a:pt x="3589" y="2294"/>
                  </a:lnTo>
                  <a:lnTo>
                    <a:pt x="4420" y="1114"/>
                  </a:lnTo>
                  <a:lnTo>
                    <a:pt x="3041" y="1380"/>
                  </a:lnTo>
                  <a:lnTo>
                    <a:pt x="262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5" name="Google Shape;1615;p13"/>
          <p:cNvGrpSpPr/>
          <p:nvPr/>
        </p:nvGrpSpPr>
        <p:grpSpPr>
          <a:xfrm rot="5188444">
            <a:off x="2135326" y="4508320"/>
            <a:ext cx="428397" cy="1027571"/>
            <a:chOff x="4307027" y="2483469"/>
            <a:chExt cx="428400" cy="1027578"/>
          </a:xfrm>
        </p:grpSpPr>
        <p:sp>
          <p:nvSpPr>
            <p:cNvPr id="1616" name="Google Shape;1616;p13"/>
            <p:cNvSpPr/>
            <p:nvPr/>
          </p:nvSpPr>
          <p:spPr>
            <a:xfrm rot="-290632">
              <a:off x="4354603" y="2780733"/>
              <a:ext cx="6999" cy="7454"/>
            </a:xfrm>
            <a:custGeom>
              <a:avLst/>
              <a:gdLst/>
              <a:ahLst/>
              <a:cxnLst/>
              <a:rect l="l" t="t" r="r" b="b"/>
              <a:pathLst>
                <a:path w="200" h="213" extrusionOk="0">
                  <a:moveTo>
                    <a:pt x="100" y="1"/>
                  </a:moveTo>
                  <a:cubicBezTo>
                    <a:pt x="50" y="1"/>
                    <a:pt x="1" y="34"/>
                    <a:pt x="1" y="101"/>
                  </a:cubicBezTo>
                  <a:cubicBezTo>
                    <a:pt x="1" y="175"/>
                    <a:pt x="50" y="213"/>
                    <a:pt x="100" y="213"/>
                  </a:cubicBezTo>
                  <a:cubicBezTo>
                    <a:pt x="150" y="213"/>
                    <a:pt x="200" y="175"/>
                    <a:pt x="200" y="101"/>
                  </a:cubicBezTo>
                  <a:cubicBezTo>
                    <a:pt x="200" y="34"/>
                    <a:pt x="150" y="1"/>
                    <a:pt x="10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3"/>
            <p:cNvSpPr/>
            <p:nvPr/>
          </p:nvSpPr>
          <p:spPr>
            <a:xfrm rot="-290632">
              <a:off x="4339898" y="3501440"/>
              <a:ext cx="9939" cy="9204"/>
            </a:xfrm>
            <a:custGeom>
              <a:avLst/>
              <a:gdLst/>
              <a:ahLst/>
              <a:cxnLst/>
              <a:rect l="l" t="t" r="r" b="b"/>
              <a:pathLst>
                <a:path w="284" h="263" extrusionOk="0">
                  <a:moveTo>
                    <a:pt x="142" y="1"/>
                  </a:moveTo>
                  <a:cubicBezTo>
                    <a:pt x="71" y="1"/>
                    <a:pt x="1" y="38"/>
                    <a:pt x="1" y="113"/>
                  </a:cubicBezTo>
                  <a:cubicBezTo>
                    <a:pt x="1" y="213"/>
                    <a:pt x="71" y="263"/>
                    <a:pt x="142" y="263"/>
                  </a:cubicBezTo>
                  <a:cubicBezTo>
                    <a:pt x="213" y="263"/>
                    <a:pt x="283" y="213"/>
                    <a:pt x="283" y="113"/>
                  </a:cubicBezTo>
                  <a:cubicBezTo>
                    <a:pt x="283" y="38"/>
                    <a:pt x="213" y="1"/>
                    <a:pt x="14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3"/>
            <p:cNvSpPr/>
            <p:nvPr/>
          </p:nvSpPr>
          <p:spPr>
            <a:xfrm rot="-290632">
              <a:off x="4307703" y="2484053"/>
              <a:ext cx="14558" cy="16623"/>
            </a:xfrm>
            <a:custGeom>
              <a:avLst/>
              <a:gdLst/>
              <a:ahLst/>
              <a:cxnLst/>
              <a:rect l="l" t="t" r="r" b="b"/>
              <a:pathLst>
                <a:path w="416" h="475" extrusionOk="0">
                  <a:moveTo>
                    <a:pt x="208" y="1"/>
                  </a:moveTo>
                  <a:cubicBezTo>
                    <a:pt x="104" y="1"/>
                    <a:pt x="0" y="72"/>
                    <a:pt x="0" y="213"/>
                  </a:cubicBezTo>
                  <a:cubicBezTo>
                    <a:pt x="0" y="387"/>
                    <a:pt x="104" y="474"/>
                    <a:pt x="208" y="474"/>
                  </a:cubicBezTo>
                  <a:cubicBezTo>
                    <a:pt x="312" y="474"/>
                    <a:pt x="416" y="387"/>
                    <a:pt x="416" y="213"/>
                  </a:cubicBezTo>
                  <a:cubicBezTo>
                    <a:pt x="416" y="72"/>
                    <a:pt x="312" y="1"/>
                    <a:pt x="20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3"/>
            <p:cNvSpPr/>
            <p:nvPr/>
          </p:nvSpPr>
          <p:spPr>
            <a:xfrm rot="-290632">
              <a:off x="4357889" y="3190782"/>
              <a:ext cx="22152" cy="21837"/>
            </a:xfrm>
            <a:custGeom>
              <a:avLst/>
              <a:gdLst/>
              <a:ahLst/>
              <a:cxnLst/>
              <a:rect l="l" t="t" r="r" b="b"/>
              <a:pathLst>
                <a:path w="633" h="624" extrusionOk="0">
                  <a:moveTo>
                    <a:pt x="316" y="0"/>
                  </a:moveTo>
                  <a:cubicBezTo>
                    <a:pt x="159" y="0"/>
                    <a:pt x="1" y="104"/>
                    <a:pt x="1" y="312"/>
                  </a:cubicBezTo>
                  <a:cubicBezTo>
                    <a:pt x="1" y="519"/>
                    <a:pt x="159" y="623"/>
                    <a:pt x="316" y="623"/>
                  </a:cubicBezTo>
                  <a:cubicBezTo>
                    <a:pt x="474" y="623"/>
                    <a:pt x="632" y="519"/>
                    <a:pt x="632" y="312"/>
                  </a:cubicBezTo>
                  <a:cubicBezTo>
                    <a:pt x="632" y="104"/>
                    <a:pt x="474" y="0"/>
                    <a:pt x="31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3"/>
            <p:cNvSpPr/>
            <p:nvPr/>
          </p:nvSpPr>
          <p:spPr>
            <a:xfrm rot="-290632">
              <a:off x="4418742" y="3008524"/>
              <a:ext cx="31425" cy="31775"/>
            </a:xfrm>
            <a:custGeom>
              <a:avLst/>
              <a:gdLst/>
              <a:ahLst/>
              <a:cxnLst/>
              <a:rect l="l" t="t" r="r" b="b"/>
              <a:pathLst>
                <a:path w="898" h="908" extrusionOk="0">
                  <a:moveTo>
                    <a:pt x="495" y="1"/>
                  </a:moveTo>
                  <a:cubicBezTo>
                    <a:pt x="469" y="1"/>
                    <a:pt x="443" y="4"/>
                    <a:pt x="416" y="11"/>
                  </a:cubicBezTo>
                  <a:cubicBezTo>
                    <a:pt x="200" y="11"/>
                    <a:pt x="1" y="227"/>
                    <a:pt x="1" y="426"/>
                  </a:cubicBezTo>
                  <a:cubicBezTo>
                    <a:pt x="1" y="708"/>
                    <a:pt x="200" y="908"/>
                    <a:pt x="416" y="908"/>
                  </a:cubicBezTo>
                  <a:cubicBezTo>
                    <a:pt x="682" y="908"/>
                    <a:pt x="898" y="708"/>
                    <a:pt x="898" y="426"/>
                  </a:cubicBezTo>
                  <a:cubicBezTo>
                    <a:pt x="898" y="247"/>
                    <a:pt x="723" y="1"/>
                    <a:pt x="495"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3"/>
            <p:cNvSpPr/>
            <p:nvPr/>
          </p:nvSpPr>
          <p:spPr>
            <a:xfrm rot="-290632">
              <a:off x="4555578" y="2775838"/>
              <a:ext cx="9904" cy="9204"/>
            </a:xfrm>
            <a:custGeom>
              <a:avLst/>
              <a:gdLst/>
              <a:ahLst/>
              <a:cxnLst/>
              <a:rect l="l" t="t" r="r" b="b"/>
              <a:pathLst>
                <a:path w="283" h="263" extrusionOk="0">
                  <a:moveTo>
                    <a:pt x="141" y="1"/>
                  </a:moveTo>
                  <a:cubicBezTo>
                    <a:pt x="71" y="1"/>
                    <a:pt x="0" y="34"/>
                    <a:pt x="0" y="101"/>
                  </a:cubicBezTo>
                  <a:cubicBezTo>
                    <a:pt x="0" y="209"/>
                    <a:pt x="71" y="263"/>
                    <a:pt x="141" y="263"/>
                  </a:cubicBezTo>
                  <a:cubicBezTo>
                    <a:pt x="212" y="263"/>
                    <a:pt x="283" y="209"/>
                    <a:pt x="283" y="101"/>
                  </a:cubicBezTo>
                  <a:cubicBezTo>
                    <a:pt x="283" y="34"/>
                    <a:pt x="212" y="1"/>
                    <a:pt x="14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3"/>
            <p:cNvSpPr/>
            <p:nvPr/>
          </p:nvSpPr>
          <p:spPr>
            <a:xfrm rot="-290632">
              <a:off x="4331871" y="3434303"/>
              <a:ext cx="9904" cy="8749"/>
            </a:xfrm>
            <a:custGeom>
              <a:avLst/>
              <a:gdLst/>
              <a:ahLst/>
              <a:cxnLst/>
              <a:rect l="l" t="t" r="r" b="b"/>
              <a:pathLst>
                <a:path w="283" h="250" extrusionOk="0">
                  <a:moveTo>
                    <a:pt x="141" y="1"/>
                  </a:moveTo>
                  <a:cubicBezTo>
                    <a:pt x="71" y="1"/>
                    <a:pt x="0" y="34"/>
                    <a:pt x="0" y="100"/>
                  </a:cubicBezTo>
                  <a:cubicBezTo>
                    <a:pt x="0" y="200"/>
                    <a:pt x="71" y="250"/>
                    <a:pt x="141" y="250"/>
                  </a:cubicBezTo>
                  <a:cubicBezTo>
                    <a:pt x="212" y="250"/>
                    <a:pt x="283" y="200"/>
                    <a:pt x="283" y="100"/>
                  </a:cubicBezTo>
                  <a:cubicBezTo>
                    <a:pt x="283" y="34"/>
                    <a:pt x="212" y="1"/>
                    <a:pt x="14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3"/>
            <p:cNvSpPr/>
            <p:nvPr/>
          </p:nvSpPr>
          <p:spPr>
            <a:xfrm rot="-290632">
              <a:off x="4688590" y="2530216"/>
              <a:ext cx="19212" cy="17917"/>
            </a:xfrm>
            <a:custGeom>
              <a:avLst/>
              <a:gdLst/>
              <a:ahLst/>
              <a:cxnLst/>
              <a:rect l="l" t="t" r="r" b="b"/>
              <a:pathLst>
                <a:path w="549" h="512" extrusionOk="0">
                  <a:moveTo>
                    <a:pt x="275" y="1"/>
                  </a:moveTo>
                  <a:cubicBezTo>
                    <a:pt x="138" y="1"/>
                    <a:pt x="1" y="84"/>
                    <a:pt x="1" y="250"/>
                  </a:cubicBezTo>
                  <a:cubicBezTo>
                    <a:pt x="1" y="424"/>
                    <a:pt x="138" y="512"/>
                    <a:pt x="275" y="512"/>
                  </a:cubicBezTo>
                  <a:cubicBezTo>
                    <a:pt x="412" y="512"/>
                    <a:pt x="549" y="424"/>
                    <a:pt x="549" y="250"/>
                  </a:cubicBezTo>
                  <a:cubicBezTo>
                    <a:pt x="549" y="84"/>
                    <a:pt x="412" y="1"/>
                    <a:pt x="275"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3"/>
            <p:cNvSpPr/>
            <p:nvPr/>
          </p:nvSpPr>
          <p:spPr>
            <a:xfrm rot="-290632">
              <a:off x="4374300" y="3141419"/>
              <a:ext cx="36080" cy="38984"/>
            </a:xfrm>
            <a:custGeom>
              <a:avLst/>
              <a:gdLst/>
              <a:ahLst/>
              <a:cxnLst/>
              <a:rect l="l" t="t" r="r" b="b"/>
              <a:pathLst>
                <a:path w="1031" h="1114" extrusionOk="0">
                  <a:moveTo>
                    <a:pt x="482" y="0"/>
                  </a:moveTo>
                  <a:cubicBezTo>
                    <a:pt x="200" y="0"/>
                    <a:pt x="1" y="283"/>
                    <a:pt x="1" y="549"/>
                  </a:cubicBezTo>
                  <a:cubicBezTo>
                    <a:pt x="1" y="831"/>
                    <a:pt x="200" y="1113"/>
                    <a:pt x="482" y="1113"/>
                  </a:cubicBezTo>
                  <a:cubicBezTo>
                    <a:pt x="831" y="1113"/>
                    <a:pt x="1031" y="831"/>
                    <a:pt x="1031" y="549"/>
                  </a:cubicBezTo>
                  <a:cubicBezTo>
                    <a:pt x="1031" y="283"/>
                    <a:pt x="831" y="0"/>
                    <a:pt x="48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3"/>
            <p:cNvSpPr/>
            <p:nvPr/>
          </p:nvSpPr>
          <p:spPr>
            <a:xfrm rot="-290632">
              <a:off x="4391030" y="2541422"/>
              <a:ext cx="38984" cy="36465"/>
            </a:xfrm>
            <a:custGeom>
              <a:avLst/>
              <a:gdLst/>
              <a:ahLst/>
              <a:cxnLst/>
              <a:rect l="l" t="t" r="r" b="b"/>
              <a:pathLst>
                <a:path w="1114" h="1042" extrusionOk="0">
                  <a:moveTo>
                    <a:pt x="650" y="1"/>
                  </a:moveTo>
                  <a:cubicBezTo>
                    <a:pt x="622" y="1"/>
                    <a:pt x="594" y="4"/>
                    <a:pt x="566" y="11"/>
                  </a:cubicBezTo>
                  <a:cubicBezTo>
                    <a:pt x="283" y="11"/>
                    <a:pt x="1" y="211"/>
                    <a:pt x="1" y="493"/>
                  </a:cubicBezTo>
                  <a:cubicBezTo>
                    <a:pt x="1" y="842"/>
                    <a:pt x="283" y="1041"/>
                    <a:pt x="566" y="1041"/>
                  </a:cubicBezTo>
                  <a:cubicBezTo>
                    <a:pt x="832" y="1041"/>
                    <a:pt x="1114" y="842"/>
                    <a:pt x="1114" y="493"/>
                  </a:cubicBezTo>
                  <a:cubicBezTo>
                    <a:pt x="1114" y="240"/>
                    <a:pt x="888" y="1"/>
                    <a:pt x="65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3"/>
            <p:cNvSpPr/>
            <p:nvPr/>
          </p:nvSpPr>
          <p:spPr>
            <a:xfrm rot="-290632">
              <a:off x="4685170" y="3389392"/>
              <a:ext cx="48293" cy="48573"/>
            </a:xfrm>
            <a:custGeom>
              <a:avLst/>
              <a:gdLst/>
              <a:ahLst/>
              <a:cxnLst/>
              <a:rect l="l" t="t" r="r" b="b"/>
              <a:pathLst>
                <a:path w="1380" h="1388" extrusionOk="0">
                  <a:moveTo>
                    <a:pt x="681" y="0"/>
                  </a:moveTo>
                  <a:cubicBezTo>
                    <a:pt x="266" y="67"/>
                    <a:pt x="0" y="349"/>
                    <a:pt x="0" y="682"/>
                  </a:cubicBezTo>
                  <a:cubicBezTo>
                    <a:pt x="0" y="1063"/>
                    <a:pt x="224" y="1388"/>
                    <a:pt x="581" y="1388"/>
                  </a:cubicBezTo>
                  <a:cubicBezTo>
                    <a:pt x="613" y="1388"/>
                    <a:pt x="647" y="1385"/>
                    <a:pt x="681" y="1379"/>
                  </a:cubicBezTo>
                  <a:cubicBezTo>
                    <a:pt x="1030" y="1379"/>
                    <a:pt x="1379" y="1097"/>
                    <a:pt x="1379" y="682"/>
                  </a:cubicBezTo>
                  <a:cubicBezTo>
                    <a:pt x="1379" y="349"/>
                    <a:pt x="1030" y="0"/>
                    <a:pt x="681"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7" name="Google Shape;1627;p13"/>
          <p:cNvSpPr txBox="1">
            <a:spLocks noGrp="1"/>
          </p:cNvSpPr>
          <p:nvPr>
            <p:ph type="title"/>
          </p:nvPr>
        </p:nvSpPr>
        <p:spPr>
          <a:xfrm>
            <a:off x="720000" y="3654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28" name="Google Shape;1628;p13"/>
          <p:cNvSpPr txBox="1">
            <a:spLocks noGrp="1"/>
          </p:cNvSpPr>
          <p:nvPr>
            <p:ph type="subTitle" idx="1"/>
          </p:nvPr>
        </p:nvSpPr>
        <p:spPr>
          <a:xfrm>
            <a:off x="3000763" y="1845197"/>
            <a:ext cx="2221200" cy="5703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solidFill>
                  <a:srgbClr val="34455F"/>
                </a:solidFill>
                <a:latin typeface="Cairo"/>
                <a:ea typeface="Cairo"/>
                <a:cs typeface="Cairo"/>
                <a:sym typeface="Cairo"/>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 userDrawn="1">
  <p:cSld name="CUSTOM_17">
    <p:spTree>
      <p:nvGrpSpPr>
        <p:cNvPr id="1" name="Shape 2419"/>
        <p:cNvGrpSpPr/>
        <p:nvPr/>
      </p:nvGrpSpPr>
      <p:grpSpPr>
        <a:xfrm>
          <a:off x="0" y="0"/>
          <a:ext cx="0" cy="0"/>
          <a:chOff x="0" y="0"/>
          <a:chExt cx="0" cy="0"/>
        </a:xfrm>
      </p:grpSpPr>
      <p:sp>
        <p:nvSpPr>
          <p:cNvPr id="2420" name="Google Shape;2420;p21"/>
          <p:cNvSpPr/>
          <p:nvPr userDrawn="1"/>
        </p:nvSpPr>
        <p:spPr>
          <a:xfrm rot="-5400000">
            <a:off x="2368114" y="-1371301"/>
            <a:ext cx="4267172" cy="8623391"/>
          </a:xfrm>
          <a:custGeom>
            <a:avLst/>
            <a:gdLst/>
            <a:ahLst/>
            <a:cxnLst/>
            <a:rect l="l" t="t" r="r" b="b"/>
            <a:pathLst>
              <a:path w="261674" h="177363" extrusionOk="0">
                <a:moveTo>
                  <a:pt x="1300" y="102929"/>
                </a:moveTo>
                <a:cubicBezTo>
                  <a:pt x="-270" y="86533"/>
                  <a:pt x="-1110" y="65092"/>
                  <a:pt x="2927" y="51033"/>
                </a:cubicBezTo>
                <a:cubicBezTo>
                  <a:pt x="6964" y="36974"/>
                  <a:pt x="12851" y="26574"/>
                  <a:pt x="25524" y="18573"/>
                </a:cubicBezTo>
                <a:cubicBezTo>
                  <a:pt x="38197" y="10572"/>
                  <a:pt x="55473" y="5929"/>
                  <a:pt x="78966" y="3027"/>
                </a:cubicBezTo>
                <a:cubicBezTo>
                  <a:pt x="102459" y="125"/>
                  <a:pt x="140692" y="-1076"/>
                  <a:pt x="166483" y="1160"/>
                </a:cubicBezTo>
                <a:cubicBezTo>
                  <a:pt x="192274" y="3396"/>
                  <a:pt x="218505" y="8117"/>
                  <a:pt x="233710" y="16442"/>
                </a:cubicBezTo>
                <a:cubicBezTo>
                  <a:pt x="248915" y="24768"/>
                  <a:pt x="253136" y="38172"/>
                  <a:pt x="257713" y="51113"/>
                </a:cubicBezTo>
                <a:cubicBezTo>
                  <a:pt x="262290" y="64054"/>
                  <a:pt x="262031" y="79426"/>
                  <a:pt x="261173" y="94086"/>
                </a:cubicBezTo>
                <a:cubicBezTo>
                  <a:pt x="260315" y="108747"/>
                  <a:pt x="257840" y="127442"/>
                  <a:pt x="252564" y="139076"/>
                </a:cubicBezTo>
                <a:cubicBezTo>
                  <a:pt x="247288" y="150710"/>
                  <a:pt x="241252" y="157796"/>
                  <a:pt x="229519" y="163889"/>
                </a:cubicBezTo>
                <a:cubicBezTo>
                  <a:pt x="217786" y="169983"/>
                  <a:pt x="201711" y="173485"/>
                  <a:pt x="182166" y="175637"/>
                </a:cubicBezTo>
                <a:cubicBezTo>
                  <a:pt x="162621" y="177789"/>
                  <a:pt x="133946" y="177615"/>
                  <a:pt x="112247" y="176800"/>
                </a:cubicBezTo>
                <a:cubicBezTo>
                  <a:pt x="90548" y="175985"/>
                  <a:pt x="68623" y="175312"/>
                  <a:pt x="51973" y="170747"/>
                </a:cubicBezTo>
                <a:cubicBezTo>
                  <a:pt x="35323" y="166182"/>
                  <a:pt x="20795" y="160714"/>
                  <a:pt x="12349" y="149411"/>
                </a:cubicBezTo>
                <a:cubicBezTo>
                  <a:pt x="3904" y="138108"/>
                  <a:pt x="2870" y="119325"/>
                  <a:pt x="1300" y="102929"/>
                </a:cubicBezTo>
                <a:close/>
              </a:path>
            </a:pathLst>
          </a:custGeom>
          <a:solidFill>
            <a:schemeClr val="accent5"/>
          </a:solidFill>
          <a:ln>
            <a:noFill/>
          </a:ln>
        </p:spPr>
      </p:sp>
      <p:sp>
        <p:nvSpPr>
          <p:cNvPr id="2421" name="Google Shape;2421;p21"/>
          <p:cNvSpPr/>
          <p:nvPr/>
        </p:nvSpPr>
        <p:spPr>
          <a:xfrm flipH="1">
            <a:off x="7620730" y="4134600"/>
            <a:ext cx="1783365" cy="1094651"/>
          </a:xfrm>
          <a:custGeom>
            <a:avLst/>
            <a:gdLst/>
            <a:ahLst/>
            <a:cxnLst/>
            <a:rect l="l" t="t" r="r" b="b"/>
            <a:pathLst>
              <a:path w="38691" h="23749" extrusionOk="0">
                <a:moveTo>
                  <a:pt x="14248" y="1"/>
                </a:moveTo>
                <a:cubicBezTo>
                  <a:pt x="7744" y="1"/>
                  <a:pt x="2143" y="1320"/>
                  <a:pt x="2143" y="1320"/>
                </a:cubicBezTo>
                <a:lnTo>
                  <a:pt x="0" y="23748"/>
                </a:lnTo>
                <a:lnTo>
                  <a:pt x="32397" y="23748"/>
                </a:lnTo>
                <a:cubicBezTo>
                  <a:pt x="38690" y="3732"/>
                  <a:pt x="25190" y="1"/>
                  <a:pt x="142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2" name="Google Shape;2422;p21"/>
          <p:cNvGrpSpPr/>
          <p:nvPr/>
        </p:nvGrpSpPr>
        <p:grpSpPr>
          <a:xfrm flipH="1">
            <a:off x="7286106" y="131933"/>
            <a:ext cx="1729698" cy="1787825"/>
            <a:chOff x="3683300" y="239775"/>
            <a:chExt cx="1235675" cy="1277200"/>
          </a:xfrm>
        </p:grpSpPr>
        <p:sp>
          <p:nvSpPr>
            <p:cNvPr id="2423" name="Google Shape;2423;p21"/>
            <p:cNvSpPr/>
            <p:nvPr/>
          </p:nvSpPr>
          <p:spPr>
            <a:xfrm>
              <a:off x="4515650" y="421700"/>
              <a:ext cx="86825" cy="86400"/>
            </a:xfrm>
            <a:custGeom>
              <a:avLst/>
              <a:gdLst/>
              <a:ahLst/>
              <a:cxnLst/>
              <a:rect l="l" t="t" r="r" b="b"/>
              <a:pathLst>
                <a:path w="3473" h="3456" extrusionOk="0">
                  <a:moveTo>
                    <a:pt x="1529" y="0"/>
                  </a:moveTo>
                  <a:lnTo>
                    <a:pt x="1246" y="1030"/>
                  </a:lnTo>
                  <a:lnTo>
                    <a:pt x="216" y="831"/>
                  </a:lnTo>
                  <a:lnTo>
                    <a:pt x="831" y="1662"/>
                  </a:lnTo>
                  <a:lnTo>
                    <a:pt x="0" y="2343"/>
                  </a:lnTo>
                  <a:lnTo>
                    <a:pt x="1047" y="2426"/>
                  </a:lnTo>
                  <a:lnTo>
                    <a:pt x="1113" y="3456"/>
                  </a:lnTo>
                  <a:lnTo>
                    <a:pt x="1811" y="2692"/>
                  </a:lnTo>
                  <a:lnTo>
                    <a:pt x="2642" y="3257"/>
                  </a:lnTo>
                  <a:lnTo>
                    <a:pt x="2426" y="2276"/>
                  </a:lnTo>
                  <a:lnTo>
                    <a:pt x="3473" y="2011"/>
                  </a:lnTo>
                  <a:lnTo>
                    <a:pt x="2492" y="1512"/>
                  </a:lnTo>
                  <a:lnTo>
                    <a:pt x="2908" y="549"/>
                  </a:lnTo>
                  <a:lnTo>
                    <a:pt x="2011" y="964"/>
                  </a:lnTo>
                  <a:lnTo>
                    <a:pt x="152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1"/>
            <p:cNvSpPr/>
            <p:nvPr/>
          </p:nvSpPr>
          <p:spPr>
            <a:xfrm>
              <a:off x="4140175" y="239775"/>
              <a:ext cx="43225" cy="45300"/>
            </a:xfrm>
            <a:custGeom>
              <a:avLst/>
              <a:gdLst/>
              <a:ahLst/>
              <a:cxnLst/>
              <a:rect l="l" t="t" r="r" b="b"/>
              <a:pathLst>
                <a:path w="1729" h="1812" extrusionOk="0">
                  <a:moveTo>
                    <a:pt x="549" y="0"/>
                  </a:moveTo>
                  <a:lnTo>
                    <a:pt x="482" y="565"/>
                  </a:lnTo>
                  <a:lnTo>
                    <a:pt x="0" y="565"/>
                  </a:lnTo>
                  <a:lnTo>
                    <a:pt x="416" y="898"/>
                  </a:lnTo>
                  <a:lnTo>
                    <a:pt x="67" y="1396"/>
                  </a:lnTo>
                  <a:lnTo>
                    <a:pt x="632" y="1246"/>
                  </a:lnTo>
                  <a:lnTo>
                    <a:pt x="765" y="1811"/>
                  </a:lnTo>
                  <a:lnTo>
                    <a:pt x="964" y="1313"/>
                  </a:lnTo>
                  <a:lnTo>
                    <a:pt x="1462" y="1529"/>
                  </a:lnTo>
                  <a:lnTo>
                    <a:pt x="1247" y="1047"/>
                  </a:lnTo>
                  <a:lnTo>
                    <a:pt x="1728" y="765"/>
                  </a:lnTo>
                  <a:lnTo>
                    <a:pt x="1247" y="632"/>
                  </a:lnTo>
                  <a:lnTo>
                    <a:pt x="1313" y="150"/>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1"/>
            <p:cNvSpPr/>
            <p:nvPr/>
          </p:nvSpPr>
          <p:spPr>
            <a:xfrm>
              <a:off x="4517300" y="667175"/>
              <a:ext cx="45300" cy="43625"/>
            </a:xfrm>
            <a:custGeom>
              <a:avLst/>
              <a:gdLst/>
              <a:ahLst/>
              <a:cxnLst/>
              <a:rect l="l" t="t" r="r" b="b"/>
              <a:pathLst>
                <a:path w="1812" h="1745" extrusionOk="0">
                  <a:moveTo>
                    <a:pt x="566" y="0"/>
                  </a:moveTo>
                  <a:lnTo>
                    <a:pt x="566" y="498"/>
                  </a:lnTo>
                  <a:lnTo>
                    <a:pt x="1" y="565"/>
                  </a:lnTo>
                  <a:lnTo>
                    <a:pt x="416" y="914"/>
                  </a:lnTo>
                  <a:lnTo>
                    <a:pt x="84" y="1329"/>
                  </a:lnTo>
                  <a:lnTo>
                    <a:pt x="632" y="1180"/>
                  </a:lnTo>
                  <a:lnTo>
                    <a:pt x="765" y="1745"/>
                  </a:lnTo>
                  <a:lnTo>
                    <a:pt x="1047" y="1246"/>
                  </a:lnTo>
                  <a:lnTo>
                    <a:pt x="1529" y="1462"/>
                  </a:lnTo>
                  <a:lnTo>
                    <a:pt x="1330" y="980"/>
                  </a:lnTo>
                  <a:lnTo>
                    <a:pt x="1812" y="698"/>
                  </a:lnTo>
                  <a:lnTo>
                    <a:pt x="1247" y="565"/>
                  </a:lnTo>
                  <a:lnTo>
                    <a:pt x="1330" y="83"/>
                  </a:lnTo>
                  <a:lnTo>
                    <a:pt x="915" y="349"/>
                  </a:lnTo>
                  <a:lnTo>
                    <a:pt x="56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1"/>
            <p:cNvSpPr/>
            <p:nvPr/>
          </p:nvSpPr>
          <p:spPr>
            <a:xfrm>
              <a:off x="4875750" y="285050"/>
              <a:ext cx="43225" cy="43225"/>
            </a:xfrm>
            <a:custGeom>
              <a:avLst/>
              <a:gdLst/>
              <a:ahLst/>
              <a:cxnLst/>
              <a:rect l="l" t="t" r="r" b="b"/>
              <a:pathLst>
                <a:path w="1729" h="1729" extrusionOk="0">
                  <a:moveTo>
                    <a:pt x="549" y="0"/>
                  </a:moveTo>
                  <a:lnTo>
                    <a:pt x="549" y="549"/>
                  </a:lnTo>
                  <a:lnTo>
                    <a:pt x="1" y="549"/>
                  </a:lnTo>
                  <a:lnTo>
                    <a:pt x="416" y="898"/>
                  </a:lnTo>
                  <a:lnTo>
                    <a:pt x="67" y="1313"/>
                  </a:lnTo>
                  <a:lnTo>
                    <a:pt x="615" y="1246"/>
                  </a:lnTo>
                  <a:lnTo>
                    <a:pt x="765" y="1728"/>
                  </a:lnTo>
                  <a:lnTo>
                    <a:pt x="964" y="1313"/>
                  </a:lnTo>
                  <a:lnTo>
                    <a:pt x="1529" y="1512"/>
                  </a:lnTo>
                  <a:lnTo>
                    <a:pt x="1313" y="1030"/>
                  </a:lnTo>
                  <a:lnTo>
                    <a:pt x="1728" y="748"/>
                  </a:lnTo>
                  <a:lnTo>
                    <a:pt x="1247" y="615"/>
                  </a:lnTo>
                  <a:lnTo>
                    <a:pt x="1313" y="67"/>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1"/>
            <p:cNvSpPr/>
            <p:nvPr/>
          </p:nvSpPr>
          <p:spPr>
            <a:xfrm>
              <a:off x="4212850" y="471950"/>
              <a:ext cx="43225" cy="43225"/>
            </a:xfrm>
            <a:custGeom>
              <a:avLst/>
              <a:gdLst/>
              <a:ahLst/>
              <a:cxnLst/>
              <a:rect l="l" t="t" r="r" b="b"/>
              <a:pathLst>
                <a:path w="1729" h="1729" extrusionOk="0">
                  <a:moveTo>
                    <a:pt x="549" y="1"/>
                  </a:moveTo>
                  <a:lnTo>
                    <a:pt x="483" y="482"/>
                  </a:lnTo>
                  <a:lnTo>
                    <a:pt x="1" y="549"/>
                  </a:lnTo>
                  <a:lnTo>
                    <a:pt x="350" y="898"/>
                  </a:lnTo>
                  <a:lnTo>
                    <a:pt x="67" y="1313"/>
                  </a:lnTo>
                  <a:lnTo>
                    <a:pt x="549" y="1247"/>
                  </a:lnTo>
                  <a:lnTo>
                    <a:pt x="699" y="1728"/>
                  </a:lnTo>
                  <a:lnTo>
                    <a:pt x="964" y="1247"/>
                  </a:lnTo>
                  <a:lnTo>
                    <a:pt x="1463" y="1446"/>
                  </a:lnTo>
                  <a:lnTo>
                    <a:pt x="1247" y="964"/>
                  </a:lnTo>
                  <a:lnTo>
                    <a:pt x="1729" y="682"/>
                  </a:lnTo>
                  <a:lnTo>
                    <a:pt x="1180" y="549"/>
                  </a:lnTo>
                  <a:lnTo>
                    <a:pt x="1313" y="67"/>
                  </a:lnTo>
                  <a:lnTo>
                    <a:pt x="898" y="333"/>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1"/>
            <p:cNvSpPr/>
            <p:nvPr/>
          </p:nvSpPr>
          <p:spPr>
            <a:xfrm>
              <a:off x="4190425" y="282975"/>
              <a:ext cx="326900" cy="173225"/>
            </a:xfrm>
            <a:custGeom>
              <a:avLst/>
              <a:gdLst/>
              <a:ahLst/>
              <a:cxnLst/>
              <a:rect l="l" t="t" r="r" b="b"/>
              <a:pathLst>
                <a:path w="13076" h="6929" fill="none" extrusionOk="0">
                  <a:moveTo>
                    <a:pt x="1" y="0"/>
                  </a:moveTo>
                  <a:lnTo>
                    <a:pt x="13076" y="6928"/>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1"/>
            <p:cNvSpPr/>
            <p:nvPr/>
          </p:nvSpPr>
          <p:spPr>
            <a:xfrm>
              <a:off x="4171325" y="298750"/>
              <a:ext cx="55275" cy="164500"/>
            </a:xfrm>
            <a:custGeom>
              <a:avLst/>
              <a:gdLst/>
              <a:ahLst/>
              <a:cxnLst/>
              <a:rect l="l" t="t" r="r" b="b"/>
              <a:pathLst>
                <a:path w="2211" h="6580" fill="none" extrusionOk="0">
                  <a:moveTo>
                    <a:pt x="1" y="1"/>
                  </a:moveTo>
                  <a:lnTo>
                    <a:pt x="2210" y="658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1"/>
            <p:cNvSpPr/>
            <p:nvPr/>
          </p:nvSpPr>
          <p:spPr>
            <a:xfrm>
              <a:off x="4256050" y="509750"/>
              <a:ext cx="261275" cy="159525"/>
            </a:xfrm>
            <a:custGeom>
              <a:avLst/>
              <a:gdLst/>
              <a:ahLst/>
              <a:cxnLst/>
              <a:rect l="l" t="t" r="r" b="b"/>
              <a:pathLst>
                <a:path w="10451" h="6381" fill="none" extrusionOk="0">
                  <a:moveTo>
                    <a:pt x="1" y="0"/>
                  </a:moveTo>
                  <a:lnTo>
                    <a:pt x="10451" y="638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1"/>
            <p:cNvSpPr/>
            <p:nvPr/>
          </p:nvSpPr>
          <p:spPr>
            <a:xfrm>
              <a:off x="4562575" y="329900"/>
              <a:ext cx="320250" cy="341025"/>
            </a:xfrm>
            <a:custGeom>
              <a:avLst/>
              <a:gdLst/>
              <a:ahLst/>
              <a:cxnLst/>
              <a:rect l="l" t="t" r="r" b="b"/>
              <a:pathLst>
                <a:path w="12810" h="13641" fill="none" extrusionOk="0">
                  <a:moveTo>
                    <a:pt x="1" y="13641"/>
                  </a:moveTo>
                  <a:lnTo>
                    <a:pt x="12810"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1"/>
            <p:cNvSpPr/>
            <p:nvPr/>
          </p:nvSpPr>
          <p:spPr>
            <a:xfrm>
              <a:off x="4593725" y="316200"/>
              <a:ext cx="278725" cy="138325"/>
            </a:xfrm>
            <a:custGeom>
              <a:avLst/>
              <a:gdLst/>
              <a:ahLst/>
              <a:cxnLst/>
              <a:rect l="l" t="t" r="r" b="b"/>
              <a:pathLst>
                <a:path w="11149" h="5533" fill="none" extrusionOk="0">
                  <a:moveTo>
                    <a:pt x="11149" y="0"/>
                  </a:moveTo>
                  <a:lnTo>
                    <a:pt x="1" y="553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1"/>
            <p:cNvSpPr/>
            <p:nvPr/>
          </p:nvSpPr>
          <p:spPr>
            <a:xfrm>
              <a:off x="3754325" y="1115725"/>
              <a:ext cx="86400" cy="84775"/>
            </a:xfrm>
            <a:custGeom>
              <a:avLst/>
              <a:gdLst/>
              <a:ahLst/>
              <a:cxnLst/>
              <a:rect l="l" t="t" r="r" b="b"/>
              <a:pathLst>
                <a:path w="3456" h="3391" extrusionOk="0">
                  <a:moveTo>
                    <a:pt x="1529" y="1"/>
                  </a:moveTo>
                  <a:lnTo>
                    <a:pt x="1246" y="1031"/>
                  </a:lnTo>
                  <a:lnTo>
                    <a:pt x="200" y="832"/>
                  </a:lnTo>
                  <a:lnTo>
                    <a:pt x="200" y="832"/>
                  </a:lnTo>
                  <a:lnTo>
                    <a:pt x="831" y="1662"/>
                  </a:lnTo>
                  <a:lnTo>
                    <a:pt x="0" y="2344"/>
                  </a:lnTo>
                  <a:lnTo>
                    <a:pt x="1030" y="2344"/>
                  </a:lnTo>
                  <a:lnTo>
                    <a:pt x="1113" y="3390"/>
                  </a:lnTo>
                  <a:lnTo>
                    <a:pt x="1795" y="2626"/>
                  </a:lnTo>
                  <a:lnTo>
                    <a:pt x="2625" y="3241"/>
                  </a:lnTo>
                  <a:lnTo>
                    <a:pt x="2426" y="2211"/>
                  </a:lnTo>
                  <a:lnTo>
                    <a:pt x="3456" y="1928"/>
                  </a:lnTo>
                  <a:lnTo>
                    <a:pt x="2492" y="1446"/>
                  </a:lnTo>
                  <a:lnTo>
                    <a:pt x="2974" y="483"/>
                  </a:lnTo>
                  <a:lnTo>
                    <a:pt x="2011" y="898"/>
                  </a:lnTo>
                  <a:lnTo>
                    <a:pt x="152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1"/>
            <p:cNvSpPr/>
            <p:nvPr/>
          </p:nvSpPr>
          <p:spPr>
            <a:xfrm>
              <a:off x="3904675" y="1160600"/>
              <a:ext cx="45300" cy="43225"/>
            </a:xfrm>
            <a:custGeom>
              <a:avLst/>
              <a:gdLst/>
              <a:ahLst/>
              <a:cxnLst/>
              <a:rect l="l" t="t" r="r" b="b"/>
              <a:pathLst>
                <a:path w="1812" h="1729" extrusionOk="0">
                  <a:moveTo>
                    <a:pt x="565" y="0"/>
                  </a:moveTo>
                  <a:lnTo>
                    <a:pt x="565" y="549"/>
                  </a:lnTo>
                  <a:lnTo>
                    <a:pt x="0" y="549"/>
                  </a:lnTo>
                  <a:lnTo>
                    <a:pt x="416" y="897"/>
                  </a:lnTo>
                  <a:lnTo>
                    <a:pt x="150" y="1313"/>
                  </a:lnTo>
                  <a:lnTo>
                    <a:pt x="632" y="1246"/>
                  </a:lnTo>
                  <a:lnTo>
                    <a:pt x="765" y="1728"/>
                  </a:lnTo>
                  <a:lnTo>
                    <a:pt x="1047" y="1246"/>
                  </a:lnTo>
                  <a:lnTo>
                    <a:pt x="1529" y="1529"/>
                  </a:lnTo>
                  <a:lnTo>
                    <a:pt x="1330" y="964"/>
                  </a:lnTo>
                  <a:lnTo>
                    <a:pt x="1811" y="765"/>
                  </a:lnTo>
                  <a:lnTo>
                    <a:pt x="1246" y="615"/>
                  </a:lnTo>
                  <a:lnTo>
                    <a:pt x="1396" y="67"/>
                  </a:lnTo>
                  <a:lnTo>
                    <a:pt x="914" y="416"/>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1"/>
            <p:cNvSpPr/>
            <p:nvPr/>
          </p:nvSpPr>
          <p:spPr>
            <a:xfrm>
              <a:off x="3996475" y="1105350"/>
              <a:ext cx="43200" cy="43225"/>
            </a:xfrm>
            <a:custGeom>
              <a:avLst/>
              <a:gdLst/>
              <a:ahLst/>
              <a:cxnLst/>
              <a:rect l="l" t="t" r="r" b="b"/>
              <a:pathLst>
                <a:path w="1728" h="1729" extrusionOk="0">
                  <a:moveTo>
                    <a:pt x="565" y="1"/>
                  </a:moveTo>
                  <a:lnTo>
                    <a:pt x="482" y="482"/>
                  </a:lnTo>
                  <a:lnTo>
                    <a:pt x="0" y="549"/>
                  </a:lnTo>
                  <a:lnTo>
                    <a:pt x="349" y="898"/>
                  </a:lnTo>
                  <a:lnTo>
                    <a:pt x="67" y="1313"/>
                  </a:lnTo>
                  <a:lnTo>
                    <a:pt x="631" y="1164"/>
                  </a:lnTo>
                  <a:lnTo>
                    <a:pt x="764" y="1728"/>
                  </a:lnTo>
                  <a:lnTo>
                    <a:pt x="980" y="1247"/>
                  </a:lnTo>
                  <a:lnTo>
                    <a:pt x="1462" y="1446"/>
                  </a:lnTo>
                  <a:lnTo>
                    <a:pt x="1246" y="964"/>
                  </a:lnTo>
                  <a:lnTo>
                    <a:pt x="1728" y="682"/>
                  </a:lnTo>
                  <a:lnTo>
                    <a:pt x="1246" y="549"/>
                  </a:lnTo>
                  <a:lnTo>
                    <a:pt x="1313" y="67"/>
                  </a:lnTo>
                  <a:lnTo>
                    <a:pt x="897" y="333"/>
                  </a:lnTo>
                  <a:lnTo>
                    <a:pt x="5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1"/>
            <p:cNvSpPr/>
            <p:nvPr/>
          </p:nvSpPr>
          <p:spPr>
            <a:xfrm>
              <a:off x="3842375" y="1369925"/>
              <a:ext cx="43625" cy="44875"/>
            </a:xfrm>
            <a:custGeom>
              <a:avLst/>
              <a:gdLst/>
              <a:ahLst/>
              <a:cxnLst/>
              <a:rect l="l" t="t" r="r" b="b"/>
              <a:pathLst>
                <a:path w="1745" h="1795" extrusionOk="0">
                  <a:moveTo>
                    <a:pt x="565" y="1"/>
                  </a:moveTo>
                  <a:lnTo>
                    <a:pt x="565" y="549"/>
                  </a:lnTo>
                  <a:lnTo>
                    <a:pt x="0" y="549"/>
                  </a:lnTo>
                  <a:lnTo>
                    <a:pt x="416" y="964"/>
                  </a:lnTo>
                  <a:lnTo>
                    <a:pt x="83" y="1380"/>
                  </a:lnTo>
                  <a:lnTo>
                    <a:pt x="632" y="1247"/>
                  </a:lnTo>
                  <a:lnTo>
                    <a:pt x="765" y="1795"/>
                  </a:lnTo>
                  <a:lnTo>
                    <a:pt x="981" y="1313"/>
                  </a:lnTo>
                  <a:lnTo>
                    <a:pt x="1529" y="1529"/>
                  </a:lnTo>
                  <a:lnTo>
                    <a:pt x="1329" y="1047"/>
                  </a:lnTo>
                  <a:lnTo>
                    <a:pt x="1745" y="765"/>
                  </a:lnTo>
                  <a:lnTo>
                    <a:pt x="1246" y="632"/>
                  </a:lnTo>
                  <a:lnTo>
                    <a:pt x="1329" y="134"/>
                  </a:lnTo>
                  <a:lnTo>
                    <a:pt x="914" y="416"/>
                  </a:lnTo>
                  <a:lnTo>
                    <a:pt x="5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1"/>
            <p:cNvSpPr/>
            <p:nvPr/>
          </p:nvSpPr>
          <p:spPr>
            <a:xfrm>
              <a:off x="3868550" y="1472100"/>
              <a:ext cx="43200" cy="44875"/>
            </a:xfrm>
            <a:custGeom>
              <a:avLst/>
              <a:gdLst/>
              <a:ahLst/>
              <a:cxnLst/>
              <a:rect l="l" t="t" r="r" b="b"/>
              <a:pathLst>
                <a:path w="1728" h="1795" extrusionOk="0">
                  <a:moveTo>
                    <a:pt x="548" y="1"/>
                  </a:moveTo>
                  <a:lnTo>
                    <a:pt x="548" y="549"/>
                  </a:lnTo>
                  <a:lnTo>
                    <a:pt x="0" y="549"/>
                  </a:lnTo>
                  <a:lnTo>
                    <a:pt x="415" y="964"/>
                  </a:lnTo>
                  <a:lnTo>
                    <a:pt x="67" y="1380"/>
                  </a:lnTo>
                  <a:lnTo>
                    <a:pt x="67" y="1380"/>
                  </a:lnTo>
                  <a:lnTo>
                    <a:pt x="615" y="1247"/>
                  </a:lnTo>
                  <a:lnTo>
                    <a:pt x="764" y="1795"/>
                  </a:lnTo>
                  <a:lnTo>
                    <a:pt x="1030" y="1313"/>
                  </a:lnTo>
                  <a:lnTo>
                    <a:pt x="1529" y="1529"/>
                  </a:lnTo>
                  <a:lnTo>
                    <a:pt x="1313" y="1031"/>
                  </a:lnTo>
                  <a:lnTo>
                    <a:pt x="1728" y="765"/>
                  </a:lnTo>
                  <a:lnTo>
                    <a:pt x="1246" y="615"/>
                  </a:lnTo>
                  <a:lnTo>
                    <a:pt x="1313" y="134"/>
                  </a:lnTo>
                  <a:lnTo>
                    <a:pt x="897" y="416"/>
                  </a:lnTo>
                  <a:lnTo>
                    <a:pt x="54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1"/>
            <p:cNvSpPr/>
            <p:nvPr/>
          </p:nvSpPr>
          <p:spPr>
            <a:xfrm>
              <a:off x="3695350" y="1314700"/>
              <a:ext cx="143725" cy="65625"/>
            </a:xfrm>
            <a:custGeom>
              <a:avLst/>
              <a:gdLst/>
              <a:ahLst/>
              <a:cxnLst/>
              <a:rect l="l" t="t" r="r" b="b"/>
              <a:pathLst>
                <a:path w="5749" h="2625" fill="none" extrusionOk="0">
                  <a:moveTo>
                    <a:pt x="0" y="0"/>
                  </a:moveTo>
                  <a:cubicBezTo>
                    <a:pt x="1877" y="831"/>
                    <a:pt x="3805" y="1728"/>
                    <a:pt x="5748" y="2625"/>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1"/>
            <p:cNvSpPr/>
            <p:nvPr/>
          </p:nvSpPr>
          <p:spPr>
            <a:xfrm>
              <a:off x="3693675" y="1127775"/>
              <a:ext cx="60675" cy="25775"/>
            </a:xfrm>
            <a:custGeom>
              <a:avLst/>
              <a:gdLst/>
              <a:ahLst/>
              <a:cxnLst/>
              <a:rect l="l" t="t" r="r" b="b"/>
              <a:pathLst>
                <a:path w="2427" h="1031" fill="none" extrusionOk="0">
                  <a:moveTo>
                    <a:pt x="1" y="1"/>
                  </a:moveTo>
                  <a:cubicBezTo>
                    <a:pt x="831" y="350"/>
                    <a:pt x="1662" y="682"/>
                    <a:pt x="2426" y="1031"/>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1"/>
            <p:cNvSpPr/>
            <p:nvPr/>
          </p:nvSpPr>
          <p:spPr>
            <a:xfrm>
              <a:off x="3837400" y="1178050"/>
              <a:ext cx="62325" cy="3325"/>
            </a:xfrm>
            <a:custGeom>
              <a:avLst/>
              <a:gdLst/>
              <a:ahLst/>
              <a:cxnLst/>
              <a:rect l="l" t="t" r="r" b="b"/>
              <a:pathLst>
                <a:path w="2493" h="133" fill="none" extrusionOk="0">
                  <a:moveTo>
                    <a:pt x="0" y="0"/>
                  </a:moveTo>
                  <a:lnTo>
                    <a:pt x="2492" y="13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1"/>
            <p:cNvSpPr/>
            <p:nvPr/>
          </p:nvSpPr>
          <p:spPr>
            <a:xfrm>
              <a:off x="3948275" y="1141500"/>
              <a:ext cx="41575" cy="26175"/>
            </a:xfrm>
            <a:custGeom>
              <a:avLst/>
              <a:gdLst/>
              <a:ahLst/>
              <a:cxnLst/>
              <a:rect l="l" t="t" r="r" b="b"/>
              <a:pathLst>
                <a:path w="1663" h="1047" fill="none" extrusionOk="0">
                  <a:moveTo>
                    <a:pt x="1" y="1047"/>
                  </a:moveTo>
                  <a:lnTo>
                    <a:pt x="1662"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1"/>
            <p:cNvSpPr/>
            <p:nvPr/>
          </p:nvSpPr>
          <p:spPr>
            <a:xfrm>
              <a:off x="3870200" y="1207125"/>
              <a:ext cx="44875" cy="161175"/>
            </a:xfrm>
            <a:custGeom>
              <a:avLst/>
              <a:gdLst/>
              <a:ahLst/>
              <a:cxnLst/>
              <a:rect l="l" t="t" r="r" b="b"/>
              <a:pathLst>
                <a:path w="1795" h="6447" fill="none" extrusionOk="0">
                  <a:moveTo>
                    <a:pt x="1795" y="0"/>
                  </a:moveTo>
                  <a:lnTo>
                    <a:pt x="1" y="6446"/>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1"/>
            <p:cNvSpPr/>
            <p:nvPr/>
          </p:nvSpPr>
          <p:spPr>
            <a:xfrm>
              <a:off x="3870200" y="1416850"/>
              <a:ext cx="8750" cy="51950"/>
            </a:xfrm>
            <a:custGeom>
              <a:avLst/>
              <a:gdLst/>
              <a:ahLst/>
              <a:cxnLst/>
              <a:rect l="l" t="t" r="r" b="b"/>
              <a:pathLst>
                <a:path w="350" h="2078" fill="none" extrusionOk="0">
                  <a:moveTo>
                    <a:pt x="1" y="1"/>
                  </a:moveTo>
                  <a:lnTo>
                    <a:pt x="349" y="2078"/>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1"/>
            <p:cNvSpPr/>
            <p:nvPr/>
          </p:nvSpPr>
          <p:spPr>
            <a:xfrm>
              <a:off x="3730225" y="468225"/>
              <a:ext cx="86425" cy="86825"/>
            </a:xfrm>
            <a:custGeom>
              <a:avLst/>
              <a:gdLst/>
              <a:ahLst/>
              <a:cxnLst/>
              <a:rect l="l" t="t" r="r" b="b"/>
              <a:pathLst>
                <a:path w="3457" h="3473" extrusionOk="0">
                  <a:moveTo>
                    <a:pt x="1513" y="0"/>
                  </a:moveTo>
                  <a:lnTo>
                    <a:pt x="1247" y="1047"/>
                  </a:lnTo>
                  <a:lnTo>
                    <a:pt x="200" y="831"/>
                  </a:lnTo>
                  <a:lnTo>
                    <a:pt x="831" y="1661"/>
                  </a:lnTo>
                  <a:lnTo>
                    <a:pt x="1" y="2359"/>
                  </a:lnTo>
                  <a:lnTo>
                    <a:pt x="1031" y="2426"/>
                  </a:lnTo>
                  <a:lnTo>
                    <a:pt x="1097" y="3472"/>
                  </a:lnTo>
                  <a:lnTo>
                    <a:pt x="1795" y="2642"/>
                  </a:lnTo>
                  <a:lnTo>
                    <a:pt x="2626" y="3256"/>
                  </a:lnTo>
                  <a:lnTo>
                    <a:pt x="2410" y="2226"/>
                  </a:lnTo>
                  <a:lnTo>
                    <a:pt x="3456" y="1944"/>
                  </a:lnTo>
                  <a:lnTo>
                    <a:pt x="2493" y="1462"/>
                  </a:lnTo>
                  <a:lnTo>
                    <a:pt x="2908" y="565"/>
                  </a:lnTo>
                  <a:lnTo>
                    <a:pt x="1994" y="980"/>
                  </a:lnTo>
                  <a:lnTo>
                    <a:pt x="151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1"/>
            <p:cNvSpPr/>
            <p:nvPr/>
          </p:nvSpPr>
          <p:spPr>
            <a:xfrm>
              <a:off x="3683300" y="535925"/>
              <a:ext cx="50275" cy="25"/>
            </a:xfrm>
            <a:custGeom>
              <a:avLst/>
              <a:gdLst/>
              <a:ahLst/>
              <a:cxnLst/>
              <a:rect l="l" t="t" r="r" b="b"/>
              <a:pathLst>
                <a:path w="2011" h="1" fill="none" extrusionOk="0">
                  <a:moveTo>
                    <a:pt x="2011" y="0"/>
                  </a:moveTo>
                  <a:lnTo>
                    <a:pt x="0"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1"/>
            <p:cNvSpPr/>
            <p:nvPr/>
          </p:nvSpPr>
          <p:spPr>
            <a:xfrm>
              <a:off x="3835725" y="430425"/>
              <a:ext cx="8750" cy="6675"/>
            </a:xfrm>
            <a:custGeom>
              <a:avLst/>
              <a:gdLst/>
              <a:ahLst/>
              <a:cxnLst/>
              <a:rect l="l" t="t" r="r" b="b"/>
              <a:pathLst>
                <a:path w="350" h="267" extrusionOk="0">
                  <a:moveTo>
                    <a:pt x="133" y="0"/>
                  </a:moveTo>
                  <a:cubicBezTo>
                    <a:pt x="1" y="0"/>
                    <a:pt x="1" y="266"/>
                    <a:pt x="133" y="266"/>
                  </a:cubicBezTo>
                  <a:cubicBezTo>
                    <a:pt x="349" y="266"/>
                    <a:pt x="349" y="0"/>
                    <a:pt x="13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1"/>
            <p:cNvSpPr/>
            <p:nvPr/>
          </p:nvSpPr>
          <p:spPr>
            <a:xfrm>
              <a:off x="3899700" y="675875"/>
              <a:ext cx="29500" cy="29525"/>
            </a:xfrm>
            <a:custGeom>
              <a:avLst/>
              <a:gdLst/>
              <a:ahLst/>
              <a:cxnLst/>
              <a:rect l="l" t="t" r="r" b="b"/>
              <a:pathLst>
                <a:path w="1180" h="1181" extrusionOk="0">
                  <a:moveTo>
                    <a:pt x="548" y="1"/>
                  </a:moveTo>
                  <a:cubicBezTo>
                    <a:pt x="283" y="1"/>
                    <a:pt x="0" y="283"/>
                    <a:pt x="0" y="566"/>
                  </a:cubicBezTo>
                  <a:cubicBezTo>
                    <a:pt x="0" y="898"/>
                    <a:pt x="199" y="1181"/>
                    <a:pt x="548" y="1181"/>
                  </a:cubicBezTo>
                  <a:cubicBezTo>
                    <a:pt x="897" y="1181"/>
                    <a:pt x="1180" y="898"/>
                    <a:pt x="1180" y="566"/>
                  </a:cubicBezTo>
                  <a:cubicBezTo>
                    <a:pt x="1180" y="283"/>
                    <a:pt x="897" y="1"/>
                    <a:pt x="54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1"/>
            <p:cNvSpPr/>
            <p:nvPr/>
          </p:nvSpPr>
          <p:spPr>
            <a:xfrm>
              <a:off x="3763050" y="757300"/>
              <a:ext cx="12050" cy="8750"/>
            </a:xfrm>
            <a:custGeom>
              <a:avLst/>
              <a:gdLst/>
              <a:ahLst/>
              <a:cxnLst/>
              <a:rect l="l" t="t" r="r" b="b"/>
              <a:pathLst>
                <a:path w="482" h="350" extrusionOk="0">
                  <a:moveTo>
                    <a:pt x="266" y="0"/>
                  </a:moveTo>
                  <a:cubicBezTo>
                    <a:pt x="0" y="0"/>
                    <a:pt x="0" y="349"/>
                    <a:pt x="266" y="349"/>
                  </a:cubicBezTo>
                  <a:cubicBezTo>
                    <a:pt x="482" y="349"/>
                    <a:pt x="482" y="0"/>
                    <a:pt x="26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1"/>
            <p:cNvSpPr/>
            <p:nvPr/>
          </p:nvSpPr>
          <p:spPr>
            <a:xfrm>
              <a:off x="4086600" y="613575"/>
              <a:ext cx="34500" cy="34925"/>
            </a:xfrm>
            <a:custGeom>
              <a:avLst/>
              <a:gdLst/>
              <a:ahLst/>
              <a:cxnLst/>
              <a:rect l="l" t="t" r="r" b="b"/>
              <a:pathLst>
                <a:path w="1380" h="1397" extrusionOk="0">
                  <a:moveTo>
                    <a:pt x="698" y="1"/>
                  </a:moveTo>
                  <a:cubicBezTo>
                    <a:pt x="349" y="1"/>
                    <a:pt x="0" y="283"/>
                    <a:pt x="0" y="699"/>
                  </a:cubicBezTo>
                  <a:cubicBezTo>
                    <a:pt x="67" y="1048"/>
                    <a:pt x="349" y="1396"/>
                    <a:pt x="698" y="1396"/>
                  </a:cubicBezTo>
                  <a:cubicBezTo>
                    <a:pt x="1030" y="1396"/>
                    <a:pt x="1379" y="1048"/>
                    <a:pt x="1379" y="699"/>
                  </a:cubicBezTo>
                  <a:cubicBezTo>
                    <a:pt x="1379" y="283"/>
                    <a:pt x="1113" y="1"/>
                    <a:pt x="69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1"/>
            <p:cNvSpPr/>
            <p:nvPr/>
          </p:nvSpPr>
          <p:spPr>
            <a:xfrm>
              <a:off x="3816625" y="663850"/>
              <a:ext cx="15400" cy="12050"/>
            </a:xfrm>
            <a:custGeom>
              <a:avLst/>
              <a:gdLst/>
              <a:ahLst/>
              <a:cxnLst/>
              <a:rect l="l" t="t" r="r" b="b"/>
              <a:pathLst>
                <a:path w="616" h="482" extrusionOk="0">
                  <a:moveTo>
                    <a:pt x="283" y="0"/>
                  </a:moveTo>
                  <a:cubicBezTo>
                    <a:pt x="0" y="0"/>
                    <a:pt x="0" y="482"/>
                    <a:pt x="283" y="482"/>
                  </a:cubicBezTo>
                  <a:cubicBezTo>
                    <a:pt x="615" y="482"/>
                    <a:pt x="615" y="0"/>
                    <a:pt x="28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1"/>
            <p:cNvSpPr/>
            <p:nvPr/>
          </p:nvSpPr>
          <p:spPr>
            <a:xfrm>
              <a:off x="3875600" y="492725"/>
              <a:ext cx="25775" cy="18700"/>
            </a:xfrm>
            <a:custGeom>
              <a:avLst/>
              <a:gdLst/>
              <a:ahLst/>
              <a:cxnLst/>
              <a:rect l="l" t="t" r="r" b="b"/>
              <a:pathLst>
                <a:path w="1031" h="748" extrusionOk="0">
                  <a:moveTo>
                    <a:pt x="549" y="0"/>
                  </a:moveTo>
                  <a:cubicBezTo>
                    <a:pt x="0" y="0"/>
                    <a:pt x="0" y="748"/>
                    <a:pt x="549" y="748"/>
                  </a:cubicBezTo>
                  <a:cubicBezTo>
                    <a:pt x="1031" y="748"/>
                    <a:pt x="1031" y="0"/>
                    <a:pt x="54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1"/>
            <p:cNvSpPr/>
            <p:nvPr/>
          </p:nvSpPr>
          <p:spPr>
            <a:xfrm>
              <a:off x="4013900" y="461575"/>
              <a:ext cx="24125" cy="20775"/>
            </a:xfrm>
            <a:custGeom>
              <a:avLst/>
              <a:gdLst/>
              <a:ahLst/>
              <a:cxnLst/>
              <a:rect l="l" t="t" r="r" b="b"/>
              <a:pathLst>
                <a:path w="965" h="831" extrusionOk="0">
                  <a:moveTo>
                    <a:pt x="483" y="0"/>
                  </a:moveTo>
                  <a:cubicBezTo>
                    <a:pt x="1" y="0"/>
                    <a:pt x="1" y="831"/>
                    <a:pt x="483" y="831"/>
                  </a:cubicBezTo>
                  <a:cubicBezTo>
                    <a:pt x="964" y="831"/>
                    <a:pt x="964" y="0"/>
                    <a:pt x="48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3" name="Google Shape;2453;p21"/>
          <p:cNvGrpSpPr/>
          <p:nvPr/>
        </p:nvGrpSpPr>
        <p:grpSpPr>
          <a:xfrm rot="-4560089" flipH="1">
            <a:off x="7920399" y="3909767"/>
            <a:ext cx="450586" cy="1373735"/>
            <a:chOff x="1774375" y="3065875"/>
            <a:chExt cx="321900" cy="981400"/>
          </a:xfrm>
        </p:grpSpPr>
        <p:sp>
          <p:nvSpPr>
            <p:cNvPr id="2454" name="Google Shape;2454;p21"/>
            <p:cNvSpPr/>
            <p:nvPr/>
          </p:nvSpPr>
          <p:spPr>
            <a:xfrm>
              <a:off x="1815900" y="3846625"/>
              <a:ext cx="84750" cy="84775"/>
            </a:xfrm>
            <a:custGeom>
              <a:avLst/>
              <a:gdLst/>
              <a:ahLst/>
              <a:cxnLst/>
              <a:rect l="l" t="t" r="r" b="b"/>
              <a:pathLst>
                <a:path w="3390" h="3391" extrusionOk="0">
                  <a:moveTo>
                    <a:pt x="1463" y="1"/>
                  </a:moveTo>
                  <a:lnTo>
                    <a:pt x="1180" y="964"/>
                  </a:lnTo>
                  <a:lnTo>
                    <a:pt x="150" y="831"/>
                  </a:lnTo>
                  <a:lnTo>
                    <a:pt x="765" y="1662"/>
                  </a:lnTo>
                  <a:lnTo>
                    <a:pt x="1" y="2343"/>
                  </a:lnTo>
                  <a:lnTo>
                    <a:pt x="1047" y="2343"/>
                  </a:lnTo>
                  <a:lnTo>
                    <a:pt x="1047" y="3390"/>
                  </a:lnTo>
                  <a:lnTo>
                    <a:pt x="1728" y="2626"/>
                  </a:lnTo>
                  <a:lnTo>
                    <a:pt x="2642" y="3240"/>
                  </a:lnTo>
                  <a:lnTo>
                    <a:pt x="2426" y="2210"/>
                  </a:lnTo>
                  <a:lnTo>
                    <a:pt x="3390" y="1928"/>
                  </a:lnTo>
                  <a:lnTo>
                    <a:pt x="2493" y="1446"/>
                  </a:lnTo>
                  <a:lnTo>
                    <a:pt x="2908" y="483"/>
                  </a:lnTo>
                  <a:lnTo>
                    <a:pt x="1944" y="898"/>
                  </a:lnTo>
                  <a:lnTo>
                    <a:pt x="146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1"/>
            <p:cNvSpPr/>
            <p:nvPr/>
          </p:nvSpPr>
          <p:spPr>
            <a:xfrm>
              <a:off x="1965000" y="3794725"/>
              <a:ext cx="43225" cy="44875"/>
            </a:xfrm>
            <a:custGeom>
              <a:avLst/>
              <a:gdLst/>
              <a:ahLst/>
              <a:cxnLst/>
              <a:rect l="l" t="t" r="r" b="b"/>
              <a:pathLst>
                <a:path w="1729" h="1795" extrusionOk="0">
                  <a:moveTo>
                    <a:pt x="549" y="0"/>
                  </a:moveTo>
                  <a:lnTo>
                    <a:pt x="549" y="548"/>
                  </a:lnTo>
                  <a:lnTo>
                    <a:pt x="1" y="548"/>
                  </a:lnTo>
                  <a:lnTo>
                    <a:pt x="416" y="897"/>
                  </a:lnTo>
                  <a:lnTo>
                    <a:pt x="67" y="1379"/>
                  </a:lnTo>
                  <a:lnTo>
                    <a:pt x="616" y="1246"/>
                  </a:lnTo>
                  <a:lnTo>
                    <a:pt x="749" y="1794"/>
                  </a:lnTo>
                  <a:lnTo>
                    <a:pt x="965" y="1313"/>
                  </a:lnTo>
                  <a:lnTo>
                    <a:pt x="1513" y="1512"/>
                  </a:lnTo>
                  <a:lnTo>
                    <a:pt x="1247" y="1030"/>
                  </a:lnTo>
                  <a:lnTo>
                    <a:pt x="1729" y="748"/>
                  </a:lnTo>
                  <a:lnTo>
                    <a:pt x="1247" y="615"/>
                  </a:lnTo>
                  <a:lnTo>
                    <a:pt x="1313" y="133"/>
                  </a:lnTo>
                  <a:lnTo>
                    <a:pt x="898" y="415"/>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1"/>
            <p:cNvSpPr/>
            <p:nvPr/>
          </p:nvSpPr>
          <p:spPr>
            <a:xfrm>
              <a:off x="2042675" y="3882775"/>
              <a:ext cx="43225" cy="43225"/>
            </a:xfrm>
            <a:custGeom>
              <a:avLst/>
              <a:gdLst/>
              <a:ahLst/>
              <a:cxnLst/>
              <a:rect l="l" t="t" r="r" b="b"/>
              <a:pathLst>
                <a:path w="1729" h="1729" extrusionOk="0">
                  <a:moveTo>
                    <a:pt x="549" y="0"/>
                  </a:moveTo>
                  <a:lnTo>
                    <a:pt x="549" y="548"/>
                  </a:lnTo>
                  <a:lnTo>
                    <a:pt x="1" y="548"/>
                  </a:lnTo>
                  <a:lnTo>
                    <a:pt x="416" y="897"/>
                  </a:lnTo>
                  <a:lnTo>
                    <a:pt x="67" y="1313"/>
                  </a:lnTo>
                  <a:lnTo>
                    <a:pt x="67" y="1313"/>
                  </a:lnTo>
                  <a:lnTo>
                    <a:pt x="632" y="1246"/>
                  </a:lnTo>
                  <a:lnTo>
                    <a:pt x="765" y="1728"/>
                  </a:lnTo>
                  <a:lnTo>
                    <a:pt x="1047" y="1313"/>
                  </a:lnTo>
                  <a:lnTo>
                    <a:pt x="1529" y="1529"/>
                  </a:lnTo>
                  <a:lnTo>
                    <a:pt x="1313" y="1047"/>
                  </a:lnTo>
                  <a:lnTo>
                    <a:pt x="1729" y="764"/>
                  </a:lnTo>
                  <a:lnTo>
                    <a:pt x="1247" y="632"/>
                  </a:lnTo>
                  <a:lnTo>
                    <a:pt x="1313" y="67"/>
                  </a:lnTo>
                  <a:lnTo>
                    <a:pt x="1313" y="67"/>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1"/>
            <p:cNvSpPr/>
            <p:nvPr/>
          </p:nvSpPr>
          <p:spPr>
            <a:xfrm>
              <a:off x="1944250" y="3955450"/>
              <a:ext cx="44875" cy="43225"/>
            </a:xfrm>
            <a:custGeom>
              <a:avLst/>
              <a:gdLst/>
              <a:ahLst/>
              <a:cxnLst/>
              <a:rect l="l" t="t" r="r" b="b"/>
              <a:pathLst>
                <a:path w="1795" h="1729" extrusionOk="0">
                  <a:moveTo>
                    <a:pt x="549" y="1"/>
                  </a:moveTo>
                  <a:lnTo>
                    <a:pt x="549" y="482"/>
                  </a:lnTo>
                  <a:lnTo>
                    <a:pt x="0" y="549"/>
                  </a:lnTo>
                  <a:lnTo>
                    <a:pt x="416" y="898"/>
                  </a:lnTo>
                  <a:lnTo>
                    <a:pt x="133" y="1313"/>
                  </a:lnTo>
                  <a:lnTo>
                    <a:pt x="615" y="1180"/>
                  </a:lnTo>
                  <a:lnTo>
                    <a:pt x="748" y="1728"/>
                  </a:lnTo>
                  <a:lnTo>
                    <a:pt x="1030" y="1247"/>
                  </a:lnTo>
                  <a:lnTo>
                    <a:pt x="1512" y="1463"/>
                  </a:lnTo>
                  <a:lnTo>
                    <a:pt x="1313" y="964"/>
                  </a:lnTo>
                  <a:lnTo>
                    <a:pt x="1795" y="698"/>
                  </a:lnTo>
                  <a:lnTo>
                    <a:pt x="1246" y="549"/>
                  </a:lnTo>
                  <a:lnTo>
                    <a:pt x="1379" y="67"/>
                  </a:lnTo>
                  <a:lnTo>
                    <a:pt x="897" y="350"/>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1"/>
            <p:cNvSpPr/>
            <p:nvPr/>
          </p:nvSpPr>
          <p:spPr>
            <a:xfrm>
              <a:off x="1892325" y="3912250"/>
              <a:ext cx="48200" cy="48625"/>
            </a:xfrm>
            <a:custGeom>
              <a:avLst/>
              <a:gdLst/>
              <a:ahLst/>
              <a:cxnLst/>
              <a:rect l="l" t="t" r="r" b="b"/>
              <a:pathLst>
                <a:path w="1928" h="1945" fill="none" extrusionOk="0">
                  <a:moveTo>
                    <a:pt x="1" y="1"/>
                  </a:moveTo>
                  <a:lnTo>
                    <a:pt x="1928" y="1945"/>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1"/>
            <p:cNvSpPr/>
            <p:nvPr/>
          </p:nvSpPr>
          <p:spPr>
            <a:xfrm>
              <a:off x="1985775" y="3920975"/>
              <a:ext cx="53600" cy="41575"/>
            </a:xfrm>
            <a:custGeom>
              <a:avLst/>
              <a:gdLst/>
              <a:ahLst/>
              <a:cxnLst/>
              <a:rect l="l" t="t" r="r" b="b"/>
              <a:pathLst>
                <a:path w="2144" h="1663" fill="none" extrusionOk="0">
                  <a:moveTo>
                    <a:pt x="1" y="1662"/>
                  </a:moveTo>
                  <a:lnTo>
                    <a:pt x="2144"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1"/>
            <p:cNvSpPr/>
            <p:nvPr/>
          </p:nvSpPr>
          <p:spPr>
            <a:xfrm>
              <a:off x="2004475" y="3841225"/>
              <a:ext cx="41550" cy="44900"/>
            </a:xfrm>
            <a:custGeom>
              <a:avLst/>
              <a:gdLst/>
              <a:ahLst/>
              <a:cxnLst/>
              <a:rect l="l" t="t" r="r" b="b"/>
              <a:pathLst>
                <a:path w="1662" h="1796" fill="none" extrusionOk="0">
                  <a:moveTo>
                    <a:pt x="1662" y="1795"/>
                  </a:moveTo>
                  <a:lnTo>
                    <a:pt x="0"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1"/>
            <p:cNvSpPr/>
            <p:nvPr/>
          </p:nvSpPr>
          <p:spPr>
            <a:xfrm>
              <a:off x="1894000" y="3825875"/>
              <a:ext cx="62325" cy="44875"/>
            </a:xfrm>
            <a:custGeom>
              <a:avLst/>
              <a:gdLst/>
              <a:ahLst/>
              <a:cxnLst/>
              <a:rect l="l" t="t" r="r" b="b"/>
              <a:pathLst>
                <a:path w="2493" h="1795" fill="none" extrusionOk="0">
                  <a:moveTo>
                    <a:pt x="0" y="1794"/>
                  </a:moveTo>
                  <a:lnTo>
                    <a:pt x="2492"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1"/>
            <p:cNvSpPr/>
            <p:nvPr/>
          </p:nvSpPr>
          <p:spPr>
            <a:xfrm>
              <a:off x="1950900" y="4009025"/>
              <a:ext cx="7075" cy="38250"/>
            </a:xfrm>
            <a:custGeom>
              <a:avLst/>
              <a:gdLst/>
              <a:ahLst/>
              <a:cxnLst/>
              <a:rect l="l" t="t" r="r" b="b"/>
              <a:pathLst>
                <a:path w="283" h="1530" fill="none" extrusionOk="0">
                  <a:moveTo>
                    <a:pt x="283" y="1"/>
                  </a:moveTo>
                  <a:cubicBezTo>
                    <a:pt x="216" y="566"/>
                    <a:pt x="67" y="1047"/>
                    <a:pt x="0" y="1529"/>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1"/>
            <p:cNvSpPr/>
            <p:nvPr/>
          </p:nvSpPr>
          <p:spPr>
            <a:xfrm>
              <a:off x="1830025" y="3279675"/>
              <a:ext cx="5000" cy="5325"/>
            </a:xfrm>
            <a:custGeom>
              <a:avLst/>
              <a:gdLst/>
              <a:ahLst/>
              <a:cxnLst/>
              <a:rect l="l" t="t" r="r" b="b"/>
              <a:pathLst>
                <a:path w="200" h="213" extrusionOk="0">
                  <a:moveTo>
                    <a:pt x="100" y="1"/>
                  </a:moveTo>
                  <a:cubicBezTo>
                    <a:pt x="50" y="1"/>
                    <a:pt x="1" y="34"/>
                    <a:pt x="1" y="101"/>
                  </a:cubicBezTo>
                  <a:cubicBezTo>
                    <a:pt x="1" y="175"/>
                    <a:pt x="50" y="213"/>
                    <a:pt x="100" y="213"/>
                  </a:cubicBezTo>
                  <a:cubicBezTo>
                    <a:pt x="150" y="213"/>
                    <a:pt x="200" y="175"/>
                    <a:pt x="200" y="101"/>
                  </a:cubicBezTo>
                  <a:cubicBezTo>
                    <a:pt x="200" y="34"/>
                    <a:pt x="150" y="1"/>
                    <a:pt x="10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1"/>
            <p:cNvSpPr/>
            <p:nvPr/>
          </p:nvSpPr>
          <p:spPr>
            <a:xfrm>
              <a:off x="1776025" y="3791900"/>
              <a:ext cx="7100" cy="6575"/>
            </a:xfrm>
            <a:custGeom>
              <a:avLst/>
              <a:gdLst/>
              <a:ahLst/>
              <a:cxnLst/>
              <a:rect l="l" t="t" r="r" b="b"/>
              <a:pathLst>
                <a:path w="284" h="263" extrusionOk="0">
                  <a:moveTo>
                    <a:pt x="142" y="1"/>
                  </a:moveTo>
                  <a:cubicBezTo>
                    <a:pt x="71" y="1"/>
                    <a:pt x="1" y="38"/>
                    <a:pt x="1" y="113"/>
                  </a:cubicBezTo>
                  <a:cubicBezTo>
                    <a:pt x="1" y="213"/>
                    <a:pt x="71" y="263"/>
                    <a:pt x="142" y="263"/>
                  </a:cubicBezTo>
                  <a:cubicBezTo>
                    <a:pt x="213" y="263"/>
                    <a:pt x="283" y="213"/>
                    <a:pt x="283" y="113"/>
                  </a:cubicBezTo>
                  <a:cubicBezTo>
                    <a:pt x="283" y="38"/>
                    <a:pt x="213" y="1"/>
                    <a:pt x="14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1"/>
            <p:cNvSpPr/>
            <p:nvPr/>
          </p:nvSpPr>
          <p:spPr>
            <a:xfrm>
              <a:off x="1814250" y="3065875"/>
              <a:ext cx="10400" cy="11875"/>
            </a:xfrm>
            <a:custGeom>
              <a:avLst/>
              <a:gdLst/>
              <a:ahLst/>
              <a:cxnLst/>
              <a:rect l="l" t="t" r="r" b="b"/>
              <a:pathLst>
                <a:path w="416" h="475" extrusionOk="0">
                  <a:moveTo>
                    <a:pt x="208" y="1"/>
                  </a:moveTo>
                  <a:cubicBezTo>
                    <a:pt x="104" y="1"/>
                    <a:pt x="0" y="72"/>
                    <a:pt x="0" y="213"/>
                  </a:cubicBezTo>
                  <a:cubicBezTo>
                    <a:pt x="0" y="387"/>
                    <a:pt x="104" y="474"/>
                    <a:pt x="208" y="474"/>
                  </a:cubicBezTo>
                  <a:cubicBezTo>
                    <a:pt x="312" y="474"/>
                    <a:pt x="416" y="387"/>
                    <a:pt x="416" y="213"/>
                  </a:cubicBezTo>
                  <a:cubicBezTo>
                    <a:pt x="416" y="72"/>
                    <a:pt x="312" y="1"/>
                    <a:pt x="20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1"/>
            <p:cNvSpPr/>
            <p:nvPr/>
          </p:nvSpPr>
          <p:spPr>
            <a:xfrm>
              <a:off x="1807175" y="3572200"/>
              <a:ext cx="15825" cy="15600"/>
            </a:xfrm>
            <a:custGeom>
              <a:avLst/>
              <a:gdLst/>
              <a:ahLst/>
              <a:cxnLst/>
              <a:rect l="l" t="t" r="r" b="b"/>
              <a:pathLst>
                <a:path w="633" h="624" extrusionOk="0">
                  <a:moveTo>
                    <a:pt x="316" y="0"/>
                  </a:moveTo>
                  <a:cubicBezTo>
                    <a:pt x="159" y="0"/>
                    <a:pt x="1" y="104"/>
                    <a:pt x="1" y="312"/>
                  </a:cubicBezTo>
                  <a:cubicBezTo>
                    <a:pt x="1" y="519"/>
                    <a:pt x="159" y="623"/>
                    <a:pt x="316" y="623"/>
                  </a:cubicBezTo>
                  <a:cubicBezTo>
                    <a:pt x="474" y="623"/>
                    <a:pt x="632" y="519"/>
                    <a:pt x="632" y="312"/>
                  </a:cubicBezTo>
                  <a:cubicBezTo>
                    <a:pt x="632" y="104"/>
                    <a:pt x="474" y="0"/>
                    <a:pt x="31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1"/>
            <p:cNvSpPr/>
            <p:nvPr/>
          </p:nvSpPr>
          <p:spPr>
            <a:xfrm>
              <a:off x="1861175" y="3446400"/>
              <a:ext cx="22450" cy="22700"/>
            </a:xfrm>
            <a:custGeom>
              <a:avLst/>
              <a:gdLst/>
              <a:ahLst/>
              <a:cxnLst/>
              <a:rect l="l" t="t" r="r" b="b"/>
              <a:pathLst>
                <a:path w="898" h="908" extrusionOk="0">
                  <a:moveTo>
                    <a:pt x="495" y="1"/>
                  </a:moveTo>
                  <a:cubicBezTo>
                    <a:pt x="469" y="1"/>
                    <a:pt x="443" y="4"/>
                    <a:pt x="416" y="11"/>
                  </a:cubicBezTo>
                  <a:cubicBezTo>
                    <a:pt x="200" y="11"/>
                    <a:pt x="1" y="227"/>
                    <a:pt x="1" y="426"/>
                  </a:cubicBezTo>
                  <a:cubicBezTo>
                    <a:pt x="1" y="708"/>
                    <a:pt x="200" y="908"/>
                    <a:pt x="416" y="908"/>
                  </a:cubicBezTo>
                  <a:cubicBezTo>
                    <a:pt x="682" y="908"/>
                    <a:pt x="898" y="708"/>
                    <a:pt x="898" y="426"/>
                  </a:cubicBezTo>
                  <a:cubicBezTo>
                    <a:pt x="898" y="247"/>
                    <a:pt x="723" y="1"/>
                    <a:pt x="495"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1"/>
            <p:cNvSpPr/>
            <p:nvPr/>
          </p:nvSpPr>
          <p:spPr>
            <a:xfrm>
              <a:off x="1973325" y="3288400"/>
              <a:ext cx="7075" cy="6575"/>
            </a:xfrm>
            <a:custGeom>
              <a:avLst/>
              <a:gdLst/>
              <a:ahLst/>
              <a:cxnLst/>
              <a:rect l="l" t="t" r="r" b="b"/>
              <a:pathLst>
                <a:path w="283" h="263" extrusionOk="0">
                  <a:moveTo>
                    <a:pt x="141" y="1"/>
                  </a:moveTo>
                  <a:cubicBezTo>
                    <a:pt x="71" y="1"/>
                    <a:pt x="0" y="34"/>
                    <a:pt x="0" y="101"/>
                  </a:cubicBezTo>
                  <a:cubicBezTo>
                    <a:pt x="0" y="209"/>
                    <a:pt x="71" y="263"/>
                    <a:pt x="141" y="263"/>
                  </a:cubicBezTo>
                  <a:cubicBezTo>
                    <a:pt x="212" y="263"/>
                    <a:pt x="283" y="209"/>
                    <a:pt x="283" y="101"/>
                  </a:cubicBezTo>
                  <a:cubicBezTo>
                    <a:pt x="283" y="34"/>
                    <a:pt x="212" y="1"/>
                    <a:pt x="14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1"/>
            <p:cNvSpPr/>
            <p:nvPr/>
          </p:nvSpPr>
          <p:spPr>
            <a:xfrm>
              <a:off x="1774375" y="3743625"/>
              <a:ext cx="7075" cy="6250"/>
            </a:xfrm>
            <a:custGeom>
              <a:avLst/>
              <a:gdLst/>
              <a:ahLst/>
              <a:cxnLst/>
              <a:rect l="l" t="t" r="r" b="b"/>
              <a:pathLst>
                <a:path w="283" h="250" extrusionOk="0">
                  <a:moveTo>
                    <a:pt x="141" y="1"/>
                  </a:moveTo>
                  <a:cubicBezTo>
                    <a:pt x="71" y="1"/>
                    <a:pt x="0" y="34"/>
                    <a:pt x="0" y="100"/>
                  </a:cubicBezTo>
                  <a:cubicBezTo>
                    <a:pt x="0" y="200"/>
                    <a:pt x="71" y="250"/>
                    <a:pt x="141" y="250"/>
                  </a:cubicBezTo>
                  <a:cubicBezTo>
                    <a:pt x="212" y="250"/>
                    <a:pt x="283" y="200"/>
                    <a:pt x="283" y="100"/>
                  </a:cubicBezTo>
                  <a:cubicBezTo>
                    <a:pt x="283" y="34"/>
                    <a:pt x="212" y="1"/>
                    <a:pt x="14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1"/>
            <p:cNvSpPr/>
            <p:nvPr/>
          </p:nvSpPr>
          <p:spPr>
            <a:xfrm>
              <a:off x="2082550" y="3121850"/>
              <a:ext cx="13725" cy="12800"/>
            </a:xfrm>
            <a:custGeom>
              <a:avLst/>
              <a:gdLst/>
              <a:ahLst/>
              <a:cxnLst/>
              <a:rect l="l" t="t" r="r" b="b"/>
              <a:pathLst>
                <a:path w="549" h="512" extrusionOk="0">
                  <a:moveTo>
                    <a:pt x="275" y="1"/>
                  </a:moveTo>
                  <a:cubicBezTo>
                    <a:pt x="138" y="1"/>
                    <a:pt x="1" y="84"/>
                    <a:pt x="1" y="250"/>
                  </a:cubicBezTo>
                  <a:cubicBezTo>
                    <a:pt x="1" y="424"/>
                    <a:pt x="138" y="512"/>
                    <a:pt x="275" y="512"/>
                  </a:cubicBezTo>
                  <a:cubicBezTo>
                    <a:pt x="412" y="512"/>
                    <a:pt x="549" y="424"/>
                    <a:pt x="549" y="250"/>
                  </a:cubicBezTo>
                  <a:cubicBezTo>
                    <a:pt x="549" y="84"/>
                    <a:pt x="412" y="1"/>
                    <a:pt x="275"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1"/>
            <p:cNvSpPr/>
            <p:nvPr/>
          </p:nvSpPr>
          <p:spPr>
            <a:xfrm>
              <a:off x="1821300" y="3538450"/>
              <a:ext cx="25775" cy="27850"/>
            </a:xfrm>
            <a:custGeom>
              <a:avLst/>
              <a:gdLst/>
              <a:ahLst/>
              <a:cxnLst/>
              <a:rect l="l" t="t" r="r" b="b"/>
              <a:pathLst>
                <a:path w="1031" h="1114" extrusionOk="0">
                  <a:moveTo>
                    <a:pt x="482" y="0"/>
                  </a:moveTo>
                  <a:cubicBezTo>
                    <a:pt x="200" y="0"/>
                    <a:pt x="1" y="283"/>
                    <a:pt x="1" y="549"/>
                  </a:cubicBezTo>
                  <a:cubicBezTo>
                    <a:pt x="1" y="831"/>
                    <a:pt x="200" y="1113"/>
                    <a:pt x="482" y="1113"/>
                  </a:cubicBezTo>
                  <a:cubicBezTo>
                    <a:pt x="831" y="1113"/>
                    <a:pt x="1031" y="831"/>
                    <a:pt x="1031" y="549"/>
                  </a:cubicBezTo>
                  <a:cubicBezTo>
                    <a:pt x="1031" y="283"/>
                    <a:pt x="831" y="0"/>
                    <a:pt x="48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1"/>
            <p:cNvSpPr/>
            <p:nvPr/>
          </p:nvSpPr>
          <p:spPr>
            <a:xfrm>
              <a:off x="1869475" y="3112450"/>
              <a:ext cx="27850" cy="26050"/>
            </a:xfrm>
            <a:custGeom>
              <a:avLst/>
              <a:gdLst/>
              <a:ahLst/>
              <a:cxnLst/>
              <a:rect l="l" t="t" r="r" b="b"/>
              <a:pathLst>
                <a:path w="1114" h="1042" extrusionOk="0">
                  <a:moveTo>
                    <a:pt x="650" y="1"/>
                  </a:moveTo>
                  <a:cubicBezTo>
                    <a:pt x="622" y="1"/>
                    <a:pt x="594" y="4"/>
                    <a:pt x="566" y="11"/>
                  </a:cubicBezTo>
                  <a:cubicBezTo>
                    <a:pt x="283" y="11"/>
                    <a:pt x="1" y="211"/>
                    <a:pt x="1" y="493"/>
                  </a:cubicBezTo>
                  <a:cubicBezTo>
                    <a:pt x="1" y="842"/>
                    <a:pt x="283" y="1041"/>
                    <a:pt x="566" y="1041"/>
                  </a:cubicBezTo>
                  <a:cubicBezTo>
                    <a:pt x="832" y="1041"/>
                    <a:pt x="1114" y="842"/>
                    <a:pt x="1114" y="493"/>
                  </a:cubicBezTo>
                  <a:cubicBezTo>
                    <a:pt x="1114" y="240"/>
                    <a:pt x="888" y="1"/>
                    <a:pt x="65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1"/>
            <p:cNvSpPr/>
            <p:nvPr/>
          </p:nvSpPr>
          <p:spPr>
            <a:xfrm>
              <a:off x="2027325" y="3734075"/>
              <a:ext cx="34500" cy="34700"/>
            </a:xfrm>
            <a:custGeom>
              <a:avLst/>
              <a:gdLst/>
              <a:ahLst/>
              <a:cxnLst/>
              <a:rect l="l" t="t" r="r" b="b"/>
              <a:pathLst>
                <a:path w="1380" h="1388" extrusionOk="0">
                  <a:moveTo>
                    <a:pt x="681" y="0"/>
                  </a:moveTo>
                  <a:cubicBezTo>
                    <a:pt x="266" y="67"/>
                    <a:pt x="0" y="349"/>
                    <a:pt x="0" y="682"/>
                  </a:cubicBezTo>
                  <a:cubicBezTo>
                    <a:pt x="0" y="1063"/>
                    <a:pt x="224" y="1388"/>
                    <a:pt x="581" y="1388"/>
                  </a:cubicBezTo>
                  <a:cubicBezTo>
                    <a:pt x="613" y="1388"/>
                    <a:pt x="647" y="1385"/>
                    <a:pt x="681" y="1379"/>
                  </a:cubicBezTo>
                  <a:cubicBezTo>
                    <a:pt x="1030" y="1379"/>
                    <a:pt x="1379" y="1097"/>
                    <a:pt x="1379" y="682"/>
                  </a:cubicBezTo>
                  <a:cubicBezTo>
                    <a:pt x="1379" y="349"/>
                    <a:pt x="1030" y="0"/>
                    <a:pt x="681"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4" name="Google Shape;2474;p21"/>
          <p:cNvSpPr txBox="1">
            <a:spLocks noGrp="1"/>
          </p:cNvSpPr>
          <p:nvPr>
            <p:ph type="subTitle" idx="1"/>
          </p:nvPr>
        </p:nvSpPr>
        <p:spPr>
          <a:xfrm>
            <a:off x="979526" y="1260097"/>
            <a:ext cx="6914724" cy="109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800"/>
              <a:buNone/>
              <a:defRPr sz="1400">
                <a:solidFill>
                  <a:schemeClr val="accent1"/>
                </a:solidFill>
              </a:defRPr>
            </a:lvl1pPr>
            <a:lvl2pPr lvl="1" algn="ctr" rtl="0">
              <a:lnSpc>
                <a:spcPct val="100000"/>
              </a:lnSpc>
              <a:spcBef>
                <a:spcPts val="1600"/>
              </a:spcBef>
              <a:spcAft>
                <a:spcPts val="0"/>
              </a:spcAft>
              <a:buClr>
                <a:schemeClr val="accent1"/>
              </a:buClr>
              <a:buSzPts val="1400"/>
              <a:buNone/>
              <a:defRPr>
                <a:solidFill>
                  <a:schemeClr val="accent1"/>
                </a:solidFill>
              </a:defRPr>
            </a:lvl2pPr>
            <a:lvl3pPr lvl="2" algn="ctr" rtl="0">
              <a:lnSpc>
                <a:spcPct val="100000"/>
              </a:lnSpc>
              <a:spcBef>
                <a:spcPts val="1600"/>
              </a:spcBef>
              <a:spcAft>
                <a:spcPts val="0"/>
              </a:spcAft>
              <a:buClr>
                <a:schemeClr val="accent1"/>
              </a:buClr>
              <a:buSzPts val="1400"/>
              <a:buNone/>
              <a:defRPr>
                <a:solidFill>
                  <a:schemeClr val="accent1"/>
                </a:solidFill>
              </a:defRPr>
            </a:lvl3pPr>
            <a:lvl4pPr lvl="3" algn="ctr" rtl="0">
              <a:lnSpc>
                <a:spcPct val="100000"/>
              </a:lnSpc>
              <a:spcBef>
                <a:spcPts val="1600"/>
              </a:spcBef>
              <a:spcAft>
                <a:spcPts val="0"/>
              </a:spcAft>
              <a:buClr>
                <a:schemeClr val="accent1"/>
              </a:buClr>
              <a:buSzPts val="1400"/>
              <a:buNone/>
              <a:defRPr>
                <a:solidFill>
                  <a:schemeClr val="accent1"/>
                </a:solidFill>
              </a:defRPr>
            </a:lvl4pPr>
            <a:lvl5pPr lvl="4" algn="ctr" rtl="0">
              <a:lnSpc>
                <a:spcPct val="100000"/>
              </a:lnSpc>
              <a:spcBef>
                <a:spcPts val="1600"/>
              </a:spcBef>
              <a:spcAft>
                <a:spcPts val="0"/>
              </a:spcAft>
              <a:buClr>
                <a:schemeClr val="accent1"/>
              </a:buClr>
              <a:buSzPts val="1400"/>
              <a:buNone/>
              <a:defRPr>
                <a:solidFill>
                  <a:schemeClr val="accent1"/>
                </a:solidFill>
              </a:defRPr>
            </a:lvl5pPr>
            <a:lvl6pPr lvl="5" algn="ctr" rtl="0">
              <a:lnSpc>
                <a:spcPct val="100000"/>
              </a:lnSpc>
              <a:spcBef>
                <a:spcPts val="1600"/>
              </a:spcBef>
              <a:spcAft>
                <a:spcPts val="0"/>
              </a:spcAft>
              <a:buClr>
                <a:schemeClr val="accent1"/>
              </a:buClr>
              <a:buSzPts val="1400"/>
              <a:buNone/>
              <a:defRPr>
                <a:solidFill>
                  <a:schemeClr val="accent1"/>
                </a:solidFill>
              </a:defRPr>
            </a:lvl6pPr>
            <a:lvl7pPr lvl="6" algn="ctr" rtl="0">
              <a:lnSpc>
                <a:spcPct val="100000"/>
              </a:lnSpc>
              <a:spcBef>
                <a:spcPts val="1600"/>
              </a:spcBef>
              <a:spcAft>
                <a:spcPts val="0"/>
              </a:spcAft>
              <a:buClr>
                <a:schemeClr val="accent1"/>
              </a:buClr>
              <a:buSzPts val="1400"/>
              <a:buNone/>
              <a:defRPr>
                <a:solidFill>
                  <a:schemeClr val="accent1"/>
                </a:solidFill>
              </a:defRPr>
            </a:lvl7pPr>
            <a:lvl8pPr lvl="7" algn="ctr" rtl="0">
              <a:lnSpc>
                <a:spcPct val="100000"/>
              </a:lnSpc>
              <a:spcBef>
                <a:spcPts val="1600"/>
              </a:spcBef>
              <a:spcAft>
                <a:spcPts val="0"/>
              </a:spcAft>
              <a:buClr>
                <a:schemeClr val="accent1"/>
              </a:buClr>
              <a:buSzPts val="1400"/>
              <a:buNone/>
              <a:defRPr>
                <a:solidFill>
                  <a:schemeClr val="accent1"/>
                </a:solidFill>
              </a:defRPr>
            </a:lvl8pPr>
            <a:lvl9pPr lvl="8" algn="ctr" rtl="0">
              <a:lnSpc>
                <a:spcPct val="100000"/>
              </a:lnSpc>
              <a:spcBef>
                <a:spcPts val="1600"/>
              </a:spcBef>
              <a:spcAft>
                <a:spcPts val="1600"/>
              </a:spcAft>
              <a:buClr>
                <a:schemeClr val="accent1"/>
              </a:buClr>
              <a:buSzPts val="1400"/>
              <a:buNone/>
              <a:defRPr>
                <a:solidFill>
                  <a:schemeClr val="accent1"/>
                </a:solidFill>
              </a:defRPr>
            </a:lvl9pPr>
          </a:lstStyle>
          <a:p>
            <a:endParaRPr dirty="0"/>
          </a:p>
        </p:txBody>
      </p:sp>
      <p:sp>
        <p:nvSpPr>
          <p:cNvPr id="2475" name="Google Shape;2475;p21"/>
          <p:cNvSpPr txBox="1">
            <a:spLocks noGrp="1"/>
          </p:cNvSpPr>
          <p:nvPr>
            <p:ph type="title"/>
          </p:nvPr>
        </p:nvSpPr>
        <p:spPr>
          <a:xfrm>
            <a:off x="606502" y="131933"/>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grpSp>
        <p:nvGrpSpPr>
          <p:cNvPr id="2477" name="Google Shape;2477;p21"/>
          <p:cNvGrpSpPr/>
          <p:nvPr/>
        </p:nvGrpSpPr>
        <p:grpSpPr>
          <a:xfrm rot="-421256" flipH="1">
            <a:off x="85321" y="4026660"/>
            <a:ext cx="701984" cy="1027199"/>
            <a:chOff x="5403650" y="539250"/>
            <a:chExt cx="666250" cy="880950"/>
          </a:xfrm>
        </p:grpSpPr>
        <p:sp>
          <p:nvSpPr>
            <p:cNvPr id="2478" name="Google Shape;2478;p21"/>
            <p:cNvSpPr/>
            <p:nvPr/>
          </p:nvSpPr>
          <p:spPr>
            <a:xfrm>
              <a:off x="5451825" y="1333800"/>
              <a:ext cx="85175" cy="86400"/>
            </a:xfrm>
            <a:custGeom>
              <a:avLst/>
              <a:gdLst/>
              <a:ahLst/>
              <a:cxnLst/>
              <a:rect l="l" t="t" r="r" b="b"/>
              <a:pathLst>
                <a:path w="3407" h="3456" extrusionOk="0">
                  <a:moveTo>
                    <a:pt x="1463" y="0"/>
                  </a:moveTo>
                  <a:lnTo>
                    <a:pt x="1180" y="1030"/>
                  </a:lnTo>
                  <a:lnTo>
                    <a:pt x="150" y="831"/>
                  </a:lnTo>
                  <a:lnTo>
                    <a:pt x="765" y="1662"/>
                  </a:lnTo>
                  <a:lnTo>
                    <a:pt x="1" y="2343"/>
                  </a:lnTo>
                  <a:lnTo>
                    <a:pt x="1048" y="2409"/>
                  </a:lnTo>
                  <a:lnTo>
                    <a:pt x="1114" y="3456"/>
                  </a:lnTo>
                  <a:lnTo>
                    <a:pt x="1745" y="2692"/>
                  </a:lnTo>
                  <a:lnTo>
                    <a:pt x="2642" y="3240"/>
                  </a:lnTo>
                  <a:lnTo>
                    <a:pt x="2426" y="2276"/>
                  </a:lnTo>
                  <a:lnTo>
                    <a:pt x="3407" y="1994"/>
                  </a:lnTo>
                  <a:lnTo>
                    <a:pt x="2493" y="1512"/>
                  </a:lnTo>
                  <a:lnTo>
                    <a:pt x="2908" y="548"/>
                  </a:lnTo>
                  <a:lnTo>
                    <a:pt x="2908" y="548"/>
                  </a:lnTo>
                  <a:lnTo>
                    <a:pt x="1945" y="964"/>
                  </a:lnTo>
                  <a:lnTo>
                    <a:pt x="146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1"/>
            <p:cNvSpPr/>
            <p:nvPr/>
          </p:nvSpPr>
          <p:spPr>
            <a:xfrm>
              <a:off x="5983475" y="1264425"/>
              <a:ext cx="86425" cy="84750"/>
            </a:xfrm>
            <a:custGeom>
              <a:avLst/>
              <a:gdLst/>
              <a:ahLst/>
              <a:cxnLst/>
              <a:rect l="l" t="t" r="r" b="b"/>
              <a:pathLst>
                <a:path w="3457" h="3390" extrusionOk="0">
                  <a:moveTo>
                    <a:pt x="1446" y="1"/>
                  </a:moveTo>
                  <a:lnTo>
                    <a:pt x="1247" y="964"/>
                  </a:lnTo>
                  <a:lnTo>
                    <a:pt x="200" y="765"/>
                  </a:lnTo>
                  <a:lnTo>
                    <a:pt x="831" y="1662"/>
                  </a:lnTo>
                  <a:lnTo>
                    <a:pt x="1" y="2277"/>
                  </a:lnTo>
                  <a:lnTo>
                    <a:pt x="1031" y="2360"/>
                  </a:lnTo>
                  <a:lnTo>
                    <a:pt x="1097" y="3390"/>
                  </a:lnTo>
                  <a:lnTo>
                    <a:pt x="1795" y="2626"/>
                  </a:lnTo>
                  <a:lnTo>
                    <a:pt x="2626" y="3257"/>
                  </a:lnTo>
                  <a:lnTo>
                    <a:pt x="2410" y="2210"/>
                  </a:lnTo>
                  <a:lnTo>
                    <a:pt x="3456" y="1945"/>
                  </a:lnTo>
                  <a:lnTo>
                    <a:pt x="2493" y="1446"/>
                  </a:lnTo>
                  <a:lnTo>
                    <a:pt x="2908" y="483"/>
                  </a:lnTo>
                  <a:lnTo>
                    <a:pt x="1994" y="898"/>
                  </a:lnTo>
                  <a:lnTo>
                    <a:pt x="144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1"/>
            <p:cNvSpPr/>
            <p:nvPr/>
          </p:nvSpPr>
          <p:spPr>
            <a:xfrm>
              <a:off x="5545275" y="1254050"/>
              <a:ext cx="45300" cy="44875"/>
            </a:xfrm>
            <a:custGeom>
              <a:avLst/>
              <a:gdLst/>
              <a:ahLst/>
              <a:cxnLst/>
              <a:rect l="l" t="t" r="r" b="b"/>
              <a:pathLst>
                <a:path w="1812" h="1795" extrusionOk="0">
                  <a:moveTo>
                    <a:pt x="566" y="0"/>
                  </a:moveTo>
                  <a:lnTo>
                    <a:pt x="566" y="549"/>
                  </a:lnTo>
                  <a:lnTo>
                    <a:pt x="1" y="549"/>
                  </a:lnTo>
                  <a:lnTo>
                    <a:pt x="416" y="898"/>
                  </a:lnTo>
                  <a:lnTo>
                    <a:pt x="84" y="1379"/>
                  </a:lnTo>
                  <a:lnTo>
                    <a:pt x="632" y="1246"/>
                  </a:lnTo>
                  <a:lnTo>
                    <a:pt x="765" y="1795"/>
                  </a:lnTo>
                  <a:lnTo>
                    <a:pt x="1048" y="1313"/>
                  </a:lnTo>
                  <a:lnTo>
                    <a:pt x="1529" y="1529"/>
                  </a:lnTo>
                  <a:lnTo>
                    <a:pt x="1330" y="1030"/>
                  </a:lnTo>
                  <a:lnTo>
                    <a:pt x="1812" y="765"/>
                  </a:lnTo>
                  <a:lnTo>
                    <a:pt x="1247" y="615"/>
                  </a:lnTo>
                  <a:lnTo>
                    <a:pt x="1330" y="67"/>
                  </a:lnTo>
                  <a:lnTo>
                    <a:pt x="915" y="416"/>
                  </a:lnTo>
                  <a:lnTo>
                    <a:pt x="56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1"/>
            <p:cNvSpPr/>
            <p:nvPr/>
          </p:nvSpPr>
          <p:spPr>
            <a:xfrm>
              <a:off x="5879650" y="1113650"/>
              <a:ext cx="43200" cy="45300"/>
            </a:xfrm>
            <a:custGeom>
              <a:avLst/>
              <a:gdLst/>
              <a:ahLst/>
              <a:cxnLst/>
              <a:rect l="l" t="t" r="r" b="b"/>
              <a:pathLst>
                <a:path w="1728" h="1812" extrusionOk="0">
                  <a:moveTo>
                    <a:pt x="548" y="1"/>
                  </a:moveTo>
                  <a:lnTo>
                    <a:pt x="482" y="566"/>
                  </a:lnTo>
                  <a:lnTo>
                    <a:pt x="0" y="566"/>
                  </a:lnTo>
                  <a:lnTo>
                    <a:pt x="415" y="981"/>
                  </a:lnTo>
                  <a:lnTo>
                    <a:pt x="67" y="1396"/>
                  </a:lnTo>
                  <a:lnTo>
                    <a:pt x="615" y="1247"/>
                  </a:lnTo>
                  <a:lnTo>
                    <a:pt x="748" y="1812"/>
                  </a:lnTo>
                  <a:lnTo>
                    <a:pt x="964" y="1330"/>
                  </a:lnTo>
                  <a:lnTo>
                    <a:pt x="1445" y="1529"/>
                  </a:lnTo>
                  <a:lnTo>
                    <a:pt x="1246" y="1048"/>
                  </a:lnTo>
                  <a:lnTo>
                    <a:pt x="1728" y="765"/>
                  </a:lnTo>
                  <a:lnTo>
                    <a:pt x="1246" y="632"/>
                  </a:lnTo>
                  <a:lnTo>
                    <a:pt x="1313" y="150"/>
                  </a:lnTo>
                  <a:lnTo>
                    <a:pt x="897" y="416"/>
                  </a:lnTo>
                  <a:lnTo>
                    <a:pt x="54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1"/>
            <p:cNvSpPr/>
            <p:nvPr/>
          </p:nvSpPr>
          <p:spPr>
            <a:xfrm>
              <a:off x="5822325" y="1293925"/>
              <a:ext cx="43225" cy="44875"/>
            </a:xfrm>
            <a:custGeom>
              <a:avLst/>
              <a:gdLst/>
              <a:ahLst/>
              <a:cxnLst/>
              <a:rect l="l" t="t" r="r" b="b"/>
              <a:pathLst>
                <a:path w="1729" h="1795" extrusionOk="0">
                  <a:moveTo>
                    <a:pt x="549" y="0"/>
                  </a:moveTo>
                  <a:lnTo>
                    <a:pt x="549" y="549"/>
                  </a:lnTo>
                  <a:lnTo>
                    <a:pt x="0" y="549"/>
                  </a:lnTo>
                  <a:lnTo>
                    <a:pt x="416" y="897"/>
                  </a:lnTo>
                  <a:lnTo>
                    <a:pt x="67" y="1379"/>
                  </a:lnTo>
                  <a:lnTo>
                    <a:pt x="67" y="1379"/>
                  </a:lnTo>
                  <a:lnTo>
                    <a:pt x="632" y="1246"/>
                  </a:lnTo>
                  <a:lnTo>
                    <a:pt x="765" y="1795"/>
                  </a:lnTo>
                  <a:lnTo>
                    <a:pt x="1047" y="1313"/>
                  </a:lnTo>
                  <a:lnTo>
                    <a:pt x="1529" y="1512"/>
                  </a:lnTo>
                  <a:lnTo>
                    <a:pt x="1313" y="1030"/>
                  </a:lnTo>
                  <a:lnTo>
                    <a:pt x="1728" y="765"/>
                  </a:lnTo>
                  <a:lnTo>
                    <a:pt x="1246" y="615"/>
                  </a:lnTo>
                  <a:lnTo>
                    <a:pt x="1313" y="133"/>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1"/>
            <p:cNvSpPr/>
            <p:nvPr/>
          </p:nvSpPr>
          <p:spPr>
            <a:xfrm>
              <a:off x="5827725" y="1174300"/>
              <a:ext cx="44875" cy="45300"/>
            </a:xfrm>
            <a:custGeom>
              <a:avLst/>
              <a:gdLst/>
              <a:ahLst/>
              <a:cxnLst/>
              <a:rect l="l" t="t" r="r" b="b"/>
              <a:pathLst>
                <a:path w="1795" h="1812" extrusionOk="0">
                  <a:moveTo>
                    <a:pt x="549" y="1"/>
                  </a:moveTo>
                  <a:lnTo>
                    <a:pt x="549" y="565"/>
                  </a:lnTo>
                  <a:lnTo>
                    <a:pt x="0" y="565"/>
                  </a:lnTo>
                  <a:lnTo>
                    <a:pt x="416" y="898"/>
                  </a:lnTo>
                  <a:lnTo>
                    <a:pt x="133" y="1396"/>
                  </a:lnTo>
                  <a:lnTo>
                    <a:pt x="615" y="1247"/>
                  </a:lnTo>
                  <a:lnTo>
                    <a:pt x="748" y="1811"/>
                  </a:lnTo>
                  <a:lnTo>
                    <a:pt x="1030" y="1313"/>
                  </a:lnTo>
                  <a:lnTo>
                    <a:pt x="1512" y="1529"/>
                  </a:lnTo>
                  <a:lnTo>
                    <a:pt x="1313" y="1047"/>
                  </a:lnTo>
                  <a:lnTo>
                    <a:pt x="1795" y="765"/>
                  </a:lnTo>
                  <a:lnTo>
                    <a:pt x="1246" y="632"/>
                  </a:lnTo>
                  <a:lnTo>
                    <a:pt x="1379" y="150"/>
                  </a:lnTo>
                  <a:lnTo>
                    <a:pt x="964"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1"/>
            <p:cNvSpPr/>
            <p:nvPr/>
          </p:nvSpPr>
          <p:spPr>
            <a:xfrm>
              <a:off x="5804875" y="1091225"/>
              <a:ext cx="43650" cy="43225"/>
            </a:xfrm>
            <a:custGeom>
              <a:avLst/>
              <a:gdLst/>
              <a:ahLst/>
              <a:cxnLst/>
              <a:rect l="l" t="t" r="r" b="b"/>
              <a:pathLst>
                <a:path w="1746" h="1729" extrusionOk="0">
                  <a:moveTo>
                    <a:pt x="565" y="1"/>
                  </a:moveTo>
                  <a:lnTo>
                    <a:pt x="565" y="483"/>
                  </a:lnTo>
                  <a:lnTo>
                    <a:pt x="1" y="566"/>
                  </a:lnTo>
                  <a:lnTo>
                    <a:pt x="416" y="898"/>
                  </a:lnTo>
                  <a:lnTo>
                    <a:pt x="84" y="1313"/>
                  </a:lnTo>
                  <a:lnTo>
                    <a:pt x="632" y="1247"/>
                  </a:lnTo>
                  <a:lnTo>
                    <a:pt x="765" y="1729"/>
                  </a:lnTo>
                  <a:lnTo>
                    <a:pt x="1047" y="1247"/>
                  </a:lnTo>
                  <a:lnTo>
                    <a:pt x="1529" y="1463"/>
                  </a:lnTo>
                  <a:lnTo>
                    <a:pt x="1529" y="1463"/>
                  </a:lnTo>
                  <a:lnTo>
                    <a:pt x="1330" y="981"/>
                  </a:lnTo>
                  <a:lnTo>
                    <a:pt x="1745" y="765"/>
                  </a:lnTo>
                  <a:lnTo>
                    <a:pt x="1247" y="632"/>
                  </a:lnTo>
                  <a:lnTo>
                    <a:pt x="1330" y="67"/>
                  </a:lnTo>
                  <a:lnTo>
                    <a:pt x="914" y="350"/>
                  </a:lnTo>
                  <a:lnTo>
                    <a:pt x="5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1"/>
            <p:cNvSpPr/>
            <p:nvPr/>
          </p:nvSpPr>
          <p:spPr>
            <a:xfrm>
              <a:off x="5403650" y="1101625"/>
              <a:ext cx="43225" cy="45300"/>
            </a:xfrm>
            <a:custGeom>
              <a:avLst/>
              <a:gdLst/>
              <a:ahLst/>
              <a:cxnLst/>
              <a:rect l="l" t="t" r="r" b="b"/>
              <a:pathLst>
                <a:path w="1729" h="1812" extrusionOk="0">
                  <a:moveTo>
                    <a:pt x="549" y="0"/>
                  </a:moveTo>
                  <a:lnTo>
                    <a:pt x="549" y="565"/>
                  </a:lnTo>
                  <a:lnTo>
                    <a:pt x="1" y="565"/>
                  </a:lnTo>
                  <a:lnTo>
                    <a:pt x="416" y="897"/>
                  </a:lnTo>
                  <a:lnTo>
                    <a:pt x="67" y="1396"/>
                  </a:lnTo>
                  <a:lnTo>
                    <a:pt x="67" y="1396"/>
                  </a:lnTo>
                  <a:lnTo>
                    <a:pt x="615" y="1246"/>
                  </a:lnTo>
                  <a:lnTo>
                    <a:pt x="765" y="1811"/>
                  </a:lnTo>
                  <a:lnTo>
                    <a:pt x="964" y="1313"/>
                  </a:lnTo>
                  <a:lnTo>
                    <a:pt x="1513" y="1529"/>
                  </a:lnTo>
                  <a:lnTo>
                    <a:pt x="1247" y="1047"/>
                  </a:lnTo>
                  <a:lnTo>
                    <a:pt x="1729" y="764"/>
                  </a:lnTo>
                  <a:lnTo>
                    <a:pt x="1247" y="631"/>
                  </a:lnTo>
                  <a:lnTo>
                    <a:pt x="1313" y="150"/>
                  </a:lnTo>
                  <a:lnTo>
                    <a:pt x="898" y="415"/>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1"/>
            <p:cNvSpPr/>
            <p:nvPr/>
          </p:nvSpPr>
          <p:spPr>
            <a:xfrm>
              <a:off x="5739250" y="1027275"/>
              <a:ext cx="44875" cy="44875"/>
            </a:xfrm>
            <a:custGeom>
              <a:avLst/>
              <a:gdLst/>
              <a:ahLst/>
              <a:cxnLst/>
              <a:rect l="l" t="t" r="r" b="b"/>
              <a:pathLst>
                <a:path w="1795" h="1795" extrusionOk="0">
                  <a:moveTo>
                    <a:pt x="632" y="0"/>
                  </a:moveTo>
                  <a:lnTo>
                    <a:pt x="549" y="548"/>
                  </a:lnTo>
                  <a:lnTo>
                    <a:pt x="1" y="548"/>
                  </a:lnTo>
                  <a:lnTo>
                    <a:pt x="416" y="897"/>
                  </a:lnTo>
                  <a:lnTo>
                    <a:pt x="134" y="1379"/>
                  </a:lnTo>
                  <a:lnTo>
                    <a:pt x="632" y="1246"/>
                  </a:lnTo>
                  <a:lnTo>
                    <a:pt x="765" y="1795"/>
                  </a:lnTo>
                  <a:lnTo>
                    <a:pt x="1047" y="1313"/>
                  </a:lnTo>
                  <a:lnTo>
                    <a:pt x="1529" y="1529"/>
                  </a:lnTo>
                  <a:lnTo>
                    <a:pt x="1313" y="1047"/>
                  </a:lnTo>
                  <a:lnTo>
                    <a:pt x="1795" y="764"/>
                  </a:lnTo>
                  <a:lnTo>
                    <a:pt x="1247" y="632"/>
                  </a:lnTo>
                  <a:lnTo>
                    <a:pt x="1380" y="133"/>
                  </a:lnTo>
                  <a:lnTo>
                    <a:pt x="964" y="416"/>
                  </a:lnTo>
                  <a:lnTo>
                    <a:pt x="63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1"/>
            <p:cNvSpPr/>
            <p:nvPr/>
          </p:nvSpPr>
          <p:spPr>
            <a:xfrm>
              <a:off x="5839775" y="1215825"/>
              <a:ext cx="6650" cy="78125"/>
            </a:xfrm>
            <a:custGeom>
              <a:avLst/>
              <a:gdLst/>
              <a:ahLst/>
              <a:cxnLst/>
              <a:rect l="l" t="t" r="r" b="b"/>
              <a:pathLst>
                <a:path w="266" h="3125" fill="none" extrusionOk="0">
                  <a:moveTo>
                    <a:pt x="266" y="3124"/>
                  </a:moveTo>
                  <a:lnTo>
                    <a:pt x="0"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1"/>
            <p:cNvSpPr/>
            <p:nvPr/>
          </p:nvSpPr>
          <p:spPr>
            <a:xfrm>
              <a:off x="5853475" y="1148550"/>
              <a:ext cx="22450" cy="22450"/>
            </a:xfrm>
            <a:custGeom>
              <a:avLst/>
              <a:gdLst/>
              <a:ahLst/>
              <a:cxnLst/>
              <a:rect l="l" t="t" r="r" b="b"/>
              <a:pathLst>
                <a:path w="898" h="898" fill="none" extrusionOk="0">
                  <a:moveTo>
                    <a:pt x="0" y="898"/>
                  </a:moveTo>
                  <a:lnTo>
                    <a:pt x="898"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1"/>
            <p:cNvSpPr/>
            <p:nvPr/>
          </p:nvSpPr>
          <p:spPr>
            <a:xfrm>
              <a:off x="5844750" y="1119050"/>
              <a:ext cx="32825" cy="5025"/>
            </a:xfrm>
            <a:custGeom>
              <a:avLst/>
              <a:gdLst/>
              <a:ahLst/>
              <a:cxnLst/>
              <a:rect l="l" t="t" r="r" b="b"/>
              <a:pathLst>
                <a:path w="1313" h="201" fill="none" extrusionOk="0">
                  <a:moveTo>
                    <a:pt x="1" y="1"/>
                  </a:moveTo>
                  <a:lnTo>
                    <a:pt x="1313" y="20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1"/>
            <p:cNvSpPr/>
            <p:nvPr/>
          </p:nvSpPr>
          <p:spPr>
            <a:xfrm>
              <a:off x="5784100" y="1061750"/>
              <a:ext cx="26200" cy="33250"/>
            </a:xfrm>
            <a:custGeom>
              <a:avLst/>
              <a:gdLst/>
              <a:ahLst/>
              <a:cxnLst/>
              <a:rect l="l" t="t" r="r" b="b"/>
              <a:pathLst>
                <a:path w="1048" h="1330" fill="none" extrusionOk="0">
                  <a:moveTo>
                    <a:pt x="1" y="0"/>
                  </a:moveTo>
                  <a:lnTo>
                    <a:pt x="1048" y="132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1"/>
            <p:cNvSpPr/>
            <p:nvPr/>
          </p:nvSpPr>
          <p:spPr>
            <a:xfrm>
              <a:off x="5908725" y="1157275"/>
              <a:ext cx="100525" cy="122550"/>
            </a:xfrm>
            <a:custGeom>
              <a:avLst/>
              <a:gdLst/>
              <a:ahLst/>
              <a:cxnLst/>
              <a:rect l="l" t="t" r="r" b="b"/>
              <a:pathLst>
                <a:path w="4021" h="4902" fill="none" extrusionOk="0">
                  <a:moveTo>
                    <a:pt x="0" y="0"/>
                  </a:moveTo>
                  <a:lnTo>
                    <a:pt x="4021" y="490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1"/>
            <p:cNvSpPr/>
            <p:nvPr/>
          </p:nvSpPr>
          <p:spPr>
            <a:xfrm>
              <a:off x="5446850" y="1051350"/>
              <a:ext cx="290775" cy="60675"/>
            </a:xfrm>
            <a:custGeom>
              <a:avLst/>
              <a:gdLst/>
              <a:ahLst/>
              <a:cxnLst/>
              <a:rect l="l" t="t" r="r" b="b"/>
              <a:pathLst>
                <a:path w="11631" h="2427" fill="none" extrusionOk="0">
                  <a:moveTo>
                    <a:pt x="11630" y="1"/>
                  </a:moveTo>
                  <a:lnTo>
                    <a:pt x="1" y="2426"/>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1"/>
            <p:cNvSpPr/>
            <p:nvPr/>
          </p:nvSpPr>
          <p:spPr>
            <a:xfrm>
              <a:off x="5446850" y="1143150"/>
              <a:ext cx="107175" cy="103850"/>
            </a:xfrm>
            <a:custGeom>
              <a:avLst/>
              <a:gdLst/>
              <a:ahLst/>
              <a:cxnLst/>
              <a:rect l="l" t="t" r="r" b="b"/>
              <a:pathLst>
                <a:path w="4287" h="4154" fill="none" extrusionOk="0">
                  <a:moveTo>
                    <a:pt x="1" y="0"/>
                  </a:moveTo>
                  <a:lnTo>
                    <a:pt x="4287" y="4154"/>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1"/>
            <p:cNvSpPr/>
            <p:nvPr/>
          </p:nvSpPr>
          <p:spPr>
            <a:xfrm>
              <a:off x="5526600" y="1295575"/>
              <a:ext cx="29100" cy="44900"/>
            </a:xfrm>
            <a:custGeom>
              <a:avLst/>
              <a:gdLst/>
              <a:ahLst/>
              <a:cxnLst/>
              <a:rect l="l" t="t" r="r" b="b"/>
              <a:pathLst>
                <a:path w="1164" h="1796" fill="none" extrusionOk="0">
                  <a:moveTo>
                    <a:pt x="1163" y="1"/>
                  </a:moveTo>
                  <a:lnTo>
                    <a:pt x="0" y="1795"/>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1"/>
            <p:cNvSpPr/>
            <p:nvPr/>
          </p:nvSpPr>
          <p:spPr>
            <a:xfrm>
              <a:off x="5623375" y="575800"/>
              <a:ext cx="226800" cy="74350"/>
            </a:xfrm>
            <a:custGeom>
              <a:avLst/>
              <a:gdLst/>
              <a:ahLst/>
              <a:cxnLst/>
              <a:rect l="l" t="t" r="r" b="b"/>
              <a:pathLst>
                <a:path w="9072" h="2974" fill="none" extrusionOk="0">
                  <a:moveTo>
                    <a:pt x="0" y="0"/>
                  </a:moveTo>
                  <a:cubicBezTo>
                    <a:pt x="3041" y="2974"/>
                    <a:pt x="6098" y="2974"/>
                    <a:pt x="9072"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1"/>
            <p:cNvSpPr/>
            <p:nvPr/>
          </p:nvSpPr>
          <p:spPr>
            <a:xfrm>
              <a:off x="5630425" y="617325"/>
              <a:ext cx="212700" cy="53600"/>
            </a:xfrm>
            <a:custGeom>
              <a:avLst/>
              <a:gdLst/>
              <a:ahLst/>
              <a:cxnLst/>
              <a:rect l="l" t="t" r="r" b="b"/>
              <a:pathLst>
                <a:path w="8508" h="2144" fill="none" extrusionOk="0">
                  <a:moveTo>
                    <a:pt x="1" y="0"/>
                  </a:moveTo>
                  <a:cubicBezTo>
                    <a:pt x="2825" y="2144"/>
                    <a:pt x="5666" y="2144"/>
                    <a:pt x="8507"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1"/>
            <p:cNvSpPr/>
            <p:nvPr/>
          </p:nvSpPr>
          <p:spPr>
            <a:xfrm>
              <a:off x="5735925" y="656775"/>
              <a:ext cx="25" cy="31175"/>
            </a:xfrm>
            <a:custGeom>
              <a:avLst/>
              <a:gdLst/>
              <a:ahLst/>
              <a:cxnLst/>
              <a:rect l="l" t="t" r="r" b="b"/>
              <a:pathLst>
                <a:path w="1" h="1247" fill="none" extrusionOk="0">
                  <a:moveTo>
                    <a:pt x="1" y="1"/>
                  </a:moveTo>
                  <a:lnTo>
                    <a:pt x="1" y="1247"/>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1"/>
            <p:cNvSpPr/>
            <p:nvPr/>
          </p:nvSpPr>
          <p:spPr>
            <a:xfrm>
              <a:off x="5777475" y="651800"/>
              <a:ext cx="15375" cy="27850"/>
            </a:xfrm>
            <a:custGeom>
              <a:avLst/>
              <a:gdLst/>
              <a:ahLst/>
              <a:cxnLst/>
              <a:rect l="l" t="t" r="r" b="b"/>
              <a:pathLst>
                <a:path w="615" h="1114" fill="none" extrusionOk="0">
                  <a:moveTo>
                    <a:pt x="0" y="0"/>
                  </a:moveTo>
                  <a:lnTo>
                    <a:pt x="615" y="111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1"/>
            <p:cNvSpPr/>
            <p:nvPr/>
          </p:nvSpPr>
          <p:spPr>
            <a:xfrm>
              <a:off x="5820650" y="632700"/>
              <a:ext cx="25775" cy="15800"/>
            </a:xfrm>
            <a:custGeom>
              <a:avLst/>
              <a:gdLst/>
              <a:ahLst/>
              <a:cxnLst/>
              <a:rect l="l" t="t" r="r" b="b"/>
              <a:pathLst>
                <a:path w="1031" h="632" fill="none" extrusionOk="0">
                  <a:moveTo>
                    <a:pt x="1" y="0"/>
                  </a:moveTo>
                  <a:lnTo>
                    <a:pt x="1031" y="63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1"/>
            <p:cNvSpPr/>
            <p:nvPr/>
          </p:nvSpPr>
          <p:spPr>
            <a:xfrm>
              <a:off x="5628350" y="632700"/>
              <a:ext cx="24525" cy="15800"/>
            </a:xfrm>
            <a:custGeom>
              <a:avLst/>
              <a:gdLst/>
              <a:ahLst/>
              <a:cxnLst/>
              <a:rect l="l" t="t" r="r" b="b"/>
              <a:pathLst>
                <a:path w="981" h="632" fill="none" extrusionOk="0">
                  <a:moveTo>
                    <a:pt x="1" y="631"/>
                  </a:moveTo>
                  <a:lnTo>
                    <a:pt x="981"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1"/>
            <p:cNvSpPr/>
            <p:nvPr/>
          </p:nvSpPr>
          <p:spPr>
            <a:xfrm>
              <a:off x="5678625" y="651800"/>
              <a:ext cx="14125" cy="27850"/>
            </a:xfrm>
            <a:custGeom>
              <a:avLst/>
              <a:gdLst/>
              <a:ahLst/>
              <a:cxnLst/>
              <a:rect l="l" t="t" r="r" b="b"/>
              <a:pathLst>
                <a:path w="565" h="1114" fill="none" extrusionOk="0">
                  <a:moveTo>
                    <a:pt x="0" y="1113"/>
                  </a:moveTo>
                  <a:lnTo>
                    <a:pt x="565"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1"/>
            <p:cNvSpPr/>
            <p:nvPr/>
          </p:nvSpPr>
          <p:spPr>
            <a:xfrm>
              <a:off x="5732200" y="596550"/>
              <a:ext cx="7075" cy="6675"/>
            </a:xfrm>
            <a:custGeom>
              <a:avLst/>
              <a:gdLst/>
              <a:ahLst/>
              <a:cxnLst/>
              <a:rect l="l" t="t" r="r" b="b"/>
              <a:pathLst>
                <a:path w="283" h="267" extrusionOk="0">
                  <a:moveTo>
                    <a:pt x="150" y="1"/>
                  </a:moveTo>
                  <a:cubicBezTo>
                    <a:pt x="0" y="1"/>
                    <a:pt x="0" y="67"/>
                    <a:pt x="0" y="134"/>
                  </a:cubicBezTo>
                  <a:cubicBezTo>
                    <a:pt x="0" y="200"/>
                    <a:pt x="0" y="267"/>
                    <a:pt x="150" y="267"/>
                  </a:cubicBezTo>
                  <a:cubicBezTo>
                    <a:pt x="216" y="267"/>
                    <a:pt x="283" y="200"/>
                    <a:pt x="283" y="134"/>
                  </a:cubicBezTo>
                  <a:cubicBezTo>
                    <a:pt x="283" y="67"/>
                    <a:pt x="216" y="1"/>
                    <a:pt x="15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1"/>
            <p:cNvSpPr/>
            <p:nvPr/>
          </p:nvSpPr>
          <p:spPr>
            <a:xfrm>
              <a:off x="5732200" y="539250"/>
              <a:ext cx="7075" cy="7075"/>
            </a:xfrm>
            <a:custGeom>
              <a:avLst/>
              <a:gdLst/>
              <a:ahLst/>
              <a:cxnLst/>
              <a:rect l="l" t="t" r="r" b="b"/>
              <a:pathLst>
                <a:path w="283" h="283" extrusionOk="0">
                  <a:moveTo>
                    <a:pt x="150" y="0"/>
                  </a:moveTo>
                  <a:cubicBezTo>
                    <a:pt x="0" y="0"/>
                    <a:pt x="0" y="66"/>
                    <a:pt x="0" y="133"/>
                  </a:cubicBezTo>
                  <a:cubicBezTo>
                    <a:pt x="0" y="216"/>
                    <a:pt x="0" y="282"/>
                    <a:pt x="150" y="282"/>
                  </a:cubicBezTo>
                  <a:cubicBezTo>
                    <a:pt x="216" y="282"/>
                    <a:pt x="283" y="216"/>
                    <a:pt x="283" y="133"/>
                  </a:cubicBezTo>
                  <a:cubicBezTo>
                    <a:pt x="283" y="66"/>
                    <a:pt x="216" y="0"/>
                    <a:pt x="15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1"/>
            <p:cNvSpPr/>
            <p:nvPr/>
          </p:nvSpPr>
          <p:spPr>
            <a:xfrm>
              <a:off x="5732200" y="567075"/>
              <a:ext cx="7075" cy="8750"/>
            </a:xfrm>
            <a:custGeom>
              <a:avLst/>
              <a:gdLst/>
              <a:ahLst/>
              <a:cxnLst/>
              <a:rect l="l" t="t" r="r" b="b"/>
              <a:pathLst>
                <a:path w="283" h="350" extrusionOk="0">
                  <a:moveTo>
                    <a:pt x="150" y="0"/>
                  </a:moveTo>
                  <a:cubicBezTo>
                    <a:pt x="0" y="0"/>
                    <a:pt x="0" y="67"/>
                    <a:pt x="0" y="200"/>
                  </a:cubicBezTo>
                  <a:cubicBezTo>
                    <a:pt x="0" y="266"/>
                    <a:pt x="0" y="349"/>
                    <a:pt x="150" y="349"/>
                  </a:cubicBezTo>
                  <a:cubicBezTo>
                    <a:pt x="216" y="349"/>
                    <a:pt x="283" y="266"/>
                    <a:pt x="283" y="200"/>
                  </a:cubicBezTo>
                  <a:cubicBezTo>
                    <a:pt x="283" y="67"/>
                    <a:pt x="216" y="0"/>
                    <a:pt x="15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13">
    <p:spTree>
      <p:nvGrpSpPr>
        <p:cNvPr id="1" name="Shape 2967"/>
        <p:cNvGrpSpPr/>
        <p:nvPr/>
      </p:nvGrpSpPr>
      <p:grpSpPr>
        <a:xfrm>
          <a:off x="0" y="0"/>
          <a:ext cx="0" cy="0"/>
          <a:chOff x="0" y="0"/>
          <a:chExt cx="0" cy="0"/>
        </a:xfrm>
      </p:grpSpPr>
      <p:sp>
        <p:nvSpPr>
          <p:cNvPr id="2968" name="Google Shape;2968;p27"/>
          <p:cNvSpPr/>
          <p:nvPr/>
        </p:nvSpPr>
        <p:spPr>
          <a:xfrm rot="5400000">
            <a:off x="7229942" y="106079"/>
            <a:ext cx="2491275" cy="1890143"/>
          </a:xfrm>
          <a:custGeom>
            <a:avLst/>
            <a:gdLst/>
            <a:ahLst/>
            <a:cxnLst/>
            <a:rect l="l" t="t" r="r" b="b"/>
            <a:pathLst>
              <a:path w="25819" h="19589" extrusionOk="0">
                <a:moveTo>
                  <a:pt x="0" y="1"/>
                </a:moveTo>
                <a:lnTo>
                  <a:pt x="0" y="19588"/>
                </a:lnTo>
                <a:cubicBezTo>
                  <a:pt x="25818" y="7194"/>
                  <a:pt x="23110" y="200"/>
                  <a:pt x="23110" y="200"/>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7"/>
          <p:cNvSpPr/>
          <p:nvPr/>
        </p:nvSpPr>
        <p:spPr>
          <a:xfrm rot="-5553781" flipH="1">
            <a:off x="-896626" y="3453513"/>
            <a:ext cx="2498218" cy="1155279"/>
          </a:xfrm>
          <a:custGeom>
            <a:avLst/>
            <a:gdLst/>
            <a:ahLst/>
            <a:cxnLst/>
            <a:rect l="l" t="t" r="r" b="b"/>
            <a:pathLst>
              <a:path w="46021" h="21282" extrusionOk="0">
                <a:moveTo>
                  <a:pt x="0" y="1"/>
                </a:moveTo>
                <a:cubicBezTo>
                  <a:pt x="1116" y="10714"/>
                  <a:pt x="5618" y="21281"/>
                  <a:pt x="19424" y="21281"/>
                </a:cubicBezTo>
                <a:cubicBezTo>
                  <a:pt x="21033" y="21281"/>
                  <a:pt x="22768" y="21138"/>
                  <a:pt x="24639" y="20835"/>
                </a:cubicBezTo>
                <a:cubicBezTo>
                  <a:pt x="37232" y="18824"/>
                  <a:pt x="43612" y="10235"/>
                  <a:pt x="46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7"/>
          <p:cNvSpPr/>
          <p:nvPr/>
        </p:nvSpPr>
        <p:spPr>
          <a:xfrm rot="5615198" flipH="1">
            <a:off x="7899647" y="3240148"/>
            <a:ext cx="1713616" cy="2564703"/>
          </a:xfrm>
          <a:custGeom>
            <a:avLst/>
            <a:gdLst/>
            <a:ahLst/>
            <a:cxnLst/>
            <a:rect l="l" t="t" r="r" b="b"/>
            <a:pathLst>
              <a:path w="23809" h="35634" extrusionOk="0">
                <a:moveTo>
                  <a:pt x="1" y="1"/>
                </a:moveTo>
                <a:lnTo>
                  <a:pt x="1" y="33644"/>
                </a:lnTo>
                <a:cubicBezTo>
                  <a:pt x="2462" y="34826"/>
                  <a:pt x="5199" y="35633"/>
                  <a:pt x="7815" y="35633"/>
                </a:cubicBezTo>
                <a:cubicBezTo>
                  <a:pt x="10126" y="35633"/>
                  <a:pt x="12342" y="35003"/>
                  <a:pt x="14189" y="33445"/>
                </a:cubicBezTo>
                <a:cubicBezTo>
                  <a:pt x="17445" y="30737"/>
                  <a:pt x="19107" y="26035"/>
                  <a:pt x="20286" y="22081"/>
                </a:cubicBezTo>
                <a:cubicBezTo>
                  <a:pt x="22496" y="15020"/>
                  <a:pt x="23543" y="7477"/>
                  <a:pt x="23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7"/>
          <p:cNvSpPr/>
          <p:nvPr/>
        </p:nvSpPr>
        <p:spPr>
          <a:xfrm rot="10800000" flipH="1">
            <a:off x="-310927" y="-241576"/>
            <a:ext cx="1783365" cy="1094651"/>
          </a:xfrm>
          <a:custGeom>
            <a:avLst/>
            <a:gdLst/>
            <a:ahLst/>
            <a:cxnLst/>
            <a:rect l="l" t="t" r="r" b="b"/>
            <a:pathLst>
              <a:path w="38691" h="23749" extrusionOk="0">
                <a:moveTo>
                  <a:pt x="14248" y="1"/>
                </a:moveTo>
                <a:cubicBezTo>
                  <a:pt x="7744" y="1"/>
                  <a:pt x="2143" y="1320"/>
                  <a:pt x="2143" y="1320"/>
                </a:cubicBezTo>
                <a:lnTo>
                  <a:pt x="0" y="23748"/>
                </a:lnTo>
                <a:lnTo>
                  <a:pt x="32397" y="23748"/>
                </a:lnTo>
                <a:cubicBezTo>
                  <a:pt x="38690" y="3732"/>
                  <a:pt x="25190" y="1"/>
                  <a:pt x="142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2" name="Google Shape;2972;p27"/>
          <p:cNvGrpSpPr/>
          <p:nvPr/>
        </p:nvGrpSpPr>
        <p:grpSpPr>
          <a:xfrm rot="-1487572" flipH="1">
            <a:off x="6949233" y="351206"/>
            <a:ext cx="1928010" cy="1151039"/>
            <a:chOff x="1684650" y="2006650"/>
            <a:chExt cx="1377325" cy="822275"/>
          </a:xfrm>
        </p:grpSpPr>
        <p:sp>
          <p:nvSpPr>
            <p:cNvPr id="2973" name="Google Shape;2973;p27"/>
            <p:cNvSpPr/>
            <p:nvPr/>
          </p:nvSpPr>
          <p:spPr>
            <a:xfrm>
              <a:off x="1684650" y="2654175"/>
              <a:ext cx="84750" cy="84750"/>
            </a:xfrm>
            <a:custGeom>
              <a:avLst/>
              <a:gdLst/>
              <a:ahLst/>
              <a:cxnLst/>
              <a:rect l="l" t="t" r="r" b="b"/>
              <a:pathLst>
                <a:path w="3390" h="3390" extrusionOk="0">
                  <a:moveTo>
                    <a:pt x="1446" y="1"/>
                  </a:moveTo>
                  <a:lnTo>
                    <a:pt x="1164" y="964"/>
                  </a:lnTo>
                  <a:lnTo>
                    <a:pt x="134" y="831"/>
                  </a:lnTo>
                  <a:lnTo>
                    <a:pt x="748" y="1662"/>
                  </a:lnTo>
                  <a:lnTo>
                    <a:pt x="1" y="2343"/>
                  </a:lnTo>
                  <a:lnTo>
                    <a:pt x="1031" y="2343"/>
                  </a:lnTo>
                  <a:lnTo>
                    <a:pt x="1031" y="3390"/>
                  </a:lnTo>
                  <a:lnTo>
                    <a:pt x="1729" y="2626"/>
                  </a:lnTo>
                  <a:lnTo>
                    <a:pt x="2559" y="3257"/>
                  </a:lnTo>
                  <a:lnTo>
                    <a:pt x="2410" y="2210"/>
                  </a:lnTo>
                  <a:lnTo>
                    <a:pt x="3390" y="1928"/>
                  </a:lnTo>
                  <a:lnTo>
                    <a:pt x="2493" y="1446"/>
                  </a:lnTo>
                  <a:lnTo>
                    <a:pt x="2908" y="482"/>
                  </a:lnTo>
                  <a:lnTo>
                    <a:pt x="1928" y="898"/>
                  </a:lnTo>
                  <a:lnTo>
                    <a:pt x="144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7"/>
            <p:cNvSpPr/>
            <p:nvPr/>
          </p:nvSpPr>
          <p:spPr>
            <a:xfrm>
              <a:off x="2243300" y="2465600"/>
              <a:ext cx="86825" cy="84775"/>
            </a:xfrm>
            <a:custGeom>
              <a:avLst/>
              <a:gdLst/>
              <a:ahLst/>
              <a:cxnLst/>
              <a:rect l="l" t="t" r="r" b="b"/>
              <a:pathLst>
                <a:path w="3473" h="3391" extrusionOk="0">
                  <a:moveTo>
                    <a:pt x="1529" y="1"/>
                  </a:moveTo>
                  <a:lnTo>
                    <a:pt x="1246" y="964"/>
                  </a:lnTo>
                  <a:lnTo>
                    <a:pt x="216" y="748"/>
                  </a:lnTo>
                  <a:lnTo>
                    <a:pt x="831" y="1662"/>
                  </a:lnTo>
                  <a:lnTo>
                    <a:pt x="0" y="2277"/>
                  </a:lnTo>
                  <a:lnTo>
                    <a:pt x="1113" y="2343"/>
                  </a:lnTo>
                  <a:lnTo>
                    <a:pt x="1113" y="3390"/>
                  </a:lnTo>
                  <a:lnTo>
                    <a:pt x="1811" y="2626"/>
                  </a:lnTo>
                  <a:lnTo>
                    <a:pt x="2642" y="3241"/>
                  </a:lnTo>
                  <a:lnTo>
                    <a:pt x="2426" y="2211"/>
                  </a:lnTo>
                  <a:lnTo>
                    <a:pt x="3473" y="1928"/>
                  </a:lnTo>
                  <a:lnTo>
                    <a:pt x="2575" y="1446"/>
                  </a:lnTo>
                  <a:lnTo>
                    <a:pt x="2991" y="483"/>
                  </a:lnTo>
                  <a:lnTo>
                    <a:pt x="2011" y="898"/>
                  </a:lnTo>
                  <a:lnTo>
                    <a:pt x="152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7"/>
            <p:cNvSpPr/>
            <p:nvPr/>
          </p:nvSpPr>
          <p:spPr>
            <a:xfrm>
              <a:off x="1826275" y="2456875"/>
              <a:ext cx="43225" cy="43225"/>
            </a:xfrm>
            <a:custGeom>
              <a:avLst/>
              <a:gdLst/>
              <a:ahLst/>
              <a:cxnLst/>
              <a:rect l="l" t="t" r="r" b="b"/>
              <a:pathLst>
                <a:path w="1729" h="1729" extrusionOk="0">
                  <a:moveTo>
                    <a:pt x="566" y="1"/>
                  </a:moveTo>
                  <a:lnTo>
                    <a:pt x="483" y="549"/>
                  </a:lnTo>
                  <a:lnTo>
                    <a:pt x="1" y="549"/>
                  </a:lnTo>
                  <a:lnTo>
                    <a:pt x="416" y="898"/>
                  </a:lnTo>
                  <a:lnTo>
                    <a:pt x="67" y="1313"/>
                  </a:lnTo>
                  <a:lnTo>
                    <a:pt x="632" y="1247"/>
                  </a:lnTo>
                  <a:lnTo>
                    <a:pt x="765" y="1729"/>
                  </a:lnTo>
                  <a:lnTo>
                    <a:pt x="981" y="1247"/>
                  </a:lnTo>
                  <a:lnTo>
                    <a:pt x="1463" y="1513"/>
                  </a:lnTo>
                  <a:lnTo>
                    <a:pt x="1247" y="965"/>
                  </a:lnTo>
                  <a:lnTo>
                    <a:pt x="1729" y="765"/>
                  </a:lnTo>
                  <a:lnTo>
                    <a:pt x="1247" y="616"/>
                  </a:lnTo>
                  <a:lnTo>
                    <a:pt x="1313" y="67"/>
                  </a:lnTo>
                  <a:lnTo>
                    <a:pt x="898" y="416"/>
                  </a:lnTo>
                  <a:lnTo>
                    <a:pt x="56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7"/>
            <p:cNvSpPr/>
            <p:nvPr/>
          </p:nvSpPr>
          <p:spPr>
            <a:xfrm>
              <a:off x="2302275" y="2730175"/>
              <a:ext cx="44875" cy="43225"/>
            </a:xfrm>
            <a:custGeom>
              <a:avLst/>
              <a:gdLst/>
              <a:ahLst/>
              <a:cxnLst/>
              <a:rect l="l" t="t" r="r" b="b"/>
              <a:pathLst>
                <a:path w="1795" h="1729" extrusionOk="0">
                  <a:moveTo>
                    <a:pt x="549" y="1"/>
                  </a:moveTo>
                  <a:lnTo>
                    <a:pt x="549" y="483"/>
                  </a:lnTo>
                  <a:lnTo>
                    <a:pt x="0" y="549"/>
                  </a:lnTo>
                  <a:lnTo>
                    <a:pt x="416" y="898"/>
                  </a:lnTo>
                  <a:lnTo>
                    <a:pt x="67" y="1313"/>
                  </a:lnTo>
                  <a:lnTo>
                    <a:pt x="632" y="1247"/>
                  </a:lnTo>
                  <a:lnTo>
                    <a:pt x="765" y="1729"/>
                  </a:lnTo>
                  <a:lnTo>
                    <a:pt x="1047" y="1247"/>
                  </a:lnTo>
                  <a:lnTo>
                    <a:pt x="1529" y="1463"/>
                  </a:lnTo>
                  <a:lnTo>
                    <a:pt x="1313" y="964"/>
                  </a:lnTo>
                  <a:lnTo>
                    <a:pt x="1795" y="765"/>
                  </a:lnTo>
                  <a:lnTo>
                    <a:pt x="1246" y="632"/>
                  </a:lnTo>
                  <a:lnTo>
                    <a:pt x="1379" y="67"/>
                  </a:lnTo>
                  <a:lnTo>
                    <a:pt x="898"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7"/>
            <p:cNvSpPr/>
            <p:nvPr/>
          </p:nvSpPr>
          <p:spPr>
            <a:xfrm>
              <a:off x="2165625" y="2706100"/>
              <a:ext cx="43225" cy="44875"/>
            </a:xfrm>
            <a:custGeom>
              <a:avLst/>
              <a:gdLst/>
              <a:ahLst/>
              <a:cxnLst/>
              <a:rect l="l" t="t" r="r" b="b"/>
              <a:pathLst>
                <a:path w="1729" h="1795" extrusionOk="0">
                  <a:moveTo>
                    <a:pt x="549" y="0"/>
                  </a:moveTo>
                  <a:lnTo>
                    <a:pt x="549" y="549"/>
                  </a:lnTo>
                  <a:lnTo>
                    <a:pt x="0" y="549"/>
                  </a:lnTo>
                  <a:lnTo>
                    <a:pt x="416" y="897"/>
                  </a:lnTo>
                  <a:lnTo>
                    <a:pt x="67" y="1379"/>
                  </a:lnTo>
                  <a:lnTo>
                    <a:pt x="67" y="1379"/>
                  </a:lnTo>
                  <a:lnTo>
                    <a:pt x="615" y="1246"/>
                  </a:lnTo>
                  <a:lnTo>
                    <a:pt x="765" y="1795"/>
                  </a:lnTo>
                  <a:lnTo>
                    <a:pt x="964" y="1313"/>
                  </a:lnTo>
                  <a:lnTo>
                    <a:pt x="1529" y="1512"/>
                  </a:lnTo>
                  <a:lnTo>
                    <a:pt x="1529" y="1512"/>
                  </a:lnTo>
                  <a:lnTo>
                    <a:pt x="1246" y="1030"/>
                  </a:lnTo>
                  <a:lnTo>
                    <a:pt x="1728" y="765"/>
                  </a:lnTo>
                  <a:lnTo>
                    <a:pt x="1246" y="615"/>
                  </a:lnTo>
                  <a:lnTo>
                    <a:pt x="1313" y="133"/>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7"/>
            <p:cNvSpPr/>
            <p:nvPr/>
          </p:nvSpPr>
          <p:spPr>
            <a:xfrm>
              <a:off x="1836675" y="2709425"/>
              <a:ext cx="45300" cy="43225"/>
            </a:xfrm>
            <a:custGeom>
              <a:avLst/>
              <a:gdLst/>
              <a:ahLst/>
              <a:cxnLst/>
              <a:rect l="l" t="t" r="r" b="b"/>
              <a:pathLst>
                <a:path w="1812" h="1729" extrusionOk="0">
                  <a:moveTo>
                    <a:pt x="565" y="0"/>
                  </a:moveTo>
                  <a:lnTo>
                    <a:pt x="565" y="482"/>
                  </a:lnTo>
                  <a:lnTo>
                    <a:pt x="0" y="548"/>
                  </a:lnTo>
                  <a:lnTo>
                    <a:pt x="416" y="897"/>
                  </a:lnTo>
                  <a:lnTo>
                    <a:pt x="150" y="1313"/>
                  </a:lnTo>
                  <a:lnTo>
                    <a:pt x="150" y="1313"/>
                  </a:lnTo>
                  <a:lnTo>
                    <a:pt x="632" y="1246"/>
                  </a:lnTo>
                  <a:lnTo>
                    <a:pt x="765" y="1728"/>
                  </a:lnTo>
                  <a:lnTo>
                    <a:pt x="1047" y="1246"/>
                  </a:lnTo>
                  <a:lnTo>
                    <a:pt x="1529" y="1462"/>
                  </a:lnTo>
                  <a:lnTo>
                    <a:pt x="1313" y="964"/>
                  </a:lnTo>
                  <a:lnTo>
                    <a:pt x="1811" y="764"/>
                  </a:lnTo>
                  <a:lnTo>
                    <a:pt x="1246" y="632"/>
                  </a:lnTo>
                  <a:lnTo>
                    <a:pt x="1396" y="67"/>
                  </a:lnTo>
                  <a:lnTo>
                    <a:pt x="897" y="349"/>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7"/>
            <p:cNvSpPr/>
            <p:nvPr/>
          </p:nvSpPr>
          <p:spPr>
            <a:xfrm>
              <a:off x="1987450" y="2333950"/>
              <a:ext cx="43200" cy="43225"/>
            </a:xfrm>
            <a:custGeom>
              <a:avLst/>
              <a:gdLst/>
              <a:ahLst/>
              <a:cxnLst/>
              <a:rect l="l" t="t" r="r" b="b"/>
              <a:pathLst>
                <a:path w="1728" h="1729" extrusionOk="0">
                  <a:moveTo>
                    <a:pt x="548" y="0"/>
                  </a:moveTo>
                  <a:lnTo>
                    <a:pt x="548" y="549"/>
                  </a:lnTo>
                  <a:lnTo>
                    <a:pt x="0" y="549"/>
                  </a:lnTo>
                  <a:lnTo>
                    <a:pt x="415" y="897"/>
                  </a:lnTo>
                  <a:lnTo>
                    <a:pt x="67" y="1313"/>
                  </a:lnTo>
                  <a:lnTo>
                    <a:pt x="615" y="1246"/>
                  </a:lnTo>
                  <a:lnTo>
                    <a:pt x="764" y="1728"/>
                  </a:lnTo>
                  <a:lnTo>
                    <a:pt x="964" y="1313"/>
                  </a:lnTo>
                  <a:lnTo>
                    <a:pt x="1512" y="1529"/>
                  </a:lnTo>
                  <a:lnTo>
                    <a:pt x="1246" y="1030"/>
                  </a:lnTo>
                  <a:lnTo>
                    <a:pt x="1728" y="765"/>
                  </a:lnTo>
                  <a:lnTo>
                    <a:pt x="1246" y="615"/>
                  </a:lnTo>
                  <a:lnTo>
                    <a:pt x="1313" y="67"/>
                  </a:lnTo>
                  <a:lnTo>
                    <a:pt x="1313" y="67"/>
                  </a:lnTo>
                  <a:lnTo>
                    <a:pt x="897" y="416"/>
                  </a:lnTo>
                  <a:lnTo>
                    <a:pt x="54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7"/>
            <p:cNvSpPr/>
            <p:nvPr/>
          </p:nvSpPr>
          <p:spPr>
            <a:xfrm>
              <a:off x="1738225" y="2496750"/>
              <a:ext cx="86425" cy="169500"/>
            </a:xfrm>
            <a:custGeom>
              <a:avLst/>
              <a:gdLst/>
              <a:ahLst/>
              <a:cxnLst/>
              <a:rect l="l" t="t" r="r" b="b"/>
              <a:pathLst>
                <a:path w="3457" h="6780" fill="none" extrusionOk="0">
                  <a:moveTo>
                    <a:pt x="1" y="6779"/>
                  </a:moveTo>
                  <a:lnTo>
                    <a:pt x="3457"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7"/>
            <p:cNvSpPr/>
            <p:nvPr/>
          </p:nvSpPr>
          <p:spPr>
            <a:xfrm>
              <a:off x="1840400" y="2500075"/>
              <a:ext cx="12075" cy="198975"/>
            </a:xfrm>
            <a:custGeom>
              <a:avLst/>
              <a:gdLst/>
              <a:ahLst/>
              <a:cxnLst/>
              <a:rect l="l" t="t" r="r" b="b"/>
              <a:pathLst>
                <a:path w="483" h="7959" fill="none" extrusionOk="0">
                  <a:moveTo>
                    <a:pt x="1" y="1"/>
                  </a:moveTo>
                  <a:lnTo>
                    <a:pt x="483" y="795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7"/>
            <p:cNvSpPr/>
            <p:nvPr/>
          </p:nvSpPr>
          <p:spPr>
            <a:xfrm>
              <a:off x="1755275" y="2716475"/>
              <a:ext cx="78100" cy="13725"/>
            </a:xfrm>
            <a:custGeom>
              <a:avLst/>
              <a:gdLst/>
              <a:ahLst/>
              <a:cxnLst/>
              <a:rect l="l" t="t" r="r" b="b"/>
              <a:pathLst>
                <a:path w="3124" h="549" fill="none" extrusionOk="0">
                  <a:moveTo>
                    <a:pt x="0" y="1"/>
                  </a:moveTo>
                  <a:lnTo>
                    <a:pt x="3123" y="54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7"/>
            <p:cNvSpPr/>
            <p:nvPr/>
          </p:nvSpPr>
          <p:spPr>
            <a:xfrm>
              <a:off x="1854125" y="2358025"/>
              <a:ext cx="124625" cy="97225"/>
            </a:xfrm>
            <a:custGeom>
              <a:avLst/>
              <a:gdLst/>
              <a:ahLst/>
              <a:cxnLst/>
              <a:rect l="l" t="t" r="r" b="b"/>
              <a:pathLst>
                <a:path w="4985" h="3889" fill="none" extrusionOk="0">
                  <a:moveTo>
                    <a:pt x="0" y="3889"/>
                  </a:moveTo>
                  <a:lnTo>
                    <a:pt x="4984"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7"/>
            <p:cNvSpPr/>
            <p:nvPr/>
          </p:nvSpPr>
          <p:spPr>
            <a:xfrm>
              <a:off x="1881950" y="2473925"/>
              <a:ext cx="365100" cy="33250"/>
            </a:xfrm>
            <a:custGeom>
              <a:avLst/>
              <a:gdLst/>
              <a:ahLst/>
              <a:cxnLst/>
              <a:rect l="l" t="t" r="r" b="b"/>
              <a:pathLst>
                <a:path w="14604" h="1330" fill="none" extrusionOk="0">
                  <a:moveTo>
                    <a:pt x="0" y="0"/>
                  </a:moveTo>
                  <a:lnTo>
                    <a:pt x="14604" y="132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7"/>
            <p:cNvSpPr/>
            <p:nvPr/>
          </p:nvSpPr>
          <p:spPr>
            <a:xfrm>
              <a:off x="2030625" y="2365100"/>
              <a:ext cx="212700" cy="117575"/>
            </a:xfrm>
            <a:custGeom>
              <a:avLst/>
              <a:gdLst/>
              <a:ahLst/>
              <a:cxnLst/>
              <a:rect l="l" t="t" r="r" b="b"/>
              <a:pathLst>
                <a:path w="8508" h="4703" fill="none" extrusionOk="0">
                  <a:moveTo>
                    <a:pt x="8507" y="4702"/>
                  </a:moveTo>
                  <a:lnTo>
                    <a:pt x="1"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7"/>
            <p:cNvSpPr/>
            <p:nvPr/>
          </p:nvSpPr>
          <p:spPr>
            <a:xfrm>
              <a:off x="2203825" y="2555325"/>
              <a:ext cx="64000" cy="145400"/>
            </a:xfrm>
            <a:custGeom>
              <a:avLst/>
              <a:gdLst/>
              <a:ahLst/>
              <a:cxnLst/>
              <a:rect l="l" t="t" r="r" b="b"/>
              <a:pathLst>
                <a:path w="2560" h="5816" fill="none" extrusionOk="0">
                  <a:moveTo>
                    <a:pt x="1" y="5815"/>
                  </a:moveTo>
                  <a:lnTo>
                    <a:pt x="2559"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7"/>
            <p:cNvSpPr/>
            <p:nvPr/>
          </p:nvSpPr>
          <p:spPr>
            <a:xfrm>
              <a:off x="2295200" y="2548675"/>
              <a:ext cx="29525" cy="176550"/>
            </a:xfrm>
            <a:custGeom>
              <a:avLst/>
              <a:gdLst/>
              <a:ahLst/>
              <a:cxnLst/>
              <a:rect l="l" t="t" r="r" b="b"/>
              <a:pathLst>
                <a:path w="1181" h="7062" fill="none" extrusionOk="0">
                  <a:moveTo>
                    <a:pt x="1" y="1"/>
                  </a:moveTo>
                  <a:lnTo>
                    <a:pt x="1181" y="7062"/>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7"/>
            <p:cNvSpPr/>
            <p:nvPr/>
          </p:nvSpPr>
          <p:spPr>
            <a:xfrm>
              <a:off x="2208825" y="2735575"/>
              <a:ext cx="90150" cy="13750"/>
            </a:xfrm>
            <a:custGeom>
              <a:avLst/>
              <a:gdLst/>
              <a:ahLst/>
              <a:cxnLst/>
              <a:rect l="l" t="t" r="r" b="b"/>
              <a:pathLst>
                <a:path w="3606" h="550" fill="none" extrusionOk="0">
                  <a:moveTo>
                    <a:pt x="3605" y="549"/>
                  </a:moveTo>
                  <a:lnTo>
                    <a:pt x="0"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7"/>
            <p:cNvSpPr/>
            <p:nvPr/>
          </p:nvSpPr>
          <p:spPr>
            <a:xfrm>
              <a:off x="2397375" y="2006650"/>
              <a:ext cx="372175" cy="472700"/>
            </a:xfrm>
            <a:custGeom>
              <a:avLst/>
              <a:gdLst/>
              <a:ahLst/>
              <a:cxnLst/>
              <a:rect l="l" t="t" r="r" b="b"/>
              <a:pathLst>
                <a:path w="14887" h="18908" fill="none" extrusionOk="0">
                  <a:moveTo>
                    <a:pt x="5135" y="1"/>
                  </a:moveTo>
                  <a:cubicBezTo>
                    <a:pt x="3257" y="1"/>
                    <a:pt x="1529" y="565"/>
                    <a:pt x="1" y="1463"/>
                  </a:cubicBezTo>
                  <a:lnTo>
                    <a:pt x="416" y="1463"/>
                  </a:lnTo>
                  <a:cubicBezTo>
                    <a:pt x="4919" y="1463"/>
                    <a:pt x="8524" y="5134"/>
                    <a:pt x="8524" y="9637"/>
                  </a:cubicBezTo>
                  <a:cubicBezTo>
                    <a:pt x="8524" y="12610"/>
                    <a:pt x="6929" y="15235"/>
                    <a:pt x="4503" y="16697"/>
                  </a:cubicBezTo>
                  <a:cubicBezTo>
                    <a:pt x="3889" y="17113"/>
                    <a:pt x="3191" y="17445"/>
                    <a:pt x="2360" y="17728"/>
                  </a:cubicBezTo>
                  <a:cubicBezTo>
                    <a:pt x="2144" y="17794"/>
                    <a:pt x="1878" y="17860"/>
                    <a:pt x="1662" y="18010"/>
                  </a:cubicBezTo>
                  <a:cubicBezTo>
                    <a:pt x="1729" y="18076"/>
                    <a:pt x="1812" y="18143"/>
                    <a:pt x="1878" y="18143"/>
                  </a:cubicBezTo>
                  <a:cubicBezTo>
                    <a:pt x="3191" y="18691"/>
                    <a:pt x="4570" y="18907"/>
                    <a:pt x="5965" y="18774"/>
                  </a:cubicBezTo>
                  <a:cubicBezTo>
                    <a:pt x="7826" y="18625"/>
                    <a:pt x="9421" y="17944"/>
                    <a:pt x="10866" y="16764"/>
                  </a:cubicBezTo>
                  <a:cubicBezTo>
                    <a:pt x="13508" y="14621"/>
                    <a:pt x="14887" y="11298"/>
                    <a:pt x="14604" y="7975"/>
                  </a:cubicBezTo>
                  <a:cubicBezTo>
                    <a:pt x="13857" y="3473"/>
                    <a:pt x="9903" y="1"/>
                    <a:pt x="5135" y="1"/>
                  </a:cubicBezTo>
                  <a:close/>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7"/>
            <p:cNvSpPr/>
            <p:nvPr/>
          </p:nvSpPr>
          <p:spPr>
            <a:xfrm>
              <a:off x="2737025" y="2487600"/>
              <a:ext cx="9300" cy="6725"/>
            </a:xfrm>
            <a:custGeom>
              <a:avLst/>
              <a:gdLst/>
              <a:ahLst/>
              <a:cxnLst/>
              <a:rect l="l" t="t" r="r" b="b"/>
              <a:pathLst>
                <a:path w="372" h="269" extrusionOk="0">
                  <a:moveTo>
                    <a:pt x="216" y="0"/>
                  </a:moveTo>
                  <a:cubicBezTo>
                    <a:pt x="124" y="0"/>
                    <a:pt x="1" y="109"/>
                    <a:pt x="55" y="217"/>
                  </a:cubicBezTo>
                  <a:cubicBezTo>
                    <a:pt x="87" y="253"/>
                    <a:pt x="123" y="268"/>
                    <a:pt x="159" y="268"/>
                  </a:cubicBezTo>
                  <a:cubicBezTo>
                    <a:pt x="271" y="268"/>
                    <a:pt x="372" y="119"/>
                    <a:pt x="271" y="18"/>
                  </a:cubicBezTo>
                  <a:cubicBezTo>
                    <a:pt x="256" y="6"/>
                    <a:pt x="236" y="0"/>
                    <a:pt x="21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7"/>
            <p:cNvSpPr/>
            <p:nvPr/>
          </p:nvSpPr>
          <p:spPr>
            <a:xfrm>
              <a:off x="2290650" y="2765450"/>
              <a:ext cx="9025" cy="6000"/>
            </a:xfrm>
            <a:custGeom>
              <a:avLst/>
              <a:gdLst/>
              <a:ahLst/>
              <a:cxnLst/>
              <a:rect l="l" t="t" r="r" b="b"/>
              <a:pathLst>
                <a:path w="361" h="240" extrusionOk="0">
                  <a:moveTo>
                    <a:pt x="189" y="0"/>
                  </a:moveTo>
                  <a:cubicBezTo>
                    <a:pt x="100" y="0"/>
                    <a:pt x="0" y="135"/>
                    <a:pt x="50" y="185"/>
                  </a:cubicBezTo>
                  <a:cubicBezTo>
                    <a:pt x="89" y="224"/>
                    <a:pt x="135" y="240"/>
                    <a:pt x="177" y="240"/>
                  </a:cubicBezTo>
                  <a:cubicBezTo>
                    <a:pt x="280" y="240"/>
                    <a:pt x="360" y="146"/>
                    <a:pt x="266" y="52"/>
                  </a:cubicBezTo>
                  <a:cubicBezTo>
                    <a:pt x="245" y="15"/>
                    <a:pt x="218" y="0"/>
                    <a:pt x="18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7"/>
            <p:cNvSpPr/>
            <p:nvPr/>
          </p:nvSpPr>
          <p:spPr>
            <a:xfrm>
              <a:off x="2517900" y="2789850"/>
              <a:ext cx="16900" cy="11475"/>
            </a:xfrm>
            <a:custGeom>
              <a:avLst/>
              <a:gdLst/>
              <a:ahLst/>
              <a:cxnLst/>
              <a:rect l="l" t="t" r="r" b="b"/>
              <a:pathLst>
                <a:path w="676" h="459" extrusionOk="0">
                  <a:moveTo>
                    <a:pt x="334" y="0"/>
                  </a:moveTo>
                  <a:cubicBezTo>
                    <a:pt x="162" y="0"/>
                    <a:pt x="0" y="230"/>
                    <a:pt x="98" y="388"/>
                  </a:cubicBezTo>
                  <a:cubicBezTo>
                    <a:pt x="151" y="438"/>
                    <a:pt x="217" y="459"/>
                    <a:pt x="283" y="459"/>
                  </a:cubicBezTo>
                  <a:cubicBezTo>
                    <a:pt x="481" y="459"/>
                    <a:pt x="675" y="268"/>
                    <a:pt x="513" y="106"/>
                  </a:cubicBezTo>
                  <a:cubicBezTo>
                    <a:pt x="460" y="31"/>
                    <a:pt x="396" y="0"/>
                    <a:pt x="334"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7"/>
            <p:cNvSpPr/>
            <p:nvPr/>
          </p:nvSpPr>
          <p:spPr>
            <a:xfrm>
              <a:off x="2963050" y="2274925"/>
              <a:ext cx="16050" cy="11725"/>
            </a:xfrm>
            <a:custGeom>
              <a:avLst/>
              <a:gdLst/>
              <a:ahLst/>
              <a:cxnLst/>
              <a:rect l="l" t="t" r="r" b="b"/>
              <a:pathLst>
                <a:path w="642" h="469" extrusionOk="0">
                  <a:moveTo>
                    <a:pt x="368" y="0"/>
                  </a:moveTo>
                  <a:cubicBezTo>
                    <a:pt x="203" y="0"/>
                    <a:pt x="0" y="200"/>
                    <a:pt x="151" y="351"/>
                  </a:cubicBezTo>
                  <a:cubicBezTo>
                    <a:pt x="215" y="434"/>
                    <a:pt x="288" y="468"/>
                    <a:pt x="355" y="468"/>
                  </a:cubicBezTo>
                  <a:cubicBezTo>
                    <a:pt x="517" y="468"/>
                    <a:pt x="641" y="268"/>
                    <a:pt x="500" y="69"/>
                  </a:cubicBezTo>
                  <a:cubicBezTo>
                    <a:pt x="468" y="21"/>
                    <a:pt x="420" y="0"/>
                    <a:pt x="36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7"/>
            <p:cNvSpPr/>
            <p:nvPr/>
          </p:nvSpPr>
          <p:spPr>
            <a:xfrm>
              <a:off x="2753350" y="2650150"/>
              <a:ext cx="21875" cy="15825"/>
            </a:xfrm>
            <a:custGeom>
              <a:avLst/>
              <a:gdLst/>
              <a:ahLst/>
              <a:cxnLst/>
              <a:rect l="l" t="t" r="r" b="b"/>
              <a:pathLst>
                <a:path w="875" h="633" extrusionOk="0">
                  <a:moveTo>
                    <a:pt x="500" y="1"/>
                  </a:moveTo>
                  <a:cubicBezTo>
                    <a:pt x="254" y="1"/>
                    <a:pt x="1" y="294"/>
                    <a:pt x="166" y="510"/>
                  </a:cubicBezTo>
                  <a:cubicBezTo>
                    <a:pt x="239" y="597"/>
                    <a:pt x="326" y="633"/>
                    <a:pt x="411" y="633"/>
                  </a:cubicBezTo>
                  <a:cubicBezTo>
                    <a:pt x="652" y="633"/>
                    <a:pt x="874" y="341"/>
                    <a:pt x="714" y="95"/>
                  </a:cubicBezTo>
                  <a:cubicBezTo>
                    <a:pt x="652" y="29"/>
                    <a:pt x="576" y="1"/>
                    <a:pt x="50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7"/>
            <p:cNvSpPr/>
            <p:nvPr/>
          </p:nvSpPr>
          <p:spPr>
            <a:xfrm>
              <a:off x="3036175" y="2510775"/>
              <a:ext cx="25800" cy="23500"/>
            </a:xfrm>
            <a:custGeom>
              <a:avLst/>
              <a:gdLst/>
              <a:ahLst/>
              <a:cxnLst/>
              <a:rect l="l" t="t" r="r" b="b"/>
              <a:pathLst>
                <a:path w="1032" h="940" extrusionOk="0">
                  <a:moveTo>
                    <a:pt x="529" y="1"/>
                  </a:moveTo>
                  <a:cubicBezTo>
                    <a:pt x="427" y="1"/>
                    <a:pt x="329" y="38"/>
                    <a:pt x="267" y="121"/>
                  </a:cubicBezTo>
                  <a:cubicBezTo>
                    <a:pt x="67" y="271"/>
                    <a:pt x="1" y="536"/>
                    <a:pt x="200" y="752"/>
                  </a:cubicBezTo>
                  <a:cubicBezTo>
                    <a:pt x="287" y="868"/>
                    <a:pt x="413" y="939"/>
                    <a:pt x="546" y="939"/>
                  </a:cubicBezTo>
                  <a:cubicBezTo>
                    <a:pt x="642" y="939"/>
                    <a:pt x="741" y="902"/>
                    <a:pt x="832" y="819"/>
                  </a:cubicBezTo>
                  <a:cubicBezTo>
                    <a:pt x="1031" y="686"/>
                    <a:pt x="1031" y="404"/>
                    <a:pt x="898" y="188"/>
                  </a:cubicBezTo>
                  <a:cubicBezTo>
                    <a:pt x="821" y="72"/>
                    <a:pt x="671" y="1"/>
                    <a:pt x="52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7"/>
            <p:cNvSpPr/>
            <p:nvPr/>
          </p:nvSpPr>
          <p:spPr>
            <a:xfrm>
              <a:off x="2837225" y="2524725"/>
              <a:ext cx="34500" cy="30200"/>
            </a:xfrm>
            <a:custGeom>
              <a:avLst/>
              <a:gdLst/>
              <a:ahLst/>
              <a:cxnLst/>
              <a:rect l="l" t="t" r="r" b="b"/>
              <a:pathLst>
                <a:path w="1380" h="1208" extrusionOk="0">
                  <a:moveTo>
                    <a:pt x="663" y="0"/>
                  </a:moveTo>
                  <a:cubicBezTo>
                    <a:pt x="539" y="0"/>
                    <a:pt x="420" y="41"/>
                    <a:pt x="333" y="128"/>
                  </a:cubicBezTo>
                  <a:cubicBezTo>
                    <a:pt x="67" y="327"/>
                    <a:pt x="1" y="743"/>
                    <a:pt x="200" y="959"/>
                  </a:cubicBezTo>
                  <a:cubicBezTo>
                    <a:pt x="331" y="1120"/>
                    <a:pt x="535" y="1207"/>
                    <a:pt x="720" y="1207"/>
                  </a:cubicBezTo>
                  <a:cubicBezTo>
                    <a:pt x="840" y="1207"/>
                    <a:pt x="952" y="1170"/>
                    <a:pt x="1031" y="1092"/>
                  </a:cubicBezTo>
                  <a:cubicBezTo>
                    <a:pt x="1313" y="876"/>
                    <a:pt x="1380" y="460"/>
                    <a:pt x="1164" y="261"/>
                  </a:cubicBezTo>
                  <a:cubicBezTo>
                    <a:pt x="1045" y="92"/>
                    <a:pt x="848" y="0"/>
                    <a:pt x="66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7"/>
            <p:cNvSpPr/>
            <p:nvPr/>
          </p:nvSpPr>
          <p:spPr>
            <a:xfrm>
              <a:off x="2482125" y="2656275"/>
              <a:ext cx="33250" cy="30300"/>
            </a:xfrm>
            <a:custGeom>
              <a:avLst/>
              <a:gdLst/>
              <a:ahLst/>
              <a:cxnLst/>
              <a:rect l="l" t="t" r="r" b="b"/>
              <a:pathLst>
                <a:path w="1330" h="1212" extrusionOk="0">
                  <a:moveTo>
                    <a:pt x="601" y="1"/>
                  </a:moveTo>
                  <a:cubicBezTo>
                    <a:pt x="481" y="1"/>
                    <a:pt x="367" y="38"/>
                    <a:pt x="283" y="116"/>
                  </a:cubicBezTo>
                  <a:cubicBezTo>
                    <a:pt x="0" y="332"/>
                    <a:pt x="0" y="747"/>
                    <a:pt x="216" y="947"/>
                  </a:cubicBezTo>
                  <a:cubicBezTo>
                    <a:pt x="297" y="1119"/>
                    <a:pt x="484" y="1211"/>
                    <a:pt x="681" y="1211"/>
                  </a:cubicBezTo>
                  <a:cubicBezTo>
                    <a:pt x="807" y="1211"/>
                    <a:pt x="937" y="1174"/>
                    <a:pt x="1047" y="1096"/>
                  </a:cubicBezTo>
                  <a:cubicBezTo>
                    <a:pt x="1246" y="880"/>
                    <a:pt x="1329" y="465"/>
                    <a:pt x="1113" y="265"/>
                  </a:cubicBezTo>
                  <a:cubicBezTo>
                    <a:pt x="992" y="93"/>
                    <a:pt x="789" y="1"/>
                    <a:pt x="60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7"/>
            <p:cNvSpPr/>
            <p:nvPr/>
          </p:nvSpPr>
          <p:spPr>
            <a:xfrm>
              <a:off x="3005025" y="2410500"/>
              <a:ext cx="37825" cy="33825"/>
            </a:xfrm>
            <a:custGeom>
              <a:avLst/>
              <a:gdLst/>
              <a:ahLst/>
              <a:cxnLst/>
              <a:rect l="l" t="t" r="r" b="b"/>
              <a:pathLst>
                <a:path w="1513" h="1353" extrusionOk="0">
                  <a:moveTo>
                    <a:pt x="724" y="0"/>
                  </a:moveTo>
                  <a:cubicBezTo>
                    <a:pt x="587" y="0"/>
                    <a:pt x="457" y="41"/>
                    <a:pt x="350" y="128"/>
                  </a:cubicBezTo>
                  <a:cubicBezTo>
                    <a:pt x="67" y="394"/>
                    <a:pt x="1" y="809"/>
                    <a:pt x="200" y="1092"/>
                  </a:cubicBezTo>
                  <a:cubicBezTo>
                    <a:pt x="369" y="1261"/>
                    <a:pt x="586" y="1353"/>
                    <a:pt x="793" y="1353"/>
                  </a:cubicBezTo>
                  <a:cubicBezTo>
                    <a:pt x="932" y="1353"/>
                    <a:pt x="1067" y="1311"/>
                    <a:pt x="1181" y="1225"/>
                  </a:cubicBezTo>
                  <a:cubicBezTo>
                    <a:pt x="1446" y="959"/>
                    <a:pt x="1513" y="543"/>
                    <a:pt x="1313" y="261"/>
                  </a:cubicBezTo>
                  <a:cubicBezTo>
                    <a:pt x="1144" y="92"/>
                    <a:pt x="928" y="0"/>
                    <a:pt x="724"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7"/>
            <p:cNvSpPr/>
            <p:nvPr/>
          </p:nvSpPr>
          <p:spPr>
            <a:xfrm>
              <a:off x="2430125" y="2817375"/>
              <a:ext cx="16275" cy="11550"/>
            </a:xfrm>
            <a:custGeom>
              <a:avLst/>
              <a:gdLst/>
              <a:ahLst/>
              <a:cxnLst/>
              <a:rect l="l" t="t" r="r" b="b"/>
              <a:pathLst>
                <a:path w="651" h="462" extrusionOk="0">
                  <a:moveTo>
                    <a:pt x="294" y="1"/>
                  </a:moveTo>
                  <a:cubicBezTo>
                    <a:pt x="129" y="1"/>
                    <a:pt x="1" y="196"/>
                    <a:pt x="153" y="384"/>
                  </a:cubicBezTo>
                  <a:cubicBezTo>
                    <a:pt x="204" y="439"/>
                    <a:pt x="264" y="462"/>
                    <a:pt x="323" y="462"/>
                  </a:cubicBezTo>
                  <a:cubicBezTo>
                    <a:pt x="494" y="462"/>
                    <a:pt x="651" y="267"/>
                    <a:pt x="502" y="118"/>
                  </a:cubicBezTo>
                  <a:cubicBezTo>
                    <a:pt x="438" y="35"/>
                    <a:pt x="363" y="1"/>
                    <a:pt x="294"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7"/>
            <p:cNvSpPr/>
            <p:nvPr/>
          </p:nvSpPr>
          <p:spPr>
            <a:xfrm>
              <a:off x="2828125" y="2487775"/>
              <a:ext cx="16000" cy="11750"/>
            </a:xfrm>
            <a:custGeom>
              <a:avLst/>
              <a:gdLst/>
              <a:ahLst/>
              <a:cxnLst/>
              <a:rect l="l" t="t" r="r" b="b"/>
              <a:pathLst>
                <a:path w="640" h="470" extrusionOk="0">
                  <a:moveTo>
                    <a:pt x="322" y="0"/>
                  </a:moveTo>
                  <a:cubicBezTo>
                    <a:pt x="148" y="0"/>
                    <a:pt x="0" y="199"/>
                    <a:pt x="149" y="360"/>
                  </a:cubicBezTo>
                  <a:cubicBezTo>
                    <a:pt x="212" y="437"/>
                    <a:pt x="285" y="470"/>
                    <a:pt x="351" y="470"/>
                  </a:cubicBezTo>
                  <a:cubicBezTo>
                    <a:pt x="513" y="470"/>
                    <a:pt x="639" y="278"/>
                    <a:pt x="498" y="77"/>
                  </a:cubicBezTo>
                  <a:cubicBezTo>
                    <a:pt x="443" y="23"/>
                    <a:pt x="381" y="0"/>
                    <a:pt x="32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7"/>
            <p:cNvSpPr/>
            <p:nvPr/>
          </p:nvSpPr>
          <p:spPr>
            <a:xfrm>
              <a:off x="2585000" y="2587900"/>
              <a:ext cx="28100" cy="20025"/>
            </a:xfrm>
            <a:custGeom>
              <a:avLst/>
              <a:gdLst/>
              <a:ahLst/>
              <a:cxnLst/>
              <a:rect l="l" t="t" r="r" b="b"/>
              <a:pathLst>
                <a:path w="1124" h="801" extrusionOk="0">
                  <a:moveTo>
                    <a:pt x="559" y="0"/>
                  </a:moveTo>
                  <a:cubicBezTo>
                    <a:pt x="267" y="0"/>
                    <a:pt x="0" y="338"/>
                    <a:pt x="255" y="641"/>
                  </a:cubicBezTo>
                  <a:cubicBezTo>
                    <a:pt x="349" y="754"/>
                    <a:pt x="463" y="800"/>
                    <a:pt x="572" y="800"/>
                  </a:cubicBezTo>
                  <a:cubicBezTo>
                    <a:pt x="866" y="800"/>
                    <a:pt x="1124" y="462"/>
                    <a:pt x="869" y="159"/>
                  </a:cubicBezTo>
                  <a:cubicBezTo>
                    <a:pt x="779" y="47"/>
                    <a:pt x="667" y="0"/>
                    <a:pt x="55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7"/>
            <p:cNvSpPr/>
            <p:nvPr/>
          </p:nvSpPr>
          <p:spPr>
            <a:xfrm>
              <a:off x="2594675" y="2755125"/>
              <a:ext cx="39900" cy="34875"/>
            </a:xfrm>
            <a:custGeom>
              <a:avLst/>
              <a:gdLst/>
              <a:ahLst/>
              <a:cxnLst/>
              <a:rect l="l" t="t" r="r" b="b"/>
              <a:pathLst>
                <a:path w="1596" h="1395" extrusionOk="0">
                  <a:moveTo>
                    <a:pt x="799" y="1"/>
                  </a:moveTo>
                  <a:cubicBezTo>
                    <a:pt x="638" y="1"/>
                    <a:pt x="474" y="58"/>
                    <a:pt x="349" y="182"/>
                  </a:cubicBezTo>
                  <a:cubicBezTo>
                    <a:pt x="67" y="382"/>
                    <a:pt x="1" y="797"/>
                    <a:pt x="283" y="1146"/>
                  </a:cubicBezTo>
                  <a:cubicBezTo>
                    <a:pt x="394" y="1304"/>
                    <a:pt x="599" y="1394"/>
                    <a:pt x="804" y="1394"/>
                  </a:cubicBezTo>
                  <a:cubicBezTo>
                    <a:pt x="966" y="1394"/>
                    <a:pt x="1129" y="1337"/>
                    <a:pt x="1247" y="1213"/>
                  </a:cubicBezTo>
                  <a:cubicBezTo>
                    <a:pt x="1529" y="1013"/>
                    <a:pt x="1595" y="531"/>
                    <a:pt x="1313" y="249"/>
                  </a:cubicBezTo>
                  <a:cubicBezTo>
                    <a:pt x="1202" y="91"/>
                    <a:pt x="1003" y="1"/>
                    <a:pt x="79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3" name="Google Shape;3003;p27"/>
          <p:cNvGrpSpPr/>
          <p:nvPr/>
        </p:nvGrpSpPr>
        <p:grpSpPr>
          <a:xfrm rot="-5749576" flipH="1">
            <a:off x="447091" y="431712"/>
            <a:ext cx="1729736" cy="1787864"/>
            <a:chOff x="3683300" y="239775"/>
            <a:chExt cx="1235675" cy="1277200"/>
          </a:xfrm>
        </p:grpSpPr>
        <p:sp>
          <p:nvSpPr>
            <p:cNvPr id="3004" name="Google Shape;3004;p27"/>
            <p:cNvSpPr/>
            <p:nvPr/>
          </p:nvSpPr>
          <p:spPr>
            <a:xfrm>
              <a:off x="4515650" y="421700"/>
              <a:ext cx="86825" cy="86400"/>
            </a:xfrm>
            <a:custGeom>
              <a:avLst/>
              <a:gdLst/>
              <a:ahLst/>
              <a:cxnLst/>
              <a:rect l="l" t="t" r="r" b="b"/>
              <a:pathLst>
                <a:path w="3473" h="3456" extrusionOk="0">
                  <a:moveTo>
                    <a:pt x="1529" y="0"/>
                  </a:moveTo>
                  <a:lnTo>
                    <a:pt x="1246" y="1030"/>
                  </a:lnTo>
                  <a:lnTo>
                    <a:pt x="216" y="831"/>
                  </a:lnTo>
                  <a:lnTo>
                    <a:pt x="831" y="1662"/>
                  </a:lnTo>
                  <a:lnTo>
                    <a:pt x="0" y="2343"/>
                  </a:lnTo>
                  <a:lnTo>
                    <a:pt x="1047" y="2426"/>
                  </a:lnTo>
                  <a:lnTo>
                    <a:pt x="1113" y="3456"/>
                  </a:lnTo>
                  <a:lnTo>
                    <a:pt x="1811" y="2692"/>
                  </a:lnTo>
                  <a:lnTo>
                    <a:pt x="2642" y="3257"/>
                  </a:lnTo>
                  <a:lnTo>
                    <a:pt x="2426" y="2276"/>
                  </a:lnTo>
                  <a:lnTo>
                    <a:pt x="3473" y="2011"/>
                  </a:lnTo>
                  <a:lnTo>
                    <a:pt x="2492" y="1512"/>
                  </a:lnTo>
                  <a:lnTo>
                    <a:pt x="2908" y="549"/>
                  </a:lnTo>
                  <a:lnTo>
                    <a:pt x="2011" y="964"/>
                  </a:lnTo>
                  <a:lnTo>
                    <a:pt x="152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7"/>
            <p:cNvSpPr/>
            <p:nvPr/>
          </p:nvSpPr>
          <p:spPr>
            <a:xfrm>
              <a:off x="4140175" y="239775"/>
              <a:ext cx="43225" cy="45300"/>
            </a:xfrm>
            <a:custGeom>
              <a:avLst/>
              <a:gdLst/>
              <a:ahLst/>
              <a:cxnLst/>
              <a:rect l="l" t="t" r="r" b="b"/>
              <a:pathLst>
                <a:path w="1729" h="1812" extrusionOk="0">
                  <a:moveTo>
                    <a:pt x="549" y="0"/>
                  </a:moveTo>
                  <a:lnTo>
                    <a:pt x="482" y="565"/>
                  </a:lnTo>
                  <a:lnTo>
                    <a:pt x="0" y="565"/>
                  </a:lnTo>
                  <a:lnTo>
                    <a:pt x="416" y="898"/>
                  </a:lnTo>
                  <a:lnTo>
                    <a:pt x="67" y="1396"/>
                  </a:lnTo>
                  <a:lnTo>
                    <a:pt x="632" y="1246"/>
                  </a:lnTo>
                  <a:lnTo>
                    <a:pt x="765" y="1811"/>
                  </a:lnTo>
                  <a:lnTo>
                    <a:pt x="964" y="1313"/>
                  </a:lnTo>
                  <a:lnTo>
                    <a:pt x="1462" y="1529"/>
                  </a:lnTo>
                  <a:lnTo>
                    <a:pt x="1247" y="1047"/>
                  </a:lnTo>
                  <a:lnTo>
                    <a:pt x="1728" y="765"/>
                  </a:lnTo>
                  <a:lnTo>
                    <a:pt x="1247" y="632"/>
                  </a:lnTo>
                  <a:lnTo>
                    <a:pt x="1313" y="150"/>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7"/>
            <p:cNvSpPr/>
            <p:nvPr/>
          </p:nvSpPr>
          <p:spPr>
            <a:xfrm>
              <a:off x="4517300" y="667175"/>
              <a:ext cx="45300" cy="43625"/>
            </a:xfrm>
            <a:custGeom>
              <a:avLst/>
              <a:gdLst/>
              <a:ahLst/>
              <a:cxnLst/>
              <a:rect l="l" t="t" r="r" b="b"/>
              <a:pathLst>
                <a:path w="1812" h="1745" extrusionOk="0">
                  <a:moveTo>
                    <a:pt x="566" y="0"/>
                  </a:moveTo>
                  <a:lnTo>
                    <a:pt x="566" y="498"/>
                  </a:lnTo>
                  <a:lnTo>
                    <a:pt x="1" y="565"/>
                  </a:lnTo>
                  <a:lnTo>
                    <a:pt x="416" y="914"/>
                  </a:lnTo>
                  <a:lnTo>
                    <a:pt x="84" y="1329"/>
                  </a:lnTo>
                  <a:lnTo>
                    <a:pt x="632" y="1180"/>
                  </a:lnTo>
                  <a:lnTo>
                    <a:pt x="765" y="1745"/>
                  </a:lnTo>
                  <a:lnTo>
                    <a:pt x="1047" y="1246"/>
                  </a:lnTo>
                  <a:lnTo>
                    <a:pt x="1529" y="1462"/>
                  </a:lnTo>
                  <a:lnTo>
                    <a:pt x="1330" y="980"/>
                  </a:lnTo>
                  <a:lnTo>
                    <a:pt x="1812" y="698"/>
                  </a:lnTo>
                  <a:lnTo>
                    <a:pt x="1247" y="565"/>
                  </a:lnTo>
                  <a:lnTo>
                    <a:pt x="1330" y="83"/>
                  </a:lnTo>
                  <a:lnTo>
                    <a:pt x="915" y="349"/>
                  </a:lnTo>
                  <a:lnTo>
                    <a:pt x="56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7"/>
            <p:cNvSpPr/>
            <p:nvPr/>
          </p:nvSpPr>
          <p:spPr>
            <a:xfrm>
              <a:off x="4875750" y="285050"/>
              <a:ext cx="43225" cy="43225"/>
            </a:xfrm>
            <a:custGeom>
              <a:avLst/>
              <a:gdLst/>
              <a:ahLst/>
              <a:cxnLst/>
              <a:rect l="l" t="t" r="r" b="b"/>
              <a:pathLst>
                <a:path w="1729" h="1729" extrusionOk="0">
                  <a:moveTo>
                    <a:pt x="549" y="0"/>
                  </a:moveTo>
                  <a:lnTo>
                    <a:pt x="549" y="549"/>
                  </a:lnTo>
                  <a:lnTo>
                    <a:pt x="1" y="549"/>
                  </a:lnTo>
                  <a:lnTo>
                    <a:pt x="416" y="898"/>
                  </a:lnTo>
                  <a:lnTo>
                    <a:pt x="67" y="1313"/>
                  </a:lnTo>
                  <a:lnTo>
                    <a:pt x="615" y="1246"/>
                  </a:lnTo>
                  <a:lnTo>
                    <a:pt x="765" y="1728"/>
                  </a:lnTo>
                  <a:lnTo>
                    <a:pt x="964" y="1313"/>
                  </a:lnTo>
                  <a:lnTo>
                    <a:pt x="1529" y="1512"/>
                  </a:lnTo>
                  <a:lnTo>
                    <a:pt x="1313" y="1030"/>
                  </a:lnTo>
                  <a:lnTo>
                    <a:pt x="1728" y="748"/>
                  </a:lnTo>
                  <a:lnTo>
                    <a:pt x="1247" y="615"/>
                  </a:lnTo>
                  <a:lnTo>
                    <a:pt x="1313" y="67"/>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7"/>
            <p:cNvSpPr/>
            <p:nvPr/>
          </p:nvSpPr>
          <p:spPr>
            <a:xfrm>
              <a:off x="4212850" y="471950"/>
              <a:ext cx="43225" cy="43225"/>
            </a:xfrm>
            <a:custGeom>
              <a:avLst/>
              <a:gdLst/>
              <a:ahLst/>
              <a:cxnLst/>
              <a:rect l="l" t="t" r="r" b="b"/>
              <a:pathLst>
                <a:path w="1729" h="1729" extrusionOk="0">
                  <a:moveTo>
                    <a:pt x="549" y="1"/>
                  </a:moveTo>
                  <a:lnTo>
                    <a:pt x="483" y="482"/>
                  </a:lnTo>
                  <a:lnTo>
                    <a:pt x="1" y="549"/>
                  </a:lnTo>
                  <a:lnTo>
                    <a:pt x="350" y="898"/>
                  </a:lnTo>
                  <a:lnTo>
                    <a:pt x="67" y="1313"/>
                  </a:lnTo>
                  <a:lnTo>
                    <a:pt x="549" y="1247"/>
                  </a:lnTo>
                  <a:lnTo>
                    <a:pt x="699" y="1728"/>
                  </a:lnTo>
                  <a:lnTo>
                    <a:pt x="964" y="1247"/>
                  </a:lnTo>
                  <a:lnTo>
                    <a:pt x="1463" y="1446"/>
                  </a:lnTo>
                  <a:lnTo>
                    <a:pt x="1247" y="964"/>
                  </a:lnTo>
                  <a:lnTo>
                    <a:pt x="1729" y="682"/>
                  </a:lnTo>
                  <a:lnTo>
                    <a:pt x="1180" y="549"/>
                  </a:lnTo>
                  <a:lnTo>
                    <a:pt x="1313" y="67"/>
                  </a:lnTo>
                  <a:lnTo>
                    <a:pt x="898" y="333"/>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7"/>
            <p:cNvSpPr/>
            <p:nvPr/>
          </p:nvSpPr>
          <p:spPr>
            <a:xfrm>
              <a:off x="4190425" y="282975"/>
              <a:ext cx="326900" cy="173225"/>
            </a:xfrm>
            <a:custGeom>
              <a:avLst/>
              <a:gdLst/>
              <a:ahLst/>
              <a:cxnLst/>
              <a:rect l="l" t="t" r="r" b="b"/>
              <a:pathLst>
                <a:path w="13076" h="6929" fill="none" extrusionOk="0">
                  <a:moveTo>
                    <a:pt x="1" y="0"/>
                  </a:moveTo>
                  <a:lnTo>
                    <a:pt x="13076" y="6928"/>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7"/>
            <p:cNvSpPr/>
            <p:nvPr/>
          </p:nvSpPr>
          <p:spPr>
            <a:xfrm>
              <a:off x="4171325" y="298750"/>
              <a:ext cx="55275" cy="164500"/>
            </a:xfrm>
            <a:custGeom>
              <a:avLst/>
              <a:gdLst/>
              <a:ahLst/>
              <a:cxnLst/>
              <a:rect l="l" t="t" r="r" b="b"/>
              <a:pathLst>
                <a:path w="2211" h="6580" fill="none" extrusionOk="0">
                  <a:moveTo>
                    <a:pt x="1" y="1"/>
                  </a:moveTo>
                  <a:lnTo>
                    <a:pt x="2210" y="658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7"/>
            <p:cNvSpPr/>
            <p:nvPr/>
          </p:nvSpPr>
          <p:spPr>
            <a:xfrm>
              <a:off x="4256050" y="509750"/>
              <a:ext cx="261275" cy="159525"/>
            </a:xfrm>
            <a:custGeom>
              <a:avLst/>
              <a:gdLst/>
              <a:ahLst/>
              <a:cxnLst/>
              <a:rect l="l" t="t" r="r" b="b"/>
              <a:pathLst>
                <a:path w="10451" h="6381" fill="none" extrusionOk="0">
                  <a:moveTo>
                    <a:pt x="1" y="0"/>
                  </a:moveTo>
                  <a:lnTo>
                    <a:pt x="10451" y="638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7"/>
            <p:cNvSpPr/>
            <p:nvPr/>
          </p:nvSpPr>
          <p:spPr>
            <a:xfrm>
              <a:off x="4562575" y="329900"/>
              <a:ext cx="320250" cy="341025"/>
            </a:xfrm>
            <a:custGeom>
              <a:avLst/>
              <a:gdLst/>
              <a:ahLst/>
              <a:cxnLst/>
              <a:rect l="l" t="t" r="r" b="b"/>
              <a:pathLst>
                <a:path w="12810" h="13641" fill="none" extrusionOk="0">
                  <a:moveTo>
                    <a:pt x="1" y="13641"/>
                  </a:moveTo>
                  <a:lnTo>
                    <a:pt x="12810"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7"/>
            <p:cNvSpPr/>
            <p:nvPr/>
          </p:nvSpPr>
          <p:spPr>
            <a:xfrm>
              <a:off x="4593725" y="316200"/>
              <a:ext cx="278725" cy="138325"/>
            </a:xfrm>
            <a:custGeom>
              <a:avLst/>
              <a:gdLst/>
              <a:ahLst/>
              <a:cxnLst/>
              <a:rect l="l" t="t" r="r" b="b"/>
              <a:pathLst>
                <a:path w="11149" h="5533" fill="none" extrusionOk="0">
                  <a:moveTo>
                    <a:pt x="11149" y="0"/>
                  </a:moveTo>
                  <a:lnTo>
                    <a:pt x="1" y="553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7"/>
            <p:cNvSpPr/>
            <p:nvPr/>
          </p:nvSpPr>
          <p:spPr>
            <a:xfrm>
              <a:off x="3754325" y="1115725"/>
              <a:ext cx="86400" cy="84775"/>
            </a:xfrm>
            <a:custGeom>
              <a:avLst/>
              <a:gdLst/>
              <a:ahLst/>
              <a:cxnLst/>
              <a:rect l="l" t="t" r="r" b="b"/>
              <a:pathLst>
                <a:path w="3456" h="3391" extrusionOk="0">
                  <a:moveTo>
                    <a:pt x="1529" y="1"/>
                  </a:moveTo>
                  <a:lnTo>
                    <a:pt x="1246" y="1031"/>
                  </a:lnTo>
                  <a:lnTo>
                    <a:pt x="200" y="832"/>
                  </a:lnTo>
                  <a:lnTo>
                    <a:pt x="200" y="832"/>
                  </a:lnTo>
                  <a:lnTo>
                    <a:pt x="831" y="1662"/>
                  </a:lnTo>
                  <a:lnTo>
                    <a:pt x="0" y="2344"/>
                  </a:lnTo>
                  <a:lnTo>
                    <a:pt x="1030" y="2344"/>
                  </a:lnTo>
                  <a:lnTo>
                    <a:pt x="1113" y="3390"/>
                  </a:lnTo>
                  <a:lnTo>
                    <a:pt x="1795" y="2626"/>
                  </a:lnTo>
                  <a:lnTo>
                    <a:pt x="2625" y="3241"/>
                  </a:lnTo>
                  <a:lnTo>
                    <a:pt x="2426" y="2211"/>
                  </a:lnTo>
                  <a:lnTo>
                    <a:pt x="3456" y="1928"/>
                  </a:lnTo>
                  <a:lnTo>
                    <a:pt x="2492" y="1446"/>
                  </a:lnTo>
                  <a:lnTo>
                    <a:pt x="2974" y="483"/>
                  </a:lnTo>
                  <a:lnTo>
                    <a:pt x="2011" y="898"/>
                  </a:lnTo>
                  <a:lnTo>
                    <a:pt x="152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7"/>
            <p:cNvSpPr/>
            <p:nvPr/>
          </p:nvSpPr>
          <p:spPr>
            <a:xfrm>
              <a:off x="3904675" y="1160600"/>
              <a:ext cx="45300" cy="43225"/>
            </a:xfrm>
            <a:custGeom>
              <a:avLst/>
              <a:gdLst/>
              <a:ahLst/>
              <a:cxnLst/>
              <a:rect l="l" t="t" r="r" b="b"/>
              <a:pathLst>
                <a:path w="1812" h="1729" extrusionOk="0">
                  <a:moveTo>
                    <a:pt x="565" y="0"/>
                  </a:moveTo>
                  <a:lnTo>
                    <a:pt x="565" y="549"/>
                  </a:lnTo>
                  <a:lnTo>
                    <a:pt x="0" y="549"/>
                  </a:lnTo>
                  <a:lnTo>
                    <a:pt x="416" y="897"/>
                  </a:lnTo>
                  <a:lnTo>
                    <a:pt x="150" y="1313"/>
                  </a:lnTo>
                  <a:lnTo>
                    <a:pt x="632" y="1246"/>
                  </a:lnTo>
                  <a:lnTo>
                    <a:pt x="765" y="1728"/>
                  </a:lnTo>
                  <a:lnTo>
                    <a:pt x="1047" y="1246"/>
                  </a:lnTo>
                  <a:lnTo>
                    <a:pt x="1529" y="1529"/>
                  </a:lnTo>
                  <a:lnTo>
                    <a:pt x="1330" y="964"/>
                  </a:lnTo>
                  <a:lnTo>
                    <a:pt x="1811" y="765"/>
                  </a:lnTo>
                  <a:lnTo>
                    <a:pt x="1246" y="615"/>
                  </a:lnTo>
                  <a:lnTo>
                    <a:pt x="1396" y="67"/>
                  </a:lnTo>
                  <a:lnTo>
                    <a:pt x="914" y="416"/>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7"/>
            <p:cNvSpPr/>
            <p:nvPr/>
          </p:nvSpPr>
          <p:spPr>
            <a:xfrm>
              <a:off x="3996475" y="1105350"/>
              <a:ext cx="43200" cy="43225"/>
            </a:xfrm>
            <a:custGeom>
              <a:avLst/>
              <a:gdLst/>
              <a:ahLst/>
              <a:cxnLst/>
              <a:rect l="l" t="t" r="r" b="b"/>
              <a:pathLst>
                <a:path w="1728" h="1729" extrusionOk="0">
                  <a:moveTo>
                    <a:pt x="565" y="1"/>
                  </a:moveTo>
                  <a:lnTo>
                    <a:pt x="482" y="482"/>
                  </a:lnTo>
                  <a:lnTo>
                    <a:pt x="0" y="549"/>
                  </a:lnTo>
                  <a:lnTo>
                    <a:pt x="349" y="898"/>
                  </a:lnTo>
                  <a:lnTo>
                    <a:pt x="67" y="1313"/>
                  </a:lnTo>
                  <a:lnTo>
                    <a:pt x="631" y="1164"/>
                  </a:lnTo>
                  <a:lnTo>
                    <a:pt x="764" y="1728"/>
                  </a:lnTo>
                  <a:lnTo>
                    <a:pt x="980" y="1247"/>
                  </a:lnTo>
                  <a:lnTo>
                    <a:pt x="1462" y="1446"/>
                  </a:lnTo>
                  <a:lnTo>
                    <a:pt x="1246" y="964"/>
                  </a:lnTo>
                  <a:lnTo>
                    <a:pt x="1728" y="682"/>
                  </a:lnTo>
                  <a:lnTo>
                    <a:pt x="1246" y="549"/>
                  </a:lnTo>
                  <a:lnTo>
                    <a:pt x="1313" y="67"/>
                  </a:lnTo>
                  <a:lnTo>
                    <a:pt x="897" y="333"/>
                  </a:lnTo>
                  <a:lnTo>
                    <a:pt x="5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7"/>
            <p:cNvSpPr/>
            <p:nvPr/>
          </p:nvSpPr>
          <p:spPr>
            <a:xfrm>
              <a:off x="3842375" y="1369925"/>
              <a:ext cx="43625" cy="44875"/>
            </a:xfrm>
            <a:custGeom>
              <a:avLst/>
              <a:gdLst/>
              <a:ahLst/>
              <a:cxnLst/>
              <a:rect l="l" t="t" r="r" b="b"/>
              <a:pathLst>
                <a:path w="1745" h="1795" extrusionOk="0">
                  <a:moveTo>
                    <a:pt x="565" y="1"/>
                  </a:moveTo>
                  <a:lnTo>
                    <a:pt x="565" y="549"/>
                  </a:lnTo>
                  <a:lnTo>
                    <a:pt x="0" y="549"/>
                  </a:lnTo>
                  <a:lnTo>
                    <a:pt x="416" y="964"/>
                  </a:lnTo>
                  <a:lnTo>
                    <a:pt x="83" y="1380"/>
                  </a:lnTo>
                  <a:lnTo>
                    <a:pt x="632" y="1247"/>
                  </a:lnTo>
                  <a:lnTo>
                    <a:pt x="765" y="1795"/>
                  </a:lnTo>
                  <a:lnTo>
                    <a:pt x="981" y="1313"/>
                  </a:lnTo>
                  <a:lnTo>
                    <a:pt x="1529" y="1529"/>
                  </a:lnTo>
                  <a:lnTo>
                    <a:pt x="1329" y="1047"/>
                  </a:lnTo>
                  <a:lnTo>
                    <a:pt x="1745" y="765"/>
                  </a:lnTo>
                  <a:lnTo>
                    <a:pt x="1246" y="632"/>
                  </a:lnTo>
                  <a:lnTo>
                    <a:pt x="1329" y="134"/>
                  </a:lnTo>
                  <a:lnTo>
                    <a:pt x="914" y="416"/>
                  </a:lnTo>
                  <a:lnTo>
                    <a:pt x="5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7"/>
            <p:cNvSpPr/>
            <p:nvPr/>
          </p:nvSpPr>
          <p:spPr>
            <a:xfrm>
              <a:off x="3868550" y="1472100"/>
              <a:ext cx="43200" cy="44875"/>
            </a:xfrm>
            <a:custGeom>
              <a:avLst/>
              <a:gdLst/>
              <a:ahLst/>
              <a:cxnLst/>
              <a:rect l="l" t="t" r="r" b="b"/>
              <a:pathLst>
                <a:path w="1728" h="1795" extrusionOk="0">
                  <a:moveTo>
                    <a:pt x="548" y="1"/>
                  </a:moveTo>
                  <a:lnTo>
                    <a:pt x="548" y="549"/>
                  </a:lnTo>
                  <a:lnTo>
                    <a:pt x="0" y="549"/>
                  </a:lnTo>
                  <a:lnTo>
                    <a:pt x="415" y="964"/>
                  </a:lnTo>
                  <a:lnTo>
                    <a:pt x="67" y="1380"/>
                  </a:lnTo>
                  <a:lnTo>
                    <a:pt x="67" y="1380"/>
                  </a:lnTo>
                  <a:lnTo>
                    <a:pt x="615" y="1247"/>
                  </a:lnTo>
                  <a:lnTo>
                    <a:pt x="764" y="1795"/>
                  </a:lnTo>
                  <a:lnTo>
                    <a:pt x="1030" y="1313"/>
                  </a:lnTo>
                  <a:lnTo>
                    <a:pt x="1529" y="1529"/>
                  </a:lnTo>
                  <a:lnTo>
                    <a:pt x="1313" y="1031"/>
                  </a:lnTo>
                  <a:lnTo>
                    <a:pt x="1728" y="765"/>
                  </a:lnTo>
                  <a:lnTo>
                    <a:pt x="1246" y="615"/>
                  </a:lnTo>
                  <a:lnTo>
                    <a:pt x="1313" y="134"/>
                  </a:lnTo>
                  <a:lnTo>
                    <a:pt x="897" y="416"/>
                  </a:lnTo>
                  <a:lnTo>
                    <a:pt x="54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7"/>
            <p:cNvSpPr/>
            <p:nvPr/>
          </p:nvSpPr>
          <p:spPr>
            <a:xfrm>
              <a:off x="3695350" y="1314700"/>
              <a:ext cx="143725" cy="65625"/>
            </a:xfrm>
            <a:custGeom>
              <a:avLst/>
              <a:gdLst/>
              <a:ahLst/>
              <a:cxnLst/>
              <a:rect l="l" t="t" r="r" b="b"/>
              <a:pathLst>
                <a:path w="5749" h="2625" fill="none" extrusionOk="0">
                  <a:moveTo>
                    <a:pt x="0" y="0"/>
                  </a:moveTo>
                  <a:cubicBezTo>
                    <a:pt x="1877" y="831"/>
                    <a:pt x="3805" y="1728"/>
                    <a:pt x="5748" y="2625"/>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7"/>
            <p:cNvSpPr/>
            <p:nvPr/>
          </p:nvSpPr>
          <p:spPr>
            <a:xfrm>
              <a:off x="3693675" y="1127775"/>
              <a:ext cx="60675" cy="25775"/>
            </a:xfrm>
            <a:custGeom>
              <a:avLst/>
              <a:gdLst/>
              <a:ahLst/>
              <a:cxnLst/>
              <a:rect l="l" t="t" r="r" b="b"/>
              <a:pathLst>
                <a:path w="2427" h="1031" fill="none" extrusionOk="0">
                  <a:moveTo>
                    <a:pt x="1" y="1"/>
                  </a:moveTo>
                  <a:cubicBezTo>
                    <a:pt x="831" y="350"/>
                    <a:pt x="1662" y="682"/>
                    <a:pt x="2426" y="1031"/>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7"/>
            <p:cNvSpPr/>
            <p:nvPr/>
          </p:nvSpPr>
          <p:spPr>
            <a:xfrm>
              <a:off x="3837400" y="1178050"/>
              <a:ext cx="62325" cy="3325"/>
            </a:xfrm>
            <a:custGeom>
              <a:avLst/>
              <a:gdLst/>
              <a:ahLst/>
              <a:cxnLst/>
              <a:rect l="l" t="t" r="r" b="b"/>
              <a:pathLst>
                <a:path w="2493" h="133" fill="none" extrusionOk="0">
                  <a:moveTo>
                    <a:pt x="0" y="0"/>
                  </a:moveTo>
                  <a:lnTo>
                    <a:pt x="2492" y="13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7"/>
            <p:cNvSpPr/>
            <p:nvPr/>
          </p:nvSpPr>
          <p:spPr>
            <a:xfrm>
              <a:off x="3948275" y="1141500"/>
              <a:ext cx="41575" cy="26175"/>
            </a:xfrm>
            <a:custGeom>
              <a:avLst/>
              <a:gdLst/>
              <a:ahLst/>
              <a:cxnLst/>
              <a:rect l="l" t="t" r="r" b="b"/>
              <a:pathLst>
                <a:path w="1663" h="1047" fill="none" extrusionOk="0">
                  <a:moveTo>
                    <a:pt x="1" y="1047"/>
                  </a:moveTo>
                  <a:lnTo>
                    <a:pt x="1662"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7"/>
            <p:cNvSpPr/>
            <p:nvPr/>
          </p:nvSpPr>
          <p:spPr>
            <a:xfrm>
              <a:off x="3870200" y="1207125"/>
              <a:ext cx="44875" cy="161175"/>
            </a:xfrm>
            <a:custGeom>
              <a:avLst/>
              <a:gdLst/>
              <a:ahLst/>
              <a:cxnLst/>
              <a:rect l="l" t="t" r="r" b="b"/>
              <a:pathLst>
                <a:path w="1795" h="6447" fill="none" extrusionOk="0">
                  <a:moveTo>
                    <a:pt x="1795" y="0"/>
                  </a:moveTo>
                  <a:lnTo>
                    <a:pt x="1" y="6446"/>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7"/>
            <p:cNvSpPr/>
            <p:nvPr/>
          </p:nvSpPr>
          <p:spPr>
            <a:xfrm>
              <a:off x="3870200" y="1416850"/>
              <a:ext cx="8750" cy="51950"/>
            </a:xfrm>
            <a:custGeom>
              <a:avLst/>
              <a:gdLst/>
              <a:ahLst/>
              <a:cxnLst/>
              <a:rect l="l" t="t" r="r" b="b"/>
              <a:pathLst>
                <a:path w="350" h="2078" fill="none" extrusionOk="0">
                  <a:moveTo>
                    <a:pt x="1" y="1"/>
                  </a:moveTo>
                  <a:lnTo>
                    <a:pt x="349" y="2078"/>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7"/>
            <p:cNvSpPr/>
            <p:nvPr/>
          </p:nvSpPr>
          <p:spPr>
            <a:xfrm>
              <a:off x="3730225" y="468225"/>
              <a:ext cx="86425" cy="86825"/>
            </a:xfrm>
            <a:custGeom>
              <a:avLst/>
              <a:gdLst/>
              <a:ahLst/>
              <a:cxnLst/>
              <a:rect l="l" t="t" r="r" b="b"/>
              <a:pathLst>
                <a:path w="3457" h="3473" extrusionOk="0">
                  <a:moveTo>
                    <a:pt x="1513" y="0"/>
                  </a:moveTo>
                  <a:lnTo>
                    <a:pt x="1247" y="1047"/>
                  </a:lnTo>
                  <a:lnTo>
                    <a:pt x="200" y="831"/>
                  </a:lnTo>
                  <a:lnTo>
                    <a:pt x="831" y="1661"/>
                  </a:lnTo>
                  <a:lnTo>
                    <a:pt x="1" y="2359"/>
                  </a:lnTo>
                  <a:lnTo>
                    <a:pt x="1031" y="2426"/>
                  </a:lnTo>
                  <a:lnTo>
                    <a:pt x="1097" y="3472"/>
                  </a:lnTo>
                  <a:lnTo>
                    <a:pt x="1795" y="2642"/>
                  </a:lnTo>
                  <a:lnTo>
                    <a:pt x="2626" y="3256"/>
                  </a:lnTo>
                  <a:lnTo>
                    <a:pt x="2410" y="2226"/>
                  </a:lnTo>
                  <a:lnTo>
                    <a:pt x="3456" y="1944"/>
                  </a:lnTo>
                  <a:lnTo>
                    <a:pt x="2493" y="1462"/>
                  </a:lnTo>
                  <a:lnTo>
                    <a:pt x="2908" y="565"/>
                  </a:lnTo>
                  <a:lnTo>
                    <a:pt x="1994" y="980"/>
                  </a:lnTo>
                  <a:lnTo>
                    <a:pt x="151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7"/>
            <p:cNvSpPr/>
            <p:nvPr/>
          </p:nvSpPr>
          <p:spPr>
            <a:xfrm>
              <a:off x="3683300" y="535925"/>
              <a:ext cx="50275" cy="25"/>
            </a:xfrm>
            <a:custGeom>
              <a:avLst/>
              <a:gdLst/>
              <a:ahLst/>
              <a:cxnLst/>
              <a:rect l="l" t="t" r="r" b="b"/>
              <a:pathLst>
                <a:path w="2011" h="1" fill="none" extrusionOk="0">
                  <a:moveTo>
                    <a:pt x="2011" y="0"/>
                  </a:moveTo>
                  <a:lnTo>
                    <a:pt x="0"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7"/>
            <p:cNvSpPr/>
            <p:nvPr/>
          </p:nvSpPr>
          <p:spPr>
            <a:xfrm>
              <a:off x="3835725" y="430425"/>
              <a:ext cx="8750" cy="6675"/>
            </a:xfrm>
            <a:custGeom>
              <a:avLst/>
              <a:gdLst/>
              <a:ahLst/>
              <a:cxnLst/>
              <a:rect l="l" t="t" r="r" b="b"/>
              <a:pathLst>
                <a:path w="350" h="267" extrusionOk="0">
                  <a:moveTo>
                    <a:pt x="133" y="0"/>
                  </a:moveTo>
                  <a:cubicBezTo>
                    <a:pt x="1" y="0"/>
                    <a:pt x="1" y="266"/>
                    <a:pt x="133" y="266"/>
                  </a:cubicBezTo>
                  <a:cubicBezTo>
                    <a:pt x="349" y="266"/>
                    <a:pt x="349" y="0"/>
                    <a:pt x="13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7"/>
            <p:cNvSpPr/>
            <p:nvPr/>
          </p:nvSpPr>
          <p:spPr>
            <a:xfrm>
              <a:off x="3899700" y="675875"/>
              <a:ext cx="29500" cy="29525"/>
            </a:xfrm>
            <a:custGeom>
              <a:avLst/>
              <a:gdLst/>
              <a:ahLst/>
              <a:cxnLst/>
              <a:rect l="l" t="t" r="r" b="b"/>
              <a:pathLst>
                <a:path w="1180" h="1181" extrusionOk="0">
                  <a:moveTo>
                    <a:pt x="548" y="1"/>
                  </a:moveTo>
                  <a:cubicBezTo>
                    <a:pt x="283" y="1"/>
                    <a:pt x="0" y="283"/>
                    <a:pt x="0" y="566"/>
                  </a:cubicBezTo>
                  <a:cubicBezTo>
                    <a:pt x="0" y="898"/>
                    <a:pt x="199" y="1181"/>
                    <a:pt x="548" y="1181"/>
                  </a:cubicBezTo>
                  <a:cubicBezTo>
                    <a:pt x="897" y="1181"/>
                    <a:pt x="1180" y="898"/>
                    <a:pt x="1180" y="566"/>
                  </a:cubicBezTo>
                  <a:cubicBezTo>
                    <a:pt x="1180" y="283"/>
                    <a:pt x="897" y="1"/>
                    <a:pt x="54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7"/>
            <p:cNvSpPr/>
            <p:nvPr/>
          </p:nvSpPr>
          <p:spPr>
            <a:xfrm>
              <a:off x="3763050" y="757300"/>
              <a:ext cx="12050" cy="8750"/>
            </a:xfrm>
            <a:custGeom>
              <a:avLst/>
              <a:gdLst/>
              <a:ahLst/>
              <a:cxnLst/>
              <a:rect l="l" t="t" r="r" b="b"/>
              <a:pathLst>
                <a:path w="482" h="350" extrusionOk="0">
                  <a:moveTo>
                    <a:pt x="266" y="0"/>
                  </a:moveTo>
                  <a:cubicBezTo>
                    <a:pt x="0" y="0"/>
                    <a:pt x="0" y="349"/>
                    <a:pt x="266" y="349"/>
                  </a:cubicBezTo>
                  <a:cubicBezTo>
                    <a:pt x="482" y="349"/>
                    <a:pt x="482" y="0"/>
                    <a:pt x="26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7"/>
            <p:cNvSpPr/>
            <p:nvPr/>
          </p:nvSpPr>
          <p:spPr>
            <a:xfrm>
              <a:off x="4086600" y="613575"/>
              <a:ext cx="34500" cy="34925"/>
            </a:xfrm>
            <a:custGeom>
              <a:avLst/>
              <a:gdLst/>
              <a:ahLst/>
              <a:cxnLst/>
              <a:rect l="l" t="t" r="r" b="b"/>
              <a:pathLst>
                <a:path w="1380" h="1397" extrusionOk="0">
                  <a:moveTo>
                    <a:pt x="698" y="1"/>
                  </a:moveTo>
                  <a:cubicBezTo>
                    <a:pt x="349" y="1"/>
                    <a:pt x="0" y="283"/>
                    <a:pt x="0" y="699"/>
                  </a:cubicBezTo>
                  <a:cubicBezTo>
                    <a:pt x="67" y="1048"/>
                    <a:pt x="349" y="1396"/>
                    <a:pt x="698" y="1396"/>
                  </a:cubicBezTo>
                  <a:cubicBezTo>
                    <a:pt x="1030" y="1396"/>
                    <a:pt x="1379" y="1048"/>
                    <a:pt x="1379" y="699"/>
                  </a:cubicBezTo>
                  <a:cubicBezTo>
                    <a:pt x="1379" y="283"/>
                    <a:pt x="1113" y="1"/>
                    <a:pt x="69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7"/>
            <p:cNvSpPr/>
            <p:nvPr/>
          </p:nvSpPr>
          <p:spPr>
            <a:xfrm>
              <a:off x="3816625" y="663850"/>
              <a:ext cx="15400" cy="12050"/>
            </a:xfrm>
            <a:custGeom>
              <a:avLst/>
              <a:gdLst/>
              <a:ahLst/>
              <a:cxnLst/>
              <a:rect l="l" t="t" r="r" b="b"/>
              <a:pathLst>
                <a:path w="616" h="482" extrusionOk="0">
                  <a:moveTo>
                    <a:pt x="283" y="0"/>
                  </a:moveTo>
                  <a:cubicBezTo>
                    <a:pt x="0" y="0"/>
                    <a:pt x="0" y="482"/>
                    <a:pt x="283" y="482"/>
                  </a:cubicBezTo>
                  <a:cubicBezTo>
                    <a:pt x="615" y="482"/>
                    <a:pt x="615" y="0"/>
                    <a:pt x="28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7"/>
            <p:cNvSpPr/>
            <p:nvPr/>
          </p:nvSpPr>
          <p:spPr>
            <a:xfrm>
              <a:off x="3875600" y="492725"/>
              <a:ext cx="25775" cy="18700"/>
            </a:xfrm>
            <a:custGeom>
              <a:avLst/>
              <a:gdLst/>
              <a:ahLst/>
              <a:cxnLst/>
              <a:rect l="l" t="t" r="r" b="b"/>
              <a:pathLst>
                <a:path w="1031" h="748" extrusionOk="0">
                  <a:moveTo>
                    <a:pt x="549" y="0"/>
                  </a:moveTo>
                  <a:cubicBezTo>
                    <a:pt x="0" y="0"/>
                    <a:pt x="0" y="748"/>
                    <a:pt x="549" y="748"/>
                  </a:cubicBezTo>
                  <a:cubicBezTo>
                    <a:pt x="1031" y="748"/>
                    <a:pt x="1031" y="0"/>
                    <a:pt x="54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7"/>
            <p:cNvSpPr/>
            <p:nvPr/>
          </p:nvSpPr>
          <p:spPr>
            <a:xfrm>
              <a:off x="4013900" y="461575"/>
              <a:ext cx="24125" cy="20775"/>
            </a:xfrm>
            <a:custGeom>
              <a:avLst/>
              <a:gdLst/>
              <a:ahLst/>
              <a:cxnLst/>
              <a:rect l="l" t="t" r="r" b="b"/>
              <a:pathLst>
                <a:path w="965" h="831" extrusionOk="0">
                  <a:moveTo>
                    <a:pt x="483" y="0"/>
                  </a:moveTo>
                  <a:cubicBezTo>
                    <a:pt x="1" y="0"/>
                    <a:pt x="1" y="831"/>
                    <a:pt x="483" y="831"/>
                  </a:cubicBezTo>
                  <a:cubicBezTo>
                    <a:pt x="964" y="831"/>
                    <a:pt x="964" y="0"/>
                    <a:pt x="48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4" name="Google Shape;3034;p27"/>
          <p:cNvGrpSpPr/>
          <p:nvPr/>
        </p:nvGrpSpPr>
        <p:grpSpPr>
          <a:xfrm rot="6239911" flipH="1">
            <a:off x="3700696" y="239849"/>
            <a:ext cx="450586" cy="1373735"/>
            <a:chOff x="1774375" y="3065875"/>
            <a:chExt cx="321900" cy="981400"/>
          </a:xfrm>
        </p:grpSpPr>
        <p:sp>
          <p:nvSpPr>
            <p:cNvPr id="3035" name="Google Shape;3035;p27"/>
            <p:cNvSpPr/>
            <p:nvPr/>
          </p:nvSpPr>
          <p:spPr>
            <a:xfrm>
              <a:off x="1815900" y="3846625"/>
              <a:ext cx="84750" cy="84775"/>
            </a:xfrm>
            <a:custGeom>
              <a:avLst/>
              <a:gdLst/>
              <a:ahLst/>
              <a:cxnLst/>
              <a:rect l="l" t="t" r="r" b="b"/>
              <a:pathLst>
                <a:path w="3390" h="3391" extrusionOk="0">
                  <a:moveTo>
                    <a:pt x="1463" y="1"/>
                  </a:moveTo>
                  <a:lnTo>
                    <a:pt x="1180" y="964"/>
                  </a:lnTo>
                  <a:lnTo>
                    <a:pt x="150" y="831"/>
                  </a:lnTo>
                  <a:lnTo>
                    <a:pt x="765" y="1662"/>
                  </a:lnTo>
                  <a:lnTo>
                    <a:pt x="1" y="2343"/>
                  </a:lnTo>
                  <a:lnTo>
                    <a:pt x="1047" y="2343"/>
                  </a:lnTo>
                  <a:lnTo>
                    <a:pt x="1047" y="3390"/>
                  </a:lnTo>
                  <a:lnTo>
                    <a:pt x="1728" y="2626"/>
                  </a:lnTo>
                  <a:lnTo>
                    <a:pt x="2642" y="3240"/>
                  </a:lnTo>
                  <a:lnTo>
                    <a:pt x="2426" y="2210"/>
                  </a:lnTo>
                  <a:lnTo>
                    <a:pt x="3390" y="1928"/>
                  </a:lnTo>
                  <a:lnTo>
                    <a:pt x="2493" y="1446"/>
                  </a:lnTo>
                  <a:lnTo>
                    <a:pt x="2908" y="483"/>
                  </a:lnTo>
                  <a:lnTo>
                    <a:pt x="1944" y="898"/>
                  </a:lnTo>
                  <a:lnTo>
                    <a:pt x="146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7"/>
            <p:cNvSpPr/>
            <p:nvPr/>
          </p:nvSpPr>
          <p:spPr>
            <a:xfrm>
              <a:off x="1965000" y="3794725"/>
              <a:ext cx="43225" cy="44875"/>
            </a:xfrm>
            <a:custGeom>
              <a:avLst/>
              <a:gdLst/>
              <a:ahLst/>
              <a:cxnLst/>
              <a:rect l="l" t="t" r="r" b="b"/>
              <a:pathLst>
                <a:path w="1729" h="1795" extrusionOk="0">
                  <a:moveTo>
                    <a:pt x="549" y="0"/>
                  </a:moveTo>
                  <a:lnTo>
                    <a:pt x="549" y="548"/>
                  </a:lnTo>
                  <a:lnTo>
                    <a:pt x="1" y="548"/>
                  </a:lnTo>
                  <a:lnTo>
                    <a:pt x="416" y="897"/>
                  </a:lnTo>
                  <a:lnTo>
                    <a:pt x="67" y="1379"/>
                  </a:lnTo>
                  <a:lnTo>
                    <a:pt x="616" y="1246"/>
                  </a:lnTo>
                  <a:lnTo>
                    <a:pt x="749" y="1794"/>
                  </a:lnTo>
                  <a:lnTo>
                    <a:pt x="965" y="1313"/>
                  </a:lnTo>
                  <a:lnTo>
                    <a:pt x="1513" y="1512"/>
                  </a:lnTo>
                  <a:lnTo>
                    <a:pt x="1247" y="1030"/>
                  </a:lnTo>
                  <a:lnTo>
                    <a:pt x="1729" y="748"/>
                  </a:lnTo>
                  <a:lnTo>
                    <a:pt x="1247" y="615"/>
                  </a:lnTo>
                  <a:lnTo>
                    <a:pt x="1313" y="133"/>
                  </a:lnTo>
                  <a:lnTo>
                    <a:pt x="898" y="415"/>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7"/>
            <p:cNvSpPr/>
            <p:nvPr/>
          </p:nvSpPr>
          <p:spPr>
            <a:xfrm>
              <a:off x="2042675" y="3882775"/>
              <a:ext cx="43225" cy="43225"/>
            </a:xfrm>
            <a:custGeom>
              <a:avLst/>
              <a:gdLst/>
              <a:ahLst/>
              <a:cxnLst/>
              <a:rect l="l" t="t" r="r" b="b"/>
              <a:pathLst>
                <a:path w="1729" h="1729" extrusionOk="0">
                  <a:moveTo>
                    <a:pt x="549" y="0"/>
                  </a:moveTo>
                  <a:lnTo>
                    <a:pt x="549" y="548"/>
                  </a:lnTo>
                  <a:lnTo>
                    <a:pt x="1" y="548"/>
                  </a:lnTo>
                  <a:lnTo>
                    <a:pt x="416" y="897"/>
                  </a:lnTo>
                  <a:lnTo>
                    <a:pt x="67" y="1313"/>
                  </a:lnTo>
                  <a:lnTo>
                    <a:pt x="67" y="1313"/>
                  </a:lnTo>
                  <a:lnTo>
                    <a:pt x="632" y="1246"/>
                  </a:lnTo>
                  <a:lnTo>
                    <a:pt x="765" y="1728"/>
                  </a:lnTo>
                  <a:lnTo>
                    <a:pt x="1047" y="1313"/>
                  </a:lnTo>
                  <a:lnTo>
                    <a:pt x="1529" y="1529"/>
                  </a:lnTo>
                  <a:lnTo>
                    <a:pt x="1313" y="1047"/>
                  </a:lnTo>
                  <a:lnTo>
                    <a:pt x="1729" y="764"/>
                  </a:lnTo>
                  <a:lnTo>
                    <a:pt x="1247" y="632"/>
                  </a:lnTo>
                  <a:lnTo>
                    <a:pt x="1313" y="67"/>
                  </a:lnTo>
                  <a:lnTo>
                    <a:pt x="1313" y="67"/>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7"/>
            <p:cNvSpPr/>
            <p:nvPr/>
          </p:nvSpPr>
          <p:spPr>
            <a:xfrm>
              <a:off x="1944250" y="3955450"/>
              <a:ext cx="44875" cy="43225"/>
            </a:xfrm>
            <a:custGeom>
              <a:avLst/>
              <a:gdLst/>
              <a:ahLst/>
              <a:cxnLst/>
              <a:rect l="l" t="t" r="r" b="b"/>
              <a:pathLst>
                <a:path w="1795" h="1729" extrusionOk="0">
                  <a:moveTo>
                    <a:pt x="549" y="1"/>
                  </a:moveTo>
                  <a:lnTo>
                    <a:pt x="549" y="482"/>
                  </a:lnTo>
                  <a:lnTo>
                    <a:pt x="0" y="549"/>
                  </a:lnTo>
                  <a:lnTo>
                    <a:pt x="416" y="898"/>
                  </a:lnTo>
                  <a:lnTo>
                    <a:pt x="133" y="1313"/>
                  </a:lnTo>
                  <a:lnTo>
                    <a:pt x="615" y="1180"/>
                  </a:lnTo>
                  <a:lnTo>
                    <a:pt x="748" y="1728"/>
                  </a:lnTo>
                  <a:lnTo>
                    <a:pt x="1030" y="1247"/>
                  </a:lnTo>
                  <a:lnTo>
                    <a:pt x="1512" y="1463"/>
                  </a:lnTo>
                  <a:lnTo>
                    <a:pt x="1313" y="964"/>
                  </a:lnTo>
                  <a:lnTo>
                    <a:pt x="1795" y="698"/>
                  </a:lnTo>
                  <a:lnTo>
                    <a:pt x="1246" y="549"/>
                  </a:lnTo>
                  <a:lnTo>
                    <a:pt x="1379" y="67"/>
                  </a:lnTo>
                  <a:lnTo>
                    <a:pt x="897" y="350"/>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7"/>
            <p:cNvSpPr/>
            <p:nvPr/>
          </p:nvSpPr>
          <p:spPr>
            <a:xfrm>
              <a:off x="1892325" y="3912250"/>
              <a:ext cx="48200" cy="48625"/>
            </a:xfrm>
            <a:custGeom>
              <a:avLst/>
              <a:gdLst/>
              <a:ahLst/>
              <a:cxnLst/>
              <a:rect l="l" t="t" r="r" b="b"/>
              <a:pathLst>
                <a:path w="1928" h="1945" fill="none" extrusionOk="0">
                  <a:moveTo>
                    <a:pt x="1" y="1"/>
                  </a:moveTo>
                  <a:lnTo>
                    <a:pt x="1928" y="1945"/>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7"/>
            <p:cNvSpPr/>
            <p:nvPr/>
          </p:nvSpPr>
          <p:spPr>
            <a:xfrm>
              <a:off x="1985775" y="3920975"/>
              <a:ext cx="53600" cy="41575"/>
            </a:xfrm>
            <a:custGeom>
              <a:avLst/>
              <a:gdLst/>
              <a:ahLst/>
              <a:cxnLst/>
              <a:rect l="l" t="t" r="r" b="b"/>
              <a:pathLst>
                <a:path w="2144" h="1663" fill="none" extrusionOk="0">
                  <a:moveTo>
                    <a:pt x="1" y="1662"/>
                  </a:moveTo>
                  <a:lnTo>
                    <a:pt x="2144"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7"/>
            <p:cNvSpPr/>
            <p:nvPr/>
          </p:nvSpPr>
          <p:spPr>
            <a:xfrm>
              <a:off x="2004475" y="3841225"/>
              <a:ext cx="41550" cy="44900"/>
            </a:xfrm>
            <a:custGeom>
              <a:avLst/>
              <a:gdLst/>
              <a:ahLst/>
              <a:cxnLst/>
              <a:rect l="l" t="t" r="r" b="b"/>
              <a:pathLst>
                <a:path w="1662" h="1796" fill="none" extrusionOk="0">
                  <a:moveTo>
                    <a:pt x="1662" y="1795"/>
                  </a:moveTo>
                  <a:lnTo>
                    <a:pt x="0"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7"/>
            <p:cNvSpPr/>
            <p:nvPr/>
          </p:nvSpPr>
          <p:spPr>
            <a:xfrm>
              <a:off x="1894000" y="3825875"/>
              <a:ext cx="62325" cy="44875"/>
            </a:xfrm>
            <a:custGeom>
              <a:avLst/>
              <a:gdLst/>
              <a:ahLst/>
              <a:cxnLst/>
              <a:rect l="l" t="t" r="r" b="b"/>
              <a:pathLst>
                <a:path w="2493" h="1795" fill="none" extrusionOk="0">
                  <a:moveTo>
                    <a:pt x="0" y="1794"/>
                  </a:moveTo>
                  <a:lnTo>
                    <a:pt x="2492"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7"/>
            <p:cNvSpPr/>
            <p:nvPr/>
          </p:nvSpPr>
          <p:spPr>
            <a:xfrm>
              <a:off x="1950900" y="4009025"/>
              <a:ext cx="7075" cy="38250"/>
            </a:xfrm>
            <a:custGeom>
              <a:avLst/>
              <a:gdLst/>
              <a:ahLst/>
              <a:cxnLst/>
              <a:rect l="l" t="t" r="r" b="b"/>
              <a:pathLst>
                <a:path w="283" h="1530" fill="none" extrusionOk="0">
                  <a:moveTo>
                    <a:pt x="283" y="1"/>
                  </a:moveTo>
                  <a:cubicBezTo>
                    <a:pt x="216" y="566"/>
                    <a:pt x="67" y="1047"/>
                    <a:pt x="0" y="1529"/>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7"/>
            <p:cNvSpPr/>
            <p:nvPr/>
          </p:nvSpPr>
          <p:spPr>
            <a:xfrm>
              <a:off x="1830025" y="3279675"/>
              <a:ext cx="5000" cy="5325"/>
            </a:xfrm>
            <a:custGeom>
              <a:avLst/>
              <a:gdLst/>
              <a:ahLst/>
              <a:cxnLst/>
              <a:rect l="l" t="t" r="r" b="b"/>
              <a:pathLst>
                <a:path w="200" h="213" extrusionOk="0">
                  <a:moveTo>
                    <a:pt x="100" y="1"/>
                  </a:moveTo>
                  <a:cubicBezTo>
                    <a:pt x="50" y="1"/>
                    <a:pt x="1" y="34"/>
                    <a:pt x="1" y="101"/>
                  </a:cubicBezTo>
                  <a:cubicBezTo>
                    <a:pt x="1" y="175"/>
                    <a:pt x="50" y="213"/>
                    <a:pt x="100" y="213"/>
                  </a:cubicBezTo>
                  <a:cubicBezTo>
                    <a:pt x="150" y="213"/>
                    <a:pt x="200" y="175"/>
                    <a:pt x="200" y="101"/>
                  </a:cubicBezTo>
                  <a:cubicBezTo>
                    <a:pt x="200" y="34"/>
                    <a:pt x="150" y="1"/>
                    <a:pt x="10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7"/>
            <p:cNvSpPr/>
            <p:nvPr/>
          </p:nvSpPr>
          <p:spPr>
            <a:xfrm>
              <a:off x="1776025" y="3791900"/>
              <a:ext cx="7100" cy="6575"/>
            </a:xfrm>
            <a:custGeom>
              <a:avLst/>
              <a:gdLst/>
              <a:ahLst/>
              <a:cxnLst/>
              <a:rect l="l" t="t" r="r" b="b"/>
              <a:pathLst>
                <a:path w="284" h="263" extrusionOk="0">
                  <a:moveTo>
                    <a:pt x="142" y="1"/>
                  </a:moveTo>
                  <a:cubicBezTo>
                    <a:pt x="71" y="1"/>
                    <a:pt x="1" y="38"/>
                    <a:pt x="1" y="113"/>
                  </a:cubicBezTo>
                  <a:cubicBezTo>
                    <a:pt x="1" y="213"/>
                    <a:pt x="71" y="263"/>
                    <a:pt x="142" y="263"/>
                  </a:cubicBezTo>
                  <a:cubicBezTo>
                    <a:pt x="213" y="263"/>
                    <a:pt x="283" y="213"/>
                    <a:pt x="283" y="113"/>
                  </a:cubicBezTo>
                  <a:cubicBezTo>
                    <a:pt x="283" y="38"/>
                    <a:pt x="213" y="1"/>
                    <a:pt x="14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7"/>
            <p:cNvSpPr/>
            <p:nvPr/>
          </p:nvSpPr>
          <p:spPr>
            <a:xfrm>
              <a:off x="1814250" y="3065875"/>
              <a:ext cx="10400" cy="11875"/>
            </a:xfrm>
            <a:custGeom>
              <a:avLst/>
              <a:gdLst/>
              <a:ahLst/>
              <a:cxnLst/>
              <a:rect l="l" t="t" r="r" b="b"/>
              <a:pathLst>
                <a:path w="416" h="475" extrusionOk="0">
                  <a:moveTo>
                    <a:pt x="208" y="1"/>
                  </a:moveTo>
                  <a:cubicBezTo>
                    <a:pt x="104" y="1"/>
                    <a:pt x="0" y="72"/>
                    <a:pt x="0" y="213"/>
                  </a:cubicBezTo>
                  <a:cubicBezTo>
                    <a:pt x="0" y="387"/>
                    <a:pt x="104" y="474"/>
                    <a:pt x="208" y="474"/>
                  </a:cubicBezTo>
                  <a:cubicBezTo>
                    <a:pt x="312" y="474"/>
                    <a:pt x="416" y="387"/>
                    <a:pt x="416" y="213"/>
                  </a:cubicBezTo>
                  <a:cubicBezTo>
                    <a:pt x="416" y="72"/>
                    <a:pt x="312" y="1"/>
                    <a:pt x="20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7"/>
            <p:cNvSpPr/>
            <p:nvPr/>
          </p:nvSpPr>
          <p:spPr>
            <a:xfrm>
              <a:off x="1807175" y="3572200"/>
              <a:ext cx="15825" cy="15600"/>
            </a:xfrm>
            <a:custGeom>
              <a:avLst/>
              <a:gdLst/>
              <a:ahLst/>
              <a:cxnLst/>
              <a:rect l="l" t="t" r="r" b="b"/>
              <a:pathLst>
                <a:path w="633" h="624" extrusionOk="0">
                  <a:moveTo>
                    <a:pt x="316" y="0"/>
                  </a:moveTo>
                  <a:cubicBezTo>
                    <a:pt x="159" y="0"/>
                    <a:pt x="1" y="104"/>
                    <a:pt x="1" y="312"/>
                  </a:cubicBezTo>
                  <a:cubicBezTo>
                    <a:pt x="1" y="519"/>
                    <a:pt x="159" y="623"/>
                    <a:pt x="316" y="623"/>
                  </a:cubicBezTo>
                  <a:cubicBezTo>
                    <a:pt x="474" y="623"/>
                    <a:pt x="632" y="519"/>
                    <a:pt x="632" y="312"/>
                  </a:cubicBezTo>
                  <a:cubicBezTo>
                    <a:pt x="632" y="104"/>
                    <a:pt x="474" y="0"/>
                    <a:pt x="31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7"/>
            <p:cNvSpPr/>
            <p:nvPr/>
          </p:nvSpPr>
          <p:spPr>
            <a:xfrm>
              <a:off x="1861175" y="3446400"/>
              <a:ext cx="22450" cy="22700"/>
            </a:xfrm>
            <a:custGeom>
              <a:avLst/>
              <a:gdLst/>
              <a:ahLst/>
              <a:cxnLst/>
              <a:rect l="l" t="t" r="r" b="b"/>
              <a:pathLst>
                <a:path w="898" h="908" extrusionOk="0">
                  <a:moveTo>
                    <a:pt x="495" y="1"/>
                  </a:moveTo>
                  <a:cubicBezTo>
                    <a:pt x="469" y="1"/>
                    <a:pt x="443" y="4"/>
                    <a:pt x="416" y="11"/>
                  </a:cubicBezTo>
                  <a:cubicBezTo>
                    <a:pt x="200" y="11"/>
                    <a:pt x="1" y="227"/>
                    <a:pt x="1" y="426"/>
                  </a:cubicBezTo>
                  <a:cubicBezTo>
                    <a:pt x="1" y="708"/>
                    <a:pt x="200" y="908"/>
                    <a:pt x="416" y="908"/>
                  </a:cubicBezTo>
                  <a:cubicBezTo>
                    <a:pt x="682" y="908"/>
                    <a:pt x="898" y="708"/>
                    <a:pt x="898" y="426"/>
                  </a:cubicBezTo>
                  <a:cubicBezTo>
                    <a:pt x="898" y="247"/>
                    <a:pt x="723" y="1"/>
                    <a:pt x="495"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7"/>
            <p:cNvSpPr/>
            <p:nvPr/>
          </p:nvSpPr>
          <p:spPr>
            <a:xfrm>
              <a:off x="1973325" y="3288400"/>
              <a:ext cx="7075" cy="6575"/>
            </a:xfrm>
            <a:custGeom>
              <a:avLst/>
              <a:gdLst/>
              <a:ahLst/>
              <a:cxnLst/>
              <a:rect l="l" t="t" r="r" b="b"/>
              <a:pathLst>
                <a:path w="283" h="263" extrusionOk="0">
                  <a:moveTo>
                    <a:pt x="141" y="1"/>
                  </a:moveTo>
                  <a:cubicBezTo>
                    <a:pt x="71" y="1"/>
                    <a:pt x="0" y="34"/>
                    <a:pt x="0" y="101"/>
                  </a:cubicBezTo>
                  <a:cubicBezTo>
                    <a:pt x="0" y="209"/>
                    <a:pt x="71" y="263"/>
                    <a:pt x="141" y="263"/>
                  </a:cubicBezTo>
                  <a:cubicBezTo>
                    <a:pt x="212" y="263"/>
                    <a:pt x="283" y="209"/>
                    <a:pt x="283" y="101"/>
                  </a:cubicBezTo>
                  <a:cubicBezTo>
                    <a:pt x="283" y="34"/>
                    <a:pt x="212" y="1"/>
                    <a:pt x="14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7"/>
            <p:cNvSpPr/>
            <p:nvPr/>
          </p:nvSpPr>
          <p:spPr>
            <a:xfrm>
              <a:off x="1774375" y="3743625"/>
              <a:ext cx="7075" cy="6250"/>
            </a:xfrm>
            <a:custGeom>
              <a:avLst/>
              <a:gdLst/>
              <a:ahLst/>
              <a:cxnLst/>
              <a:rect l="l" t="t" r="r" b="b"/>
              <a:pathLst>
                <a:path w="283" h="250" extrusionOk="0">
                  <a:moveTo>
                    <a:pt x="141" y="1"/>
                  </a:moveTo>
                  <a:cubicBezTo>
                    <a:pt x="71" y="1"/>
                    <a:pt x="0" y="34"/>
                    <a:pt x="0" y="100"/>
                  </a:cubicBezTo>
                  <a:cubicBezTo>
                    <a:pt x="0" y="200"/>
                    <a:pt x="71" y="250"/>
                    <a:pt x="141" y="250"/>
                  </a:cubicBezTo>
                  <a:cubicBezTo>
                    <a:pt x="212" y="250"/>
                    <a:pt x="283" y="200"/>
                    <a:pt x="283" y="100"/>
                  </a:cubicBezTo>
                  <a:cubicBezTo>
                    <a:pt x="283" y="34"/>
                    <a:pt x="212" y="1"/>
                    <a:pt x="14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7"/>
            <p:cNvSpPr/>
            <p:nvPr/>
          </p:nvSpPr>
          <p:spPr>
            <a:xfrm>
              <a:off x="2082550" y="3121850"/>
              <a:ext cx="13725" cy="12800"/>
            </a:xfrm>
            <a:custGeom>
              <a:avLst/>
              <a:gdLst/>
              <a:ahLst/>
              <a:cxnLst/>
              <a:rect l="l" t="t" r="r" b="b"/>
              <a:pathLst>
                <a:path w="549" h="512" extrusionOk="0">
                  <a:moveTo>
                    <a:pt x="275" y="1"/>
                  </a:moveTo>
                  <a:cubicBezTo>
                    <a:pt x="138" y="1"/>
                    <a:pt x="1" y="84"/>
                    <a:pt x="1" y="250"/>
                  </a:cubicBezTo>
                  <a:cubicBezTo>
                    <a:pt x="1" y="424"/>
                    <a:pt x="138" y="512"/>
                    <a:pt x="275" y="512"/>
                  </a:cubicBezTo>
                  <a:cubicBezTo>
                    <a:pt x="412" y="512"/>
                    <a:pt x="549" y="424"/>
                    <a:pt x="549" y="250"/>
                  </a:cubicBezTo>
                  <a:cubicBezTo>
                    <a:pt x="549" y="84"/>
                    <a:pt x="412" y="1"/>
                    <a:pt x="275"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7"/>
            <p:cNvSpPr/>
            <p:nvPr/>
          </p:nvSpPr>
          <p:spPr>
            <a:xfrm>
              <a:off x="1821300" y="3538450"/>
              <a:ext cx="25775" cy="27850"/>
            </a:xfrm>
            <a:custGeom>
              <a:avLst/>
              <a:gdLst/>
              <a:ahLst/>
              <a:cxnLst/>
              <a:rect l="l" t="t" r="r" b="b"/>
              <a:pathLst>
                <a:path w="1031" h="1114" extrusionOk="0">
                  <a:moveTo>
                    <a:pt x="482" y="0"/>
                  </a:moveTo>
                  <a:cubicBezTo>
                    <a:pt x="200" y="0"/>
                    <a:pt x="1" y="283"/>
                    <a:pt x="1" y="549"/>
                  </a:cubicBezTo>
                  <a:cubicBezTo>
                    <a:pt x="1" y="831"/>
                    <a:pt x="200" y="1113"/>
                    <a:pt x="482" y="1113"/>
                  </a:cubicBezTo>
                  <a:cubicBezTo>
                    <a:pt x="831" y="1113"/>
                    <a:pt x="1031" y="831"/>
                    <a:pt x="1031" y="549"/>
                  </a:cubicBezTo>
                  <a:cubicBezTo>
                    <a:pt x="1031" y="283"/>
                    <a:pt x="831" y="0"/>
                    <a:pt x="48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7"/>
            <p:cNvSpPr/>
            <p:nvPr/>
          </p:nvSpPr>
          <p:spPr>
            <a:xfrm>
              <a:off x="1869475" y="3112450"/>
              <a:ext cx="27850" cy="26050"/>
            </a:xfrm>
            <a:custGeom>
              <a:avLst/>
              <a:gdLst/>
              <a:ahLst/>
              <a:cxnLst/>
              <a:rect l="l" t="t" r="r" b="b"/>
              <a:pathLst>
                <a:path w="1114" h="1042" extrusionOk="0">
                  <a:moveTo>
                    <a:pt x="650" y="1"/>
                  </a:moveTo>
                  <a:cubicBezTo>
                    <a:pt x="622" y="1"/>
                    <a:pt x="594" y="4"/>
                    <a:pt x="566" y="11"/>
                  </a:cubicBezTo>
                  <a:cubicBezTo>
                    <a:pt x="283" y="11"/>
                    <a:pt x="1" y="211"/>
                    <a:pt x="1" y="493"/>
                  </a:cubicBezTo>
                  <a:cubicBezTo>
                    <a:pt x="1" y="842"/>
                    <a:pt x="283" y="1041"/>
                    <a:pt x="566" y="1041"/>
                  </a:cubicBezTo>
                  <a:cubicBezTo>
                    <a:pt x="832" y="1041"/>
                    <a:pt x="1114" y="842"/>
                    <a:pt x="1114" y="493"/>
                  </a:cubicBezTo>
                  <a:cubicBezTo>
                    <a:pt x="1114" y="240"/>
                    <a:pt x="888" y="1"/>
                    <a:pt x="65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7"/>
            <p:cNvSpPr/>
            <p:nvPr/>
          </p:nvSpPr>
          <p:spPr>
            <a:xfrm>
              <a:off x="2027325" y="3734075"/>
              <a:ext cx="34500" cy="34700"/>
            </a:xfrm>
            <a:custGeom>
              <a:avLst/>
              <a:gdLst/>
              <a:ahLst/>
              <a:cxnLst/>
              <a:rect l="l" t="t" r="r" b="b"/>
              <a:pathLst>
                <a:path w="1380" h="1388" extrusionOk="0">
                  <a:moveTo>
                    <a:pt x="681" y="0"/>
                  </a:moveTo>
                  <a:cubicBezTo>
                    <a:pt x="266" y="67"/>
                    <a:pt x="0" y="349"/>
                    <a:pt x="0" y="682"/>
                  </a:cubicBezTo>
                  <a:cubicBezTo>
                    <a:pt x="0" y="1063"/>
                    <a:pt x="224" y="1388"/>
                    <a:pt x="581" y="1388"/>
                  </a:cubicBezTo>
                  <a:cubicBezTo>
                    <a:pt x="613" y="1388"/>
                    <a:pt x="647" y="1385"/>
                    <a:pt x="681" y="1379"/>
                  </a:cubicBezTo>
                  <a:cubicBezTo>
                    <a:pt x="1030" y="1379"/>
                    <a:pt x="1379" y="1097"/>
                    <a:pt x="1379" y="682"/>
                  </a:cubicBezTo>
                  <a:cubicBezTo>
                    <a:pt x="1379" y="349"/>
                    <a:pt x="1030" y="0"/>
                    <a:pt x="681"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5" name="Google Shape;3055;p27"/>
          <p:cNvGrpSpPr/>
          <p:nvPr/>
        </p:nvGrpSpPr>
        <p:grpSpPr>
          <a:xfrm rot="7323785" flipH="1">
            <a:off x="5823581" y="552121"/>
            <a:ext cx="530288" cy="525599"/>
            <a:chOff x="5713500" y="3624850"/>
            <a:chExt cx="378825" cy="375475"/>
          </a:xfrm>
        </p:grpSpPr>
        <p:sp>
          <p:nvSpPr>
            <p:cNvPr id="3056" name="Google Shape;3056;p27"/>
            <p:cNvSpPr/>
            <p:nvPr/>
          </p:nvSpPr>
          <p:spPr>
            <a:xfrm>
              <a:off x="5713500" y="3913925"/>
              <a:ext cx="86425" cy="86400"/>
            </a:xfrm>
            <a:custGeom>
              <a:avLst/>
              <a:gdLst/>
              <a:ahLst/>
              <a:cxnLst/>
              <a:rect l="l" t="t" r="r" b="b"/>
              <a:pathLst>
                <a:path w="3457" h="3456" extrusionOk="0">
                  <a:moveTo>
                    <a:pt x="1446" y="0"/>
                  </a:moveTo>
                  <a:lnTo>
                    <a:pt x="1164" y="1047"/>
                  </a:lnTo>
                  <a:lnTo>
                    <a:pt x="200" y="831"/>
                  </a:lnTo>
                  <a:lnTo>
                    <a:pt x="831" y="1662"/>
                  </a:lnTo>
                  <a:lnTo>
                    <a:pt x="1" y="2359"/>
                  </a:lnTo>
                  <a:lnTo>
                    <a:pt x="1031" y="2426"/>
                  </a:lnTo>
                  <a:lnTo>
                    <a:pt x="1097" y="3456"/>
                  </a:lnTo>
                  <a:lnTo>
                    <a:pt x="1795" y="2625"/>
                  </a:lnTo>
                  <a:lnTo>
                    <a:pt x="2626" y="3257"/>
                  </a:lnTo>
                  <a:lnTo>
                    <a:pt x="2410" y="2293"/>
                  </a:lnTo>
                  <a:lnTo>
                    <a:pt x="3456" y="2011"/>
                  </a:lnTo>
                  <a:lnTo>
                    <a:pt x="2493" y="1529"/>
                  </a:lnTo>
                  <a:lnTo>
                    <a:pt x="2908" y="548"/>
                  </a:lnTo>
                  <a:lnTo>
                    <a:pt x="2908" y="548"/>
                  </a:lnTo>
                  <a:lnTo>
                    <a:pt x="1928" y="964"/>
                  </a:lnTo>
                  <a:lnTo>
                    <a:pt x="144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7"/>
            <p:cNvSpPr/>
            <p:nvPr/>
          </p:nvSpPr>
          <p:spPr>
            <a:xfrm>
              <a:off x="5931550" y="3624850"/>
              <a:ext cx="44900" cy="43200"/>
            </a:xfrm>
            <a:custGeom>
              <a:avLst/>
              <a:gdLst/>
              <a:ahLst/>
              <a:cxnLst/>
              <a:rect l="l" t="t" r="r" b="b"/>
              <a:pathLst>
                <a:path w="1796" h="1728" extrusionOk="0">
                  <a:moveTo>
                    <a:pt x="549" y="0"/>
                  </a:moveTo>
                  <a:lnTo>
                    <a:pt x="549" y="565"/>
                  </a:lnTo>
                  <a:lnTo>
                    <a:pt x="1" y="565"/>
                  </a:lnTo>
                  <a:lnTo>
                    <a:pt x="416" y="897"/>
                  </a:lnTo>
                  <a:lnTo>
                    <a:pt x="67" y="1313"/>
                  </a:lnTo>
                  <a:lnTo>
                    <a:pt x="67" y="1313"/>
                  </a:lnTo>
                  <a:lnTo>
                    <a:pt x="616" y="1246"/>
                  </a:lnTo>
                  <a:lnTo>
                    <a:pt x="748" y="1728"/>
                  </a:lnTo>
                  <a:lnTo>
                    <a:pt x="1031" y="1313"/>
                  </a:lnTo>
                  <a:lnTo>
                    <a:pt x="1513" y="1528"/>
                  </a:lnTo>
                  <a:lnTo>
                    <a:pt x="1313" y="1047"/>
                  </a:lnTo>
                  <a:lnTo>
                    <a:pt x="1795" y="764"/>
                  </a:lnTo>
                  <a:lnTo>
                    <a:pt x="1247" y="631"/>
                  </a:lnTo>
                  <a:lnTo>
                    <a:pt x="1380" y="66"/>
                  </a:lnTo>
                  <a:lnTo>
                    <a:pt x="898" y="415"/>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7"/>
            <p:cNvSpPr/>
            <p:nvPr/>
          </p:nvSpPr>
          <p:spPr>
            <a:xfrm>
              <a:off x="5763350" y="3746125"/>
              <a:ext cx="43625" cy="43225"/>
            </a:xfrm>
            <a:custGeom>
              <a:avLst/>
              <a:gdLst/>
              <a:ahLst/>
              <a:cxnLst/>
              <a:rect l="l" t="t" r="r" b="b"/>
              <a:pathLst>
                <a:path w="1745" h="1729" extrusionOk="0">
                  <a:moveTo>
                    <a:pt x="565" y="0"/>
                  </a:moveTo>
                  <a:lnTo>
                    <a:pt x="565" y="549"/>
                  </a:lnTo>
                  <a:lnTo>
                    <a:pt x="0" y="549"/>
                  </a:lnTo>
                  <a:lnTo>
                    <a:pt x="416" y="897"/>
                  </a:lnTo>
                  <a:lnTo>
                    <a:pt x="83" y="1313"/>
                  </a:lnTo>
                  <a:lnTo>
                    <a:pt x="632" y="1246"/>
                  </a:lnTo>
                  <a:lnTo>
                    <a:pt x="764" y="1728"/>
                  </a:lnTo>
                  <a:lnTo>
                    <a:pt x="980" y="1246"/>
                  </a:lnTo>
                  <a:lnTo>
                    <a:pt x="1462" y="1446"/>
                  </a:lnTo>
                  <a:lnTo>
                    <a:pt x="1462" y="1446"/>
                  </a:lnTo>
                  <a:lnTo>
                    <a:pt x="1246" y="964"/>
                  </a:lnTo>
                  <a:lnTo>
                    <a:pt x="1745" y="764"/>
                  </a:lnTo>
                  <a:lnTo>
                    <a:pt x="1246" y="615"/>
                  </a:lnTo>
                  <a:lnTo>
                    <a:pt x="1329" y="67"/>
                  </a:lnTo>
                  <a:lnTo>
                    <a:pt x="1329" y="67"/>
                  </a:lnTo>
                  <a:lnTo>
                    <a:pt x="914" y="416"/>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7"/>
            <p:cNvSpPr/>
            <p:nvPr/>
          </p:nvSpPr>
          <p:spPr>
            <a:xfrm>
              <a:off x="6047450" y="3704575"/>
              <a:ext cx="44875" cy="43225"/>
            </a:xfrm>
            <a:custGeom>
              <a:avLst/>
              <a:gdLst/>
              <a:ahLst/>
              <a:cxnLst/>
              <a:rect l="l" t="t" r="r" b="b"/>
              <a:pathLst>
                <a:path w="1795" h="1729" extrusionOk="0">
                  <a:moveTo>
                    <a:pt x="548" y="1"/>
                  </a:moveTo>
                  <a:lnTo>
                    <a:pt x="548" y="549"/>
                  </a:lnTo>
                  <a:lnTo>
                    <a:pt x="0" y="549"/>
                  </a:lnTo>
                  <a:lnTo>
                    <a:pt x="415" y="898"/>
                  </a:lnTo>
                  <a:lnTo>
                    <a:pt x="133" y="1313"/>
                  </a:lnTo>
                  <a:lnTo>
                    <a:pt x="615" y="1247"/>
                  </a:lnTo>
                  <a:lnTo>
                    <a:pt x="764" y="1729"/>
                  </a:lnTo>
                  <a:lnTo>
                    <a:pt x="1030" y="1313"/>
                  </a:lnTo>
                  <a:lnTo>
                    <a:pt x="1512" y="1529"/>
                  </a:lnTo>
                  <a:lnTo>
                    <a:pt x="1313" y="1031"/>
                  </a:lnTo>
                  <a:lnTo>
                    <a:pt x="1794" y="765"/>
                  </a:lnTo>
                  <a:lnTo>
                    <a:pt x="1246" y="616"/>
                  </a:lnTo>
                  <a:lnTo>
                    <a:pt x="1379" y="67"/>
                  </a:lnTo>
                  <a:lnTo>
                    <a:pt x="964" y="416"/>
                  </a:lnTo>
                  <a:lnTo>
                    <a:pt x="54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7"/>
            <p:cNvSpPr/>
            <p:nvPr/>
          </p:nvSpPr>
          <p:spPr>
            <a:xfrm>
              <a:off x="5716825" y="3984950"/>
              <a:ext cx="13725" cy="15375"/>
            </a:xfrm>
            <a:custGeom>
              <a:avLst/>
              <a:gdLst/>
              <a:ahLst/>
              <a:cxnLst/>
              <a:rect l="l" t="t" r="r" b="b"/>
              <a:pathLst>
                <a:path w="549" h="615" fill="none" extrusionOk="0">
                  <a:moveTo>
                    <a:pt x="0" y="615"/>
                  </a:moveTo>
                  <a:cubicBezTo>
                    <a:pt x="200" y="416"/>
                    <a:pt x="349" y="200"/>
                    <a:pt x="549"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27"/>
            <p:cNvSpPr/>
            <p:nvPr/>
          </p:nvSpPr>
          <p:spPr>
            <a:xfrm>
              <a:off x="5801550" y="3649350"/>
              <a:ext cx="126300" cy="105525"/>
            </a:xfrm>
            <a:custGeom>
              <a:avLst/>
              <a:gdLst/>
              <a:ahLst/>
              <a:cxnLst/>
              <a:rect l="l" t="t" r="r" b="b"/>
              <a:pathLst>
                <a:path w="5052" h="4221" fill="none" extrusionOk="0">
                  <a:moveTo>
                    <a:pt x="5051" y="0"/>
                  </a:moveTo>
                  <a:lnTo>
                    <a:pt x="1" y="422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7"/>
            <p:cNvSpPr/>
            <p:nvPr/>
          </p:nvSpPr>
          <p:spPr>
            <a:xfrm>
              <a:off x="5763350" y="3796375"/>
              <a:ext cx="15800" cy="129625"/>
            </a:xfrm>
            <a:custGeom>
              <a:avLst/>
              <a:gdLst/>
              <a:ahLst/>
              <a:cxnLst/>
              <a:rect l="l" t="t" r="r" b="b"/>
              <a:pathLst>
                <a:path w="632" h="5185" fill="none" extrusionOk="0">
                  <a:moveTo>
                    <a:pt x="632" y="1"/>
                  </a:moveTo>
                  <a:lnTo>
                    <a:pt x="0" y="5184"/>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7"/>
            <p:cNvSpPr/>
            <p:nvPr/>
          </p:nvSpPr>
          <p:spPr>
            <a:xfrm>
              <a:off x="5794500" y="3740725"/>
              <a:ext cx="249225" cy="180275"/>
            </a:xfrm>
            <a:custGeom>
              <a:avLst/>
              <a:gdLst/>
              <a:ahLst/>
              <a:cxnLst/>
              <a:rect l="l" t="t" r="r" b="b"/>
              <a:pathLst>
                <a:path w="9969" h="7211" fill="none" extrusionOk="0">
                  <a:moveTo>
                    <a:pt x="0" y="7211"/>
                  </a:moveTo>
                  <a:lnTo>
                    <a:pt x="9969"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4" name="Google Shape;3064;p27"/>
          <p:cNvGrpSpPr/>
          <p:nvPr/>
        </p:nvGrpSpPr>
        <p:grpSpPr>
          <a:xfrm rot="-5400000">
            <a:off x="7208153" y="3015010"/>
            <a:ext cx="1891900" cy="1247152"/>
            <a:chOff x="3046575" y="4241200"/>
            <a:chExt cx="1351550" cy="890950"/>
          </a:xfrm>
        </p:grpSpPr>
        <p:sp>
          <p:nvSpPr>
            <p:cNvPr id="3065" name="Google Shape;3065;p27"/>
            <p:cNvSpPr/>
            <p:nvPr/>
          </p:nvSpPr>
          <p:spPr>
            <a:xfrm>
              <a:off x="3169525" y="4898700"/>
              <a:ext cx="84750" cy="86425"/>
            </a:xfrm>
            <a:custGeom>
              <a:avLst/>
              <a:gdLst/>
              <a:ahLst/>
              <a:cxnLst/>
              <a:rect l="l" t="t" r="r" b="b"/>
              <a:pathLst>
                <a:path w="3390" h="3457" extrusionOk="0">
                  <a:moveTo>
                    <a:pt x="1379" y="1"/>
                  </a:moveTo>
                  <a:lnTo>
                    <a:pt x="1163" y="1031"/>
                  </a:lnTo>
                  <a:lnTo>
                    <a:pt x="133" y="898"/>
                  </a:lnTo>
                  <a:lnTo>
                    <a:pt x="748" y="1728"/>
                  </a:lnTo>
                  <a:lnTo>
                    <a:pt x="0" y="2426"/>
                  </a:lnTo>
                  <a:lnTo>
                    <a:pt x="1030" y="2426"/>
                  </a:lnTo>
                  <a:lnTo>
                    <a:pt x="1163" y="3456"/>
                  </a:lnTo>
                  <a:lnTo>
                    <a:pt x="1794" y="2626"/>
                  </a:lnTo>
                  <a:lnTo>
                    <a:pt x="2691" y="3190"/>
                  </a:lnTo>
                  <a:lnTo>
                    <a:pt x="2409" y="2210"/>
                  </a:lnTo>
                  <a:lnTo>
                    <a:pt x="3389" y="1861"/>
                  </a:lnTo>
                  <a:lnTo>
                    <a:pt x="2492" y="1446"/>
                  </a:lnTo>
                  <a:lnTo>
                    <a:pt x="2824" y="482"/>
                  </a:lnTo>
                  <a:lnTo>
                    <a:pt x="2824" y="482"/>
                  </a:lnTo>
                  <a:lnTo>
                    <a:pt x="1927" y="898"/>
                  </a:lnTo>
                  <a:lnTo>
                    <a:pt x="137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7"/>
            <p:cNvSpPr/>
            <p:nvPr/>
          </p:nvSpPr>
          <p:spPr>
            <a:xfrm>
              <a:off x="3065675" y="4926525"/>
              <a:ext cx="44875" cy="44875"/>
            </a:xfrm>
            <a:custGeom>
              <a:avLst/>
              <a:gdLst/>
              <a:ahLst/>
              <a:cxnLst/>
              <a:rect l="l" t="t" r="r" b="b"/>
              <a:pathLst>
                <a:path w="1795" h="1795" extrusionOk="0">
                  <a:moveTo>
                    <a:pt x="549" y="1"/>
                  </a:moveTo>
                  <a:lnTo>
                    <a:pt x="549" y="549"/>
                  </a:lnTo>
                  <a:lnTo>
                    <a:pt x="1" y="615"/>
                  </a:lnTo>
                  <a:lnTo>
                    <a:pt x="416" y="898"/>
                  </a:lnTo>
                  <a:lnTo>
                    <a:pt x="133" y="1380"/>
                  </a:lnTo>
                  <a:lnTo>
                    <a:pt x="133" y="1380"/>
                  </a:lnTo>
                  <a:lnTo>
                    <a:pt x="682" y="1247"/>
                  </a:lnTo>
                  <a:lnTo>
                    <a:pt x="831" y="1795"/>
                  </a:lnTo>
                  <a:lnTo>
                    <a:pt x="1031" y="1313"/>
                  </a:lnTo>
                  <a:lnTo>
                    <a:pt x="1579" y="1446"/>
                  </a:lnTo>
                  <a:lnTo>
                    <a:pt x="1313" y="964"/>
                  </a:lnTo>
                  <a:lnTo>
                    <a:pt x="1795" y="682"/>
                  </a:lnTo>
                  <a:lnTo>
                    <a:pt x="1247" y="615"/>
                  </a:lnTo>
                  <a:lnTo>
                    <a:pt x="1313" y="67"/>
                  </a:lnTo>
                  <a:lnTo>
                    <a:pt x="898"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7"/>
            <p:cNvSpPr/>
            <p:nvPr/>
          </p:nvSpPr>
          <p:spPr>
            <a:xfrm>
              <a:off x="3046575" y="5087275"/>
              <a:ext cx="32825" cy="44875"/>
            </a:xfrm>
            <a:custGeom>
              <a:avLst/>
              <a:gdLst/>
              <a:ahLst/>
              <a:cxnLst/>
              <a:rect l="l" t="t" r="r" b="b"/>
              <a:pathLst>
                <a:path w="1313" h="1795" extrusionOk="0">
                  <a:moveTo>
                    <a:pt x="67" y="0"/>
                  </a:moveTo>
                  <a:lnTo>
                    <a:pt x="67" y="549"/>
                  </a:lnTo>
                  <a:lnTo>
                    <a:pt x="0" y="549"/>
                  </a:lnTo>
                  <a:lnTo>
                    <a:pt x="0" y="1313"/>
                  </a:lnTo>
                  <a:lnTo>
                    <a:pt x="200" y="1246"/>
                  </a:lnTo>
                  <a:lnTo>
                    <a:pt x="349" y="1795"/>
                  </a:lnTo>
                  <a:lnTo>
                    <a:pt x="615" y="1313"/>
                  </a:lnTo>
                  <a:lnTo>
                    <a:pt x="1097" y="1462"/>
                  </a:lnTo>
                  <a:lnTo>
                    <a:pt x="1097" y="1462"/>
                  </a:lnTo>
                  <a:lnTo>
                    <a:pt x="897" y="964"/>
                  </a:lnTo>
                  <a:lnTo>
                    <a:pt x="1313" y="698"/>
                  </a:lnTo>
                  <a:lnTo>
                    <a:pt x="831" y="632"/>
                  </a:lnTo>
                  <a:lnTo>
                    <a:pt x="897" y="67"/>
                  </a:lnTo>
                  <a:lnTo>
                    <a:pt x="482" y="416"/>
                  </a:lnTo>
                  <a:lnTo>
                    <a:pt x="6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7"/>
            <p:cNvSpPr/>
            <p:nvPr/>
          </p:nvSpPr>
          <p:spPr>
            <a:xfrm>
              <a:off x="3108875" y="5023300"/>
              <a:ext cx="44875" cy="44900"/>
            </a:xfrm>
            <a:custGeom>
              <a:avLst/>
              <a:gdLst/>
              <a:ahLst/>
              <a:cxnLst/>
              <a:rect l="l" t="t" r="r" b="b"/>
              <a:pathLst>
                <a:path w="1795" h="1796" extrusionOk="0">
                  <a:moveTo>
                    <a:pt x="549" y="1"/>
                  </a:moveTo>
                  <a:lnTo>
                    <a:pt x="549" y="549"/>
                  </a:lnTo>
                  <a:lnTo>
                    <a:pt x="0" y="615"/>
                  </a:lnTo>
                  <a:lnTo>
                    <a:pt x="416" y="898"/>
                  </a:lnTo>
                  <a:lnTo>
                    <a:pt x="133" y="1380"/>
                  </a:lnTo>
                  <a:lnTo>
                    <a:pt x="615" y="1247"/>
                  </a:lnTo>
                  <a:lnTo>
                    <a:pt x="831" y="1795"/>
                  </a:lnTo>
                  <a:lnTo>
                    <a:pt x="1030" y="1313"/>
                  </a:lnTo>
                  <a:lnTo>
                    <a:pt x="1512" y="1446"/>
                  </a:lnTo>
                  <a:lnTo>
                    <a:pt x="1313" y="964"/>
                  </a:lnTo>
                  <a:lnTo>
                    <a:pt x="1795" y="699"/>
                  </a:lnTo>
                  <a:lnTo>
                    <a:pt x="1246" y="615"/>
                  </a:lnTo>
                  <a:lnTo>
                    <a:pt x="1313" y="67"/>
                  </a:lnTo>
                  <a:lnTo>
                    <a:pt x="1313" y="67"/>
                  </a:lnTo>
                  <a:lnTo>
                    <a:pt x="898"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7"/>
            <p:cNvSpPr/>
            <p:nvPr/>
          </p:nvSpPr>
          <p:spPr>
            <a:xfrm>
              <a:off x="3113850" y="4941900"/>
              <a:ext cx="59000" cy="8750"/>
            </a:xfrm>
            <a:custGeom>
              <a:avLst/>
              <a:gdLst/>
              <a:ahLst/>
              <a:cxnLst/>
              <a:rect l="l" t="t" r="r" b="b"/>
              <a:pathLst>
                <a:path w="2360" h="350" fill="none" extrusionOk="0">
                  <a:moveTo>
                    <a:pt x="2360" y="0"/>
                  </a:moveTo>
                  <a:lnTo>
                    <a:pt x="1" y="34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7"/>
            <p:cNvSpPr/>
            <p:nvPr/>
          </p:nvSpPr>
          <p:spPr>
            <a:xfrm>
              <a:off x="3096825" y="4974700"/>
              <a:ext cx="18725" cy="41575"/>
            </a:xfrm>
            <a:custGeom>
              <a:avLst/>
              <a:gdLst/>
              <a:ahLst/>
              <a:cxnLst/>
              <a:rect l="l" t="t" r="r" b="b"/>
              <a:pathLst>
                <a:path w="749" h="1663" fill="none" extrusionOk="0">
                  <a:moveTo>
                    <a:pt x="1" y="1"/>
                  </a:moveTo>
                  <a:lnTo>
                    <a:pt x="748" y="1662"/>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7"/>
            <p:cNvSpPr/>
            <p:nvPr/>
          </p:nvSpPr>
          <p:spPr>
            <a:xfrm>
              <a:off x="3077725" y="5064850"/>
              <a:ext cx="32825" cy="29500"/>
            </a:xfrm>
            <a:custGeom>
              <a:avLst/>
              <a:gdLst/>
              <a:ahLst/>
              <a:cxnLst/>
              <a:rect l="l" t="t" r="r" b="b"/>
              <a:pathLst>
                <a:path w="1313" h="1180" fill="none" extrusionOk="0">
                  <a:moveTo>
                    <a:pt x="1313" y="0"/>
                  </a:moveTo>
                  <a:lnTo>
                    <a:pt x="0" y="118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7"/>
            <p:cNvSpPr/>
            <p:nvPr/>
          </p:nvSpPr>
          <p:spPr>
            <a:xfrm>
              <a:off x="4287200" y="4857175"/>
              <a:ext cx="84750" cy="86400"/>
            </a:xfrm>
            <a:custGeom>
              <a:avLst/>
              <a:gdLst/>
              <a:ahLst/>
              <a:cxnLst/>
              <a:rect l="l" t="t" r="r" b="b"/>
              <a:pathLst>
                <a:path w="3390" h="3456" extrusionOk="0">
                  <a:moveTo>
                    <a:pt x="1463" y="0"/>
                  </a:moveTo>
                  <a:lnTo>
                    <a:pt x="1180" y="1030"/>
                  </a:lnTo>
                  <a:lnTo>
                    <a:pt x="150" y="831"/>
                  </a:lnTo>
                  <a:lnTo>
                    <a:pt x="150" y="831"/>
                  </a:lnTo>
                  <a:lnTo>
                    <a:pt x="765" y="1662"/>
                  </a:lnTo>
                  <a:lnTo>
                    <a:pt x="1" y="2359"/>
                  </a:lnTo>
                  <a:lnTo>
                    <a:pt x="1047" y="2426"/>
                  </a:lnTo>
                  <a:lnTo>
                    <a:pt x="1047" y="3456"/>
                  </a:lnTo>
                  <a:lnTo>
                    <a:pt x="1729" y="2625"/>
                  </a:lnTo>
                  <a:lnTo>
                    <a:pt x="2559" y="3257"/>
                  </a:lnTo>
                  <a:lnTo>
                    <a:pt x="2426" y="2210"/>
                  </a:lnTo>
                  <a:lnTo>
                    <a:pt x="3390" y="1944"/>
                  </a:lnTo>
                  <a:lnTo>
                    <a:pt x="2493" y="1446"/>
                  </a:lnTo>
                  <a:lnTo>
                    <a:pt x="2908" y="548"/>
                  </a:lnTo>
                  <a:lnTo>
                    <a:pt x="1945" y="964"/>
                  </a:lnTo>
                  <a:lnTo>
                    <a:pt x="146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7"/>
            <p:cNvSpPr/>
            <p:nvPr/>
          </p:nvSpPr>
          <p:spPr>
            <a:xfrm>
              <a:off x="3832000" y="5037000"/>
              <a:ext cx="85150" cy="86850"/>
            </a:xfrm>
            <a:custGeom>
              <a:avLst/>
              <a:gdLst/>
              <a:ahLst/>
              <a:cxnLst/>
              <a:rect l="l" t="t" r="r" b="b"/>
              <a:pathLst>
                <a:path w="3406" h="3474" extrusionOk="0">
                  <a:moveTo>
                    <a:pt x="1462" y="1"/>
                  </a:moveTo>
                  <a:lnTo>
                    <a:pt x="1180" y="1048"/>
                  </a:lnTo>
                  <a:lnTo>
                    <a:pt x="150" y="832"/>
                  </a:lnTo>
                  <a:lnTo>
                    <a:pt x="764" y="1662"/>
                  </a:lnTo>
                  <a:lnTo>
                    <a:pt x="0" y="2360"/>
                  </a:lnTo>
                  <a:lnTo>
                    <a:pt x="1047" y="2427"/>
                  </a:lnTo>
                  <a:lnTo>
                    <a:pt x="1047" y="3473"/>
                  </a:lnTo>
                  <a:lnTo>
                    <a:pt x="1744" y="2643"/>
                  </a:lnTo>
                  <a:lnTo>
                    <a:pt x="2575" y="3257"/>
                  </a:lnTo>
                  <a:lnTo>
                    <a:pt x="2426" y="2294"/>
                  </a:lnTo>
                  <a:lnTo>
                    <a:pt x="3406" y="2011"/>
                  </a:lnTo>
                  <a:lnTo>
                    <a:pt x="2492" y="1529"/>
                  </a:lnTo>
                  <a:lnTo>
                    <a:pt x="2907" y="566"/>
                  </a:lnTo>
                  <a:lnTo>
                    <a:pt x="2907" y="566"/>
                  </a:lnTo>
                  <a:lnTo>
                    <a:pt x="1944" y="981"/>
                  </a:lnTo>
                  <a:lnTo>
                    <a:pt x="146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7"/>
            <p:cNvSpPr/>
            <p:nvPr/>
          </p:nvSpPr>
          <p:spPr>
            <a:xfrm>
              <a:off x="3942875" y="4891650"/>
              <a:ext cx="43225" cy="43200"/>
            </a:xfrm>
            <a:custGeom>
              <a:avLst/>
              <a:gdLst/>
              <a:ahLst/>
              <a:cxnLst/>
              <a:rect l="l" t="t" r="r" b="b"/>
              <a:pathLst>
                <a:path w="1729" h="1728" extrusionOk="0">
                  <a:moveTo>
                    <a:pt x="549" y="0"/>
                  </a:moveTo>
                  <a:lnTo>
                    <a:pt x="483" y="565"/>
                  </a:lnTo>
                  <a:lnTo>
                    <a:pt x="1" y="565"/>
                  </a:lnTo>
                  <a:lnTo>
                    <a:pt x="416" y="897"/>
                  </a:lnTo>
                  <a:lnTo>
                    <a:pt x="67" y="1313"/>
                  </a:lnTo>
                  <a:lnTo>
                    <a:pt x="67" y="1313"/>
                  </a:lnTo>
                  <a:lnTo>
                    <a:pt x="632" y="1246"/>
                  </a:lnTo>
                  <a:lnTo>
                    <a:pt x="765" y="1728"/>
                  </a:lnTo>
                  <a:lnTo>
                    <a:pt x="965" y="1313"/>
                  </a:lnTo>
                  <a:lnTo>
                    <a:pt x="1463" y="1529"/>
                  </a:lnTo>
                  <a:lnTo>
                    <a:pt x="1247" y="1047"/>
                  </a:lnTo>
                  <a:lnTo>
                    <a:pt x="1729" y="764"/>
                  </a:lnTo>
                  <a:lnTo>
                    <a:pt x="1247" y="631"/>
                  </a:lnTo>
                  <a:lnTo>
                    <a:pt x="1313" y="67"/>
                  </a:lnTo>
                  <a:lnTo>
                    <a:pt x="1313" y="67"/>
                  </a:lnTo>
                  <a:lnTo>
                    <a:pt x="898" y="415"/>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7"/>
            <p:cNvSpPr/>
            <p:nvPr/>
          </p:nvSpPr>
          <p:spPr>
            <a:xfrm>
              <a:off x="4153875" y="4685625"/>
              <a:ext cx="45300" cy="45300"/>
            </a:xfrm>
            <a:custGeom>
              <a:avLst/>
              <a:gdLst/>
              <a:ahLst/>
              <a:cxnLst/>
              <a:rect l="l" t="t" r="r" b="b"/>
              <a:pathLst>
                <a:path w="1812" h="1812" extrusionOk="0">
                  <a:moveTo>
                    <a:pt x="566" y="1"/>
                  </a:moveTo>
                  <a:lnTo>
                    <a:pt x="566" y="566"/>
                  </a:lnTo>
                  <a:lnTo>
                    <a:pt x="1" y="632"/>
                  </a:lnTo>
                  <a:lnTo>
                    <a:pt x="416" y="981"/>
                  </a:lnTo>
                  <a:lnTo>
                    <a:pt x="84" y="1396"/>
                  </a:lnTo>
                  <a:lnTo>
                    <a:pt x="632" y="1247"/>
                  </a:lnTo>
                  <a:lnTo>
                    <a:pt x="765" y="1812"/>
                  </a:lnTo>
                  <a:lnTo>
                    <a:pt x="1047" y="1330"/>
                  </a:lnTo>
                  <a:lnTo>
                    <a:pt x="1529" y="1529"/>
                  </a:lnTo>
                  <a:lnTo>
                    <a:pt x="1529" y="1529"/>
                  </a:lnTo>
                  <a:lnTo>
                    <a:pt x="1330" y="1047"/>
                  </a:lnTo>
                  <a:lnTo>
                    <a:pt x="1812" y="765"/>
                  </a:lnTo>
                  <a:lnTo>
                    <a:pt x="1247" y="632"/>
                  </a:lnTo>
                  <a:lnTo>
                    <a:pt x="1396" y="150"/>
                  </a:lnTo>
                  <a:lnTo>
                    <a:pt x="1396" y="150"/>
                  </a:lnTo>
                  <a:lnTo>
                    <a:pt x="914" y="416"/>
                  </a:lnTo>
                  <a:lnTo>
                    <a:pt x="56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7"/>
            <p:cNvSpPr/>
            <p:nvPr/>
          </p:nvSpPr>
          <p:spPr>
            <a:xfrm>
              <a:off x="4212850" y="4808575"/>
              <a:ext cx="43225" cy="43225"/>
            </a:xfrm>
            <a:custGeom>
              <a:avLst/>
              <a:gdLst/>
              <a:ahLst/>
              <a:cxnLst/>
              <a:rect l="l" t="t" r="r" b="b"/>
              <a:pathLst>
                <a:path w="1729" h="1729" extrusionOk="0">
                  <a:moveTo>
                    <a:pt x="549" y="0"/>
                  </a:moveTo>
                  <a:lnTo>
                    <a:pt x="549" y="482"/>
                  </a:lnTo>
                  <a:lnTo>
                    <a:pt x="1" y="565"/>
                  </a:lnTo>
                  <a:lnTo>
                    <a:pt x="416" y="898"/>
                  </a:lnTo>
                  <a:lnTo>
                    <a:pt x="67" y="1313"/>
                  </a:lnTo>
                  <a:lnTo>
                    <a:pt x="632" y="1246"/>
                  </a:lnTo>
                  <a:lnTo>
                    <a:pt x="765" y="1728"/>
                  </a:lnTo>
                  <a:lnTo>
                    <a:pt x="964" y="1246"/>
                  </a:lnTo>
                  <a:lnTo>
                    <a:pt x="1463" y="1462"/>
                  </a:lnTo>
                  <a:lnTo>
                    <a:pt x="1247" y="981"/>
                  </a:lnTo>
                  <a:lnTo>
                    <a:pt x="1729" y="765"/>
                  </a:lnTo>
                  <a:lnTo>
                    <a:pt x="1247" y="632"/>
                  </a:lnTo>
                  <a:lnTo>
                    <a:pt x="1313" y="67"/>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7"/>
            <p:cNvSpPr/>
            <p:nvPr/>
          </p:nvSpPr>
          <p:spPr>
            <a:xfrm>
              <a:off x="4268100" y="4615025"/>
              <a:ext cx="45300" cy="44875"/>
            </a:xfrm>
            <a:custGeom>
              <a:avLst/>
              <a:gdLst/>
              <a:ahLst/>
              <a:cxnLst/>
              <a:rect l="l" t="t" r="r" b="b"/>
              <a:pathLst>
                <a:path w="1812" h="1795" extrusionOk="0">
                  <a:moveTo>
                    <a:pt x="565" y="0"/>
                  </a:moveTo>
                  <a:lnTo>
                    <a:pt x="565" y="549"/>
                  </a:lnTo>
                  <a:lnTo>
                    <a:pt x="1" y="549"/>
                  </a:lnTo>
                  <a:lnTo>
                    <a:pt x="416" y="964"/>
                  </a:lnTo>
                  <a:lnTo>
                    <a:pt x="150" y="1379"/>
                  </a:lnTo>
                  <a:lnTo>
                    <a:pt x="632" y="1246"/>
                  </a:lnTo>
                  <a:lnTo>
                    <a:pt x="765" y="1795"/>
                  </a:lnTo>
                  <a:lnTo>
                    <a:pt x="1047" y="1313"/>
                  </a:lnTo>
                  <a:lnTo>
                    <a:pt x="1529" y="1512"/>
                  </a:lnTo>
                  <a:lnTo>
                    <a:pt x="1529" y="1512"/>
                  </a:lnTo>
                  <a:lnTo>
                    <a:pt x="1330" y="1030"/>
                  </a:lnTo>
                  <a:lnTo>
                    <a:pt x="1811" y="748"/>
                  </a:lnTo>
                  <a:lnTo>
                    <a:pt x="1247" y="615"/>
                  </a:lnTo>
                  <a:lnTo>
                    <a:pt x="1396" y="133"/>
                  </a:lnTo>
                  <a:lnTo>
                    <a:pt x="1396" y="133"/>
                  </a:lnTo>
                  <a:lnTo>
                    <a:pt x="914" y="416"/>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7"/>
            <p:cNvSpPr/>
            <p:nvPr/>
          </p:nvSpPr>
          <p:spPr>
            <a:xfrm>
              <a:off x="4353250" y="4699750"/>
              <a:ext cx="44875" cy="44875"/>
            </a:xfrm>
            <a:custGeom>
              <a:avLst/>
              <a:gdLst/>
              <a:ahLst/>
              <a:cxnLst/>
              <a:rect l="l" t="t" r="r" b="b"/>
              <a:pathLst>
                <a:path w="1795" h="1795" extrusionOk="0">
                  <a:moveTo>
                    <a:pt x="549" y="1"/>
                  </a:moveTo>
                  <a:lnTo>
                    <a:pt x="549" y="549"/>
                  </a:lnTo>
                  <a:lnTo>
                    <a:pt x="0" y="549"/>
                  </a:lnTo>
                  <a:lnTo>
                    <a:pt x="416" y="964"/>
                  </a:lnTo>
                  <a:lnTo>
                    <a:pt x="133" y="1380"/>
                  </a:lnTo>
                  <a:lnTo>
                    <a:pt x="615" y="1247"/>
                  </a:lnTo>
                  <a:lnTo>
                    <a:pt x="748" y="1795"/>
                  </a:lnTo>
                  <a:lnTo>
                    <a:pt x="1030" y="1313"/>
                  </a:lnTo>
                  <a:lnTo>
                    <a:pt x="1512" y="1512"/>
                  </a:lnTo>
                  <a:lnTo>
                    <a:pt x="1512" y="1512"/>
                  </a:lnTo>
                  <a:lnTo>
                    <a:pt x="1313" y="1031"/>
                  </a:lnTo>
                  <a:lnTo>
                    <a:pt x="1795" y="765"/>
                  </a:lnTo>
                  <a:lnTo>
                    <a:pt x="1246" y="615"/>
                  </a:lnTo>
                  <a:lnTo>
                    <a:pt x="1379" y="133"/>
                  </a:lnTo>
                  <a:lnTo>
                    <a:pt x="898"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7"/>
            <p:cNvSpPr/>
            <p:nvPr/>
          </p:nvSpPr>
          <p:spPr>
            <a:xfrm>
              <a:off x="4024300" y="5009600"/>
              <a:ext cx="43225" cy="43225"/>
            </a:xfrm>
            <a:custGeom>
              <a:avLst/>
              <a:gdLst/>
              <a:ahLst/>
              <a:cxnLst/>
              <a:rect l="l" t="t" r="r" b="b"/>
              <a:pathLst>
                <a:path w="1729" h="1729" extrusionOk="0">
                  <a:moveTo>
                    <a:pt x="548" y="0"/>
                  </a:moveTo>
                  <a:lnTo>
                    <a:pt x="482" y="482"/>
                  </a:lnTo>
                  <a:lnTo>
                    <a:pt x="0" y="549"/>
                  </a:lnTo>
                  <a:lnTo>
                    <a:pt x="416" y="898"/>
                  </a:lnTo>
                  <a:lnTo>
                    <a:pt x="67" y="1313"/>
                  </a:lnTo>
                  <a:lnTo>
                    <a:pt x="67" y="1313"/>
                  </a:lnTo>
                  <a:lnTo>
                    <a:pt x="615" y="1163"/>
                  </a:lnTo>
                  <a:lnTo>
                    <a:pt x="764" y="1728"/>
                  </a:lnTo>
                  <a:lnTo>
                    <a:pt x="964" y="1247"/>
                  </a:lnTo>
                  <a:lnTo>
                    <a:pt x="1446" y="1446"/>
                  </a:lnTo>
                  <a:lnTo>
                    <a:pt x="1246" y="964"/>
                  </a:lnTo>
                  <a:lnTo>
                    <a:pt x="1728" y="748"/>
                  </a:lnTo>
                  <a:lnTo>
                    <a:pt x="1728" y="682"/>
                  </a:lnTo>
                  <a:lnTo>
                    <a:pt x="1246" y="549"/>
                  </a:lnTo>
                  <a:lnTo>
                    <a:pt x="1313" y="67"/>
                  </a:lnTo>
                  <a:lnTo>
                    <a:pt x="897" y="333"/>
                  </a:lnTo>
                  <a:lnTo>
                    <a:pt x="54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7"/>
            <p:cNvSpPr/>
            <p:nvPr/>
          </p:nvSpPr>
          <p:spPr>
            <a:xfrm>
              <a:off x="4295925" y="5023300"/>
              <a:ext cx="44875" cy="44900"/>
            </a:xfrm>
            <a:custGeom>
              <a:avLst/>
              <a:gdLst/>
              <a:ahLst/>
              <a:cxnLst/>
              <a:rect l="l" t="t" r="r" b="b"/>
              <a:pathLst>
                <a:path w="1795" h="1796" extrusionOk="0">
                  <a:moveTo>
                    <a:pt x="632" y="1"/>
                  </a:moveTo>
                  <a:lnTo>
                    <a:pt x="549" y="549"/>
                  </a:lnTo>
                  <a:lnTo>
                    <a:pt x="1" y="615"/>
                  </a:lnTo>
                  <a:lnTo>
                    <a:pt x="416" y="964"/>
                  </a:lnTo>
                  <a:lnTo>
                    <a:pt x="134" y="1380"/>
                  </a:lnTo>
                  <a:lnTo>
                    <a:pt x="134" y="1380"/>
                  </a:lnTo>
                  <a:lnTo>
                    <a:pt x="632" y="1247"/>
                  </a:lnTo>
                  <a:lnTo>
                    <a:pt x="765" y="1795"/>
                  </a:lnTo>
                  <a:lnTo>
                    <a:pt x="1047" y="1313"/>
                  </a:lnTo>
                  <a:lnTo>
                    <a:pt x="1529" y="1529"/>
                  </a:lnTo>
                  <a:lnTo>
                    <a:pt x="1313" y="1031"/>
                  </a:lnTo>
                  <a:lnTo>
                    <a:pt x="1795" y="765"/>
                  </a:lnTo>
                  <a:lnTo>
                    <a:pt x="1247" y="615"/>
                  </a:lnTo>
                  <a:lnTo>
                    <a:pt x="1380" y="134"/>
                  </a:lnTo>
                  <a:lnTo>
                    <a:pt x="964" y="416"/>
                  </a:lnTo>
                  <a:lnTo>
                    <a:pt x="63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7"/>
            <p:cNvSpPr/>
            <p:nvPr/>
          </p:nvSpPr>
          <p:spPr>
            <a:xfrm>
              <a:off x="3885975" y="4938575"/>
              <a:ext cx="64000" cy="112575"/>
            </a:xfrm>
            <a:custGeom>
              <a:avLst/>
              <a:gdLst/>
              <a:ahLst/>
              <a:cxnLst/>
              <a:rect l="l" t="t" r="r" b="b"/>
              <a:pathLst>
                <a:path w="2560" h="4503" fill="none" extrusionOk="0">
                  <a:moveTo>
                    <a:pt x="2559" y="1"/>
                  </a:moveTo>
                  <a:lnTo>
                    <a:pt x="1" y="450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7"/>
            <p:cNvSpPr/>
            <p:nvPr/>
          </p:nvSpPr>
          <p:spPr>
            <a:xfrm>
              <a:off x="3911725" y="5038675"/>
              <a:ext cx="107200" cy="29525"/>
            </a:xfrm>
            <a:custGeom>
              <a:avLst/>
              <a:gdLst/>
              <a:ahLst/>
              <a:cxnLst/>
              <a:rect l="l" t="t" r="r" b="b"/>
              <a:pathLst>
                <a:path w="4288" h="1181" fill="none" extrusionOk="0">
                  <a:moveTo>
                    <a:pt x="1" y="1180"/>
                  </a:moveTo>
                  <a:lnTo>
                    <a:pt x="4287"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7"/>
            <p:cNvSpPr/>
            <p:nvPr/>
          </p:nvSpPr>
          <p:spPr>
            <a:xfrm>
              <a:off x="4131450" y="4834750"/>
              <a:ext cx="76450" cy="22450"/>
            </a:xfrm>
            <a:custGeom>
              <a:avLst/>
              <a:gdLst/>
              <a:ahLst/>
              <a:cxnLst/>
              <a:rect l="l" t="t" r="r" b="b"/>
              <a:pathLst>
                <a:path w="3058" h="898" fill="none" extrusionOk="0">
                  <a:moveTo>
                    <a:pt x="1" y="897"/>
                  </a:moveTo>
                  <a:cubicBezTo>
                    <a:pt x="1047" y="615"/>
                    <a:pt x="2077" y="266"/>
                    <a:pt x="3058"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7"/>
            <p:cNvSpPr/>
            <p:nvPr/>
          </p:nvSpPr>
          <p:spPr>
            <a:xfrm>
              <a:off x="3989825" y="4879600"/>
              <a:ext cx="70625" cy="22450"/>
            </a:xfrm>
            <a:custGeom>
              <a:avLst/>
              <a:gdLst/>
              <a:ahLst/>
              <a:cxnLst/>
              <a:rect l="l" t="t" r="r" b="b"/>
              <a:pathLst>
                <a:path w="2825" h="898" fill="none" extrusionOk="0">
                  <a:moveTo>
                    <a:pt x="0" y="897"/>
                  </a:moveTo>
                  <a:cubicBezTo>
                    <a:pt x="897" y="632"/>
                    <a:pt x="1861" y="283"/>
                    <a:pt x="2825"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7"/>
            <p:cNvSpPr/>
            <p:nvPr/>
          </p:nvSpPr>
          <p:spPr>
            <a:xfrm>
              <a:off x="4185025" y="4730900"/>
              <a:ext cx="36575" cy="71050"/>
            </a:xfrm>
            <a:custGeom>
              <a:avLst/>
              <a:gdLst/>
              <a:ahLst/>
              <a:cxnLst/>
              <a:rect l="l" t="t" r="r" b="b"/>
              <a:pathLst>
                <a:path w="1463" h="2842" fill="none" extrusionOk="0">
                  <a:moveTo>
                    <a:pt x="1" y="1"/>
                  </a:moveTo>
                  <a:lnTo>
                    <a:pt x="1463" y="2842"/>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7"/>
            <p:cNvSpPr/>
            <p:nvPr/>
          </p:nvSpPr>
          <p:spPr>
            <a:xfrm>
              <a:off x="4192100" y="4637450"/>
              <a:ext cx="76025" cy="58600"/>
            </a:xfrm>
            <a:custGeom>
              <a:avLst/>
              <a:gdLst/>
              <a:ahLst/>
              <a:cxnLst/>
              <a:rect l="l" t="t" r="r" b="b"/>
              <a:pathLst>
                <a:path w="3041" h="2344" fill="none" extrusionOk="0">
                  <a:moveTo>
                    <a:pt x="0" y="2343"/>
                  </a:moveTo>
                  <a:lnTo>
                    <a:pt x="3041"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7"/>
            <p:cNvSpPr/>
            <p:nvPr/>
          </p:nvSpPr>
          <p:spPr>
            <a:xfrm>
              <a:off x="4313375" y="4647825"/>
              <a:ext cx="44875" cy="58600"/>
            </a:xfrm>
            <a:custGeom>
              <a:avLst/>
              <a:gdLst/>
              <a:ahLst/>
              <a:cxnLst/>
              <a:rect l="l" t="t" r="r" b="b"/>
              <a:pathLst>
                <a:path w="1795" h="2344" fill="none" extrusionOk="0">
                  <a:moveTo>
                    <a:pt x="0" y="1"/>
                  </a:moveTo>
                  <a:lnTo>
                    <a:pt x="1795" y="234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7"/>
            <p:cNvSpPr/>
            <p:nvPr/>
          </p:nvSpPr>
          <p:spPr>
            <a:xfrm>
              <a:off x="4254400" y="4836400"/>
              <a:ext cx="57325" cy="34500"/>
            </a:xfrm>
            <a:custGeom>
              <a:avLst/>
              <a:gdLst/>
              <a:ahLst/>
              <a:cxnLst/>
              <a:rect l="l" t="t" r="r" b="b"/>
              <a:pathLst>
                <a:path w="2293" h="1380" fill="none" extrusionOk="0">
                  <a:moveTo>
                    <a:pt x="0" y="1"/>
                  </a:moveTo>
                  <a:lnTo>
                    <a:pt x="2293" y="137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7"/>
            <p:cNvSpPr/>
            <p:nvPr/>
          </p:nvSpPr>
          <p:spPr>
            <a:xfrm>
              <a:off x="4322100" y="4936925"/>
              <a:ext cx="8325" cy="88075"/>
            </a:xfrm>
            <a:custGeom>
              <a:avLst/>
              <a:gdLst/>
              <a:ahLst/>
              <a:cxnLst/>
              <a:rect l="l" t="t" r="r" b="b"/>
              <a:pathLst>
                <a:path w="333" h="3523" fill="none" extrusionOk="0">
                  <a:moveTo>
                    <a:pt x="333" y="0"/>
                  </a:moveTo>
                  <a:lnTo>
                    <a:pt x="0" y="3522"/>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7"/>
            <p:cNvSpPr/>
            <p:nvPr/>
          </p:nvSpPr>
          <p:spPr>
            <a:xfrm>
              <a:off x="4131450" y="5038675"/>
              <a:ext cx="164500" cy="7075"/>
            </a:xfrm>
            <a:custGeom>
              <a:avLst/>
              <a:gdLst/>
              <a:ahLst/>
              <a:cxnLst/>
              <a:rect l="l" t="t" r="r" b="b"/>
              <a:pathLst>
                <a:path w="6580" h="283" fill="none" extrusionOk="0">
                  <a:moveTo>
                    <a:pt x="6580" y="283"/>
                  </a:moveTo>
                  <a:cubicBezTo>
                    <a:pt x="4370" y="216"/>
                    <a:pt x="2227" y="150"/>
                    <a:pt x="1"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27"/>
            <p:cNvSpPr/>
            <p:nvPr/>
          </p:nvSpPr>
          <p:spPr>
            <a:xfrm>
              <a:off x="3255900" y="4286075"/>
              <a:ext cx="13725" cy="12050"/>
            </a:xfrm>
            <a:custGeom>
              <a:avLst/>
              <a:gdLst/>
              <a:ahLst/>
              <a:cxnLst/>
              <a:rect l="l" t="t" r="r" b="b"/>
              <a:pathLst>
                <a:path w="549" h="482" extrusionOk="0">
                  <a:moveTo>
                    <a:pt x="283" y="0"/>
                  </a:moveTo>
                  <a:cubicBezTo>
                    <a:pt x="1" y="0"/>
                    <a:pt x="1" y="482"/>
                    <a:pt x="283" y="482"/>
                  </a:cubicBezTo>
                  <a:cubicBezTo>
                    <a:pt x="549" y="482"/>
                    <a:pt x="549" y="0"/>
                    <a:pt x="28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27"/>
            <p:cNvSpPr/>
            <p:nvPr/>
          </p:nvSpPr>
          <p:spPr>
            <a:xfrm>
              <a:off x="3110525" y="4342975"/>
              <a:ext cx="24125" cy="22875"/>
            </a:xfrm>
            <a:custGeom>
              <a:avLst/>
              <a:gdLst/>
              <a:ahLst/>
              <a:cxnLst/>
              <a:rect l="l" t="t" r="r" b="b"/>
              <a:pathLst>
                <a:path w="965" h="915" extrusionOk="0">
                  <a:moveTo>
                    <a:pt x="483" y="0"/>
                  </a:moveTo>
                  <a:cubicBezTo>
                    <a:pt x="200" y="0"/>
                    <a:pt x="1" y="216"/>
                    <a:pt x="1" y="416"/>
                  </a:cubicBezTo>
                  <a:cubicBezTo>
                    <a:pt x="1" y="698"/>
                    <a:pt x="200" y="914"/>
                    <a:pt x="483" y="914"/>
                  </a:cubicBezTo>
                  <a:cubicBezTo>
                    <a:pt x="699" y="914"/>
                    <a:pt x="964" y="698"/>
                    <a:pt x="964" y="416"/>
                  </a:cubicBezTo>
                  <a:cubicBezTo>
                    <a:pt x="964" y="216"/>
                    <a:pt x="765" y="0"/>
                    <a:pt x="48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7"/>
            <p:cNvSpPr/>
            <p:nvPr/>
          </p:nvSpPr>
          <p:spPr>
            <a:xfrm>
              <a:off x="3223100" y="4241200"/>
              <a:ext cx="27425" cy="27450"/>
            </a:xfrm>
            <a:custGeom>
              <a:avLst/>
              <a:gdLst/>
              <a:ahLst/>
              <a:cxnLst/>
              <a:rect l="l" t="t" r="r" b="b"/>
              <a:pathLst>
                <a:path w="1097" h="1098" extrusionOk="0">
                  <a:moveTo>
                    <a:pt x="548" y="1"/>
                  </a:moveTo>
                  <a:cubicBezTo>
                    <a:pt x="200" y="1"/>
                    <a:pt x="0" y="267"/>
                    <a:pt x="0" y="549"/>
                  </a:cubicBezTo>
                  <a:cubicBezTo>
                    <a:pt x="0" y="832"/>
                    <a:pt x="200" y="1097"/>
                    <a:pt x="548" y="1097"/>
                  </a:cubicBezTo>
                  <a:cubicBezTo>
                    <a:pt x="831" y="1097"/>
                    <a:pt x="1097" y="832"/>
                    <a:pt x="1030" y="549"/>
                  </a:cubicBezTo>
                  <a:cubicBezTo>
                    <a:pt x="1030" y="267"/>
                    <a:pt x="831" y="1"/>
                    <a:pt x="54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4" name="Google Shape;3094;p27"/>
          <p:cNvGrpSpPr/>
          <p:nvPr/>
        </p:nvGrpSpPr>
        <p:grpSpPr>
          <a:xfrm rot="-10169505" flipH="1">
            <a:off x="4338055" y="4785604"/>
            <a:ext cx="832329" cy="161801"/>
            <a:chOff x="5109175" y="4234150"/>
            <a:chExt cx="410375" cy="79775"/>
          </a:xfrm>
        </p:grpSpPr>
        <p:sp>
          <p:nvSpPr>
            <p:cNvPr id="3095" name="Google Shape;3095;p27"/>
            <p:cNvSpPr/>
            <p:nvPr/>
          </p:nvSpPr>
          <p:spPr>
            <a:xfrm>
              <a:off x="5453900" y="4265300"/>
              <a:ext cx="44900" cy="43225"/>
            </a:xfrm>
            <a:custGeom>
              <a:avLst/>
              <a:gdLst/>
              <a:ahLst/>
              <a:cxnLst/>
              <a:rect l="l" t="t" r="r" b="b"/>
              <a:pathLst>
                <a:path w="1796" h="1729" extrusionOk="0">
                  <a:moveTo>
                    <a:pt x="549" y="1"/>
                  </a:moveTo>
                  <a:lnTo>
                    <a:pt x="549" y="482"/>
                  </a:lnTo>
                  <a:lnTo>
                    <a:pt x="1" y="549"/>
                  </a:lnTo>
                  <a:lnTo>
                    <a:pt x="416" y="898"/>
                  </a:lnTo>
                  <a:lnTo>
                    <a:pt x="134" y="1313"/>
                  </a:lnTo>
                  <a:lnTo>
                    <a:pt x="134" y="1313"/>
                  </a:lnTo>
                  <a:lnTo>
                    <a:pt x="616" y="1247"/>
                  </a:lnTo>
                  <a:lnTo>
                    <a:pt x="749" y="1728"/>
                  </a:lnTo>
                  <a:lnTo>
                    <a:pt x="1031" y="1247"/>
                  </a:lnTo>
                  <a:lnTo>
                    <a:pt x="1513" y="1446"/>
                  </a:lnTo>
                  <a:lnTo>
                    <a:pt x="1513" y="1446"/>
                  </a:lnTo>
                  <a:lnTo>
                    <a:pt x="1313" y="964"/>
                  </a:lnTo>
                  <a:lnTo>
                    <a:pt x="1795" y="765"/>
                  </a:lnTo>
                  <a:lnTo>
                    <a:pt x="1247" y="615"/>
                  </a:lnTo>
                  <a:lnTo>
                    <a:pt x="1380" y="67"/>
                  </a:lnTo>
                  <a:lnTo>
                    <a:pt x="965"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7"/>
            <p:cNvSpPr/>
            <p:nvPr/>
          </p:nvSpPr>
          <p:spPr>
            <a:xfrm>
              <a:off x="5339700" y="4234150"/>
              <a:ext cx="44875" cy="44875"/>
            </a:xfrm>
            <a:custGeom>
              <a:avLst/>
              <a:gdLst/>
              <a:ahLst/>
              <a:cxnLst/>
              <a:rect l="l" t="t" r="r" b="b"/>
              <a:pathLst>
                <a:path w="1795" h="1795" extrusionOk="0">
                  <a:moveTo>
                    <a:pt x="548" y="0"/>
                  </a:moveTo>
                  <a:lnTo>
                    <a:pt x="548" y="549"/>
                  </a:lnTo>
                  <a:lnTo>
                    <a:pt x="0" y="549"/>
                  </a:lnTo>
                  <a:lnTo>
                    <a:pt x="415" y="898"/>
                  </a:lnTo>
                  <a:lnTo>
                    <a:pt x="133" y="1379"/>
                  </a:lnTo>
                  <a:lnTo>
                    <a:pt x="615" y="1247"/>
                  </a:lnTo>
                  <a:lnTo>
                    <a:pt x="748" y="1795"/>
                  </a:lnTo>
                  <a:lnTo>
                    <a:pt x="1030" y="1313"/>
                  </a:lnTo>
                  <a:lnTo>
                    <a:pt x="1512" y="1529"/>
                  </a:lnTo>
                  <a:lnTo>
                    <a:pt x="1313" y="1031"/>
                  </a:lnTo>
                  <a:lnTo>
                    <a:pt x="1794" y="765"/>
                  </a:lnTo>
                  <a:lnTo>
                    <a:pt x="1246" y="615"/>
                  </a:lnTo>
                  <a:lnTo>
                    <a:pt x="1379" y="133"/>
                  </a:lnTo>
                  <a:lnTo>
                    <a:pt x="1379" y="133"/>
                  </a:lnTo>
                  <a:lnTo>
                    <a:pt x="897" y="416"/>
                  </a:lnTo>
                  <a:lnTo>
                    <a:pt x="54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7"/>
            <p:cNvSpPr/>
            <p:nvPr/>
          </p:nvSpPr>
          <p:spPr>
            <a:xfrm>
              <a:off x="5382875" y="4263650"/>
              <a:ext cx="67325" cy="17050"/>
            </a:xfrm>
            <a:custGeom>
              <a:avLst/>
              <a:gdLst/>
              <a:ahLst/>
              <a:cxnLst/>
              <a:rect l="l" t="t" r="r" b="b"/>
              <a:pathLst>
                <a:path w="2693" h="682" fill="none" extrusionOk="0">
                  <a:moveTo>
                    <a:pt x="1" y="0"/>
                  </a:moveTo>
                  <a:lnTo>
                    <a:pt x="2692" y="68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7"/>
            <p:cNvSpPr/>
            <p:nvPr/>
          </p:nvSpPr>
          <p:spPr>
            <a:xfrm>
              <a:off x="5497100" y="4246200"/>
              <a:ext cx="22450" cy="26175"/>
            </a:xfrm>
            <a:custGeom>
              <a:avLst/>
              <a:gdLst/>
              <a:ahLst/>
              <a:cxnLst/>
              <a:rect l="l" t="t" r="r" b="b"/>
              <a:pathLst>
                <a:path w="898" h="1047" fill="none" extrusionOk="0">
                  <a:moveTo>
                    <a:pt x="1" y="1047"/>
                  </a:moveTo>
                  <a:cubicBezTo>
                    <a:pt x="267" y="698"/>
                    <a:pt x="615" y="349"/>
                    <a:pt x="898"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7"/>
            <p:cNvSpPr/>
            <p:nvPr/>
          </p:nvSpPr>
          <p:spPr>
            <a:xfrm>
              <a:off x="5211350" y="4303500"/>
              <a:ext cx="10400" cy="8350"/>
            </a:xfrm>
            <a:custGeom>
              <a:avLst/>
              <a:gdLst/>
              <a:ahLst/>
              <a:cxnLst/>
              <a:rect l="l" t="t" r="r" b="b"/>
              <a:pathLst>
                <a:path w="416" h="334" extrusionOk="0">
                  <a:moveTo>
                    <a:pt x="216" y="1"/>
                  </a:moveTo>
                  <a:cubicBezTo>
                    <a:pt x="0" y="1"/>
                    <a:pt x="0" y="333"/>
                    <a:pt x="216" y="333"/>
                  </a:cubicBezTo>
                  <a:cubicBezTo>
                    <a:pt x="416" y="333"/>
                    <a:pt x="416" y="1"/>
                    <a:pt x="216"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7"/>
            <p:cNvSpPr/>
            <p:nvPr/>
          </p:nvSpPr>
          <p:spPr>
            <a:xfrm>
              <a:off x="5109175" y="4279000"/>
              <a:ext cx="34925" cy="34925"/>
            </a:xfrm>
            <a:custGeom>
              <a:avLst/>
              <a:gdLst/>
              <a:ahLst/>
              <a:cxnLst/>
              <a:rect l="l" t="t" r="r" b="b"/>
              <a:pathLst>
                <a:path w="1397" h="1397" extrusionOk="0">
                  <a:moveTo>
                    <a:pt x="698" y="1"/>
                  </a:moveTo>
                  <a:cubicBezTo>
                    <a:pt x="349" y="1"/>
                    <a:pt x="0" y="283"/>
                    <a:pt x="0" y="699"/>
                  </a:cubicBezTo>
                  <a:cubicBezTo>
                    <a:pt x="0" y="1047"/>
                    <a:pt x="283" y="1396"/>
                    <a:pt x="698" y="1396"/>
                  </a:cubicBezTo>
                  <a:cubicBezTo>
                    <a:pt x="1047" y="1396"/>
                    <a:pt x="1396" y="1047"/>
                    <a:pt x="1396" y="699"/>
                  </a:cubicBezTo>
                  <a:cubicBezTo>
                    <a:pt x="1396" y="283"/>
                    <a:pt x="1114" y="1"/>
                    <a:pt x="69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1" name="Google Shape;3101;p27"/>
          <p:cNvGrpSpPr/>
          <p:nvPr/>
        </p:nvGrpSpPr>
        <p:grpSpPr>
          <a:xfrm rot="-569075" flipH="1">
            <a:off x="261411" y="2608688"/>
            <a:ext cx="1693470" cy="2204563"/>
            <a:chOff x="1904375" y="4130325"/>
            <a:chExt cx="930800" cy="1211575"/>
          </a:xfrm>
        </p:grpSpPr>
        <p:sp>
          <p:nvSpPr>
            <p:cNvPr id="3102" name="Google Shape;3102;p27"/>
            <p:cNvSpPr/>
            <p:nvPr/>
          </p:nvSpPr>
          <p:spPr>
            <a:xfrm>
              <a:off x="2591350" y="4703075"/>
              <a:ext cx="84750" cy="84750"/>
            </a:xfrm>
            <a:custGeom>
              <a:avLst/>
              <a:gdLst/>
              <a:ahLst/>
              <a:cxnLst/>
              <a:rect l="l" t="t" r="r" b="b"/>
              <a:pathLst>
                <a:path w="3390" h="3390" extrusionOk="0">
                  <a:moveTo>
                    <a:pt x="1380" y="0"/>
                  </a:moveTo>
                  <a:lnTo>
                    <a:pt x="1180" y="964"/>
                  </a:lnTo>
                  <a:lnTo>
                    <a:pt x="134" y="831"/>
                  </a:lnTo>
                  <a:lnTo>
                    <a:pt x="765" y="1662"/>
                  </a:lnTo>
                  <a:lnTo>
                    <a:pt x="1" y="2360"/>
                  </a:lnTo>
                  <a:lnTo>
                    <a:pt x="1031" y="2360"/>
                  </a:lnTo>
                  <a:lnTo>
                    <a:pt x="1180" y="3390"/>
                  </a:lnTo>
                  <a:lnTo>
                    <a:pt x="1795" y="2625"/>
                  </a:lnTo>
                  <a:lnTo>
                    <a:pt x="2692" y="3190"/>
                  </a:lnTo>
                  <a:lnTo>
                    <a:pt x="2426" y="2144"/>
                  </a:lnTo>
                  <a:lnTo>
                    <a:pt x="3390" y="1878"/>
                  </a:lnTo>
                  <a:lnTo>
                    <a:pt x="2493" y="1379"/>
                  </a:lnTo>
                  <a:lnTo>
                    <a:pt x="2842" y="416"/>
                  </a:lnTo>
                  <a:lnTo>
                    <a:pt x="1944" y="898"/>
                  </a:lnTo>
                  <a:lnTo>
                    <a:pt x="1380"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7"/>
            <p:cNvSpPr/>
            <p:nvPr/>
          </p:nvSpPr>
          <p:spPr>
            <a:xfrm>
              <a:off x="2684800" y="5191100"/>
              <a:ext cx="84750" cy="86425"/>
            </a:xfrm>
            <a:custGeom>
              <a:avLst/>
              <a:gdLst/>
              <a:ahLst/>
              <a:cxnLst/>
              <a:rect l="l" t="t" r="r" b="b"/>
              <a:pathLst>
                <a:path w="3390" h="3457" extrusionOk="0">
                  <a:moveTo>
                    <a:pt x="1380" y="1"/>
                  </a:moveTo>
                  <a:lnTo>
                    <a:pt x="1180" y="1047"/>
                  </a:lnTo>
                  <a:lnTo>
                    <a:pt x="134" y="898"/>
                  </a:lnTo>
                  <a:lnTo>
                    <a:pt x="134" y="898"/>
                  </a:lnTo>
                  <a:lnTo>
                    <a:pt x="765" y="1662"/>
                  </a:lnTo>
                  <a:lnTo>
                    <a:pt x="1" y="2426"/>
                  </a:lnTo>
                  <a:lnTo>
                    <a:pt x="1031" y="2426"/>
                  </a:lnTo>
                  <a:lnTo>
                    <a:pt x="1180" y="3456"/>
                  </a:lnTo>
                  <a:lnTo>
                    <a:pt x="1795" y="2626"/>
                  </a:lnTo>
                  <a:lnTo>
                    <a:pt x="2626" y="3191"/>
                  </a:lnTo>
                  <a:lnTo>
                    <a:pt x="2626" y="3191"/>
                  </a:lnTo>
                  <a:lnTo>
                    <a:pt x="2426" y="2210"/>
                  </a:lnTo>
                  <a:lnTo>
                    <a:pt x="3390" y="1878"/>
                  </a:lnTo>
                  <a:lnTo>
                    <a:pt x="2493" y="1380"/>
                  </a:lnTo>
                  <a:lnTo>
                    <a:pt x="2842" y="416"/>
                  </a:lnTo>
                  <a:lnTo>
                    <a:pt x="2842" y="416"/>
                  </a:lnTo>
                  <a:lnTo>
                    <a:pt x="1945" y="898"/>
                  </a:lnTo>
                  <a:lnTo>
                    <a:pt x="1380"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7"/>
            <p:cNvSpPr/>
            <p:nvPr/>
          </p:nvSpPr>
          <p:spPr>
            <a:xfrm>
              <a:off x="2428525" y="4772425"/>
              <a:ext cx="43225" cy="44900"/>
            </a:xfrm>
            <a:custGeom>
              <a:avLst/>
              <a:gdLst/>
              <a:ahLst/>
              <a:cxnLst/>
              <a:rect l="l" t="t" r="r" b="b"/>
              <a:pathLst>
                <a:path w="1729" h="1796" extrusionOk="0">
                  <a:moveTo>
                    <a:pt x="483" y="1"/>
                  </a:moveTo>
                  <a:lnTo>
                    <a:pt x="483" y="549"/>
                  </a:lnTo>
                  <a:lnTo>
                    <a:pt x="1" y="616"/>
                  </a:lnTo>
                  <a:lnTo>
                    <a:pt x="416" y="965"/>
                  </a:lnTo>
                  <a:lnTo>
                    <a:pt x="67" y="1380"/>
                  </a:lnTo>
                  <a:lnTo>
                    <a:pt x="632" y="1247"/>
                  </a:lnTo>
                  <a:lnTo>
                    <a:pt x="765" y="1795"/>
                  </a:lnTo>
                  <a:lnTo>
                    <a:pt x="1048" y="1313"/>
                  </a:lnTo>
                  <a:lnTo>
                    <a:pt x="1529" y="1513"/>
                  </a:lnTo>
                  <a:lnTo>
                    <a:pt x="1313" y="1031"/>
                  </a:lnTo>
                  <a:lnTo>
                    <a:pt x="1729" y="765"/>
                  </a:lnTo>
                  <a:lnTo>
                    <a:pt x="1247" y="616"/>
                  </a:lnTo>
                  <a:lnTo>
                    <a:pt x="1313" y="67"/>
                  </a:lnTo>
                  <a:lnTo>
                    <a:pt x="898" y="416"/>
                  </a:lnTo>
                  <a:lnTo>
                    <a:pt x="48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7"/>
            <p:cNvSpPr/>
            <p:nvPr/>
          </p:nvSpPr>
          <p:spPr>
            <a:xfrm>
              <a:off x="2790300" y="5040750"/>
              <a:ext cx="44875" cy="43225"/>
            </a:xfrm>
            <a:custGeom>
              <a:avLst/>
              <a:gdLst/>
              <a:ahLst/>
              <a:cxnLst/>
              <a:rect l="l" t="t" r="r" b="b"/>
              <a:pathLst>
                <a:path w="1795" h="1729" extrusionOk="0">
                  <a:moveTo>
                    <a:pt x="549" y="1"/>
                  </a:moveTo>
                  <a:lnTo>
                    <a:pt x="549" y="482"/>
                  </a:lnTo>
                  <a:lnTo>
                    <a:pt x="1" y="549"/>
                  </a:lnTo>
                  <a:lnTo>
                    <a:pt x="416" y="898"/>
                  </a:lnTo>
                  <a:lnTo>
                    <a:pt x="134" y="1313"/>
                  </a:lnTo>
                  <a:lnTo>
                    <a:pt x="134" y="1313"/>
                  </a:lnTo>
                  <a:lnTo>
                    <a:pt x="698" y="1247"/>
                  </a:lnTo>
                  <a:lnTo>
                    <a:pt x="831" y="1728"/>
                  </a:lnTo>
                  <a:lnTo>
                    <a:pt x="1047" y="1247"/>
                  </a:lnTo>
                  <a:lnTo>
                    <a:pt x="1596" y="1446"/>
                  </a:lnTo>
                  <a:lnTo>
                    <a:pt x="1313" y="964"/>
                  </a:lnTo>
                  <a:lnTo>
                    <a:pt x="1795" y="682"/>
                  </a:lnTo>
                  <a:lnTo>
                    <a:pt x="1247" y="549"/>
                  </a:lnTo>
                  <a:lnTo>
                    <a:pt x="1313" y="1"/>
                  </a:lnTo>
                  <a:lnTo>
                    <a:pt x="898" y="333"/>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7"/>
            <p:cNvSpPr/>
            <p:nvPr/>
          </p:nvSpPr>
          <p:spPr>
            <a:xfrm>
              <a:off x="2700175" y="4905775"/>
              <a:ext cx="45300" cy="43200"/>
            </a:xfrm>
            <a:custGeom>
              <a:avLst/>
              <a:gdLst/>
              <a:ahLst/>
              <a:cxnLst/>
              <a:rect l="l" t="t" r="r" b="b"/>
              <a:pathLst>
                <a:path w="1812" h="1728" extrusionOk="0">
                  <a:moveTo>
                    <a:pt x="565" y="0"/>
                  </a:moveTo>
                  <a:lnTo>
                    <a:pt x="565" y="548"/>
                  </a:lnTo>
                  <a:lnTo>
                    <a:pt x="0" y="548"/>
                  </a:lnTo>
                  <a:lnTo>
                    <a:pt x="499" y="897"/>
                  </a:lnTo>
                  <a:lnTo>
                    <a:pt x="150" y="1379"/>
                  </a:lnTo>
                  <a:lnTo>
                    <a:pt x="698" y="1246"/>
                  </a:lnTo>
                  <a:lnTo>
                    <a:pt x="831" y="1728"/>
                  </a:lnTo>
                  <a:lnTo>
                    <a:pt x="1047" y="1246"/>
                  </a:lnTo>
                  <a:lnTo>
                    <a:pt x="1595" y="1445"/>
                  </a:lnTo>
                  <a:lnTo>
                    <a:pt x="1330" y="964"/>
                  </a:lnTo>
                  <a:lnTo>
                    <a:pt x="1811" y="681"/>
                  </a:lnTo>
                  <a:lnTo>
                    <a:pt x="1246" y="548"/>
                  </a:lnTo>
                  <a:lnTo>
                    <a:pt x="1396" y="66"/>
                  </a:lnTo>
                  <a:lnTo>
                    <a:pt x="914" y="415"/>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7"/>
            <p:cNvSpPr/>
            <p:nvPr/>
          </p:nvSpPr>
          <p:spPr>
            <a:xfrm>
              <a:off x="2639950" y="5298275"/>
              <a:ext cx="44875" cy="43625"/>
            </a:xfrm>
            <a:custGeom>
              <a:avLst/>
              <a:gdLst/>
              <a:ahLst/>
              <a:cxnLst/>
              <a:rect l="l" t="t" r="r" b="b"/>
              <a:pathLst>
                <a:path w="1795" h="1745" extrusionOk="0">
                  <a:moveTo>
                    <a:pt x="549" y="0"/>
                  </a:moveTo>
                  <a:lnTo>
                    <a:pt x="549" y="565"/>
                  </a:lnTo>
                  <a:lnTo>
                    <a:pt x="0" y="565"/>
                  </a:lnTo>
                  <a:lnTo>
                    <a:pt x="416" y="914"/>
                  </a:lnTo>
                  <a:lnTo>
                    <a:pt x="133" y="1396"/>
                  </a:lnTo>
                  <a:lnTo>
                    <a:pt x="615" y="1246"/>
                  </a:lnTo>
                  <a:lnTo>
                    <a:pt x="831" y="1745"/>
                  </a:lnTo>
                  <a:lnTo>
                    <a:pt x="1030" y="1246"/>
                  </a:lnTo>
                  <a:lnTo>
                    <a:pt x="1512" y="1462"/>
                  </a:lnTo>
                  <a:lnTo>
                    <a:pt x="1313" y="980"/>
                  </a:lnTo>
                  <a:lnTo>
                    <a:pt x="1795" y="698"/>
                  </a:lnTo>
                  <a:lnTo>
                    <a:pt x="1246" y="565"/>
                  </a:lnTo>
                  <a:lnTo>
                    <a:pt x="1313" y="83"/>
                  </a:lnTo>
                  <a:lnTo>
                    <a:pt x="1313" y="83"/>
                  </a:lnTo>
                  <a:lnTo>
                    <a:pt x="898" y="349"/>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7"/>
            <p:cNvSpPr/>
            <p:nvPr/>
          </p:nvSpPr>
          <p:spPr>
            <a:xfrm>
              <a:off x="2593025" y="5082275"/>
              <a:ext cx="43200" cy="44900"/>
            </a:xfrm>
            <a:custGeom>
              <a:avLst/>
              <a:gdLst/>
              <a:ahLst/>
              <a:cxnLst/>
              <a:rect l="l" t="t" r="r" b="b"/>
              <a:pathLst>
                <a:path w="1728" h="1796" extrusionOk="0">
                  <a:moveTo>
                    <a:pt x="482" y="1"/>
                  </a:moveTo>
                  <a:lnTo>
                    <a:pt x="482" y="549"/>
                  </a:lnTo>
                  <a:lnTo>
                    <a:pt x="0" y="616"/>
                  </a:lnTo>
                  <a:lnTo>
                    <a:pt x="415" y="964"/>
                  </a:lnTo>
                  <a:lnTo>
                    <a:pt x="67" y="1380"/>
                  </a:lnTo>
                  <a:lnTo>
                    <a:pt x="67" y="1380"/>
                  </a:lnTo>
                  <a:lnTo>
                    <a:pt x="631" y="1247"/>
                  </a:lnTo>
                  <a:lnTo>
                    <a:pt x="764" y="1795"/>
                  </a:lnTo>
                  <a:lnTo>
                    <a:pt x="1047" y="1313"/>
                  </a:lnTo>
                  <a:lnTo>
                    <a:pt x="1529" y="1446"/>
                  </a:lnTo>
                  <a:lnTo>
                    <a:pt x="1529" y="1446"/>
                  </a:lnTo>
                  <a:lnTo>
                    <a:pt x="1246" y="964"/>
                  </a:lnTo>
                  <a:lnTo>
                    <a:pt x="1728" y="749"/>
                  </a:lnTo>
                  <a:lnTo>
                    <a:pt x="1246" y="616"/>
                  </a:lnTo>
                  <a:lnTo>
                    <a:pt x="1313" y="67"/>
                  </a:lnTo>
                  <a:lnTo>
                    <a:pt x="897" y="416"/>
                  </a:lnTo>
                  <a:lnTo>
                    <a:pt x="48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7"/>
            <p:cNvSpPr/>
            <p:nvPr/>
          </p:nvSpPr>
          <p:spPr>
            <a:xfrm>
              <a:off x="2520325" y="5047400"/>
              <a:ext cx="43225" cy="43225"/>
            </a:xfrm>
            <a:custGeom>
              <a:avLst/>
              <a:gdLst/>
              <a:ahLst/>
              <a:cxnLst/>
              <a:rect l="l" t="t" r="r" b="b"/>
              <a:pathLst>
                <a:path w="1729" h="1729" extrusionOk="0">
                  <a:moveTo>
                    <a:pt x="482" y="0"/>
                  </a:moveTo>
                  <a:lnTo>
                    <a:pt x="482" y="565"/>
                  </a:lnTo>
                  <a:lnTo>
                    <a:pt x="1" y="565"/>
                  </a:lnTo>
                  <a:lnTo>
                    <a:pt x="416" y="897"/>
                  </a:lnTo>
                  <a:lnTo>
                    <a:pt x="67" y="1396"/>
                  </a:lnTo>
                  <a:lnTo>
                    <a:pt x="632" y="1246"/>
                  </a:lnTo>
                  <a:lnTo>
                    <a:pt x="765" y="1728"/>
                  </a:lnTo>
                  <a:lnTo>
                    <a:pt x="1047" y="1246"/>
                  </a:lnTo>
                  <a:lnTo>
                    <a:pt x="1529" y="1462"/>
                  </a:lnTo>
                  <a:lnTo>
                    <a:pt x="1247" y="981"/>
                  </a:lnTo>
                  <a:lnTo>
                    <a:pt x="1728" y="698"/>
                  </a:lnTo>
                  <a:lnTo>
                    <a:pt x="1247" y="565"/>
                  </a:lnTo>
                  <a:lnTo>
                    <a:pt x="1313" y="67"/>
                  </a:lnTo>
                  <a:lnTo>
                    <a:pt x="898" y="416"/>
                  </a:lnTo>
                  <a:lnTo>
                    <a:pt x="48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7"/>
            <p:cNvSpPr/>
            <p:nvPr/>
          </p:nvSpPr>
          <p:spPr>
            <a:xfrm>
              <a:off x="2582625" y="4888325"/>
              <a:ext cx="44900" cy="44875"/>
            </a:xfrm>
            <a:custGeom>
              <a:avLst/>
              <a:gdLst/>
              <a:ahLst/>
              <a:cxnLst/>
              <a:rect l="l" t="t" r="r" b="b"/>
              <a:pathLst>
                <a:path w="1796" h="1795" extrusionOk="0">
                  <a:moveTo>
                    <a:pt x="549" y="0"/>
                  </a:moveTo>
                  <a:lnTo>
                    <a:pt x="549" y="548"/>
                  </a:lnTo>
                  <a:lnTo>
                    <a:pt x="1" y="615"/>
                  </a:lnTo>
                  <a:lnTo>
                    <a:pt x="416" y="964"/>
                  </a:lnTo>
                  <a:lnTo>
                    <a:pt x="134" y="1379"/>
                  </a:lnTo>
                  <a:lnTo>
                    <a:pt x="134" y="1379"/>
                  </a:lnTo>
                  <a:lnTo>
                    <a:pt x="698" y="1246"/>
                  </a:lnTo>
                  <a:lnTo>
                    <a:pt x="831" y="1795"/>
                  </a:lnTo>
                  <a:lnTo>
                    <a:pt x="1047" y="1313"/>
                  </a:lnTo>
                  <a:lnTo>
                    <a:pt x="1529" y="1446"/>
                  </a:lnTo>
                  <a:lnTo>
                    <a:pt x="1313" y="1030"/>
                  </a:lnTo>
                  <a:lnTo>
                    <a:pt x="1795" y="764"/>
                  </a:lnTo>
                  <a:lnTo>
                    <a:pt x="1247" y="615"/>
                  </a:lnTo>
                  <a:lnTo>
                    <a:pt x="1313" y="67"/>
                  </a:lnTo>
                  <a:lnTo>
                    <a:pt x="1313" y="67"/>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7"/>
            <p:cNvSpPr/>
            <p:nvPr/>
          </p:nvSpPr>
          <p:spPr>
            <a:xfrm>
              <a:off x="2506625" y="4720525"/>
              <a:ext cx="43225" cy="43225"/>
            </a:xfrm>
            <a:custGeom>
              <a:avLst/>
              <a:gdLst/>
              <a:ahLst/>
              <a:cxnLst/>
              <a:rect l="l" t="t" r="r" b="b"/>
              <a:pathLst>
                <a:path w="1729" h="1729" extrusionOk="0">
                  <a:moveTo>
                    <a:pt x="482" y="0"/>
                  </a:moveTo>
                  <a:lnTo>
                    <a:pt x="482" y="549"/>
                  </a:lnTo>
                  <a:lnTo>
                    <a:pt x="0" y="549"/>
                  </a:lnTo>
                  <a:lnTo>
                    <a:pt x="416" y="897"/>
                  </a:lnTo>
                  <a:lnTo>
                    <a:pt x="67" y="1379"/>
                  </a:lnTo>
                  <a:lnTo>
                    <a:pt x="615" y="1246"/>
                  </a:lnTo>
                  <a:lnTo>
                    <a:pt x="765" y="1728"/>
                  </a:lnTo>
                  <a:lnTo>
                    <a:pt x="1030" y="1246"/>
                  </a:lnTo>
                  <a:lnTo>
                    <a:pt x="1512" y="1446"/>
                  </a:lnTo>
                  <a:lnTo>
                    <a:pt x="1313" y="964"/>
                  </a:lnTo>
                  <a:lnTo>
                    <a:pt x="1728" y="681"/>
                  </a:lnTo>
                  <a:lnTo>
                    <a:pt x="1246" y="549"/>
                  </a:lnTo>
                  <a:lnTo>
                    <a:pt x="1313" y="67"/>
                  </a:lnTo>
                  <a:lnTo>
                    <a:pt x="1313" y="67"/>
                  </a:lnTo>
                  <a:lnTo>
                    <a:pt x="898" y="416"/>
                  </a:lnTo>
                  <a:lnTo>
                    <a:pt x="48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7"/>
            <p:cNvSpPr/>
            <p:nvPr/>
          </p:nvSpPr>
          <p:spPr>
            <a:xfrm>
              <a:off x="2440575" y="4661550"/>
              <a:ext cx="45300" cy="43200"/>
            </a:xfrm>
            <a:custGeom>
              <a:avLst/>
              <a:gdLst/>
              <a:ahLst/>
              <a:cxnLst/>
              <a:rect l="l" t="t" r="r" b="b"/>
              <a:pathLst>
                <a:path w="1812" h="1728" extrusionOk="0">
                  <a:moveTo>
                    <a:pt x="566" y="0"/>
                  </a:moveTo>
                  <a:lnTo>
                    <a:pt x="566" y="548"/>
                  </a:lnTo>
                  <a:lnTo>
                    <a:pt x="1" y="548"/>
                  </a:lnTo>
                  <a:lnTo>
                    <a:pt x="499" y="897"/>
                  </a:lnTo>
                  <a:lnTo>
                    <a:pt x="150" y="1379"/>
                  </a:lnTo>
                  <a:lnTo>
                    <a:pt x="150" y="1379"/>
                  </a:lnTo>
                  <a:lnTo>
                    <a:pt x="699" y="1246"/>
                  </a:lnTo>
                  <a:lnTo>
                    <a:pt x="831" y="1728"/>
                  </a:lnTo>
                  <a:lnTo>
                    <a:pt x="1047" y="1246"/>
                  </a:lnTo>
                  <a:lnTo>
                    <a:pt x="1596" y="1462"/>
                  </a:lnTo>
                  <a:lnTo>
                    <a:pt x="1330" y="964"/>
                  </a:lnTo>
                  <a:lnTo>
                    <a:pt x="1812" y="698"/>
                  </a:lnTo>
                  <a:lnTo>
                    <a:pt x="1247" y="631"/>
                  </a:lnTo>
                  <a:lnTo>
                    <a:pt x="1396" y="67"/>
                  </a:lnTo>
                  <a:lnTo>
                    <a:pt x="915" y="415"/>
                  </a:lnTo>
                  <a:lnTo>
                    <a:pt x="56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7"/>
            <p:cNvSpPr/>
            <p:nvPr/>
          </p:nvSpPr>
          <p:spPr>
            <a:xfrm>
              <a:off x="2485850" y="4703075"/>
              <a:ext cx="22450" cy="22450"/>
            </a:xfrm>
            <a:custGeom>
              <a:avLst/>
              <a:gdLst/>
              <a:ahLst/>
              <a:cxnLst/>
              <a:rect l="l" t="t" r="r" b="b"/>
              <a:pathLst>
                <a:path w="898" h="898" fill="none" extrusionOk="0">
                  <a:moveTo>
                    <a:pt x="1" y="0"/>
                  </a:moveTo>
                  <a:lnTo>
                    <a:pt x="898" y="898"/>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7"/>
            <p:cNvSpPr/>
            <p:nvPr/>
          </p:nvSpPr>
          <p:spPr>
            <a:xfrm>
              <a:off x="2470075" y="4758325"/>
              <a:ext cx="29500" cy="22850"/>
            </a:xfrm>
            <a:custGeom>
              <a:avLst/>
              <a:gdLst/>
              <a:ahLst/>
              <a:cxnLst/>
              <a:rect l="l" t="t" r="r" b="b"/>
              <a:pathLst>
                <a:path w="1180" h="914" fill="none" extrusionOk="0">
                  <a:moveTo>
                    <a:pt x="1180" y="0"/>
                  </a:moveTo>
                  <a:lnTo>
                    <a:pt x="0" y="914"/>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7"/>
            <p:cNvSpPr/>
            <p:nvPr/>
          </p:nvSpPr>
          <p:spPr>
            <a:xfrm>
              <a:off x="2556875" y="4742950"/>
              <a:ext cx="37825" cy="3350"/>
            </a:xfrm>
            <a:custGeom>
              <a:avLst/>
              <a:gdLst/>
              <a:ahLst/>
              <a:cxnLst/>
              <a:rect l="l" t="t" r="r" b="b"/>
              <a:pathLst>
                <a:path w="1513" h="134" fill="none" extrusionOk="0">
                  <a:moveTo>
                    <a:pt x="1" y="133"/>
                  </a:moveTo>
                  <a:lnTo>
                    <a:pt x="1513"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7"/>
            <p:cNvSpPr/>
            <p:nvPr/>
          </p:nvSpPr>
          <p:spPr>
            <a:xfrm>
              <a:off x="2664050" y="4768700"/>
              <a:ext cx="59000" cy="128375"/>
            </a:xfrm>
            <a:custGeom>
              <a:avLst/>
              <a:gdLst/>
              <a:ahLst/>
              <a:cxnLst/>
              <a:rect l="l" t="t" r="r" b="b"/>
              <a:pathLst>
                <a:path w="2360" h="5135" fill="none" extrusionOk="0">
                  <a:moveTo>
                    <a:pt x="0" y="0"/>
                  </a:moveTo>
                  <a:lnTo>
                    <a:pt x="2359" y="5134"/>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7"/>
            <p:cNvSpPr/>
            <p:nvPr/>
          </p:nvSpPr>
          <p:spPr>
            <a:xfrm>
              <a:off x="2636200" y="4910750"/>
              <a:ext cx="57350" cy="10400"/>
            </a:xfrm>
            <a:custGeom>
              <a:avLst/>
              <a:gdLst/>
              <a:ahLst/>
              <a:cxnLst/>
              <a:rect l="l" t="t" r="r" b="b"/>
              <a:pathLst>
                <a:path w="2294" h="416" fill="none" extrusionOk="0">
                  <a:moveTo>
                    <a:pt x="1" y="0"/>
                  </a:moveTo>
                  <a:lnTo>
                    <a:pt x="2294" y="416"/>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7"/>
            <p:cNvSpPr/>
            <p:nvPr/>
          </p:nvSpPr>
          <p:spPr>
            <a:xfrm>
              <a:off x="2563525" y="4943550"/>
              <a:ext cx="136675" cy="109275"/>
            </a:xfrm>
            <a:custGeom>
              <a:avLst/>
              <a:gdLst/>
              <a:ahLst/>
              <a:cxnLst/>
              <a:rect l="l" t="t" r="r" b="b"/>
              <a:pathLst>
                <a:path w="5467" h="4371" fill="none" extrusionOk="0">
                  <a:moveTo>
                    <a:pt x="5466" y="1"/>
                  </a:moveTo>
                  <a:lnTo>
                    <a:pt x="0" y="437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7"/>
            <p:cNvSpPr/>
            <p:nvPr/>
          </p:nvSpPr>
          <p:spPr>
            <a:xfrm>
              <a:off x="2624175" y="4952275"/>
              <a:ext cx="88475" cy="121300"/>
            </a:xfrm>
            <a:custGeom>
              <a:avLst/>
              <a:gdLst/>
              <a:ahLst/>
              <a:cxnLst/>
              <a:rect l="l" t="t" r="r" b="b"/>
              <a:pathLst>
                <a:path w="3539" h="4852" fill="none" extrusionOk="0">
                  <a:moveTo>
                    <a:pt x="3539" y="1"/>
                  </a:moveTo>
                  <a:lnTo>
                    <a:pt x="0" y="4852"/>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7"/>
            <p:cNvSpPr/>
            <p:nvPr/>
          </p:nvSpPr>
          <p:spPr>
            <a:xfrm>
              <a:off x="2565175" y="5082275"/>
              <a:ext cx="22875" cy="13750"/>
            </a:xfrm>
            <a:custGeom>
              <a:avLst/>
              <a:gdLst/>
              <a:ahLst/>
              <a:cxnLst/>
              <a:rect l="l" t="t" r="r" b="b"/>
              <a:pathLst>
                <a:path w="915" h="550" fill="none" extrusionOk="0">
                  <a:moveTo>
                    <a:pt x="1" y="1"/>
                  </a:moveTo>
                  <a:lnTo>
                    <a:pt x="915" y="54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7"/>
            <p:cNvSpPr/>
            <p:nvPr/>
          </p:nvSpPr>
          <p:spPr>
            <a:xfrm>
              <a:off x="2625825" y="5125475"/>
              <a:ext cx="76450" cy="79350"/>
            </a:xfrm>
            <a:custGeom>
              <a:avLst/>
              <a:gdLst/>
              <a:ahLst/>
              <a:cxnLst/>
              <a:rect l="l" t="t" r="r" b="b"/>
              <a:pathLst>
                <a:path w="3058" h="3174" fill="none" extrusionOk="0">
                  <a:moveTo>
                    <a:pt x="1" y="1"/>
                  </a:moveTo>
                  <a:lnTo>
                    <a:pt x="3057" y="3174"/>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7"/>
            <p:cNvSpPr/>
            <p:nvPr/>
          </p:nvSpPr>
          <p:spPr>
            <a:xfrm>
              <a:off x="2741700" y="5083950"/>
              <a:ext cx="59000" cy="112575"/>
            </a:xfrm>
            <a:custGeom>
              <a:avLst/>
              <a:gdLst/>
              <a:ahLst/>
              <a:cxnLst/>
              <a:rect l="l" t="t" r="r" b="b"/>
              <a:pathLst>
                <a:path w="2360" h="4503" fill="none" extrusionOk="0">
                  <a:moveTo>
                    <a:pt x="1" y="4503"/>
                  </a:moveTo>
                  <a:lnTo>
                    <a:pt x="2360"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7"/>
            <p:cNvSpPr/>
            <p:nvPr/>
          </p:nvSpPr>
          <p:spPr>
            <a:xfrm>
              <a:off x="2743775" y="4945225"/>
              <a:ext cx="53625" cy="88500"/>
            </a:xfrm>
            <a:custGeom>
              <a:avLst/>
              <a:gdLst/>
              <a:ahLst/>
              <a:cxnLst/>
              <a:rect l="l" t="t" r="r" b="b"/>
              <a:pathLst>
                <a:path w="2145" h="3540" fill="none" extrusionOk="0">
                  <a:moveTo>
                    <a:pt x="1" y="0"/>
                  </a:moveTo>
                  <a:lnTo>
                    <a:pt x="2144" y="353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7"/>
            <p:cNvSpPr/>
            <p:nvPr/>
          </p:nvSpPr>
          <p:spPr>
            <a:xfrm>
              <a:off x="2677750" y="5267125"/>
              <a:ext cx="26175" cy="39875"/>
            </a:xfrm>
            <a:custGeom>
              <a:avLst/>
              <a:gdLst/>
              <a:ahLst/>
              <a:cxnLst/>
              <a:rect l="l" t="t" r="r" b="b"/>
              <a:pathLst>
                <a:path w="1047" h="1595" fill="none" extrusionOk="0">
                  <a:moveTo>
                    <a:pt x="1047" y="0"/>
                  </a:moveTo>
                  <a:lnTo>
                    <a:pt x="0" y="1595"/>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27"/>
            <p:cNvSpPr/>
            <p:nvPr/>
          </p:nvSpPr>
          <p:spPr>
            <a:xfrm>
              <a:off x="1904375" y="4286075"/>
              <a:ext cx="84750" cy="84750"/>
            </a:xfrm>
            <a:custGeom>
              <a:avLst/>
              <a:gdLst/>
              <a:ahLst/>
              <a:cxnLst/>
              <a:rect l="l" t="t" r="r" b="b"/>
              <a:pathLst>
                <a:path w="3390" h="3390" extrusionOk="0">
                  <a:moveTo>
                    <a:pt x="1446" y="0"/>
                  </a:moveTo>
                  <a:lnTo>
                    <a:pt x="1180" y="964"/>
                  </a:lnTo>
                  <a:lnTo>
                    <a:pt x="133" y="831"/>
                  </a:lnTo>
                  <a:lnTo>
                    <a:pt x="765" y="1662"/>
                  </a:lnTo>
                  <a:lnTo>
                    <a:pt x="0" y="2359"/>
                  </a:lnTo>
                  <a:lnTo>
                    <a:pt x="1030" y="2359"/>
                  </a:lnTo>
                  <a:lnTo>
                    <a:pt x="1030" y="3389"/>
                  </a:lnTo>
                  <a:lnTo>
                    <a:pt x="1728" y="2625"/>
                  </a:lnTo>
                  <a:lnTo>
                    <a:pt x="2559" y="3257"/>
                  </a:lnTo>
                  <a:lnTo>
                    <a:pt x="2426" y="2210"/>
                  </a:lnTo>
                  <a:lnTo>
                    <a:pt x="3390" y="1944"/>
                  </a:lnTo>
                  <a:lnTo>
                    <a:pt x="2492" y="1446"/>
                  </a:lnTo>
                  <a:lnTo>
                    <a:pt x="2908" y="482"/>
                  </a:lnTo>
                  <a:lnTo>
                    <a:pt x="2908" y="482"/>
                  </a:lnTo>
                  <a:lnTo>
                    <a:pt x="1928" y="897"/>
                  </a:lnTo>
                  <a:lnTo>
                    <a:pt x="144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27"/>
            <p:cNvSpPr/>
            <p:nvPr/>
          </p:nvSpPr>
          <p:spPr>
            <a:xfrm>
              <a:off x="2318050" y="4130325"/>
              <a:ext cx="86425" cy="86400"/>
            </a:xfrm>
            <a:custGeom>
              <a:avLst/>
              <a:gdLst/>
              <a:ahLst/>
              <a:cxnLst/>
              <a:rect l="l" t="t" r="r" b="b"/>
              <a:pathLst>
                <a:path w="3457" h="3456" extrusionOk="0">
                  <a:moveTo>
                    <a:pt x="1513" y="0"/>
                  </a:moveTo>
                  <a:lnTo>
                    <a:pt x="1247" y="1030"/>
                  </a:lnTo>
                  <a:lnTo>
                    <a:pt x="200" y="831"/>
                  </a:lnTo>
                  <a:lnTo>
                    <a:pt x="831" y="1661"/>
                  </a:lnTo>
                  <a:lnTo>
                    <a:pt x="1" y="2359"/>
                  </a:lnTo>
                  <a:lnTo>
                    <a:pt x="1097" y="2426"/>
                  </a:lnTo>
                  <a:lnTo>
                    <a:pt x="1097" y="3456"/>
                  </a:lnTo>
                  <a:lnTo>
                    <a:pt x="1795" y="2625"/>
                  </a:lnTo>
                  <a:lnTo>
                    <a:pt x="2626" y="3256"/>
                  </a:lnTo>
                  <a:lnTo>
                    <a:pt x="2410" y="2210"/>
                  </a:lnTo>
                  <a:lnTo>
                    <a:pt x="3456" y="1944"/>
                  </a:lnTo>
                  <a:lnTo>
                    <a:pt x="2559" y="1445"/>
                  </a:lnTo>
                  <a:lnTo>
                    <a:pt x="2975" y="482"/>
                  </a:lnTo>
                  <a:lnTo>
                    <a:pt x="1994" y="897"/>
                  </a:lnTo>
                  <a:lnTo>
                    <a:pt x="151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7"/>
            <p:cNvSpPr/>
            <p:nvPr/>
          </p:nvSpPr>
          <p:spPr>
            <a:xfrm>
              <a:off x="2425225" y="4225425"/>
              <a:ext cx="44875" cy="44875"/>
            </a:xfrm>
            <a:custGeom>
              <a:avLst/>
              <a:gdLst/>
              <a:ahLst/>
              <a:cxnLst/>
              <a:rect l="l" t="t" r="r" b="b"/>
              <a:pathLst>
                <a:path w="1795" h="1795" extrusionOk="0">
                  <a:moveTo>
                    <a:pt x="548" y="1"/>
                  </a:moveTo>
                  <a:lnTo>
                    <a:pt x="548" y="549"/>
                  </a:lnTo>
                  <a:lnTo>
                    <a:pt x="0" y="549"/>
                  </a:lnTo>
                  <a:lnTo>
                    <a:pt x="415" y="898"/>
                  </a:lnTo>
                  <a:lnTo>
                    <a:pt x="67" y="1380"/>
                  </a:lnTo>
                  <a:lnTo>
                    <a:pt x="67" y="1380"/>
                  </a:lnTo>
                  <a:lnTo>
                    <a:pt x="615" y="1247"/>
                  </a:lnTo>
                  <a:lnTo>
                    <a:pt x="764" y="1795"/>
                  </a:lnTo>
                  <a:lnTo>
                    <a:pt x="1030" y="1313"/>
                  </a:lnTo>
                  <a:lnTo>
                    <a:pt x="1529" y="1529"/>
                  </a:lnTo>
                  <a:lnTo>
                    <a:pt x="1529" y="1529"/>
                  </a:lnTo>
                  <a:lnTo>
                    <a:pt x="1313" y="1047"/>
                  </a:lnTo>
                  <a:lnTo>
                    <a:pt x="1794" y="765"/>
                  </a:lnTo>
                  <a:lnTo>
                    <a:pt x="1246" y="632"/>
                  </a:lnTo>
                  <a:lnTo>
                    <a:pt x="1379" y="67"/>
                  </a:lnTo>
                  <a:lnTo>
                    <a:pt x="897" y="416"/>
                  </a:lnTo>
                  <a:lnTo>
                    <a:pt x="54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7"/>
            <p:cNvSpPr/>
            <p:nvPr/>
          </p:nvSpPr>
          <p:spPr>
            <a:xfrm>
              <a:off x="2343800" y="4296450"/>
              <a:ext cx="44900" cy="43225"/>
            </a:xfrm>
            <a:custGeom>
              <a:avLst/>
              <a:gdLst/>
              <a:ahLst/>
              <a:cxnLst/>
              <a:rect l="l" t="t" r="r" b="b"/>
              <a:pathLst>
                <a:path w="1796" h="1729" extrusionOk="0">
                  <a:moveTo>
                    <a:pt x="632" y="1"/>
                  </a:moveTo>
                  <a:lnTo>
                    <a:pt x="549" y="549"/>
                  </a:lnTo>
                  <a:lnTo>
                    <a:pt x="1" y="549"/>
                  </a:lnTo>
                  <a:lnTo>
                    <a:pt x="416" y="898"/>
                  </a:lnTo>
                  <a:lnTo>
                    <a:pt x="134" y="1313"/>
                  </a:lnTo>
                  <a:lnTo>
                    <a:pt x="134" y="1313"/>
                  </a:lnTo>
                  <a:lnTo>
                    <a:pt x="632" y="1247"/>
                  </a:lnTo>
                  <a:lnTo>
                    <a:pt x="765" y="1728"/>
                  </a:lnTo>
                  <a:lnTo>
                    <a:pt x="1047" y="1247"/>
                  </a:lnTo>
                  <a:lnTo>
                    <a:pt x="1529" y="1529"/>
                  </a:lnTo>
                  <a:lnTo>
                    <a:pt x="1529" y="1529"/>
                  </a:lnTo>
                  <a:lnTo>
                    <a:pt x="1313" y="964"/>
                  </a:lnTo>
                  <a:lnTo>
                    <a:pt x="1795" y="765"/>
                  </a:lnTo>
                  <a:lnTo>
                    <a:pt x="1247" y="615"/>
                  </a:lnTo>
                  <a:lnTo>
                    <a:pt x="1380" y="67"/>
                  </a:lnTo>
                  <a:lnTo>
                    <a:pt x="964" y="416"/>
                  </a:lnTo>
                  <a:lnTo>
                    <a:pt x="63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7"/>
            <p:cNvSpPr/>
            <p:nvPr/>
          </p:nvSpPr>
          <p:spPr>
            <a:xfrm>
              <a:off x="2238300" y="4239125"/>
              <a:ext cx="43225" cy="43650"/>
            </a:xfrm>
            <a:custGeom>
              <a:avLst/>
              <a:gdLst/>
              <a:ahLst/>
              <a:cxnLst/>
              <a:rect l="l" t="t" r="r" b="b"/>
              <a:pathLst>
                <a:path w="1729" h="1746" extrusionOk="0">
                  <a:moveTo>
                    <a:pt x="549" y="1"/>
                  </a:moveTo>
                  <a:lnTo>
                    <a:pt x="483" y="566"/>
                  </a:lnTo>
                  <a:lnTo>
                    <a:pt x="1" y="566"/>
                  </a:lnTo>
                  <a:lnTo>
                    <a:pt x="350" y="915"/>
                  </a:lnTo>
                  <a:lnTo>
                    <a:pt x="67" y="1330"/>
                  </a:lnTo>
                  <a:lnTo>
                    <a:pt x="616" y="1247"/>
                  </a:lnTo>
                  <a:lnTo>
                    <a:pt x="765" y="1745"/>
                  </a:lnTo>
                  <a:lnTo>
                    <a:pt x="964" y="1247"/>
                  </a:lnTo>
                  <a:lnTo>
                    <a:pt x="1446" y="1529"/>
                  </a:lnTo>
                  <a:lnTo>
                    <a:pt x="1247" y="981"/>
                  </a:lnTo>
                  <a:lnTo>
                    <a:pt x="1729" y="765"/>
                  </a:lnTo>
                  <a:lnTo>
                    <a:pt x="1247" y="632"/>
                  </a:lnTo>
                  <a:lnTo>
                    <a:pt x="1313" y="84"/>
                  </a:lnTo>
                  <a:lnTo>
                    <a:pt x="898"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7"/>
            <p:cNvSpPr/>
            <p:nvPr/>
          </p:nvSpPr>
          <p:spPr>
            <a:xfrm>
              <a:off x="1956300" y="4194275"/>
              <a:ext cx="20775" cy="102200"/>
            </a:xfrm>
            <a:custGeom>
              <a:avLst/>
              <a:gdLst/>
              <a:ahLst/>
              <a:cxnLst/>
              <a:rect l="l" t="t" r="r" b="b"/>
              <a:pathLst>
                <a:path w="831" h="4088" fill="none" extrusionOk="0">
                  <a:moveTo>
                    <a:pt x="831" y="1"/>
                  </a:moveTo>
                  <a:cubicBezTo>
                    <a:pt x="548" y="1380"/>
                    <a:pt x="266" y="2775"/>
                    <a:pt x="0" y="4088"/>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27"/>
            <p:cNvSpPr/>
            <p:nvPr/>
          </p:nvSpPr>
          <p:spPr>
            <a:xfrm>
              <a:off x="1975400" y="4263650"/>
              <a:ext cx="259600" cy="55250"/>
            </a:xfrm>
            <a:custGeom>
              <a:avLst/>
              <a:gdLst/>
              <a:ahLst/>
              <a:cxnLst/>
              <a:rect l="l" t="t" r="r" b="b"/>
              <a:pathLst>
                <a:path w="10384" h="2210" fill="none" extrusionOk="0">
                  <a:moveTo>
                    <a:pt x="0" y="2210"/>
                  </a:moveTo>
                  <a:lnTo>
                    <a:pt x="10384"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27"/>
            <p:cNvSpPr/>
            <p:nvPr/>
          </p:nvSpPr>
          <p:spPr>
            <a:xfrm>
              <a:off x="2281500" y="4195950"/>
              <a:ext cx="55275" cy="53600"/>
            </a:xfrm>
            <a:custGeom>
              <a:avLst/>
              <a:gdLst/>
              <a:ahLst/>
              <a:cxnLst/>
              <a:rect l="l" t="t" r="r" b="b"/>
              <a:pathLst>
                <a:path w="2211" h="2144" fill="none" extrusionOk="0">
                  <a:moveTo>
                    <a:pt x="1" y="2143"/>
                  </a:moveTo>
                  <a:lnTo>
                    <a:pt x="2210"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7"/>
            <p:cNvSpPr/>
            <p:nvPr/>
          </p:nvSpPr>
          <p:spPr>
            <a:xfrm>
              <a:off x="2387000" y="4192625"/>
              <a:ext cx="43225" cy="39900"/>
            </a:xfrm>
            <a:custGeom>
              <a:avLst/>
              <a:gdLst/>
              <a:ahLst/>
              <a:cxnLst/>
              <a:rect l="l" t="t" r="r" b="b"/>
              <a:pathLst>
                <a:path w="1729" h="1596" fill="none" extrusionOk="0">
                  <a:moveTo>
                    <a:pt x="1" y="0"/>
                  </a:moveTo>
                  <a:lnTo>
                    <a:pt x="1728" y="1595"/>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7"/>
            <p:cNvSpPr/>
            <p:nvPr/>
          </p:nvSpPr>
          <p:spPr>
            <a:xfrm>
              <a:off x="2387000" y="4266950"/>
              <a:ext cx="43225" cy="38250"/>
            </a:xfrm>
            <a:custGeom>
              <a:avLst/>
              <a:gdLst/>
              <a:ahLst/>
              <a:cxnLst/>
              <a:rect l="l" t="t" r="r" b="b"/>
              <a:pathLst>
                <a:path w="1729" h="1530" fill="none" extrusionOk="0">
                  <a:moveTo>
                    <a:pt x="1" y="1529"/>
                  </a:moveTo>
                  <a:lnTo>
                    <a:pt x="1728"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7"/>
            <p:cNvSpPr/>
            <p:nvPr/>
          </p:nvSpPr>
          <p:spPr>
            <a:xfrm>
              <a:off x="2283175" y="4272350"/>
              <a:ext cx="59000" cy="32850"/>
            </a:xfrm>
            <a:custGeom>
              <a:avLst/>
              <a:gdLst/>
              <a:ahLst/>
              <a:cxnLst/>
              <a:rect l="l" t="t" r="r" b="b"/>
              <a:pathLst>
                <a:path w="2360" h="1314" fill="none" extrusionOk="0">
                  <a:moveTo>
                    <a:pt x="0" y="1"/>
                  </a:moveTo>
                  <a:lnTo>
                    <a:pt x="2359" y="131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7"/>
            <p:cNvSpPr/>
            <p:nvPr/>
          </p:nvSpPr>
          <p:spPr>
            <a:xfrm>
              <a:off x="2011525" y="4585525"/>
              <a:ext cx="244250" cy="136675"/>
            </a:xfrm>
            <a:custGeom>
              <a:avLst/>
              <a:gdLst/>
              <a:ahLst/>
              <a:cxnLst/>
              <a:rect l="l" t="t" r="r" b="b"/>
              <a:pathLst>
                <a:path w="9770" h="5467" fill="none" extrusionOk="0">
                  <a:moveTo>
                    <a:pt x="1" y="3324"/>
                  </a:moveTo>
                  <a:cubicBezTo>
                    <a:pt x="4370" y="5467"/>
                    <a:pt x="7610" y="4354"/>
                    <a:pt x="9770" y="1"/>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7"/>
            <p:cNvSpPr/>
            <p:nvPr/>
          </p:nvSpPr>
          <p:spPr>
            <a:xfrm>
              <a:off x="2011525" y="4533625"/>
              <a:ext cx="244250" cy="135000"/>
            </a:xfrm>
            <a:custGeom>
              <a:avLst/>
              <a:gdLst/>
              <a:ahLst/>
              <a:cxnLst/>
              <a:rect l="l" t="t" r="r" b="b"/>
              <a:pathLst>
                <a:path w="9770" h="5400" fill="none" extrusionOk="0">
                  <a:moveTo>
                    <a:pt x="9770" y="2077"/>
                  </a:moveTo>
                  <a:cubicBezTo>
                    <a:pt x="5400" y="0"/>
                    <a:pt x="2144" y="1097"/>
                    <a:pt x="1" y="540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7"/>
            <p:cNvSpPr/>
            <p:nvPr/>
          </p:nvSpPr>
          <p:spPr>
            <a:xfrm>
              <a:off x="2002800" y="4511175"/>
              <a:ext cx="230125" cy="110525"/>
            </a:xfrm>
            <a:custGeom>
              <a:avLst/>
              <a:gdLst/>
              <a:ahLst/>
              <a:cxnLst/>
              <a:rect l="l" t="t" r="r" b="b"/>
              <a:pathLst>
                <a:path w="9205" h="4421" fill="none" extrusionOk="0">
                  <a:moveTo>
                    <a:pt x="9205" y="1313"/>
                  </a:moveTo>
                  <a:cubicBezTo>
                    <a:pt x="5334" y="1"/>
                    <a:pt x="2294" y="1031"/>
                    <a:pt x="1" y="442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7"/>
            <p:cNvSpPr/>
            <p:nvPr/>
          </p:nvSpPr>
          <p:spPr>
            <a:xfrm>
              <a:off x="2063450" y="4557700"/>
              <a:ext cx="140400" cy="142075"/>
            </a:xfrm>
            <a:custGeom>
              <a:avLst/>
              <a:gdLst/>
              <a:ahLst/>
              <a:cxnLst/>
              <a:rect l="l" t="t" r="r" b="b"/>
              <a:pathLst>
                <a:path w="5616" h="5683" fill="none" extrusionOk="0">
                  <a:moveTo>
                    <a:pt x="5201" y="2011"/>
                  </a:moveTo>
                  <a:cubicBezTo>
                    <a:pt x="5616" y="3323"/>
                    <a:pt x="4918" y="4785"/>
                    <a:pt x="3606" y="5201"/>
                  </a:cubicBezTo>
                  <a:cubicBezTo>
                    <a:pt x="2293" y="5683"/>
                    <a:pt x="898" y="4918"/>
                    <a:pt x="416" y="3672"/>
                  </a:cubicBezTo>
                  <a:cubicBezTo>
                    <a:pt x="0" y="2360"/>
                    <a:pt x="698" y="898"/>
                    <a:pt x="2011" y="482"/>
                  </a:cubicBezTo>
                  <a:cubicBezTo>
                    <a:pt x="3323" y="1"/>
                    <a:pt x="4702" y="698"/>
                    <a:pt x="5201" y="2011"/>
                  </a:cubicBezTo>
                  <a:close/>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7"/>
            <p:cNvSpPr/>
            <p:nvPr/>
          </p:nvSpPr>
          <p:spPr>
            <a:xfrm>
              <a:off x="2106650" y="4601750"/>
              <a:ext cx="57325" cy="52900"/>
            </a:xfrm>
            <a:custGeom>
              <a:avLst/>
              <a:gdLst/>
              <a:ahLst/>
              <a:cxnLst/>
              <a:rect l="l" t="t" r="r" b="b"/>
              <a:pathLst>
                <a:path w="2293" h="2116" extrusionOk="0">
                  <a:moveTo>
                    <a:pt x="1035" y="0"/>
                  </a:moveTo>
                  <a:cubicBezTo>
                    <a:pt x="946" y="0"/>
                    <a:pt x="855" y="11"/>
                    <a:pt x="765" y="33"/>
                  </a:cubicBezTo>
                  <a:cubicBezTo>
                    <a:pt x="698" y="116"/>
                    <a:pt x="632" y="116"/>
                    <a:pt x="565" y="182"/>
                  </a:cubicBezTo>
                  <a:cubicBezTo>
                    <a:pt x="565" y="182"/>
                    <a:pt x="632" y="249"/>
                    <a:pt x="632" y="315"/>
                  </a:cubicBezTo>
                  <a:cubicBezTo>
                    <a:pt x="765" y="664"/>
                    <a:pt x="565" y="1080"/>
                    <a:pt x="216" y="1213"/>
                  </a:cubicBezTo>
                  <a:lnTo>
                    <a:pt x="0" y="1213"/>
                  </a:lnTo>
                  <a:cubicBezTo>
                    <a:pt x="67" y="1279"/>
                    <a:pt x="67" y="1362"/>
                    <a:pt x="67" y="1428"/>
                  </a:cubicBezTo>
                  <a:cubicBezTo>
                    <a:pt x="233" y="1851"/>
                    <a:pt x="597" y="2116"/>
                    <a:pt x="1014" y="2116"/>
                  </a:cubicBezTo>
                  <a:cubicBezTo>
                    <a:pt x="1138" y="2116"/>
                    <a:pt x="1267" y="2093"/>
                    <a:pt x="1396" y="2043"/>
                  </a:cubicBezTo>
                  <a:cubicBezTo>
                    <a:pt x="2011" y="1910"/>
                    <a:pt x="2293" y="1279"/>
                    <a:pt x="2077" y="731"/>
                  </a:cubicBezTo>
                  <a:cubicBezTo>
                    <a:pt x="1911" y="273"/>
                    <a:pt x="1489" y="0"/>
                    <a:pt x="103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7"/>
            <p:cNvSpPr/>
            <p:nvPr/>
          </p:nvSpPr>
          <p:spPr>
            <a:xfrm>
              <a:off x="2092950" y="4504125"/>
              <a:ext cx="12050" cy="34500"/>
            </a:xfrm>
            <a:custGeom>
              <a:avLst/>
              <a:gdLst/>
              <a:ahLst/>
              <a:cxnLst/>
              <a:rect l="l" t="t" r="r" b="b"/>
              <a:pathLst>
                <a:path w="482" h="1380" fill="none" extrusionOk="0">
                  <a:moveTo>
                    <a:pt x="482" y="1379"/>
                  </a:moveTo>
                  <a:lnTo>
                    <a:pt x="0"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27"/>
            <p:cNvSpPr/>
            <p:nvPr/>
          </p:nvSpPr>
          <p:spPr>
            <a:xfrm>
              <a:off x="2035625" y="4535275"/>
              <a:ext cx="26200" cy="24125"/>
            </a:xfrm>
            <a:custGeom>
              <a:avLst/>
              <a:gdLst/>
              <a:ahLst/>
              <a:cxnLst/>
              <a:rect l="l" t="t" r="r" b="b"/>
              <a:pathLst>
                <a:path w="1048" h="965" fill="none" extrusionOk="0">
                  <a:moveTo>
                    <a:pt x="1047" y="964"/>
                  </a:moveTo>
                  <a:lnTo>
                    <a:pt x="0"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27"/>
            <p:cNvSpPr/>
            <p:nvPr/>
          </p:nvSpPr>
          <p:spPr>
            <a:xfrm>
              <a:off x="1989100" y="4588850"/>
              <a:ext cx="32850" cy="7100"/>
            </a:xfrm>
            <a:custGeom>
              <a:avLst/>
              <a:gdLst/>
              <a:ahLst/>
              <a:cxnLst/>
              <a:rect l="l" t="t" r="r" b="b"/>
              <a:pathLst>
                <a:path w="1314" h="284" fill="none" extrusionOk="0">
                  <a:moveTo>
                    <a:pt x="1313" y="283"/>
                  </a:moveTo>
                  <a:lnTo>
                    <a:pt x="1"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7"/>
            <p:cNvSpPr/>
            <p:nvPr/>
          </p:nvSpPr>
          <p:spPr>
            <a:xfrm>
              <a:off x="2201750" y="4509100"/>
              <a:ext cx="22875" cy="26200"/>
            </a:xfrm>
            <a:custGeom>
              <a:avLst/>
              <a:gdLst/>
              <a:ahLst/>
              <a:cxnLst/>
              <a:rect l="l" t="t" r="r" b="b"/>
              <a:pathLst>
                <a:path w="915" h="1048" fill="none" extrusionOk="0">
                  <a:moveTo>
                    <a:pt x="915" y="1"/>
                  </a:moveTo>
                  <a:lnTo>
                    <a:pt x="1" y="1047"/>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7"/>
            <p:cNvSpPr/>
            <p:nvPr/>
          </p:nvSpPr>
          <p:spPr>
            <a:xfrm>
              <a:off x="2153575" y="4493750"/>
              <a:ext cx="5025" cy="34500"/>
            </a:xfrm>
            <a:custGeom>
              <a:avLst/>
              <a:gdLst/>
              <a:ahLst/>
              <a:cxnLst/>
              <a:rect l="l" t="t" r="r" b="b"/>
              <a:pathLst>
                <a:path w="201" h="1380" fill="none" extrusionOk="0">
                  <a:moveTo>
                    <a:pt x="200" y="0"/>
                  </a:moveTo>
                  <a:lnTo>
                    <a:pt x="1" y="137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4">
    <p:spTree>
      <p:nvGrpSpPr>
        <p:cNvPr id="1" name="Shape 3146"/>
        <p:cNvGrpSpPr/>
        <p:nvPr/>
      </p:nvGrpSpPr>
      <p:grpSpPr>
        <a:xfrm>
          <a:off x="0" y="0"/>
          <a:ext cx="0" cy="0"/>
          <a:chOff x="0" y="0"/>
          <a:chExt cx="0" cy="0"/>
        </a:xfrm>
      </p:grpSpPr>
      <p:sp>
        <p:nvSpPr>
          <p:cNvPr id="3147" name="Google Shape;3147;p28"/>
          <p:cNvSpPr/>
          <p:nvPr/>
        </p:nvSpPr>
        <p:spPr>
          <a:xfrm rot="5400000">
            <a:off x="7229942" y="106079"/>
            <a:ext cx="2491275" cy="1890143"/>
          </a:xfrm>
          <a:custGeom>
            <a:avLst/>
            <a:gdLst/>
            <a:ahLst/>
            <a:cxnLst/>
            <a:rect l="l" t="t" r="r" b="b"/>
            <a:pathLst>
              <a:path w="25819" h="19589" extrusionOk="0">
                <a:moveTo>
                  <a:pt x="0" y="1"/>
                </a:moveTo>
                <a:lnTo>
                  <a:pt x="0" y="19588"/>
                </a:lnTo>
                <a:cubicBezTo>
                  <a:pt x="25818" y="7194"/>
                  <a:pt x="23110" y="200"/>
                  <a:pt x="23110" y="200"/>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8"/>
          <p:cNvSpPr/>
          <p:nvPr/>
        </p:nvSpPr>
        <p:spPr>
          <a:xfrm rot="-5553781" flipH="1">
            <a:off x="-896626" y="3453513"/>
            <a:ext cx="2498218" cy="1155279"/>
          </a:xfrm>
          <a:custGeom>
            <a:avLst/>
            <a:gdLst/>
            <a:ahLst/>
            <a:cxnLst/>
            <a:rect l="l" t="t" r="r" b="b"/>
            <a:pathLst>
              <a:path w="46021" h="21282" extrusionOk="0">
                <a:moveTo>
                  <a:pt x="0" y="1"/>
                </a:moveTo>
                <a:cubicBezTo>
                  <a:pt x="1116" y="10714"/>
                  <a:pt x="5618" y="21281"/>
                  <a:pt x="19424" y="21281"/>
                </a:cubicBezTo>
                <a:cubicBezTo>
                  <a:pt x="21033" y="21281"/>
                  <a:pt x="22768" y="21138"/>
                  <a:pt x="24639" y="20835"/>
                </a:cubicBezTo>
                <a:cubicBezTo>
                  <a:pt x="37232" y="18824"/>
                  <a:pt x="43612" y="10235"/>
                  <a:pt x="46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9" name="Google Shape;3149;p28"/>
          <p:cNvGrpSpPr/>
          <p:nvPr/>
        </p:nvGrpSpPr>
        <p:grpSpPr>
          <a:xfrm flipH="1">
            <a:off x="7340269" y="-9"/>
            <a:ext cx="1729698" cy="1787825"/>
            <a:chOff x="3683300" y="239775"/>
            <a:chExt cx="1235675" cy="1277200"/>
          </a:xfrm>
        </p:grpSpPr>
        <p:sp>
          <p:nvSpPr>
            <p:cNvPr id="3150" name="Google Shape;3150;p28"/>
            <p:cNvSpPr/>
            <p:nvPr/>
          </p:nvSpPr>
          <p:spPr>
            <a:xfrm>
              <a:off x="4515650" y="421700"/>
              <a:ext cx="86825" cy="86400"/>
            </a:xfrm>
            <a:custGeom>
              <a:avLst/>
              <a:gdLst/>
              <a:ahLst/>
              <a:cxnLst/>
              <a:rect l="l" t="t" r="r" b="b"/>
              <a:pathLst>
                <a:path w="3473" h="3456" extrusionOk="0">
                  <a:moveTo>
                    <a:pt x="1529" y="0"/>
                  </a:moveTo>
                  <a:lnTo>
                    <a:pt x="1246" y="1030"/>
                  </a:lnTo>
                  <a:lnTo>
                    <a:pt x="216" y="831"/>
                  </a:lnTo>
                  <a:lnTo>
                    <a:pt x="831" y="1662"/>
                  </a:lnTo>
                  <a:lnTo>
                    <a:pt x="0" y="2343"/>
                  </a:lnTo>
                  <a:lnTo>
                    <a:pt x="1047" y="2426"/>
                  </a:lnTo>
                  <a:lnTo>
                    <a:pt x="1113" y="3456"/>
                  </a:lnTo>
                  <a:lnTo>
                    <a:pt x="1811" y="2692"/>
                  </a:lnTo>
                  <a:lnTo>
                    <a:pt x="2642" y="3257"/>
                  </a:lnTo>
                  <a:lnTo>
                    <a:pt x="2426" y="2276"/>
                  </a:lnTo>
                  <a:lnTo>
                    <a:pt x="3473" y="2011"/>
                  </a:lnTo>
                  <a:lnTo>
                    <a:pt x="2492" y="1512"/>
                  </a:lnTo>
                  <a:lnTo>
                    <a:pt x="2908" y="549"/>
                  </a:lnTo>
                  <a:lnTo>
                    <a:pt x="2011" y="964"/>
                  </a:lnTo>
                  <a:lnTo>
                    <a:pt x="152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8"/>
            <p:cNvSpPr/>
            <p:nvPr/>
          </p:nvSpPr>
          <p:spPr>
            <a:xfrm>
              <a:off x="4140175" y="239775"/>
              <a:ext cx="43225" cy="45300"/>
            </a:xfrm>
            <a:custGeom>
              <a:avLst/>
              <a:gdLst/>
              <a:ahLst/>
              <a:cxnLst/>
              <a:rect l="l" t="t" r="r" b="b"/>
              <a:pathLst>
                <a:path w="1729" h="1812" extrusionOk="0">
                  <a:moveTo>
                    <a:pt x="549" y="0"/>
                  </a:moveTo>
                  <a:lnTo>
                    <a:pt x="482" y="565"/>
                  </a:lnTo>
                  <a:lnTo>
                    <a:pt x="0" y="565"/>
                  </a:lnTo>
                  <a:lnTo>
                    <a:pt x="416" y="898"/>
                  </a:lnTo>
                  <a:lnTo>
                    <a:pt x="67" y="1396"/>
                  </a:lnTo>
                  <a:lnTo>
                    <a:pt x="632" y="1246"/>
                  </a:lnTo>
                  <a:lnTo>
                    <a:pt x="765" y="1811"/>
                  </a:lnTo>
                  <a:lnTo>
                    <a:pt x="964" y="1313"/>
                  </a:lnTo>
                  <a:lnTo>
                    <a:pt x="1462" y="1529"/>
                  </a:lnTo>
                  <a:lnTo>
                    <a:pt x="1247" y="1047"/>
                  </a:lnTo>
                  <a:lnTo>
                    <a:pt x="1728" y="765"/>
                  </a:lnTo>
                  <a:lnTo>
                    <a:pt x="1247" y="632"/>
                  </a:lnTo>
                  <a:lnTo>
                    <a:pt x="1313" y="150"/>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8"/>
            <p:cNvSpPr/>
            <p:nvPr/>
          </p:nvSpPr>
          <p:spPr>
            <a:xfrm>
              <a:off x="4517300" y="667175"/>
              <a:ext cx="45300" cy="43625"/>
            </a:xfrm>
            <a:custGeom>
              <a:avLst/>
              <a:gdLst/>
              <a:ahLst/>
              <a:cxnLst/>
              <a:rect l="l" t="t" r="r" b="b"/>
              <a:pathLst>
                <a:path w="1812" h="1745" extrusionOk="0">
                  <a:moveTo>
                    <a:pt x="566" y="0"/>
                  </a:moveTo>
                  <a:lnTo>
                    <a:pt x="566" y="498"/>
                  </a:lnTo>
                  <a:lnTo>
                    <a:pt x="1" y="565"/>
                  </a:lnTo>
                  <a:lnTo>
                    <a:pt x="416" y="914"/>
                  </a:lnTo>
                  <a:lnTo>
                    <a:pt x="84" y="1329"/>
                  </a:lnTo>
                  <a:lnTo>
                    <a:pt x="632" y="1180"/>
                  </a:lnTo>
                  <a:lnTo>
                    <a:pt x="765" y="1745"/>
                  </a:lnTo>
                  <a:lnTo>
                    <a:pt x="1047" y="1246"/>
                  </a:lnTo>
                  <a:lnTo>
                    <a:pt x="1529" y="1462"/>
                  </a:lnTo>
                  <a:lnTo>
                    <a:pt x="1330" y="980"/>
                  </a:lnTo>
                  <a:lnTo>
                    <a:pt x="1812" y="698"/>
                  </a:lnTo>
                  <a:lnTo>
                    <a:pt x="1247" y="565"/>
                  </a:lnTo>
                  <a:lnTo>
                    <a:pt x="1330" y="83"/>
                  </a:lnTo>
                  <a:lnTo>
                    <a:pt x="915" y="349"/>
                  </a:lnTo>
                  <a:lnTo>
                    <a:pt x="56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8"/>
            <p:cNvSpPr/>
            <p:nvPr/>
          </p:nvSpPr>
          <p:spPr>
            <a:xfrm>
              <a:off x="4875750" y="285050"/>
              <a:ext cx="43225" cy="43225"/>
            </a:xfrm>
            <a:custGeom>
              <a:avLst/>
              <a:gdLst/>
              <a:ahLst/>
              <a:cxnLst/>
              <a:rect l="l" t="t" r="r" b="b"/>
              <a:pathLst>
                <a:path w="1729" h="1729" extrusionOk="0">
                  <a:moveTo>
                    <a:pt x="549" y="0"/>
                  </a:moveTo>
                  <a:lnTo>
                    <a:pt x="549" y="549"/>
                  </a:lnTo>
                  <a:lnTo>
                    <a:pt x="1" y="549"/>
                  </a:lnTo>
                  <a:lnTo>
                    <a:pt x="416" y="898"/>
                  </a:lnTo>
                  <a:lnTo>
                    <a:pt x="67" y="1313"/>
                  </a:lnTo>
                  <a:lnTo>
                    <a:pt x="615" y="1246"/>
                  </a:lnTo>
                  <a:lnTo>
                    <a:pt x="765" y="1728"/>
                  </a:lnTo>
                  <a:lnTo>
                    <a:pt x="964" y="1313"/>
                  </a:lnTo>
                  <a:lnTo>
                    <a:pt x="1529" y="1512"/>
                  </a:lnTo>
                  <a:lnTo>
                    <a:pt x="1313" y="1030"/>
                  </a:lnTo>
                  <a:lnTo>
                    <a:pt x="1728" y="748"/>
                  </a:lnTo>
                  <a:lnTo>
                    <a:pt x="1247" y="615"/>
                  </a:lnTo>
                  <a:lnTo>
                    <a:pt x="1313" y="67"/>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8"/>
            <p:cNvSpPr/>
            <p:nvPr/>
          </p:nvSpPr>
          <p:spPr>
            <a:xfrm>
              <a:off x="4212850" y="471950"/>
              <a:ext cx="43225" cy="43225"/>
            </a:xfrm>
            <a:custGeom>
              <a:avLst/>
              <a:gdLst/>
              <a:ahLst/>
              <a:cxnLst/>
              <a:rect l="l" t="t" r="r" b="b"/>
              <a:pathLst>
                <a:path w="1729" h="1729" extrusionOk="0">
                  <a:moveTo>
                    <a:pt x="549" y="1"/>
                  </a:moveTo>
                  <a:lnTo>
                    <a:pt x="483" y="482"/>
                  </a:lnTo>
                  <a:lnTo>
                    <a:pt x="1" y="549"/>
                  </a:lnTo>
                  <a:lnTo>
                    <a:pt x="350" y="898"/>
                  </a:lnTo>
                  <a:lnTo>
                    <a:pt x="67" y="1313"/>
                  </a:lnTo>
                  <a:lnTo>
                    <a:pt x="549" y="1247"/>
                  </a:lnTo>
                  <a:lnTo>
                    <a:pt x="699" y="1728"/>
                  </a:lnTo>
                  <a:lnTo>
                    <a:pt x="964" y="1247"/>
                  </a:lnTo>
                  <a:lnTo>
                    <a:pt x="1463" y="1446"/>
                  </a:lnTo>
                  <a:lnTo>
                    <a:pt x="1247" y="964"/>
                  </a:lnTo>
                  <a:lnTo>
                    <a:pt x="1729" y="682"/>
                  </a:lnTo>
                  <a:lnTo>
                    <a:pt x="1180" y="549"/>
                  </a:lnTo>
                  <a:lnTo>
                    <a:pt x="1313" y="67"/>
                  </a:lnTo>
                  <a:lnTo>
                    <a:pt x="898" y="333"/>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8"/>
            <p:cNvSpPr/>
            <p:nvPr/>
          </p:nvSpPr>
          <p:spPr>
            <a:xfrm>
              <a:off x="4190425" y="282975"/>
              <a:ext cx="326900" cy="173225"/>
            </a:xfrm>
            <a:custGeom>
              <a:avLst/>
              <a:gdLst/>
              <a:ahLst/>
              <a:cxnLst/>
              <a:rect l="l" t="t" r="r" b="b"/>
              <a:pathLst>
                <a:path w="13076" h="6929" fill="none" extrusionOk="0">
                  <a:moveTo>
                    <a:pt x="1" y="0"/>
                  </a:moveTo>
                  <a:lnTo>
                    <a:pt x="13076" y="6928"/>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8"/>
            <p:cNvSpPr/>
            <p:nvPr/>
          </p:nvSpPr>
          <p:spPr>
            <a:xfrm>
              <a:off x="4171325" y="298750"/>
              <a:ext cx="55275" cy="164500"/>
            </a:xfrm>
            <a:custGeom>
              <a:avLst/>
              <a:gdLst/>
              <a:ahLst/>
              <a:cxnLst/>
              <a:rect l="l" t="t" r="r" b="b"/>
              <a:pathLst>
                <a:path w="2211" h="6580" fill="none" extrusionOk="0">
                  <a:moveTo>
                    <a:pt x="1" y="1"/>
                  </a:moveTo>
                  <a:lnTo>
                    <a:pt x="2210" y="658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8"/>
            <p:cNvSpPr/>
            <p:nvPr/>
          </p:nvSpPr>
          <p:spPr>
            <a:xfrm>
              <a:off x="4256050" y="509750"/>
              <a:ext cx="261275" cy="159525"/>
            </a:xfrm>
            <a:custGeom>
              <a:avLst/>
              <a:gdLst/>
              <a:ahLst/>
              <a:cxnLst/>
              <a:rect l="l" t="t" r="r" b="b"/>
              <a:pathLst>
                <a:path w="10451" h="6381" fill="none" extrusionOk="0">
                  <a:moveTo>
                    <a:pt x="1" y="0"/>
                  </a:moveTo>
                  <a:lnTo>
                    <a:pt x="10451" y="638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8"/>
            <p:cNvSpPr/>
            <p:nvPr/>
          </p:nvSpPr>
          <p:spPr>
            <a:xfrm>
              <a:off x="4562575" y="329900"/>
              <a:ext cx="320250" cy="341025"/>
            </a:xfrm>
            <a:custGeom>
              <a:avLst/>
              <a:gdLst/>
              <a:ahLst/>
              <a:cxnLst/>
              <a:rect l="l" t="t" r="r" b="b"/>
              <a:pathLst>
                <a:path w="12810" h="13641" fill="none" extrusionOk="0">
                  <a:moveTo>
                    <a:pt x="1" y="13641"/>
                  </a:moveTo>
                  <a:lnTo>
                    <a:pt x="12810"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8"/>
            <p:cNvSpPr/>
            <p:nvPr/>
          </p:nvSpPr>
          <p:spPr>
            <a:xfrm>
              <a:off x="4593725" y="316200"/>
              <a:ext cx="278725" cy="138325"/>
            </a:xfrm>
            <a:custGeom>
              <a:avLst/>
              <a:gdLst/>
              <a:ahLst/>
              <a:cxnLst/>
              <a:rect l="l" t="t" r="r" b="b"/>
              <a:pathLst>
                <a:path w="11149" h="5533" fill="none" extrusionOk="0">
                  <a:moveTo>
                    <a:pt x="11149" y="0"/>
                  </a:moveTo>
                  <a:lnTo>
                    <a:pt x="1" y="553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8"/>
            <p:cNvSpPr/>
            <p:nvPr/>
          </p:nvSpPr>
          <p:spPr>
            <a:xfrm>
              <a:off x="3754325" y="1115725"/>
              <a:ext cx="86400" cy="84775"/>
            </a:xfrm>
            <a:custGeom>
              <a:avLst/>
              <a:gdLst/>
              <a:ahLst/>
              <a:cxnLst/>
              <a:rect l="l" t="t" r="r" b="b"/>
              <a:pathLst>
                <a:path w="3456" h="3391" extrusionOk="0">
                  <a:moveTo>
                    <a:pt x="1529" y="1"/>
                  </a:moveTo>
                  <a:lnTo>
                    <a:pt x="1246" y="1031"/>
                  </a:lnTo>
                  <a:lnTo>
                    <a:pt x="200" y="832"/>
                  </a:lnTo>
                  <a:lnTo>
                    <a:pt x="200" y="832"/>
                  </a:lnTo>
                  <a:lnTo>
                    <a:pt x="831" y="1662"/>
                  </a:lnTo>
                  <a:lnTo>
                    <a:pt x="0" y="2344"/>
                  </a:lnTo>
                  <a:lnTo>
                    <a:pt x="1030" y="2344"/>
                  </a:lnTo>
                  <a:lnTo>
                    <a:pt x="1113" y="3390"/>
                  </a:lnTo>
                  <a:lnTo>
                    <a:pt x="1795" y="2626"/>
                  </a:lnTo>
                  <a:lnTo>
                    <a:pt x="2625" y="3241"/>
                  </a:lnTo>
                  <a:lnTo>
                    <a:pt x="2426" y="2211"/>
                  </a:lnTo>
                  <a:lnTo>
                    <a:pt x="3456" y="1928"/>
                  </a:lnTo>
                  <a:lnTo>
                    <a:pt x="2492" y="1446"/>
                  </a:lnTo>
                  <a:lnTo>
                    <a:pt x="2974" y="483"/>
                  </a:lnTo>
                  <a:lnTo>
                    <a:pt x="2011" y="898"/>
                  </a:lnTo>
                  <a:lnTo>
                    <a:pt x="152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8"/>
            <p:cNvSpPr/>
            <p:nvPr/>
          </p:nvSpPr>
          <p:spPr>
            <a:xfrm>
              <a:off x="3904675" y="1160600"/>
              <a:ext cx="45300" cy="43225"/>
            </a:xfrm>
            <a:custGeom>
              <a:avLst/>
              <a:gdLst/>
              <a:ahLst/>
              <a:cxnLst/>
              <a:rect l="l" t="t" r="r" b="b"/>
              <a:pathLst>
                <a:path w="1812" h="1729" extrusionOk="0">
                  <a:moveTo>
                    <a:pt x="565" y="0"/>
                  </a:moveTo>
                  <a:lnTo>
                    <a:pt x="565" y="549"/>
                  </a:lnTo>
                  <a:lnTo>
                    <a:pt x="0" y="549"/>
                  </a:lnTo>
                  <a:lnTo>
                    <a:pt x="416" y="897"/>
                  </a:lnTo>
                  <a:lnTo>
                    <a:pt x="150" y="1313"/>
                  </a:lnTo>
                  <a:lnTo>
                    <a:pt x="632" y="1246"/>
                  </a:lnTo>
                  <a:lnTo>
                    <a:pt x="765" y="1728"/>
                  </a:lnTo>
                  <a:lnTo>
                    <a:pt x="1047" y="1246"/>
                  </a:lnTo>
                  <a:lnTo>
                    <a:pt x="1529" y="1529"/>
                  </a:lnTo>
                  <a:lnTo>
                    <a:pt x="1330" y="964"/>
                  </a:lnTo>
                  <a:lnTo>
                    <a:pt x="1811" y="765"/>
                  </a:lnTo>
                  <a:lnTo>
                    <a:pt x="1246" y="615"/>
                  </a:lnTo>
                  <a:lnTo>
                    <a:pt x="1396" y="67"/>
                  </a:lnTo>
                  <a:lnTo>
                    <a:pt x="914" y="416"/>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8"/>
            <p:cNvSpPr/>
            <p:nvPr/>
          </p:nvSpPr>
          <p:spPr>
            <a:xfrm>
              <a:off x="3996475" y="1105350"/>
              <a:ext cx="43200" cy="43225"/>
            </a:xfrm>
            <a:custGeom>
              <a:avLst/>
              <a:gdLst/>
              <a:ahLst/>
              <a:cxnLst/>
              <a:rect l="l" t="t" r="r" b="b"/>
              <a:pathLst>
                <a:path w="1728" h="1729" extrusionOk="0">
                  <a:moveTo>
                    <a:pt x="565" y="1"/>
                  </a:moveTo>
                  <a:lnTo>
                    <a:pt x="482" y="482"/>
                  </a:lnTo>
                  <a:lnTo>
                    <a:pt x="0" y="549"/>
                  </a:lnTo>
                  <a:lnTo>
                    <a:pt x="349" y="898"/>
                  </a:lnTo>
                  <a:lnTo>
                    <a:pt x="67" y="1313"/>
                  </a:lnTo>
                  <a:lnTo>
                    <a:pt x="631" y="1164"/>
                  </a:lnTo>
                  <a:lnTo>
                    <a:pt x="764" y="1728"/>
                  </a:lnTo>
                  <a:lnTo>
                    <a:pt x="980" y="1247"/>
                  </a:lnTo>
                  <a:lnTo>
                    <a:pt x="1462" y="1446"/>
                  </a:lnTo>
                  <a:lnTo>
                    <a:pt x="1246" y="964"/>
                  </a:lnTo>
                  <a:lnTo>
                    <a:pt x="1728" y="682"/>
                  </a:lnTo>
                  <a:lnTo>
                    <a:pt x="1246" y="549"/>
                  </a:lnTo>
                  <a:lnTo>
                    <a:pt x="1313" y="67"/>
                  </a:lnTo>
                  <a:lnTo>
                    <a:pt x="897" y="333"/>
                  </a:lnTo>
                  <a:lnTo>
                    <a:pt x="5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28"/>
            <p:cNvSpPr/>
            <p:nvPr/>
          </p:nvSpPr>
          <p:spPr>
            <a:xfrm>
              <a:off x="3842375" y="1369925"/>
              <a:ext cx="43625" cy="44875"/>
            </a:xfrm>
            <a:custGeom>
              <a:avLst/>
              <a:gdLst/>
              <a:ahLst/>
              <a:cxnLst/>
              <a:rect l="l" t="t" r="r" b="b"/>
              <a:pathLst>
                <a:path w="1745" h="1795" extrusionOk="0">
                  <a:moveTo>
                    <a:pt x="565" y="1"/>
                  </a:moveTo>
                  <a:lnTo>
                    <a:pt x="565" y="549"/>
                  </a:lnTo>
                  <a:lnTo>
                    <a:pt x="0" y="549"/>
                  </a:lnTo>
                  <a:lnTo>
                    <a:pt x="416" y="964"/>
                  </a:lnTo>
                  <a:lnTo>
                    <a:pt x="83" y="1380"/>
                  </a:lnTo>
                  <a:lnTo>
                    <a:pt x="632" y="1247"/>
                  </a:lnTo>
                  <a:lnTo>
                    <a:pt x="765" y="1795"/>
                  </a:lnTo>
                  <a:lnTo>
                    <a:pt x="981" y="1313"/>
                  </a:lnTo>
                  <a:lnTo>
                    <a:pt x="1529" y="1529"/>
                  </a:lnTo>
                  <a:lnTo>
                    <a:pt x="1329" y="1047"/>
                  </a:lnTo>
                  <a:lnTo>
                    <a:pt x="1745" y="765"/>
                  </a:lnTo>
                  <a:lnTo>
                    <a:pt x="1246" y="632"/>
                  </a:lnTo>
                  <a:lnTo>
                    <a:pt x="1329" y="134"/>
                  </a:lnTo>
                  <a:lnTo>
                    <a:pt x="914" y="416"/>
                  </a:lnTo>
                  <a:lnTo>
                    <a:pt x="5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28"/>
            <p:cNvSpPr/>
            <p:nvPr/>
          </p:nvSpPr>
          <p:spPr>
            <a:xfrm>
              <a:off x="3868550" y="1472100"/>
              <a:ext cx="43200" cy="44875"/>
            </a:xfrm>
            <a:custGeom>
              <a:avLst/>
              <a:gdLst/>
              <a:ahLst/>
              <a:cxnLst/>
              <a:rect l="l" t="t" r="r" b="b"/>
              <a:pathLst>
                <a:path w="1728" h="1795" extrusionOk="0">
                  <a:moveTo>
                    <a:pt x="548" y="1"/>
                  </a:moveTo>
                  <a:lnTo>
                    <a:pt x="548" y="549"/>
                  </a:lnTo>
                  <a:lnTo>
                    <a:pt x="0" y="549"/>
                  </a:lnTo>
                  <a:lnTo>
                    <a:pt x="415" y="964"/>
                  </a:lnTo>
                  <a:lnTo>
                    <a:pt x="67" y="1380"/>
                  </a:lnTo>
                  <a:lnTo>
                    <a:pt x="67" y="1380"/>
                  </a:lnTo>
                  <a:lnTo>
                    <a:pt x="615" y="1247"/>
                  </a:lnTo>
                  <a:lnTo>
                    <a:pt x="764" y="1795"/>
                  </a:lnTo>
                  <a:lnTo>
                    <a:pt x="1030" y="1313"/>
                  </a:lnTo>
                  <a:lnTo>
                    <a:pt x="1529" y="1529"/>
                  </a:lnTo>
                  <a:lnTo>
                    <a:pt x="1313" y="1031"/>
                  </a:lnTo>
                  <a:lnTo>
                    <a:pt x="1728" y="765"/>
                  </a:lnTo>
                  <a:lnTo>
                    <a:pt x="1246" y="615"/>
                  </a:lnTo>
                  <a:lnTo>
                    <a:pt x="1313" y="134"/>
                  </a:lnTo>
                  <a:lnTo>
                    <a:pt x="897" y="416"/>
                  </a:lnTo>
                  <a:lnTo>
                    <a:pt x="54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28"/>
            <p:cNvSpPr/>
            <p:nvPr/>
          </p:nvSpPr>
          <p:spPr>
            <a:xfrm>
              <a:off x="3695350" y="1314700"/>
              <a:ext cx="143725" cy="65625"/>
            </a:xfrm>
            <a:custGeom>
              <a:avLst/>
              <a:gdLst/>
              <a:ahLst/>
              <a:cxnLst/>
              <a:rect l="l" t="t" r="r" b="b"/>
              <a:pathLst>
                <a:path w="5749" h="2625" fill="none" extrusionOk="0">
                  <a:moveTo>
                    <a:pt x="0" y="0"/>
                  </a:moveTo>
                  <a:cubicBezTo>
                    <a:pt x="1877" y="831"/>
                    <a:pt x="3805" y="1728"/>
                    <a:pt x="5748" y="2625"/>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28"/>
            <p:cNvSpPr/>
            <p:nvPr/>
          </p:nvSpPr>
          <p:spPr>
            <a:xfrm>
              <a:off x="3693675" y="1127775"/>
              <a:ext cx="60675" cy="25775"/>
            </a:xfrm>
            <a:custGeom>
              <a:avLst/>
              <a:gdLst/>
              <a:ahLst/>
              <a:cxnLst/>
              <a:rect l="l" t="t" r="r" b="b"/>
              <a:pathLst>
                <a:path w="2427" h="1031" fill="none" extrusionOk="0">
                  <a:moveTo>
                    <a:pt x="1" y="1"/>
                  </a:moveTo>
                  <a:cubicBezTo>
                    <a:pt x="831" y="350"/>
                    <a:pt x="1662" y="682"/>
                    <a:pt x="2426" y="1031"/>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8"/>
            <p:cNvSpPr/>
            <p:nvPr/>
          </p:nvSpPr>
          <p:spPr>
            <a:xfrm>
              <a:off x="3837400" y="1178050"/>
              <a:ext cx="62325" cy="3325"/>
            </a:xfrm>
            <a:custGeom>
              <a:avLst/>
              <a:gdLst/>
              <a:ahLst/>
              <a:cxnLst/>
              <a:rect l="l" t="t" r="r" b="b"/>
              <a:pathLst>
                <a:path w="2493" h="133" fill="none" extrusionOk="0">
                  <a:moveTo>
                    <a:pt x="0" y="0"/>
                  </a:moveTo>
                  <a:lnTo>
                    <a:pt x="2492" y="13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8"/>
            <p:cNvSpPr/>
            <p:nvPr/>
          </p:nvSpPr>
          <p:spPr>
            <a:xfrm>
              <a:off x="3948275" y="1141500"/>
              <a:ext cx="41575" cy="26175"/>
            </a:xfrm>
            <a:custGeom>
              <a:avLst/>
              <a:gdLst/>
              <a:ahLst/>
              <a:cxnLst/>
              <a:rect l="l" t="t" r="r" b="b"/>
              <a:pathLst>
                <a:path w="1663" h="1047" fill="none" extrusionOk="0">
                  <a:moveTo>
                    <a:pt x="1" y="1047"/>
                  </a:moveTo>
                  <a:lnTo>
                    <a:pt x="1662"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8"/>
            <p:cNvSpPr/>
            <p:nvPr/>
          </p:nvSpPr>
          <p:spPr>
            <a:xfrm>
              <a:off x="3870200" y="1207125"/>
              <a:ext cx="44875" cy="161175"/>
            </a:xfrm>
            <a:custGeom>
              <a:avLst/>
              <a:gdLst/>
              <a:ahLst/>
              <a:cxnLst/>
              <a:rect l="l" t="t" r="r" b="b"/>
              <a:pathLst>
                <a:path w="1795" h="6447" fill="none" extrusionOk="0">
                  <a:moveTo>
                    <a:pt x="1795" y="0"/>
                  </a:moveTo>
                  <a:lnTo>
                    <a:pt x="1" y="6446"/>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8"/>
            <p:cNvSpPr/>
            <p:nvPr/>
          </p:nvSpPr>
          <p:spPr>
            <a:xfrm>
              <a:off x="3870200" y="1416850"/>
              <a:ext cx="8750" cy="51950"/>
            </a:xfrm>
            <a:custGeom>
              <a:avLst/>
              <a:gdLst/>
              <a:ahLst/>
              <a:cxnLst/>
              <a:rect l="l" t="t" r="r" b="b"/>
              <a:pathLst>
                <a:path w="350" h="2078" fill="none" extrusionOk="0">
                  <a:moveTo>
                    <a:pt x="1" y="1"/>
                  </a:moveTo>
                  <a:lnTo>
                    <a:pt x="349" y="2078"/>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8"/>
            <p:cNvSpPr/>
            <p:nvPr/>
          </p:nvSpPr>
          <p:spPr>
            <a:xfrm>
              <a:off x="3730225" y="468225"/>
              <a:ext cx="86425" cy="86825"/>
            </a:xfrm>
            <a:custGeom>
              <a:avLst/>
              <a:gdLst/>
              <a:ahLst/>
              <a:cxnLst/>
              <a:rect l="l" t="t" r="r" b="b"/>
              <a:pathLst>
                <a:path w="3457" h="3473" extrusionOk="0">
                  <a:moveTo>
                    <a:pt x="1513" y="0"/>
                  </a:moveTo>
                  <a:lnTo>
                    <a:pt x="1247" y="1047"/>
                  </a:lnTo>
                  <a:lnTo>
                    <a:pt x="200" y="831"/>
                  </a:lnTo>
                  <a:lnTo>
                    <a:pt x="831" y="1661"/>
                  </a:lnTo>
                  <a:lnTo>
                    <a:pt x="1" y="2359"/>
                  </a:lnTo>
                  <a:lnTo>
                    <a:pt x="1031" y="2426"/>
                  </a:lnTo>
                  <a:lnTo>
                    <a:pt x="1097" y="3472"/>
                  </a:lnTo>
                  <a:lnTo>
                    <a:pt x="1795" y="2642"/>
                  </a:lnTo>
                  <a:lnTo>
                    <a:pt x="2626" y="3256"/>
                  </a:lnTo>
                  <a:lnTo>
                    <a:pt x="2410" y="2226"/>
                  </a:lnTo>
                  <a:lnTo>
                    <a:pt x="3456" y="1944"/>
                  </a:lnTo>
                  <a:lnTo>
                    <a:pt x="2493" y="1462"/>
                  </a:lnTo>
                  <a:lnTo>
                    <a:pt x="2908" y="565"/>
                  </a:lnTo>
                  <a:lnTo>
                    <a:pt x="1994" y="980"/>
                  </a:lnTo>
                  <a:lnTo>
                    <a:pt x="151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8"/>
            <p:cNvSpPr/>
            <p:nvPr/>
          </p:nvSpPr>
          <p:spPr>
            <a:xfrm>
              <a:off x="3683300" y="535925"/>
              <a:ext cx="50275" cy="25"/>
            </a:xfrm>
            <a:custGeom>
              <a:avLst/>
              <a:gdLst/>
              <a:ahLst/>
              <a:cxnLst/>
              <a:rect l="l" t="t" r="r" b="b"/>
              <a:pathLst>
                <a:path w="2011" h="1" fill="none" extrusionOk="0">
                  <a:moveTo>
                    <a:pt x="2011" y="0"/>
                  </a:moveTo>
                  <a:lnTo>
                    <a:pt x="0"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28"/>
            <p:cNvSpPr/>
            <p:nvPr/>
          </p:nvSpPr>
          <p:spPr>
            <a:xfrm>
              <a:off x="3835725" y="430425"/>
              <a:ext cx="8750" cy="6675"/>
            </a:xfrm>
            <a:custGeom>
              <a:avLst/>
              <a:gdLst/>
              <a:ahLst/>
              <a:cxnLst/>
              <a:rect l="l" t="t" r="r" b="b"/>
              <a:pathLst>
                <a:path w="350" h="267" extrusionOk="0">
                  <a:moveTo>
                    <a:pt x="133" y="0"/>
                  </a:moveTo>
                  <a:cubicBezTo>
                    <a:pt x="1" y="0"/>
                    <a:pt x="1" y="266"/>
                    <a:pt x="133" y="266"/>
                  </a:cubicBezTo>
                  <a:cubicBezTo>
                    <a:pt x="349" y="266"/>
                    <a:pt x="349" y="0"/>
                    <a:pt x="13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28"/>
            <p:cNvSpPr/>
            <p:nvPr/>
          </p:nvSpPr>
          <p:spPr>
            <a:xfrm>
              <a:off x="3899700" y="675875"/>
              <a:ext cx="29500" cy="29525"/>
            </a:xfrm>
            <a:custGeom>
              <a:avLst/>
              <a:gdLst/>
              <a:ahLst/>
              <a:cxnLst/>
              <a:rect l="l" t="t" r="r" b="b"/>
              <a:pathLst>
                <a:path w="1180" h="1181" extrusionOk="0">
                  <a:moveTo>
                    <a:pt x="548" y="1"/>
                  </a:moveTo>
                  <a:cubicBezTo>
                    <a:pt x="283" y="1"/>
                    <a:pt x="0" y="283"/>
                    <a:pt x="0" y="566"/>
                  </a:cubicBezTo>
                  <a:cubicBezTo>
                    <a:pt x="0" y="898"/>
                    <a:pt x="199" y="1181"/>
                    <a:pt x="548" y="1181"/>
                  </a:cubicBezTo>
                  <a:cubicBezTo>
                    <a:pt x="897" y="1181"/>
                    <a:pt x="1180" y="898"/>
                    <a:pt x="1180" y="566"/>
                  </a:cubicBezTo>
                  <a:cubicBezTo>
                    <a:pt x="1180" y="283"/>
                    <a:pt x="897" y="1"/>
                    <a:pt x="54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28"/>
            <p:cNvSpPr/>
            <p:nvPr/>
          </p:nvSpPr>
          <p:spPr>
            <a:xfrm>
              <a:off x="3763050" y="757300"/>
              <a:ext cx="12050" cy="8750"/>
            </a:xfrm>
            <a:custGeom>
              <a:avLst/>
              <a:gdLst/>
              <a:ahLst/>
              <a:cxnLst/>
              <a:rect l="l" t="t" r="r" b="b"/>
              <a:pathLst>
                <a:path w="482" h="350" extrusionOk="0">
                  <a:moveTo>
                    <a:pt x="266" y="0"/>
                  </a:moveTo>
                  <a:cubicBezTo>
                    <a:pt x="0" y="0"/>
                    <a:pt x="0" y="349"/>
                    <a:pt x="266" y="349"/>
                  </a:cubicBezTo>
                  <a:cubicBezTo>
                    <a:pt x="482" y="349"/>
                    <a:pt x="482" y="0"/>
                    <a:pt x="26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28"/>
            <p:cNvSpPr/>
            <p:nvPr/>
          </p:nvSpPr>
          <p:spPr>
            <a:xfrm>
              <a:off x="4086600" y="613575"/>
              <a:ext cx="34500" cy="34925"/>
            </a:xfrm>
            <a:custGeom>
              <a:avLst/>
              <a:gdLst/>
              <a:ahLst/>
              <a:cxnLst/>
              <a:rect l="l" t="t" r="r" b="b"/>
              <a:pathLst>
                <a:path w="1380" h="1397" extrusionOk="0">
                  <a:moveTo>
                    <a:pt x="698" y="1"/>
                  </a:moveTo>
                  <a:cubicBezTo>
                    <a:pt x="349" y="1"/>
                    <a:pt x="0" y="283"/>
                    <a:pt x="0" y="699"/>
                  </a:cubicBezTo>
                  <a:cubicBezTo>
                    <a:pt x="67" y="1048"/>
                    <a:pt x="349" y="1396"/>
                    <a:pt x="698" y="1396"/>
                  </a:cubicBezTo>
                  <a:cubicBezTo>
                    <a:pt x="1030" y="1396"/>
                    <a:pt x="1379" y="1048"/>
                    <a:pt x="1379" y="699"/>
                  </a:cubicBezTo>
                  <a:cubicBezTo>
                    <a:pt x="1379" y="283"/>
                    <a:pt x="1113" y="1"/>
                    <a:pt x="69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28"/>
            <p:cNvSpPr/>
            <p:nvPr/>
          </p:nvSpPr>
          <p:spPr>
            <a:xfrm>
              <a:off x="3816625" y="663850"/>
              <a:ext cx="15400" cy="12050"/>
            </a:xfrm>
            <a:custGeom>
              <a:avLst/>
              <a:gdLst/>
              <a:ahLst/>
              <a:cxnLst/>
              <a:rect l="l" t="t" r="r" b="b"/>
              <a:pathLst>
                <a:path w="616" h="482" extrusionOk="0">
                  <a:moveTo>
                    <a:pt x="283" y="0"/>
                  </a:moveTo>
                  <a:cubicBezTo>
                    <a:pt x="0" y="0"/>
                    <a:pt x="0" y="482"/>
                    <a:pt x="283" y="482"/>
                  </a:cubicBezTo>
                  <a:cubicBezTo>
                    <a:pt x="615" y="482"/>
                    <a:pt x="615" y="0"/>
                    <a:pt x="28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28"/>
            <p:cNvSpPr/>
            <p:nvPr/>
          </p:nvSpPr>
          <p:spPr>
            <a:xfrm>
              <a:off x="3875600" y="492725"/>
              <a:ext cx="25775" cy="18700"/>
            </a:xfrm>
            <a:custGeom>
              <a:avLst/>
              <a:gdLst/>
              <a:ahLst/>
              <a:cxnLst/>
              <a:rect l="l" t="t" r="r" b="b"/>
              <a:pathLst>
                <a:path w="1031" h="748" extrusionOk="0">
                  <a:moveTo>
                    <a:pt x="549" y="0"/>
                  </a:moveTo>
                  <a:cubicBezTo>
                    <a:pt x="0" y="0"/>
                    <a:pt x="0" y="748"/>
                    <a:pt x="549" y="748"/>
                  </a:cubicBezTo>
                  <a:cubicBezTo>
                    <a:pt x="1031" y="748"/>
                    <a:pt x="1031" y="0"/>
                    <a:pt x="54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28"/>
            <p:cNvSpPr/>
            <p:nvPr/>
          </p:nvSpPr>
          <p:spPr>
            <a:xfrm>
              <a:off x="4013900" y="461575"/>
              <a:ext cx="24125" cy="20775"/>
            </a:xfrm>
            <a:custGeom>
              <a:avLst/>
              <a:gdLst/>
              <a:ahLst/>
              <a:cxnLst/>
              <a:rect l="l" t="t" r="r" b="b"/>
              <a:pathLst>
                <a:path w="965" h="831" extrusionOk="0">
                  <a:moveTo>
                    <a:pt x="483" y="0"/>
                  </a:moveTo>
                  <a:cubicBezTo>
                    <a:pt x="1" y="0"/>
                    <a:pt x="1" y="831"/>
                    <a:pt x="483" y="831"/>
                  </a:cubicBezTo>
                  <a:cubicBezTo>
                    <a:pt x="964" y="831"/>
                    <a:pt x="964" y="0"/>
                    <a:pt x="48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0" name="Google Shape;3180;p28"/>
          <p:cNvGrpSpPr/>
          <p:nvPr/>
        </p:nvGrpSpPr>
        <p:grpSpPr>
          <a:xfrm rot="6134467" flipH="1">
            <a:off x="175556" y="4540719"/>
            <a:ext cx="530289" cy="525600"/>
            <a:chOff x="5713500" y="3624850"/>
            <a:chExt cx="378825" cy="375475"/>
          </a:xfrm>
        </p:grpSpPr>
        <p:sp>
          <p:nvSpPr>
            <p:cNvPr id="3181" name="Google Shape;3181;p28"/>
            <p:cNvSpPr/>
            <p:nvPr/>
          </p:nvSpPr>
          <p:spPr>
            <a:xfrm>
              <a:off x="5713500" y="3913925"/>
              <a:ext cx="86425" cy="86400"/>
            </a:xfrm>
            <a:custGeom>
              <a:avLst/>
              <a:gdLst/>
              <a:ahLst/>
              <a:cxnLst/>
              <a:rect l="l" t="t" r="r" b="b"/>
              <a:pathLst>
                <a:path w="3457" h="3456" extrusionOk="0">
                  <a:moveTo>
                    <a:pt x="1446" y="0"/>
                  </a:moveTo>
                  <a:lnTo>
                    <a:pt x="1164" y="1047"/>
                  </a:lnTo>
                  <a:lnTo>
                    <a:pt x="200" y="831"/>
                  </a:lnTo>
                  <a:lnTo>
                    <a:pt x="831" y="1662"/>
                  </a:lnTo>
                  <a:lnTo>
                    <a:pt x="1" y="2359"/>
                  </a:lnTo>
                  <a:lnTo>
                    <a:pt x="1031" y="2426"/>
                  </a:lnTo>
                  <a:lnTo>
                    <a:pt x="1097" y="3456"/>
                  </a:lnTo>
                  <a:lnTo>
                    <a:pt x="1795" y="2625"/>
                  </a:lnTo>
                  <a:lnTo>
                    <a:pt x="2626" y="3257"/>
                  </a:lnTo>
                  <a:lnTo>
                    <a:pt x="2410" y="2293"/>
                  </a:lnTo>
                  <a:lnTo>
                    <a:pt x="3456" y="2011"/>
                  </a:lnTo>
                  <a:lnTo>
                    <a:pt x="2493" y="1529"/>
                  </a:lnTo>
                  <a:lnTo>
                    <a:pt x="2908" y="548"/>
                  </a:lnTo>
                  <a:lnTo>
                    <a:pt x="2908" y="548"/>
                  </a:lnTo>
                  <a:lnTo>
                    <a:pt x="1928" y="964"/>
                  </a:lnTo>
                  <a:lnTo>
                    <a:pt x="144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28"/>
            <p:cNvSpPr/>
            <p:nvPr/>
          </p:nvSpPr>
          <p:spPr>
            <a:xfrm>
              <a:off x="5931550" y="3624850"/>
              <a:ext cx="44900" cy="43200"/>
            </a:xfrm>
            <a:custGeom>
              <a:avLst/>
              <a:gdLst/>
              <a:ahLst/>
              <a:cxnLst/>
              <a:rect l="l" t="t" r="r" b="b"/>
              <a:pathLst>
                <a:path w="1796" h="1728" extrusionOk="0">
                  <a:moveTo>
                    <a:pt x="549" y="0"/>
                  </a:moveTo>
                  <a:lnTo>
                    <a:pt x="549" y="565"/>
                  </a:lnTo>
                  <a:lnTo>
                    <a:pt x="1" y="565"/>
                  </a:lnTo>
                  <a:lnTo>
                    <a:pt x="416" y="897"/>
                  </a:lnTo>
                  <a:lnTo>
                    <a:pt x="67" y="1313"/>
                  </a:lnTo>
                  <a:lnTo>
                    <a:pt x="67" y="1313"/>
                  </a:lnTo>
                  <a:lnTo>
                    <a:pt x="616" y="1246"/>
                  </a:lnTo>
                  <a:lnTo>
                    <a:pt x="748" y="1728"/>
                  </a:lnTo>
                  <a:lnTo>
                    <a:pt x="1031" y="1313"/>
                  </a:lnTo>
                  <a:lnTo>
                    <a:pt x="1513" y="1528"/>
                  </a:lnTo>
                  <a:lnTo>
                    <a:pt x="1313" y="1047"/>
                  </a:lnTo>
                  <a:lnTo>
                    <a:pt x="1795" y="764"/>
                  </a:lnTo>
                  <a:lnTo>
                    <a:pt x="1247" y="631"/>
                  </a:lnTo>
                  <a:lnTo>
                    <a:pt x="1380" y="66"/>
                  </a:lnTo>
                  <a:lnTo>
                    <a:pt x="898" y="415"/>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28"/>
            <p:cNvSpPr/>
            <p:nvPr/>
          </p:nvSpPr>
          <p:spPr>
            <a:xfrm>
              <a:off x="5763350" y="3746125"/>
              <a:ext cx="43625" cy="43225"/>
            </a:xfrm>
            <a:custGeom>
              <a:avLst/>
              <a:gdLst/>
              <a:ahLst/>
              <a:cxnLst/>
              <a:rect l="l" t="t" r="r" b="b"/>
              <a:pathLst>
                <a:path w="1745" h="1729" extrusionOk="0">
                  <a:moveTo>
                    <a:pt x="565" y="0"/>
                  </a:moveTo>
                  <a:lnTo>
                    <a:pt x="565" y="549"/>
                  </a:lnTo>
                  <a:lnTo>
                    <a:pt x="0" y="549"/>
                  </a:lnTo>
                  <a:lnTo>
                    <a:pt x="416" y="897"/>
                  </a:lnTo>
                  <a:lnTo>
                    <a:pt x="83" y="1313"/>
                  </a:lnTo>
                  <a:lnTo>
                    <a:pt x="632" y="1246"/>
                  </a:lnTo>
                  <a:lnTo>
                    <a:pt x="764" y="1728"/>
                  </a:lnTo>
                  <a:lnTo>
                    <a:pt x="980" y="1246"/>
                  </a:lnTo>
                  <a:lnTo>
                    <a:pt x="1462" y="1446"/>
                  </a:lnTo>
                  <a:lnTo>
                    <a:pt x="1462" y="1446"/>
                  </a:lnTo>
                  <a:lnTo>
                    <a:pt x="1246" y="964"/>
                  </a:lnTo>
                  <a:lnTo>
                    <a:pt x="1745" y="764"/>
                  </a:lnTo>
                  <a:lnTo>
                    <a:pt x="1246" y="615"/>
                  </a:lnTo>
                  <a:lnTo>
                    <a:pt x="1329" y="67"/>
                  </a:lnTo>
                  <a:lnTo>
                    <a:pt x="1329" y="67"/>
                  </a:lnTo>
                  <a:lnTo>
                    <a:pt x="914" y="416"/>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28"/>
            <p:cNvSpPr/>
            <p:nvPr/>
          </p:nvSpPr>
          <p:spPr>
            <a:xfrm>
              <a:off x="6047450" y="3704575"/>
              <a:ext cx="44875" cy="43225"/>
            </a:xfrm>
            <a:custGeom>
              <a:avLst/>
              <a:gdLst/>
              <a:ahLst/>
              <a:cxnLst/>
              <a:rect l="l" t="t" r="r" b="b"/>
              <a:pathLst>
                <a:path w="1795" h="1729" extrusionOk="0">
                  <a:moveTo>
                    <a:pt x="548" y="1"/>
                  </a:moveTo>
                  <a:lnTo>
                    <a:pt x="548" y="549"/>
                  </a:lnTo>
                  <a:lnTo>
                    <a:pt x="0" y="549"/>
                  </a:lnTo>
                  <a:lnTo>
                    <a:pt x="415" y="898"/>
                  </a:lnTo>
                  <a:lnTo>
                    <a:pt x="133" y="1313"/>
                  </a:lnTo>
                  <a:lnTo>
                    <a:pt x="615" y="1247"/>
                  </a:lnTo>
                  <a:lnTo>
                    <a:pt x="764" y="1729"/>
                  </a:lnTo>
                  <a:lnTo>
                    <a:pt x="1030" y="1313"/>
                  </a:lnTo>
                  <a:lnTo>
                    <a:pt x="1512" y="1529"/>
                  </a:lnTo>
                  <a:lnTo>
                    <a:pt x="1313" y="1031"/>
                  </a:lnTo>
                  <a:lnTo>
                    <a:pt x="1794" y="765"/>
                  </a:lnTo>
                  <a:lnTo>
                    <a:pt x="1246" y="616"/>
                  </a:lnTo>
                  <a:lnTo>
                    <a:pt x="1379" y="67"/>
                  </a:lnTo>
                  <a:lnTo>
                    <a:pt x="964" y="416"/>
                  </a:lnTo>
                  <a:lnTo>
                    <a:pt x="54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28"/>
            <p:cNvSpPr/>
            <p:nvPr/>
          </p:nvSpPr>
          <p:spPr>
            <a:xfrm>
              <a:off x="5716825" y="3984950"/>
              <a:ext cx="13725" cy="15375"/>
            </a:xfrm>
            <a:custGeom>
              <a:avLst/>
              <a:gdLst/>
              <a:ahLst/>
              <a:cxnLst/>
              <a:rect l="l" t="t" r="r" b="b"/>
              <a:pathLst>
                <a:path w="549" h="615" fill="none" extrusionOk="0">
                  <a:moveTo>
                    <a:pt x="0" y="615"/>
                  </a:moveTo>
                  <a:cubicBezTo>
                    <a:pt x="200" y="416"/>
                    <a:pt x="349" y="200"/>
                    <a:pt x="549"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28"/>
            <p:cNvSpPr/>
            <p:nvPr/>
          </p:nvSpPr>
          <p:spPr>
            <a:xfrm>
              <a:off x="5801550" y="3649350"/>
              <a:ext cx="126300" cy="105525"/>
            </a:xfrm>
            <a:custGeom>
              <a:avLst/>
              <a:gdLst/>
              <a:ahLst/>
              <a:cxnLst/>
              <a:rect l="l" t="t" r="r" b="b"/>
              <a:pathLst>
                <a:path w="5052" h="4221" fill="none" extrusionOk="0">
                  <a:moveTo>
                    <a:pt x="5051" y="0"/>
                  </a:moveTo>
                  <a:lnTo>
                    <a:pt x="1" y="422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28"/>
            <p:cNvSpPr/>
            <p:nvPr/>
          </p:nvSpPr>
          <p:spPr>
            <a:xfrm>
              <a:off x="5763350" y="3796375"/>
              <a:ext cx="15800" cy="129625"/>
            </a:xfrm>
            <a:custGeom>
              <a:avLst/>
              <a:gdLst/>
              <a:ahLst/>
              <a:cxnLst/>
              <a:rect l="l" t="t" r="r" b="b"/>
              <a:pathLst>
                <a:path w="632" h="5185" fill="none" extrusionOk="0">
                  <a:moveTo>
                    <a:pt x="632" y="1"/>
                  </a:moveTo>
                  <a:lnTo>
                    <a:pt x="0" y="5184"/>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28"/>
            <p:cNvSpPr/>
            <p:nvPr/>
          </p:nvSpPr>
          <p:spPr>
            <a:xfrm>
              <a:off x="5794500" y="3740725"/>
              <a:ext cx="249225" cy="180275"/>
            </a:xfrm>
            <a:custGeom>
              <a:avLst/>
              <a:gdLst/>
              <a:ahLst/>
              <a:cxnLst/>
              <a:rect l="l" t="t" r="r" b="b"/>
              <a:pathLst>
                <a:path w="9969" h="7211" fill="none" extrusionOk="0">
                  <a:moveTo>
                    <a:pt x="0" y="7211"/>
                  </a:moveTo>
                  <a:lnTo>
                    <a:pt x="9969"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9" name="Google Shape;3189;p28"/>
          <p:cNvGrpSpPr/>
          <p:nvPr/>
        </p:nvGrpSpPr>
        <p:grpSpPr>
          <a:xfrm rot="630495" flipH="1">
            <a:off x="6149696" y="363345"/>
            <a:ext cx="832329" cy="161801"/>
            <a:chOff x="5109175" y="4234150"/>
            <a:chExt cx="410375" cy="79775"/>
          </a:xfrm>
        </p:grpSpPr>
        <p:sp>
          <p:nvSpPr>
            <p:cNvPr id="3190" name="Google Shape;3190;p28"/>
            <p:cNvSpPr/>
            <p:nvPr/>
          </p:nvSpPr>
          <p:spPr>
            <a:xfrm>
              <a:off x="5453900" y="4265300"/>
              <a:ext cx="44900" cy="43225"/>
            </a:xfrm>
            <a:custGeom>
              <a:avLst/>
              <a:gdLst/>
              <a:ahLst/>
              <a:cxnLst/>
              <a:rect l="l" t="t" r="r" b="b"/>
              <a:pathLst>
                <a:path w="1796" h="1729" extrusionOk="0">
                  <a:moveTo>
                    <a:pt x="549" y="1"/>
                  </a:moveTo>
                  <a:lnTo>
                    <a:pt x="549" y="482"/>
                  </a:lnTo>
                  <a:lnTo>
                    <a:pt x="1" y="549"/>
                  </a:lnTo>
                  <a:lnTo>
                    <a:pt x="416" y="898"/>
                  </a:lnTo>
                  <a:lnTo>
                    <a:pt x="134" y="1313"/>
                  </a:lnTo>
                  <a:lnTo>
                    <a:pt x="134" y="1313"/>
                  </a:lnTo>
                  <a:lnTo>
                    <a:pt x="616" y="1247"/>
                  </a:lnTo>
                  <a:lnTo>
                    <a:pt x="749" y="1728"/>
                  </a:lnTo>
                  <a:lnTo>
                    <a:pt x="1031" y="1247"/>
                  </a:lnTo>
                  <a:lnTo>
                    <a:pt x="1513" y="1446"/>
                  </a:lnTo>
                  <a:lnTo>
                    <a:pt x="1513" y="1446"/>
                  </a:lnTo>
                  <a:lnTo>
                    <a:pt x="1313" y="964"/>
                  </a:lnTo>
                  <a:lnTo>
                    <a:pt x="1795" y="765"/>
                  </a:lnTo>
                  <a:lnTo>
                    <a:pt x="1247" y="615"/>
                  </a:lnTo>
                  <a:lnTo>
                    <a:pt x="1380" y="67"/>
                  </a:lnTo>
                  <a:lnTo>
                    <a:pt x="965"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28"/>
            <p:cNvSpPr/>
            <p:nvPr/>
          </p:nvSpPr>
          <p:spPr>
            <a:xfrm>
              <a:off x="5339700" y="4234150"/>
              <a:ext cx="44875" cy="44875"/>
            </a:xfrm>
            <a:custGeom>
              <a:avLst/>
              <a:gdLst/>
              <a:ahLst/>
              <a:cxnLst/>
              <a:rect l="l" t="t" r="r" b="b"/>
              <a:pathLst>
                <a:path w="1795" h="1795" extrusionOk="0">
                  <a:moveTo>
                    <a:pt x="548" y="0"/>
                  </a:moveTo>
                  <a:lnTo>
                    <a:pt x="548" y="549"/>
                  </a:lnTo>
                  <a:lnTo>
                    <a:pt x="0" y="549"/>
                  </a:lnTo>
                  <a:lnTo>
                    <a:pt x="415" y="898"/>
                  </a:lnTo>
                  <a:lnTo>
                    <a:pt x="133" y="1379"/>
                  </a:lnTo>
                  <a:lnTo>
                    <a:pt x="615" y="1247"/>
                  </a:lnTo>
                  <a:lnTo>
                    <a:pt x="748" y="1795"/>
                  </a:lnTo>
                  <a:lnTo>
                    <a:pt x="1030" y="1313"/>
                  </a:lnTo>
                  <a:lnTo>
                    <a:pt x="1512" y="1529"/>
                  </a:lnTo>
                  <a:lnTo>
                    <a:pt x="1313" y="1031"/>
                  </a:lnTo>
                  <a:lnTo>
                    <a:pt x="1794" y="765"/>
                  </a:lnTo>
                  <a:lnTo>
                    <a:pt x="1246" y="615"/>
                  </a:lnTo>
                  <a:lnTo>
                    <a:pt x="1379" y="133"/>
                  </a:lnTo>
                  <a:lnTo>
                    <a:pt x="1379" y="133"/>
                  </a:lnTo>
                  <a:lnTo>
                    <a:pt x="897" y="416"/>
                  </a:lnTo>
                  <a:lnTo>
                    <a:pt x="54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28"/>
            <p:cNvSpPr/>
            <p:nvPr/>
          </p:nvSpPr>
          <p:spPr>
            <a:xfrm>
              <a:off x="5382875" y="4263650"/>
              <a:ext cx="67325" cy="17050"/>
            </a:xfrm>
            <a:custGeom>
              <a:avLst/>
              <a:gdLst/>
              <a:ahLst/>
              <a:cxnLst/>
              <a:rect l="l" t="t" r="r" b="b"/>
              <a:pathLst>
                <a:path w="2693" h="682" fill="none" extrusionOk="0">
                  <a:moveTo>
                    <a:pt x="1" y="0"/>
                  </a:moveTo>
                  <a:lnTo>
                    <a:pt x="2692" y="68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28"/>
            <p:cNvSpPr/>
            <p:nvPr/>
          </p:nvSpPr>
          <p:spPr>
            <a:xfrm>
              <a:off x="5497100" y="4246200"/>
              <a:ext cx="22450" cy="26175"/>
            </a:xfrm>
            <a:custGeom>
              <a:avLst/>
              <a:gdLst/>
              <a:ahLst/>
              <a:cxnLst/>
              <a:rect l="l" t="t" r="r" b="b"/>
              <a:pathLst>
                <a:path w="898" h="1047" fill="none" extrusionOk="0">
                  <a:moveTo>
                    <a:pt x="1" y="1047"/>
                  </a:moveTo>
                  <a:cubicBezTo>
                    <a:pt x="267" y="698"/>
                    <a:pt x="615" y="349"/>
                    <a:pt x="898"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28"/>
            <p:cNvSpPr/>
            <p:nvPr/>
          </p:nvSpPr>
          <p:spPr>
            <a:xfrm>
              <a:off x="5211350" y="4303500"/>
              <a:ext cx="10400" cy="8350"/>
            </a:xfrm>
            <a:custGeom>
              <a:avLst/>
              <a:gdLst/>
              <a:ahLst/>
              <a:cxnLst/>
              <a:rect l="l" t="t" r="r" b="b"/>
              <a:pathLst>
                <a:path w="416" h="334" extrusionOk="0">
                  <a:moveTo>
                    <a:pt x="216" y="1"/>
                  </a:moveTo>
                  <a:cubicBezTo>
                    <a:pt x="0" y="1"/>
                    <a:pt x="0" y="333"/>
                    <a:pt x="216" y="333"/>
                  </a:cubicBezTo>
                  <a:cubicBezTo>
                    <a:pt x="416" y="333"/>
                    <a:pt x="416" y="1"/>
                    <a:pt x="216"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28"/>
            <p:cNvSpPr/>
            <p:nvPr/>
          </p:nvSpPr>
          <p:spPr>
            <a:xfrm>
              <a:off x="5109175" y="4279000"/>
              <a:ext cx="34925" cy="34925"/>
            </a:xfrm>
            <a:custGeom>
              <a:avLst/>
              <a:gdLst/>
              <a:ahLst/>
              <a:cxnLst/>
              <a:rect l="l" t="t" r="r" b="b"/>
              <a:pathLst>
                <a:path w="1397" h="1397" extrusionOk="0">
                  <a:moveTo>
                    <a:pt x="698" y="1"/>
                  </a:moveTo>
                  <a:cubicBezTo>
                    <a:pt x="349" y="1"/>
                    <a:pt x="0" y="283"/>
                    <a:pt x="0" y="699"/>
                  </a:cubicBezTo>
                  <a:cubicBezTo>
                    <a:pt x="0" y="1047"/>
                    <a:pt x="283" y="1396"/>
                    <a:pt x="698" y="1396"/>
                  </a:cubicBezTo>
                  <a:cubicBezTo>
                    <a:pt x="1047" y="1396"/>
                    <a:pt x="1396" y="1047"/>
                    <a:pt x="1396" y="699"/>
                  </a:cubicBezTo>
                  <a:cubicBezTo>
                    <a:pt x="1396" y="283"/>
                    <a:pt x="1114" y="1"/>
                    <a:pt x="69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15">
    <p:spTree>
      <p:nvGrpSpPr>
        <p:cNvPr id="1" name="Shape 3196"/>
        <p:cNvGrpSpPr/>
        <p:nvPr/>
      </p:nvGrpSpPr>
      <p:grpSpPr>
        <a:xfrm>
          <a:off x="0" y="0"/>
          <a:ext cx="0" cy="0"/>
          <a:chOff x="0" y="0"/>
          <a:chExt cx="0" cy="0"/>
        </a:xfrm>
      </p:grpSpPr>
      <p:sp>
        <p:nvSpPr>
          <p:cNvPr id="3197" name="Google Shape;3197;p29"/>
          <p:cNvSpPr/>
          <p:nvPr/>
        </p:nvSpPr>
        <p:spPr>
          <a:xfrm rot="5615198" flipH="1">
            <a:off x="7899647" y="3240148"/>
            <a:ext cx="1713616" cy="2564703"/>
          </a:xfrm>
          <a:custGeom>
            <a:avLst/>
            <a:gdLst/>
            <a:ahLst/>
            <a:cxnLst/>
            <a:rect l="l" t="t" r="r" b="b"/>
            <a:pathLst>
              <a:path w="23809" h="35634" extrusionOk="0">
                <a:moveTo>
                  <a:pt x="1" y="1"/>
                </a:moveTo>
                <a:lnTo>
                  <a:pt x="1" y="33644"/>
                </a:lnTo>
                <a:cubicBezTo>
                  <a:pt x="2462" y="34826"/>
                  <a:pt x="5199" y="35633"/>
                  <a:pt x="7815" y="35633"/>
                </a:cubicBezTo>
                <a:cubicBezTo>
                  <a:pt x="10126" y="35633"/>
                  <a:pt x="12342" y="35003"/>
                  <a:pt x="14189" y="33445"/>
                </a:cubicBezTo>
                <a:cubicBezTo>
                  <a:pt x="17445" y="30737"/>
                  <a:pt x="19107" y="26035"/>
                  <a:pt x="20286" y="22081"/>
                </a:cubicBezTo>
                <a:cubicBezTo>
                  <a:pt x="22496" y="15020"/>
                  <a:pt x="23543" y="7477"/>
                  <a:pt x="23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29"/>
          <p:cNvSpPr/>
          <p:nvPr/>
        </p:nvSpPr>
        <p:spPr>
          <a:xfrm rot="10800000" flipH="1">
            <a:off x="-310927" y="-241576"/>
            <a:ext cx="1783365" cy="1094651"/>
          </a:xfrm>
          <a:custGeom>
            <a:avLst/>
            <a:gdLst/>
            <a:ahLst/>
            <a:cxnLst/>
            <a:rect l="l" t="t" r="r" b="b"/>
            <a:pathLst>
              <a:path w="38691" h="23749" extrusionOk="0">
                <a:moveTo>
                  <a:pt x="14248" y="1"/>
                </a:moveTo>
                <a:cubicBezTo>
                  <a:pt x="7744" y="1"/>
                  <a:pt x="2143" y="1320"/>
                  <a:pt x="2143" y="1320"/>
                </a:cubicBezTo>
                <a:lnTo>
                  <a:pt x="0" y="23748"/>
                </a:lnTo>
                <a:lnTo>
                  <a:pt x="32397" y="23748"/>
                </a:lnTo>
                <a:cubicBezTo>
                  <a:pt x="38690" y="3732"/>
                  <a:pt x="25190" y="1"/>
                  <a:pt x="142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9" name="Google Shape;3199;p29"/>
          <p:cNvGrpSpPr/>
          <p:nvPr/>
        </p:nvGrpSpPr>
        <p:grpSpPr>
          <a:xfrm rot="-5749576" flipH="1">
            <a:off x="447091" y="431712"/>
            <a:ext cx="1729736" cy="1787864"/>
            <a:chOff x="3683300" y="239775"/>
            <a:chExt cx="1235675" cy="1277200"/>
          </a:xfrm>
        </p:grpSpPr>
        <p:sp>
          <p:nvSpPr>
            <p:cNvPr id="3200" name="Google Shape;3200;p29"/>
            <p:cNvSpPr/>
            <p:nvPr/>
          </p:nvSpPr>
          <p:spPr>
            <a:xfrm>
              <a:off x="4515650" y="421700"/>
              <a:ext cx="86825" cy="86400"/>
            </a:xfrm>
            <a:custGeom>
              <a:avLst/>
              <a:gdLst/>
              <a:ahLst/>
              <a:cxnLst/>
              <a:rect l="l" t="t" r="r" b="b"/>
              <a:pathLst>
                <a:path w="3473" h="3456" extrusionOk="0">
                  <a:moveTo>
                    <a:pt x="1529" y="0"/>
                  </a:moveTo>
                  <a:lnTo>
                    <a:pt x="1246" y="1030"/>
                  </a:lnTo>
                  <a:lnTo>
                    <a:pt x="216" y="831"/>
                  </a:lnTo>
                  <a:lnTo>
                    <a:pt x="831" y="1662"/>
                  </a:lnTo>
                  <a:lnTo>
                    <a:pt x="0" y="2343"/>
                  </a:lnTo>
                  <a:lnTo>
                    <a:pt x="1047" y="2426"/>
                  </a:lnTo>
                  <a:lnTo>
                    <a:pt x="1113" y="3456"/>
                  </a:lnTo>
                  <a:lnTo>
                    <a:pt x="1811" y="2692"/>
                  </a:lnTo>
                  <a:lnTo>
                    <a:pt x="2642" y="3257"/>
                  </a:lnTo>
                  <a:lnTo>
                    <a:pt x="2426" y="2276"/>
                  </a:lnTo>
                  <a:lnTo>
                    <a:pt x="3473" y="2011"/>
                  </a:lnTo>
                  <a:lnTo>
                    <a:pt x="2492" y="1512"/>
                  </a:lnTo>
                  <a:lnTo>
                    <a:pt x="2908" y="549"/>
                  </a:lnTo>
                  <a:lnTo>
                    <a:pt x="2011" y="964"/>
                  </a:lnTo>
                  <a:lnTo>
                    <a:pt x="152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29"/>
            <p:cNvSpPr/>
            <p:nvPr/>
          </p:nvSpPr>
          <p:spPr>
            <a:xfrm>
              <a:off x="4140175" y="239775"/>
              <a:ext cx="43225" cy="45300"/>
            </a:xfrm>
            <a:custGeom>
              <a:avLst/>
              <a:gdLst/>
              <a:ahLst/>
              <a:cxnLst/>
              <a:rect l="l" t="t" r="r" b="b"/>
              <a:pathLst>
                <a:path w="1729" h="1812" extrusionOk="0">
                  <a:moveTo>
                    <a:pt x="549" y="0"/>
                  </a:moveTo>
                  <a:lnTo>
                    <a:pt x="482" y="565"/>
                  </a:lnTo>
                  <a:lnTo>
                    <a:pt x="0" y="565"/>
                  </a:lnTo>
                  <a:lnTo>
                    <a:pt x="416" y="898"/>
                  </a:lnTo>
                  <a:lnTo>
                    <a:pt x="67" y="1396"/>
                  </a:lnTo>
                  <a:lnTo>
                    <a:pt x="632" y="1246"/>
                  </a:lnTo>
                  <a:lnTo>
                    <a:pt x="765" y="1811"/>
                  </a:lnTo>
                  <a:lnTo>
                    <a:pt x="964" y="1313"/>
                  </a:lnTo>
                  <a:lnTo>
                    <a:pt x="1462" y="1529"/>
                  </a:lnTo>
                  <a:lnTo>
                    <a:pt x="1247" y="1047"/>
                  </a:lnTo>
                  <a:lnTo>
                    <a:pt x="1728" y="765"/>
                  </a:lnTo>
                  <a:lnTo>
                    <a:pt x="1247" y="632"/>
                  </a:lnTo>
                  <a:lnTo>
                    <a:pt x="1313" y="150"/>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29"/>
            <p:cNvSpPr/>
            <p:nvPr/>
          </p:nvSpPr>
          <p:spPr>
            <a:xfrm>
              <a:off x="4517300" y="667175"/>
              <a:ext cx="45300" cy="43625"/>
            </a:xfrm>
            <a:custGeom>
              <a:avLst/>
              <a:gdLst/>
              <a:ahLst/>
              <a:cxnLst/>
              <a:rect l="l" t="t" r="r" b="b"/>
              <a:pathLst>
                <a:path w="1812" h="1745" extrusionOk="0">
                  <a:moveTo>
                    <a:pt x="566" y="0"/>
                  </a:moveTo>
                  <a:lnTo>
                    <a:pt x="566" y="498"/>
                  </a:lnTo>
                  <a:lnTo>
                    <a:pt x="1" y="565"/>
                  </a:lnTo>
                  <a:lnTo>
                    <a:pt x="416" y="914"/>
                  </a:lnTo>
                  <a:lnTo>
                    <a:pt x="84" y="1329"/>
                  </a:lnTo>
                  <a:lnTo>
                    <a:pt x="632" y="1180"/>
                  </a:lnTo>
                  <a:lnTo>
                    <a:pt x="765" y="1745"/>
                  </a:lnTo>
                  <a:lnTo>
                    <a:pt x="1047" y="1246"/>
                  </a:lnTo>
                  <a:lnTo>
                    <a:pt x="1529" y="1462"/>
                  </a:lnTo>
                  <a:lnTo>
                    <a:pt x="1330" y="980"/>
                  </a:lnTo>
                  <a:lnTo>
                    <a:pt x="1812" y="698"/>
                  </a:lnTo>
                  <a:lnTo>
                    <a:pt x="1247" y="565"/>
                  </a:lnTo>
                  <a:lnTo>
                    <a:pt x="1330" y="83"/>
                  </a:lnTo>
                  <a:lnTo>
                    <a:pt x="915" y="349"/>
                  </a:lnTo>
                  <a:lnTo>
                    <a:pt x="56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29"/>
            <p:cNvSpPr/>
            <p:nvPr/>
          </p:nvSpPr>
          <p:spPr>
            <a:xfrm>
              <a:off x="4875750" y="285050"/>
              <a:ext cx="43225" cy="43225"/>
            </a:xfrm>
            <a:custGeom>
              <a:avLst/>
              <a:gdLst/>
              <a:ahLst/>
              <a:cxnLst/>
              <a:rect l="l" t="t" r="r" b="b"/>
              <a:pathLst>
                <a:path w="1729" h="1729" extrusionOk="0">
                  <a:moveTo>
                    <a:pt x="549" y="0"/>
                  </a:moveTo>
                  <a:lnTo>
                    <a:pt x="549" y="549"/>
                  </a:lnTo>
                  <a:lnTo>
                    <a:pt x="1" y="549"/>
                  </a:lnTo>
                  <a:lnTo>
                    <a:pt x="416" y="898"/>
                  </a:lnTo>
                  <a:lnTo>
                    <a:pt x="67" y="1313"/>
                  </a:lnTo>
                  <a:lnTo>
                    <a:pt x="615" y="1246"/>
                  </a:lnTo>
                  <a:lnTo>
                    <a:pt x="765" y="1728"/>
                  </a:lnTo>
                  <a:lnTo>
                    <a:pt x="964" y="1313"/>
                  </a:lnTo>
                  <a:lnTo>
                    <a:pt x="1529" y="1512"/>
                  </a:lnTo>
                  <a:lnTo>
                    <a:pt x="1313" y="1030"/>
                  </a:lnTo>
                  <a:lnTo>
                    <a:pt x="1728" y="748"/>
                  </a:lnTo>
                  <a:lnTo>
                    <a:pt x="1247" y="615"/>
                  </a:lnTo>
                  <a:lnTo>
                    <a:pt x="1313" y="67"/>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29"/>
            <p:cNvSpPr/>
            <p:nvPr/>
          </p:nvSpPr>
          <p:spPr>
            <a:xfrm>
              <a:off x="4212850" y="471950"/>
              <a:ext cx="43225" cy="43225"/>
            </a:xfrm>
            <a:custGeom>
              <a:avLst/>
              <a:gdLst/>
              <a:ahLst/>
              <a:cxnLst/>
              <a:rect l="l" t="t" r="r" b="b"/>
              <a:pathLst>
                <a:path w="1729" h="1729" extrusionOk="0">
                  <a:moveTo>
                    <a:pt x="549" y="1"/>
                  </a:moveTo>
                  <a:lnTo>
                    <a:pt x="483" y="482"/>
                  </a:lnTo>
                  <a:lnTo>
                    <a:pt x="1" y="549"/>
                  </a:lnTo>
                  <a:lnTo>
                    <a:pt x="350" y="898"/>
                  </a:lnTo>
                  <a:lnTo>
                    <a:pt x="67" y="1313"/>
                  </a:lnTo>
                  <a:lnTo>
                    <a:pt x="549" y="1247"/>
                  </a:lnTo>
                  <a:lnTo>
                    <a:pt x="699" y="1728"/>
                  </a:lnTo>
                  <a:lnTo>
                    <a:pt x="964" y="1247"/>
                  </a:lnTo>
                  <a:lnTo>
                    <a:pt x="1463" y="1446"/>
                  </a:lnTo>
                  <a:lnTo>
                    <a:pt x="1247" y="964"/>
                  </a:lnTo>
                  <a:lnTo>
                    <a:pt x="1729" y="682"/>
                  </a:lnTo>
                  <a:lnTo>
                    <a:pt x="1180" y="549"/>
                  </a:lnTo>
                  <a:lnTo>
                    <a:pt x="1313" y="67"/>
                  </a:lnTo>
                  <a:lnTo>
                    <a:pt x="898" y="333"/>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29"/>
            <p:cNvSpPr/>
            <p:nvPr/>
          </p:nvSpPr>
          <p:spPr>
            <a:xfrm>
              <a:off x="4190425" y="282975"/>
              <a:ext cx="326900" cy="173225"/>
            </a:xfrm>
            <a:custGeom>
              <a:avLst/>
              <a:gdLst/>
              <a:ahLst/>
              <a:cxnLst/>
              <a:rect l="l" t="t" r="r" b="b"/>
              <a:pathLst>
                <a:path w="13076" h="6929" fill="none" extrusionOk="0">
                  <a:moveTo>
                    <a:pt x="1" y="0"/>
                  </a:moveTo>
                  <a:lnTo>
                    <a:pt x="13076" y="6928"/>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29"/>
            <p:cNvSpPr/>
            <p:nvPr/>
          </p:nvSpPr>
          <p:spPr>
            <a:xfrm>
              <a:off x="4171325" y="298750"/>
              <a:ext cx="55275" cy="164500"/>
            </a:xfrm>
            <a:custGeom>
              <a:avLst/>
              <a:gdLst/>
              <a:ahLst/>
              <a:cxnLst/>
              <a:rect l="l" t="t" r="r" b="b"/>
              <a:pathLst>
                <a:path w="2211" h="6580" fill="none" extrusionOk="0">
                  <a:moveTo>
                    <a:pt x="1" y="1"/>
                  </a:moveTo>
                  <a:lnTo>
                    <a:pt x="2210" y="658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29"/>
            <p:cNvSpPr/>
            <p:nvPr/>
          </p:nvSpPr>
          <p:spPr>
            <a:xfrm>
              <a:off x="4256050" y="509750"/>
              <a:ext cx="261275" cy="159525"/>
            </a:xfrm>
            <a:custGeom>
              <a:avLst/>
              <a:gdLst/>
              <a:ahLst/>
              <a:cxnLst/>
              <a:rect l="l" t="t" r="r" b="b"/>
              <a:pathLst>
                <a:path w="10451" h="6381" fill="none" extrusionOk="0">
                  <a:moveTo>
                    <a:pt x="1" y="0"/>
                  </a:moveTo>
                  <a:lnTo>
                    <a:pt x="10451" y="638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29"/>
            <p:cNvSpPr/>
            <p:nvPr/>
          </p:nvSpPr>
          <p:spPr>
            <a:xfrm>
              <a:off x="4562575" y="329900"/>
              <a:ext cx="320250" cy="341025"/>
            </a:xfrm>
            <a:custGeom>
              <a:avLst/>
              <a:gdLst/>
              <a:ahLst/>
              <a:cxnLst/>
              <a:rect l="l" t="t" r="r" b="b"/>
              <a:pathLst>
                <a:path w="12810" h="13641" fill="none" extrusionOk="0">
                  <a:moveTo>
                    <a:pt x="1" y="13641"/>
                  </a:moveTo>
                  <a:lnTo>
                    <a:pt x="12810"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29"/>
            <p:cNvSpPr/>
            <p:nvPr/>
          </p:nvSpPr>
          <p:spPr>
            <a:xfrm>
              <a:off x="4593725" y="316200"/>
              <a:ext cx="278725" cy="138325"/>
            </a:xfrm>
            <a:custGeom>
              <a:avLst/>
              <a:gdLst/>
              <a:ahLst/>
              <a:cxnLst/>
              <a:rect l="l" t="t" r="r" b="b"/>
              <a:pathLst>
                <a:path w="11149" h="5533" fill="none" extrusionOk="0">
                  <a:moveTo>
                    <a:pt x="11149" y="0"/>
                  </a:moveTo>
                  <a:lnTo>
                    <a:pt x="1" y="553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29"/>
            <p:cNvSpPr/>
            <p:nvPr/>
          </p:nvSpPr>
          <p:spPr>
            <a:xfrm>
              <a:off x="3754325" y="1115725"/>
              <a:ext cx="86400" cy="84775"/>
            </a:xfrm>
            <a:custGeom>
              <a:avLst/>
              <a:gdLst/>
              <a:ahLst/>
              <a:cxnLst/>
              <a:rect l="l" t="t" r="r" b="b"/>
              <a:pathLst>
                <a:path w="3456" h="3391" extrusionOk="0">
                  <a:moveTo>
                    <a:pt x="1529" y="1"/>
                  </a:moveTo>
                  <a:lnTo>
                    <a:pt x="1246" y="1031"/>
                  </a:lnTo>
                  <a:lnTo>
                    <a:pt x="200" y="832"/>
                  </a:lnTo>
                  <a:lnTo>
                    <a:pt x="200" y="832"/>
                  </a:lnTo>
                  <a:lnTo>
                    <a:pt x="831" y="1662"/>
                  </a:lnTo>
                  <a:lnTo>
                    <a:pt x="0" y="2344"/>
                  </a:lnTo>
                  <a:lnTo>
                    <a:pt x="1030" y="2344"/>
                  </a:lnTo>
                  <a:lnTo>
                    <a:pt x="1113" y="3390"/>
                  </a:lnTo>
                  <a:lnTo>
                    <a:pt x="1795" y="2626"/>
                  </a:lnTo>
                  <a:lnTo>
                    <a:pt x="2625" y="3241"/>
                  </a:lnTo>
                  <a:lnTo>
                    <a:pt x="2426" y="2211"/>
                  </a:lnTo>
                  <a:lnTo>
                    <a:pt x="3456" y="1928"/>
                  </a:lnTo>
                  <a:lnTo>
                    <a:pt x="2492" y="1446"/>
                  </a:lnTo>
                  <a:lnTo>
                    <a:pt x="2974" y="483"/>
                  </a:lnTo>
                  <a:lnTo>
                    <a:pt x="2011" y="898"/>
                  </a:lnTo>
                  <a:lnTo>
                    <a:pt x="152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29"/>
            <p:cNvSpPr/>
            <p:nvPr/>
          </p:nvSpPr>
          <p:spPr>
            <a:xfrm>
              <a:off x="3904675" y="1160600"/>
              <a:ext cx="45300" cy="43225"/>
            </a:xfrm>
            <a:custGeom>
              <a:avLst/>
              <a:gdLst/>
              <a:ahLst/>
              <a:cxnLst/>
              <a:rect l="l" t="t" r="r" b="b"/>
              <a:pathLst>
                <a:path w="1812" h="1729" extrusionOk="0">
                  <a:moveTo>
                    <a:pt x="565" y="0"/>
                  </a:moveTo>
                  <a:lnTo>
                    <a:pt x="565" y="549"/>
                  </a:lnTo>
                  <a:lnTo>
                    <a:pt x="0" y="549"/>
                  </a:lnTo>
                  <a:lnTo>
                    <a:pt x="416" y="897"/>
                  </a:lnTo>
                  <a:lnTo>
                    <a:pt x="150" y="1313"/>
                  </a:lnTo>
                  <a:lnTo>
                    <a:pt x="632" y="1246"/>
                  </a:lnTo>
                  <a:lnTo>
                    <a:pt x="765" y="1728"/>
                  </a:lnTo>
                  <a:lnTo>
                    <a:pt x="1047" y="1246"/>
                  </a:lnTo>
                  <a:lnTo>
                    <a:pt x="1529" y="1529"/>
                  </a:lnTo>
                  <a:lnTo>
                    <a:pt x="1330" y="964"/>
                  </a:lnTo>
                  <a:lnTo>
                    <a:pt x="1811" y="765"/>
                  </a:lnTo>
                  <a:lnTo>
                    <a:pt x="1246" y="615"/>
                  </a:lnTo>
                  <a:lnTo>
                    <a:pt x="1396" y="67"/>
                  </a:lnTo>
                  <a:lnTo>
                    <a:pt x="914" y="416"/>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29"/>
            <p:cNvSpPr/>
            <p:nvPr/>
          </p:nvSpPr>
          <p:spPr>
            <a:xfrm>
              <a:off x="3996475" y="1105350"/>
              <a:ext cx="43200" cy="43225"/>
            </a:xfrm>
            <a:custGeom>
              <a:avLst/>
              <a:gdLst/>
              <a:ahLst/>
              <a:cxnLst/>
              <a:rect l="l" t="t" r="r" b="b"/>
              <a:pathLst>
                <a:path w="1728" h="1729" extrusionOk="0">
                  <a:moveTo>
                    <a:pt x="565" y="1"/>
                  </a:moveTo>
                  <a:lnTo>
                    <a:pt x="482" y="482"/>
                  </a:lnTo>
                  <a:lnTo>
                    <a:pt x="0" y="549"/>
                  </a:lnTo>
                  <a:lnTo>
                    <a:pt x="349" y="898"/>
                  </a:lnTo>
                  <a:lnTo>
                    <a:pt x="67" y="1313"/>
                  </a:lnTo>
                  <a:lnTo>
                    <a:pt x="631" y="1164"/>
                  </a:lnTo>
                  <a:lnTo>
                    <a:pt x="764" y="1728"/>
                  </a:lnTo>
                  <a:lnTo>
                    <a:pt x="980" y="1247"/>
                  </a:lnTo>
                  <a:lnTo>
                    <a:pt x="1462" y="1446"/>
                  </a:lnTo>
                  <a:lnTo>
                    <a:pt x="1246" y="964"/>
                  </a:lnTo>
                  <a:lnTo>
                    <a:pt x="1728" y="682"/>
                  </a:lnTo>
                  <a:lnTo>
                    <a:pt x="1246" y="549"/>
                  </a:lnTo>
                  <a:lnTo>
                    <a:pt x="1313" y="67"/>
                  </a:lnTo>
                  <a:lnTo>
                    <a:pt x="897" y="333"/>
                  </a:lnTo>
                  <a:lnTo>
                    <a:pt x="5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29"/>
            <p:cNvSpPr/>
            <p:nvPr/>
          </p:nvSpPr>
          <p:spPr>
            <a:xfrm>
              <a:off x="3842375" y="1369925"/>
              <a:ext cx="43625" cy="44875"/>
            </a:xfrm>
            <a:custGeom>
              <a:avLst/>
              <a:gdLst/>
              <a:ahLst/>
              <a:cxnLst/>
              <a:rect l="l" t="t" r="r" b="b"/>
              <a:pathLst>
                <a:path w="1745" h="1795" extrusionOk="0">
                  <a:moveTo>
                    <a:pt x="565" y="1"/>
                  </a:moveTo>
                  <a:lnTo>
                    <a:pt x="565" y="549"/>
                  </a:lnTo>
                  <a:lnTo>
                    <a:pt x="0" y="549"/>
                  </a:lnTo>
                  <a:lnTo>
                    <a:pt x="416" y="964"/>
                  </a:lnTo>
                  <a:lnTo>
                    <a:pt x="83" y="1380"/>
                  </a:lnTo>
                  <a:lnTo>
                    <a:pt x="632" y="1247"/>
                  </a:lnTo>
                  <a:lnTo>
                    <a:pt x="765" y="1795"/>
                  </a:lnTo>
                  <a:lnTo>
                    <a:pt x="981" y="1313"/>
                  </a:lnTo>
                  <a:lnTo>
                    <a:pt x="1529" y="1529"/>
                  </a:lnTo>
                  <a:lnTo>
                    <a:pt x="1329" y="1047"/>
                  </a:lnTo>
                  <a:lnTo>
                    <a:pt x="1745" y="765"/>
                  </a:lnTo>
                  <a:lnTo>
                    <a:pt x="1246" y="632"/>
                  </a:lnTo>
                  <a:lnTo>
                    <a:pt x="1329" y="134"/>
                  </a:lnTo>
                  <a:lnTo>
                    <a:pt x="914" y="416"/>
                  </a:lnTo>
                  <a:lnTo>
                    <a:pt x="5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29"/>
            <p:cNvSpPr/>
            <p:nvPr/>
          </p:nvSpPr>
          <p:spPr>
            <a:xfrm>
              <a:off x="3868550" y="1472100"/>
              <a:ext cx="43200" cy="44875"/>
            </a:xfrm>
            <a:custGeom>
              <a:avLst/>
              <a:gdLst/>
              <a:ahLst/>
              <a:cxnLst/>
              <a:rect l="l" t="t" r="r" b="b"/>
              <a:pathLst>
                <a:path w="1728" h="1795" extrusionOk="0">
                  <a:moveTo>
                    <a:pt x="548" y="1"/>
                  </a:moveTo>
                  <a:lnTo>
                    <a:pt x="548" y="549"/>
                  </a:lnTo>
                  <a:lnTo>
                    <a:pt x="0" y="549"/>
                  </a:lnTo>
                  <a:lnTo>
                    <a:pt x="415" y="964"/>
                  </a:lnTo>
                  <a:lnTo>
                    <a:pt x="67" y="1380"/>
                  </a:lnTo>
                  <a:lnTo>
                    <a:pt x="67" y="1380"/>
                  </a:lnTo>
                  <a:lnTo>
                    <a:pt x="615" y="1247"/>
                  </a:lnTo>
                  <a:lnTo>
                    <a:pt x="764" y="1795"/>
                  </a:lnTo>
                  <a:lnTo>
                    <a:pt x="1030" y="1313"/>
                  </a:lnTo>
                  <a:lnTo>
                    <a:pt x="1529" y="1529"/>
                  </a:lnTo>
                  <a:lnTo>
                    <a:pt x="1313" y="1031"/>
                  </a:lnTo>
                  <a:lnTo>
                    <a:pt x="1728" y="765"/>
                  </a:lnTo>
                  <a:lnTo>
                    <a:pt x="1246" y="615"/>
                  </a:lnTo>
                  <a:lnTo>
                    <a:pt x="1313" y="134"/>
                  </a:lnTo>
                  <a:lnTo>
                    <a:pt x="897" y="416"/>
                  </a:lnTo>
                  <a:lnTo>
                    <a:pt x="54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9"/>
            <p:cNvSpPr/>
            <p:nvPr/>
          </p:nvSpPr>
          <p:spPr>
            <a:xfrm>
              <a:off x="3695350" y="1314700"/>
              <a:ext cx="143725" cy="65625"/>
            </a:xfrm>
            <a:custGeom>
              <a:avLst/>
              <a:gdLst/>
              <a:ahLst/>
              <a:cxnLst/>
              <a:rect l="l" t="t" r="r" b="b"/>
              <a:pathLst>
                <a:path w="5749" h="2625" fill="none" extrusionOk="0">
                  <a:moveTo>
                    <a:pt x="0" y="0"/>
                  </a:moveTo>
                  <a:cubicBezTo>
                    <a:pt x="1877" y="831"/>
                    <a:pt x="3805" y="1728"/>
                    <a:pt x="5748" y="2625"/>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9"/>
            <p:cNvSpPr/>
            <p:nvPr/>
          </p:nvSpPr>
          <p:spPr>
            <a:xfrm>
              <a:off x="3693675" y="1127775"/>
              <a:ext cx="60675" cy="25775"/>
            </a:xfrm>
            <a:custGeom>
              <a:avLst/>
              <a:gdLst/>
              <a:ahLst/>
              <a:cxnLst/>
              <a:rect l="l" t="t" r="r" b="b"/>
              <a:pathLst>
                <a:path w="2427" h="1031" fill="none" extrusionOk="0">
                  <a:moveTo>
                    <a:pt x="1" y="1"/>
                  </a:moveTo>
                  <a:cubicBezTo>
                    <a:pt x="831" y="350"/>
                    <a:pt x="1662" y="682"/>
                    <a:pt x="2426" y="1031"/>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9"/>
            <p:cNvSpPr/>
            <p:nvPr/>
          </p:nvSpPr>
          <p:spPr>
            <a:xfrm>
              <a:off x="3837400" y="1178050"/>
              <a:ext cx="62325" cy="3325"/>
            </a:xfrm>
            <a:custGeom>
              <a:avLst/>
              <a:gdLst/>
              <a:ahLst/>
              <a:cxnLst/>
              <a:rect l="l" t="t" r="r" b="b"/>
              <a:pathLst>
                <a:path w="2493" h="133" fill="none" extrusionOk="0">
                  <a:moveTo>
                    <a:pt x="0" y="0"/>
                  </a:moveTo>
                  <a:lnTo>
                    <a:pt x="2492" y="13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9"/>
            <p:cNvSpPr/>
            <p:nvPr/>
          </p:nvSpPr>
          <p:spPr>
            <a:xfrm>
              <a:off x="3948275" y="1141500"/>
              <a:ext cx="41575" cy="26175"/>
            </a:xfrm>
            <a:custGeom>
              <a:avLst/>
              <a:gdLst/>
              <a:ahLst/>
              <a:cxnLst/>
              <a:rect l="l" t="t" r="r" b="b"/>
              <a:pathLst>
                <a:path w="1663" h="1047" fill="none" extrusionOk="0">
                  <a:moveTo>
                    <a:pt x="1" y="1047"/>
                  </a:moveTo>
                  <a:lnTo>
                    <a:pt x="1662"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29"/>
            <p:cNvSpPr/>
            <p:nvPr/>
          </p:nvSpPr>
          <p:spPr>
            <a:xfrm>
              <a:off x="3870200" y="1207125"/>
              <a:ext cx="44875" cy="161175"/>
            </a:xfrm>
            <a:custGeom>
              <a:avLst/>
              <a:gdLst/>
              <a:ahLst/>
              <a:cxnLst/>
              <a:rect l="l" t="t" r="r" b="b"/>
              <a:pathLst>
                <a:path w="1795" h="6447" fill="none" extrusionOk="0">
                  <a:moveTo>
                    <a:pt x="1795" y="0"/>
                  </a:moveTo>
                  <a:lnTo>
                    <a:pt x="1" y="6446"/>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29"/>
            <p:cNvSpPr/>
            <p:nvPr/>
          </p:nvSpPr>
          <p:spPr>
            <a:xfrm>
              <a:off x="3870200" y="1416850"/>
              <a:ext cx="8750" cy="51950"/>
            </a:xfrm>
            <a:custGeom>
              <a:avLst/>
              <a:gdLst/>
              <a:ahLst/>
              <a:cxnLst/>
              <a:rect l="l" t="t" r="r" b="b"/>
              <a:pathLst>
                <a:path w="350" h="2078" fill="none" extrusionOk="0">
                  <a:moveTo>
                    <a:pt x="1" y="1"/>
                  </a:moveTo>
                  <a:lnTo>
                    <a:pt x="349" y="2078"/>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29"/>
            <p:cNvSpPr/>
            <p:nvPr/>
          </p:nvSpPr>
          <p:spPr>
            <a:xfrm>
              <a:off x="3730225" y="468225"/>
              <a:ext cx="86425" cy="86825"/>
            </a:xfrm>
            <a:custGeom>
              <a:avLst/>
              <a:gdLst/>
              <a:ahLst/>
              <a:cxnLst/>
              <a:rect l="l" t="t" r="r" b="b"/>
              <a:pathLst>
                <a:path w="3457" h="3473" extrusionOk="0">
                  <a:moveTo>
                    <a:pt x="1513" y="0"/>
                  </a:moveTo>
                  <a:lnTo>
                    <a:pt x="1247" y="1047"/>
                  </a:lnTo>
                  <a:lnTo>
                    <a:pt x="200" y="831"/>
                  </a:lnTo>
                  <a:lnTo>
                    <a:pt x="831" y="1661"/>
                  </a:lnTo>
                  <a:lnTo>
                    <a:pt x="1" y="2359"/>
                  </a:lnTo>
                  <a:lnTo>
                    <a:pt x="1031" y="2426"/>
                  </a:lnTo>
                  <a:lnTo>
                    <a:pt x="1097" y="3472"/>
                  </a:lnTo>
                  <a:lnTo>
                    <a:pt x="1795" y="2642"/>
                  </a:lnTo>
                  <a:lnTo>
                    <a:pt x="2626" y="3256"/>
                  </a:lnTo>
                  <a:lnTo>
                    <a:pt x="2410" y="2226"/>
                  </a:lnTo>
                  <a:lnTo>
                    <a:pt x="3456" y="1944"/>
                  </a:lnTo>
                  <a:lnTo>
                    <a:pt x="2493" y="1462"/>
                  </a:lnTo>
                  <a:lnTo>
                    <a:pt x="2908" y="565"/>
                  </a:lnTo>
                  <a:lnTo>
                    <a:pt x="1994" y="980"/>
                  </a:lnTo>
                  <a:lnTo>
                    <a:pt x="151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29"/>
            <p:cNvSpPr/>
            <p:nvPr/>
          </p:nvSpPr>
          <p:spPr>
            <a:xfrm>
              <a:off x="3683300" y="535925"/>
              <a:ext cx="50275" cy="25"/>
            </a:xfrm>
            <a:custGeom>
              <a:avLst/>
              <a:gdLst/>
              <a:ahLst/>
              <a:cxnLst/>
              <a:rect l="l" t="t" r="r" b="b"/>
              <a:pathLst>
                <a:path w="2011" h="1" fill="none" extrusionOk="0">
                  <a:moveTo>
                    <a:pt x="2011" y="0"/>
                  </a:moveTo>
                  <a:lnTo>
                    <a:pt x="0"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29"/>
            <p:cNvSpPr/>
            <p:nvPr/>
          </p:nvSpPr>
          <p:spPr>
            <a:xfrm>
              <a:off x="3835725" y="430425"/>
              <a:ext cx="8750" cy="6675"/>
            </a:xfrm>
            <a:custGeom>
              <a:avLst/>
              <a:gdLst/>
              <a:ahLst/>
              <a:cxnLst/>
              <a:rect l="l" t="t" r="r" b="b"/>
              <a:pathLst>
                <a:path w="350" h="267" extrusionOk="0">
                  <a:moveTo>
                    <a:pt x="133" y="0"/>
                  </a:moveTo>
                  <a:cubicBezTo>
                    <a:pt x="1" y="0"/>
                    <a:pt x="1" y="266"/>
                    <a:pt x="133" y="266"/>
                  </a:cubicBezTo>
                  <a:cubicBezTo>
                    <a:pt x="349" y="266"/>
                    <a:pt x="349" y="0"/>
                    <a:pt x="13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9"/>
            <p:cNvSpPr/>
            <p:nvPr/>
          </p:nvSpPr>
          <p:spPr>
            <a:xfrm>
              <a:off x="3899700" y="675875"/>
              <a:ext cx="29500" cy="29525"/>
            </a:xfrm>
            <a:custGeom>
              <a:avLst/>
              <a:gdLst/>
              <a:ahLst/>
              <a:cxnLst/>
              <a:rect l="l" t="t" r="r" b="b"/>
              <a:pathLst>
                <a:path w="1180" h="1181" extrusionOk="0">
                  <a:moveTo>
                    <a:pt x="548" y="1"/>
                  </a:moveTo>
                  <a:cubicBezTo>
                    <a:pt x="283" y="1"/>
                    <a:pt x="0" y="283"/>
                    <a:pt x="0" y="566"/>
                  </a:cubicBezTo>
                  <a:cubicBezTo>
                    <a:pt x="0" y="898"/>
                    <a:pt x="199" y="1181"/>
                    <a:pt x="548" y="1181"/>
                  </a:cubicBezTo>
                  <a:cubicBezTo>
                    <a:pt x="897" y="1181"/>
                    <a:pt x="1180" y="898"/>
                    <a:pt x="1180" y="566"/>
                  </a:cubicBezTo>
                  <a:cubicBezTo>
                    <a:pt x="1180" y="283"/>
                    <a:pt x="897" y="1"/>
                    <a:pt x="54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29"/>
            <p:cNvSpPr/>
            <p:nvPr/>
          </p:nvSpPr>
          <p:spPr>
            <a:xfrm>
              <a:off x="3763050" y="757300"/>
              <a:ext cx="12050" cy="8750"/>
            </a:xfrm>
            <a:custGeom>
              <a:avLst/>
              <a:gdLst/>
              <a:ahLst/>
              <a:cxnLst/>
              <a:rect l="l" t="t" r="r" b="b"/>
              <a:pathLst>
                <a:path w="482" h="350" extrusionOk="0">
                  <a:moveTo>
                    <a:pt x="266" y="0"/>
                  </a:moveTo>
                  <a:cubicBezTo>
                    <a:pt x="0" y="0"/>
                    <a:pt x="0" y="349"/>
                    <a:pt x="266" y="349"/>
                  </a:cubicBezTo>
                  <a:cubicBezTo>
                    <a:pt x="482" y="349"/>
                    <a:pt x="482" y="0"/>
                    <a:pt x="26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29"/>
            <p:cNvSpPr/>
            <p:nvPr/>
          </p:nvSpPr>
          <p:spPr>
            <a:xfrm>
              <a:off x="4086600" y="613575"/>
              <a:ext cx="34500" cy="34925"/>
            </a:xfrm>
            <a:custGeom>
              <a:avLst/>
              <a:gdLst/>
              <a:ahLst/>
              <a:cxnLst/>
              <a:rect l="l" t="t" r="r" b="b"/>
              <a:pathLst>
                <a:path w="1380" h="1397" extrusionOk="0">
                  <a:moveTo>
                    <a:pt x="698" y="1"/>
                  </a:moveTo>
                  <a:cubicBezTo>
                    <a:pt x="349" y="1"/>
                    <a:pt x="0" y="283"/>
                    <a:pt x="0" y="699"/>
                  </a:cubicBezTo>
                  <a:cubicBezTo>
                    <a:pt x="67" y="1048"/>
                    <a:pt x="349" y="1396"/>
                    <a:pt x="698" y="1396"/>
                  </a:cubicBezTo>
                  <a:cubicBezTo>
                    <a:pt x="1030" y="1396"/>
                    <a:pt x="1379" y="1048"/>
                    <a:pt x="1379" y="699"/>
                  </a:cubicBezTo>
                  <a:cubicBezTo>
                    <a:pt x="1379" y="283"/>
                    <a:pt x="1113" y="1"/>
                    <a:pt x="69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29"/>
            <p:cNvSpPr/>
            <p:nvPr/>
          </p:nvSpPr>
          <p:spPr>
            <a:xfrm>
              <a:off x="3816625" y="663850"/>
              <a:ext cx="15400" cy="12050"/>
            </a:xfrm>
            <a:custGeom>
              <a:avLst/>
              <a:gdLst/>
              <a:ahLst/>
              <a:cxnLst/>
              <a:rect l="l" t="t" r="r" b="b"/>
              <a:pathLst>
                <a:path w="616" h="482" extrusionOk="0">
                  <a:moveTo>
                    <a:pt x="283" y="0"/>
                  </a:moveTo>
                  <a:cubicBezTo>
                    <a:pt x="0" y="0"/>
                    <a:pt x="0" y="482"/>
                    <a:pt x="283" y="482"/>
                  </a:cubicBezTo>
                  <a:cubicBezTo>
                    <a:pt x="615" y="482"/>
                    <a:pt x="615" y="0"/>
                    <a:pt x="28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29"/>
            <p:cNvSpPr/>
            <p:nvPr/>
          </p:nvSpPr>
          <p:spPr>
            <a:xfrm>
              <a:off x="3875600" y="492725"/>
              <a:ext cx="25775" cy="18700"/>
            </a:xfrm>
            <a:custGeom>
              <a:avLst/>
              <a:gdLst/>
              <a:ahLst/>
              <a:cxnLst/>
              <a:rect l="l" t="t" r="r" b="b"/>
              <a:pathLst>
                <a:path w="1031" h="748" extrusionOk="0">
                  <a:moveTo>
                    <a:pt x="549" y="0"/>
                  </a:moveTo>
                  <a:cubicBezTo>
                    <a:pt x="0" y="0"/>
                    <a:pt x="0" y="748"/>
                    <a:pt x="549" y="748"/>
                  </a:cubicBezTo>
                  <a:cubicBezTo>
                    <a:pt x="1031" y="748"/>
                    <a:pt x="1031" y="0"/>
                    <a:pt x="54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29"/>
            <p:cNvSpPr/>
            <p:nvPr/>
          </p:nvSpPr>
          <p:spPr>
            <a:xfrm>
              <a:off x="4013900" y="461575"/>
              <a:ext cx="24125" cy="20775"/>
            </a:xfrm>
            <a:custGeom>
              <a:avLst/>
              <a:gdLst/>
              <a:ahLst/>
              <a:cxnLst/>
              <a:rect l="l" t="t" r="r" b="b"/>
              <a:pathLst>
                <a:path w="965" h="831" extrusionOk="0">
                  <a:moveTo>
                    <a:pt x="483" y="0"/>
                  </a:moveTo>
                  <a:cubicBezTo>
                    <a:pt x="1" y="0"/>
                    <a:pt x="1" y="831"/>
                    <a:pt x="483" y="831"/>
                  </a:cubicBezTo>
                  <a:cubicBezTo>
                    <a:pt x="964" y="831"/>
                    <a:pt x="964" y="0"/>
                    <a:pt x="48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0" name="Google Shape;3230;p29"/>
          <p:cNvGrpSpPr/>
          <p:nvPr/>
        </p:nvGrpSpPr>
        <p:grpSpPr>
          <a:xfrm rot="-5400000">
            <a:off x="7208153" y="3015010"/>
            <a:ext cx="1891900" cy="1247152"/>
            <a:chOff x="3046575" y="4241200"/>
            <a:chExt cx="1351550" cy="890950"/>
          </a:xfrm>
        </p:grpSpPr>
        <p:sp>
          <p:nvSpPr>
            <p:cNvPr id="3231" name="Google Shape;3231;p29"/>
            <p:cNvSpPr/>
            <p:nvPr/>
          </p:nvSpPr>
          <p:spPr>
            <a:xfrm>
              <a:off x="3169525" y="4898700"/>
              <a:ext cx="84750" cy="86425"/>
            </a:xfrm>
            <a:custGeom>
              <a:avLst/>
              <a:gdLst/>
              <a:ahLst/>
              <a:cxnLst/>
              <a:rect l="l" t="t" r="r" b="b"/>
              <a:pathLst>
                <a:path w="3390" h="3457" extrusionOk="0">
                  <a:moveTo>
                    <a:pt x="1379" y="1"/>
                  </a:moveTo>
                  <a:lnTo>
                    <a:pt x="1163" y="1031"/>
                  </a:lnTo>
                  <a:lnTo>
                    <a:pt x="133" y="898"/>
                  </a:lnTo>
                  <a:lnTo>
                    <a:pt x="748" y="1728"/>
                  </a:lnTo>
                  <a:lnTo>
                    <a:pt x="0" y="2426"/>
                  </a:lnTo>
                  <a:lnTo>
                    <a:pt x="1030" y="2426"/>
                  </a:lnTo>
                  <a:lnTo>
                    <a:pt x="1163" y="3456"/>
                  </a:lnTo>
                  <a:lnTo>
                    <a:pt x="1794" y="2626"/>
                  </a:lnTo>
                  <a:lnTo>
                    <a:pt x="2691" y="3190"/>
                  </a:lnTo>
                  <a:lnTo>
                    <a:pt x="2409" y="2210"/>
                  </a:lnTo>
                  <a:lnTo>
                    <a:pt x="3389" y="1861"/>
                  </a:lnTo>
                  <a:lnTo>
                    <a:pt x="2492" y="1446"/>
                  </a:lnTo>
                  <a:lnTo>
                    <a:pt x="2824" y="482"/>
                  </a:lnTo>
                  <a:lnTo>
                    <a:pt x="2824" y="482"/>
                  </a:lnTo>
                  <a:lnTo>
                    <a:pt x="1927" y="898"/>
                  </a:lnTo>
                  <a:lnTo>
                    <a:pt x="137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9"/>
            <p:cNvSpPr/>
            <p:nvPr/>
          </p:nvSpPr>
          <p:spPr>
            <a:xfrm>
              <a:off x="3065675" y="4926525"/>
              <a:ext cx="44875" cy="44875"/>
            </a:xfrm>
            <a:custGeom>
              <a:avLst/>
              <a:gdLst/>
              <a:ahLst/>
              <a:cxnLst/>
              <a:rect l="l" t="t" r="r" b="b"/>
              <a:pathLst>
                <a:path w="1795" h="1795" extrusionOk="0">
                  <a:moveTo>
                    <a:pt x="549" y="1"/>
                  </a:moveTo>
                  <a:lnTo>
                    <a:pt x="549" y="549"/>
                  </a:lnTo>
                  <a:lnTo>
                    <a:pt x="1" y="615"/>
                  </a:lnTo>
                  <a:lnTo>
                    <a:pt x="416" y="898"/>
                  </a:lnTo>
                  <a:lnTo>
                    <a:pt x="133" y="1380"/>
                  </a:lnTo>
                  <a:lnTo>
                    <a:pt x="133" y="1380"/>
                  </a:lnTo>
                  <a:lnTo>
                    <a:pt x="682" y="1247"/>
                  </a:lnTo>
                  <a:lnTo>
                    <a:pt x="831" y="1795"/>
                  </a:lnTo>
                  <a:lnTo>
                    <a:pt x="1031" y="1313"/>
                  </a:lnTo>
                  <a:lnTo>
                    <a:pt x="1579" y="1446"/>
                  </a:lnTo>
                  <a:lnTo>
                    <a:pt x="1313" y="964"/>
                  </a:lnTo>
                  <a:lnTo>
                    <a:pt x="1795" y="682"/>
                  </a:lnTo>
                  <a:lnTo>
                    <a:pt x="1247" y="615"/>
                  </a:lnTo>
                  <a:lnTo>
                    <a:pt x="1313" y="67"/>
                  </a:lnTo>
                  <a:lnTo>
                    <a:pt x="898"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9"/>
            <p:cNvSpPr/>
            <p:nvPr/>
          </p:nvSpPr>
          <p:spPr>
            <a:xfrm>
              <a:off x="3046575" y="5087275"/>
              <a:ext cx="32825" cy="44875"/>
            </a:xfrm>
            <a:custGeom>
              <a:avLst/>
              <a:gdLst/>
              <a:ahLst/>
              <a:cxnLst/>
              <a:rect l="l" t="t" r="r" b="b"/>
              <a:pathLst>
                <a:path w="1313" h="1795" extrusionOk="0">
                  <a:moveTo>
                    <a:pt x="67" y="0"/>
                  </a:moveTo>
                  <a:lnTo>
                    <a:pt x="67" y="549"/>
                  </a:lnTo>
                  <a:lnTo>
                    <a:pt x="0" y="549"/>
                  </a:lnTo>
                  <a:lnTo>
                    <a:pt x="0" y="1313"/>
                  </a:lnTo>
                  <a:lnTo>
                    <a:pt x="200" y="1246"/>
                  </a:lnTo>
                  <a:lnTo>
                    <a:pt x="349" y="1795"/>
                  </a:lnTo>
                  <a:lnTo>
                    <a:pt x="615" y="1313"/>
                  </a:lnTo>
                  <a:lnTo>
                    <a:pt x="1097" y="1462"/>
                  </a:lnTo>
                  <a:lnTo>
                    <a:pt x="1097" y="1462"/>
                  </a:lnTo>
                  <a:lnTo>
                    <a:pt x="897" y="964"/>
                  </a:lnTo>
                  <a:lnTo>
                    <a:pt x="1313" y="698"/>
                  </a:lnTo>
                  <a:lnTo>
                    <a:pt x="831" y="632"/>
                  </a:lnTo>
                  <a:lnTo>
                    <a:pt x="897" y="67"/>
                  </a:lnTo>
                  <a:lnTo>
                    <a:pt x="482" y="416"/>
                  </a:lnTo>
                  <a:lnTo>
                    <a:pt x="6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9"/>
            <p:cNvSpPr/>
            <p:nvPr/>
          </p:nvSpPr>
          <p:spPr>
            <a:xfrm>
              <a:off x="3108875" y="5023300"/>
              <a:ext cx="44875" cy="44900"/>
            </a:xfrm>
            <a:custGeom>
              <a:avLst/>
              <a:gdLst/>
              <a:ahLst/>
              <a:cxnLst/>
              <a:rect l="l" t="t" r="r" b="b"/>
              <a:pathLst>
                <a:path w="1795" h="1796" extrusionOk="0">
                  <a:moveTo>
                    <a:pt x="549" y="1"/>
                  </a:moveTo>
                  <a:lnTo>
                    <a:pt x="549" y="549"/>
                  </a:lnTo>
                  <a:lnTo>
                    <a:pt x="0" y="615"/>
                  </a:lnTo>
                  <a:lnTo>
                    <a:pt x="416" y="898"/>
                  </a:lnTo>
                  <a:lnTo>
                    <a:pt x="133" y="1380"/>
                  </a:lnTo>
                  <a:lnTo>
                    <a:pt x="615" y="1247"/>
                  </a:lnTo>
                  <a:lnTo>
                    <a:pt x="831" y="1795"/>
                  </a:lnTo>
                  <a:lnTo>
                    <a:pt x="1030" y="1313"/>
                  </a:lnTo>
                  <a:lnTo>
                    <a:pt x="1512" y="1446"/>
                  </a:lnTo>
                  <a:lnTo>
                    <a:pt x="1313" y="964"/>
                  </a:lnTo>
                  <a:lnTo>
                    <a:pt x="1795" y="699"/>
                  </a:lnTo>
                  <a:lnTo>
                    <a:pt x="1246" y="615"/>
                  </a:lnTo>
                  <a:lnTo>
                    <a:pt x="1313" y="67"/>
                  </a:lnTo>
                  <a:lnTo>
                    <a:pt x="1313" y="67"/>
                  </a:lnTo>
                  <a:lnTo>
                    <a:pt x="898"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9"/>
            <p:cNvSpPr/>
            <p:nvPr/>
          </p:nvSpPr>
          <p:spPr>
            <a:xfrm>
              <a:off x="3113850" y="4941900"/>
              <a:ext cx="59000" cy="8750"/>
            </a:xfrm>
            <a:custGeom>
              <a:avLst/>
              <a:gdLst/>
              <a:ahLst/>
              <a:cxnLst/>
              <a:rect l="l" t="t" r="r" b="b"/>
              <a:pathLst>
                <a:path w="2360" h="350" fill="none" extrusionOk="0">
                  <a:moveTo>
                    <a:pt x="2360" y="0"/>
                  </a:moveTo>
                  <a:lnTo>
                    <a:pt x="1" y="34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9"/>
            <p:cNvSpPr/>
            <p:nvPr/>
          </p:nvSpPr>
          <p:spPr>
            <a:xfrm>
              <a:off x="3096825" y="4974700"/>
              <a:ext cx="18725" cy="41575"/>
            </a:xfrm>
            <a:custGeom>
              <a:avLst/>
              <a:gdLst/>
              <a:ahLst/>
              <a:cxnLst/>
              <a:rect l="l" t="t" r="r" b="b"/>
              <a:pathLst>
                <a:path w="749" h="1663" fill="none" extrusionOk="0">
                  <a:moveTo>
                    <a:pt x="1" y="1"/>
                  </a:moveTo>
                  <a:lnTo>
                    <a:pt x="748" y="1662"/>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9"/>
            <p:cNvSpPr/>
            <p:nvPr/>
          </p:nvSpPr>
          <p:spPr>
            <a:xfrm>
              <a:off x="3077725" y="5064850"/>
              <a:ext cx="32825" cy="29500"/>
            </a:xfrm>
            <a:custGeom>
              <a:avLst/>
              <a:gdLst/>
              <a:ahLst/>
              <a:cxnLst/>
              <a:rect l="l" t="t" r="r" b="b"/>
              <a:pathLst>
                <a:path w="1313" h="1180" fill="none" extrusionOk="0">
                  <a:moveTo>
                    <a:pt x="1313" y="0"/>
                  </a:moveTo>
                  <a:lnTo>
                    <a:pt x="0" y="118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9"/>
            <p:cNvSpPr/>
            <p:nvPr/>
          </p:nvSpPr>
          <p:spPr>
            <a:xfrm>
              <a:off x="4287200" y="4857175"/>
              <a:ext cx="84750" cy="86400"/>
            </a:xfrm>
            <a:custGeom>
              <a:avLst/>
              <a:gdLst/>
              <a:ahLst/>
              <a:cxnLst/>
              <a:rect l="l" t="t" r="r" b="b"/>
              <a:pathLst>
                <a:path w="3390" h="3456" extrusionOk="0">
                  <a:moveTo>
                    <a:pt x="1463" y="0"/>
                  </a:moveTo>
                  <a:lnTo>
                    <a:pt x="1180" y="1030"/>
                  </a:lnTo>
                  <a:lnTo>
                    <a:pt x="150" y="831"/>
                  </a:lnTo>
                  <a:lnTo>
                    <a:pt x="150" y="831"/>
                  </a:lnTo>
                  <a:lnTo>
                    <a:pt x="765" y="1662"/>
                  </a:lnTo>
                  <a:lnTo>
                    <a:pt x="1" y="2359"/>
                  </a:lnTo>
                  <a:lnTo>
                    <a:pt x="1047" y="2426"/>
                  </a:lnTo>
                  <a:lnTo>
                    <a:pt x="1047" y="3456"/>
                  </a:lnTo>
                  <a:lnTo>
                    <a:pt x="1729" y="2625"/>
                  </a:lnTo>
                  <a:lnTo>
                    <a:pt x="2559" y="3257"/>
                  </a:lnTo>
                  <a:lnTo>
                    <a:pt x="2426" y="2210"/>
                  </a:lnTo>
                  <a:lnTo>
                    <a:pt x="3390" y="1944"/>
                  </a:lnTo>
                  <a:lnTo>
                    <a:pt x="2493" y="1446"/>
                  </a:lnTo>
                  <a:lnTo>
                    <a:pt x="2908" y="548"/>
                  </a:lnTo>
                  <a:lnTo>
                    <a:pt x="1945" y="964"/>
                  </a:lnTo>
                  <a:lnTo>
                    <a:pt x="146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9"/>
            <p:cNvSpPr/>
            <p:nvPr/>
          </p:nvSpPr>
          <p:spPr>
            <a:xfrm>
              <a:off x="3832000" y="5037000"/>
              <a:ext cx="85150" cy="86850"/>
            </a:xfrm>
            <a:custGeom>
              <a:avLst/>
              <a:gdLst/>
              <a:ahLst/>
              <a:cxnLst/>
              <a:rect l="l" t="t" r="r" b="b"/>
              <a:pathLst>
                <a:path w="3406" h="3474" extrusionOk="0">
                  <a:moveTo>
                    <a:pt x="1462" y="1"/>
                  </a:moveTo>
                  <a:lnTo>
                    <a:pt x="1180" y="1048"/>
                  </a:lnTo>
                  <a:lnTo>
                    <a:pt x="150" y="832"/>
                  </a:lnTo>
                  <a:lnTo>
                    <a:pt x="764" y="1662"/>
                  </a:lnTo>
                  <a:lnTo>
                    <a:pt x="0" y="2360"/>
                  </a:lnTo>
                  <a:lnTo>
                    <a:pt x="1047" y="2427"/>
                  </a:lnTo>
                  <a:lnTo>
                    <a:pt x="1047" y="3473"/>
                  </a:lnTo>
                  <a:lnTo>
                    <a:pt x="1744" y="2643"/>
                  </a:lnTo>
                  <a:lnTo>
                    <a:pt x="2575" y="3257"/>
                  </a:lnTo>
                  <a:lnTo>
                    <a:pt x="2426" y="2294"/>
                  </a:lnTo>
                  <a:lnTo>
                    <a:pt x="3406" y="2011"/>
                  </a:lnTo>
                  <a:lnTo>
                    <a:pt x="2492" y="1529"/>
                  </a:lnTo>
                  <a:lnTo>
                    <a:pt x="2907" y="566"/>
                  </a:lnTo>
                  <a:lnTo>
                    <a:pt x="2907" y="566"/>
                  </a:lnTo>
                  <a:lnTo>
                    <a:pt x="1944" y="981"/>
                  </a:lnTo>
                  <a:lnTo>
                    <a:pt x="146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9"/>
            <p:cNvSpPr/>
            <p:nvPr/>
          </p:nvSpPr>
          <p:spPr>
            <a:xfrm>
              <a:off x="3942875" y="4891650"/>
              <a:ext cx="43225" cy="43200"/>
            </a:xfrm>
            <a:custGeom>
              <a:avLst/>
              <a:gdLst/>
              <a:ahLst/>
              <a:cxnLst/>
              <a:rect l="l" t="t" r="r" b="b"/>
              <a:pathLst>
                <a:path w="1729" h="1728" extrusionOk="0">
                  <a:moveTo>
                    <a:pt x="549" y="0"/>
                  </a:moveTo>
                  <a:lnTo>
                    <a:pt x="483" y="565"/>
                  </a:lnTo>
                  <a:lnTo>
                    <a:pt x="1" y="565"/>
                  </a:lnTo>
                  <a:lnTo>
                    <a:pt x="416" y="897"/>
                  </a:lnTo>
                  <a:lnTo>
                    <a:pt x="67" y="1313"/>
                  </a:lnTo>
                  <a:lnTo>
                    <a:pt x="67" y="1313"/>
                  </a:lnTo>
                  <a:lnTo>
                    <a:pt x="632" y="1246"/>
                  </a:lnTo>
                  <a:lnTo>
                    <a:pt x="765" y="1728"/>
                  </a:lnTo>
                  <a:lnTo>
                    <a:pt x="965" y="1313"/>
                  </a:lnTo>
                  <a:lnTo>
                    <a:pt x="1463" y="1529"/>
                  </a:lnTo>
                  <a:lnTo>
                    <a:pt x="1247" y="1047"/>
                  </a:lnTo>
                  <a:lnTo>
                    <a:pt x="1729" y="764"/>
                  </a:lnTo>
                  <a:lnTo>
                    <a:pt x="1247" y="631"/>
                  </a:lnTo>
                  <a:lnTo>
                    <a:pt x="1313" y="67"/>
                  </a:lnTo>
                  <a:lnTo>
                    <a:pt x="1313" y="67"/>
                  </a:lnTo>
                  <a:lnTo>
                    <a:pt x="898" y="415"/>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9"/>
            <p:cNvSpPr/>
            <p:nvPr/>
          </p:nvSpPr>
          <p:spPr>
            <a:xfrm>
              <a:off x="4153875" y="4685625"/>
              <a:ext cx="45300" cy="45300"/>
            </a:xfrm>
            <a:custGeom>
              <a:avLst/>
              <a:gdLst/>
              <a:ahLst/>
              <a:cxnLst/>
              <a:rect l="l" t="t" r="r" b="b"/>
              <a:pathLst>
                <a:path w="1812" h="1812" extrusionOk="0">
                  <a:moveTo>
                    <a:pt x="566" y="1"/>
                  </a:moveTo>
                  <a:lnTo>
                    <a:pt x="566" y="566"/>
                  </a:lnTo>
                  <a:lnTo>
                    <a:pt x="1" y="632"/>
                  </a:lnTo>
                  <a:lnTo>
                    <a:pt x="416" y="981"/>
                  </a:lnTo>
                  <a:lnTo>
                    <a:pt x="84" y="1396"/>
                  </a:lnTo>
                  <a:lnTo>
                    <a:pt x="632" y="1247"/>
                  </a:lnTo>
                  <a:lnTo>
                    <a:pt x="765" y="1812"/>
                  </a:lnTo>
                  <a:lnTo>
                    <a:pt x="1047" y="1330"/>
                  </a:lnTo>
                  <a:lnTo>
                    <a:pt x="1529" y="1529"/>
                  </a:lnTo>
                  <a:lnTo>
                    <a:pt x="1529" y="1529"/>
                  </a:lnTo>
                  <a:lnTo>
                    <a:pt x="1330" y="1047"/>
                  </a:lnTo>
                  <a:lnTo>
                    <a:pt x="1812" y="765"/>
                  </a:lnTo>
                  <a:lnTo>
                    <a:pt x="1247" y="632"/>
                  </a:lnTo>
                  <a:lnTo>
                    <a:pt x="1396" y="150"/>
                  </a:lnTo>
                  <a:lnTo>
                    <a:pt x="1396" y="150"/>
                  </a:lnTo>
                  <a:lnTo>
                    <a:pt x="914" y="416"/>
                  </a:lnTo>
                  <a:lnTo>
                    <a:pt x="56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9"/>
            <p:cNvSpPr/>
            <p:nvPr/>
          </p:nvSpPr>
          <p:spPr>
            <a:xfrm>
              <a:off x="4212850" y="4808575"/>
              <a:ext cx="43225" cy="43225"/>
            </a:xfrm>
            <a:custGeom>
              <a:avLst/>
              <a:gdLst/>
              <a:ahLst/>
              <a:cxnLst/>
              <a:rect l="l" t="t" r="r" b="b"/>
              <a:pathLst>
                <a:path w="1729" h="1729" extrusionOk="0">
                  <a:moveTo>
                    <a:pt x="549" y="0"/>
                  </a:moveTo>
                  <a:lnTo>
                    <a:pt x="549" y="482"/>
                  </a:lnTo>
                  <a:lnTo>
                    <a:pt x="1" y="565"/>
                  </a:lnTo>
                  <a:lnTo>
                    <a:pt x="416" y="898"/>
                  </a:lnTo>
                  <a:lnTo>
                    <a:pt x="67" y="1313"/>
                  </a:lnTo>
                  <a:lnTo>
                    <a:pt x="632" y="1246"/>
                  </a:lnTo>
                  <a:lnTo>
                    <a:pt x="765" y="1728"/>
                  </a:lnTo>
                  <a:lnTo>
                    <a:pt x="964" y="1246"/>
                  </a:lnTo>
                  <a:lnTo>
                    <a:pt x="1463" y="1462"/>
                  </a:lnTo>
                  <a:lnTo>
                    <a:pt x="1247" y="981"/>
                  </a:lnTo>
                  <a:lnTo>
                    <a:pt x="1729" y="765"/>
                  </a:lnTo>
                  <a:lnTo>
                    <a:pt x="1247" y="632"/>
                  </a:lnTo>
                  <a:lnTo>
                    <a:pt x="1313" y="67"/>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9"/>
            <p:cNvSpPr/>
            <p:nvPr/>
          </p:nvSpPr>
          <p:spPr>
            <a:xfrm>
              <a:off x="4268100" y="4615025"/>
              <a:ext cx="45300" cy="44875"/>
            </a:xfrm>
            <a:custGeom>
              <a:avLst/>
              <a:gdLst/>
              <a:ahLst/>
              <a:cxnLst/>
              <a:rect l="l" t="t" r="r" b="b"/>
              <a:pathLst>
                <a:path w="1812" h="1795" extrusionOk="0">
                  <a:moveTo>
                    <a:pt x="565" y="0"/>
                  </a:moveTo>
                  <a:lnTo>
                    <a:pt x="565" y="549"/>
                  </a:lnTo>
                  <a:lnTo>
                    <a:pt x="1" y="549"/>
                  </a:lnTo>
                  <a:lnTo>
                    <a:pt x="416" y="964"/>
                  </a:lnTo>
                  <a:lnTo>
                    <a:pt x="150" y="1379"/>
                  </a:lnTo>
                  <a:lnTo>
                    <a:pt x="632" y="1246"/>
                  </a:lnTo>
                  <a:lnTo>
                    <a:pt x="765" y="1795"/>
                  </a:lnTo>
                  <a:lnTo>
                    <a:pt x="1047" y="1313"/>
                  </a:lnTo>
                  <a:lnTo>
                    <a:pt x="1529" y="1512"/>
                  </a:lnTo>
                  <a:lnTo>
                    <a:pt x="1529" y="1512"/>
                  </a:lnTo>
                  <a:lnTo>
                    <a:pt x="1330" y="1030"/>
                  </a:lnTo>
                  <a:lnTo>
                    <a:pt x="1811" y="748"/>
                  </a:lnTo>
                  <a:lnTo>
                    <a:pt x="1247" y="615"/>
                  </a:lnTo>
                  <a:lnTo>
                    <a:pt x="1396" y="133"/>
                  </a:lnTo>
                  <a:lnTo>
                    <a:pt x="1396" y="133"/>
                  </a:lnTo>
                  <a:lnTo>
                    <a:pt x="914" y="416"/>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29"/>
            <p:cNvSpPr/>
            <p:nvPr/>
          </p:nvSpPr>
          <p:spPr>
            <a:xfrm>
              <a:off x="4353250" y="4699750"/>
              <a:ext cx="44875" cy="44875"/>
            </a:xfrm>
            <a:custGeom>
              <a:avLst/>
              <a:gdLst/>
              <a:ahLst/>
              <a:cxnLst/>
              <a:rect l="l" t="t" r="r" b="b"/>
              <a:pathLst>
                <a:path w="1795" h="1795" extrusionOk="0">
                  <a:moveTo>
                    <a:pt x="549" y="1"/>
                  </a:moveTo>
                  <a:lnTo>
                    <a:pt x="549" y="549"/>
                  </a:lnTo>
                  <a:lnTo>
                    <a:pt x="0" y="549"/>
                  </a:lnTo>
                  <a:lnTo>
                    <a:pt x="416" y="964"/>
                  </a:lnTo>
                  <a:lnTo>
                    <a:pt x="133" y="1380"/>
                  </a:lnTo>
                  <a:lnTo>
                    <a:pt x="615" y="1247"/>
                  </a:lnTo>
                  <a:lnTo>
                    <a:pt x="748" y="1795"/>
                  </a:lnTo>
                  <a:lnTo>
                    <a:pt x="1030" y="1313"/>
                  </a:lnTo>
                  <a:lnTo>
                    <a:pt x="1512" y="1512"/>
                  </a:lnTo>
                  <a:lnTo>
                    <a:pt x="1512" y="1512"/>
                  </a:lnTo>
                  <a:lnTo>
                    <a:pt x="1313" y="1031"/>
                  </a:lnTo>
                  <a:lnTo>
                    <a:pt x="1795" y="765"/>
                  </a:lnTo>
                  <a:lnTo>
                    <a:pt x="1246" y="615"/>
                  </a:lnTo>
                  <a:lnTo>
                    <a:pt x="1379" y="133"/>
                  </a:lnTo>
                  <a:lnTo>
                    <a:pt x="898"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9"/>
            <p:cNvSpPr/>
            <p:nvPr/>
          </p:nvSpPr>
          <p:spPr>
            <a:xfrm>
              <a:off x="4024300" y="5009600"/>
              <a:ext cx="43225" cy="43225"/>
            </a:xfrm>
            <a:custGeom>
              <a:avLst/>
              <a:gdLst/>
              <a:ahLst/>
              <a:cxnLst/>
              <a:rect l="l" t="t" r="r" b="b"/>
              <a:pathLst>
                <a:path w="1729" h="1729" extrusionOk="0">
                  <a:moveTo>
                    <a:pt x="548" y="0"/>
                  </a:moveTo>
                  <a:lnTo>
                    <a:pt x="482" y="482"/>
                  </a:lnTo>
                  <a:lnTo>
                    <a:pt x="0" y="549"/>
                  </a:lnTo>
                  <a:lnTo>
                    <a:pt x="416" y="898"/>
                  </a:lnTo>
                  <a:lnTo>
                    <a:pt x="67" y="1313"/>
                  </a:lnTo>
                  <a:lnTo>
                    <a:pt x="67" y="1313"/>
                  </a:lnTo>
                  <a:lnTo>
                    <a:pt x="615" y="1163"/>
                  </a:lnTo>
                  <a:lnTo>
                    <a:pt x="764" y="1728"/>
                  </a:lnTo>
                  <a:lnTo>
                    <a:pt x="964" y="1247"/>
                  </a:lnTo>
                  <a:lnTo>
                    <a:pt x="1446" y="1446"/>
                  </a:lnTo>
                  <a:lnTo>
                    <a:pt x="1246" y="964"/>
                  </a:lnTo>
                  <a:lnTo>
                    <a:pt x="1728" y="748"/>
                  </a:lnTo>
                  <a:lnTo>
                    <a:pt x="1728" y="682"/>
                  </a:lnTo>
                  <a:lnTo>
                    <a:pt x="1246" y="549"/>
                  </a:lnTo>
                  <a:lnTo>
                    <a:pt x="1313" y="67"/>
                  </a:lnTo>
                  <a:lnTo>
                    <a:pt x="897" y="333"/>
                  </a:lnTo>
                  <a:lnTo>
                    <a:pt x="54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9"/>
            <p:cNvSpPr/>
            <p:nvPr/>
          </p:nvSpPr>
          <p:spPr>
            <a:xfrm>
              <a:off x="4295925" y="5023300"/>
              <a:ext cx="44875" cy="44900"/>
            </a:xfrm>
            <a:custGeom>
              <a:avLst/>
              <a:gdLst/>
              <a:ahLst/>
              <a:cxnLst/>
              <a:rect l="l" t="t" r="r" b="b"/>
              <a:pathLst>
                <a:path w="1795" h="1796" extrusionOk="0">
                  <a:moveTo>
                    <a:pt x="632" y="1"/>
                  </a:moveTo>
                  <a:lnTo>
                    <a:pt x="549" y="549"/>
                  </a:lnTo>
                  <a:lnTo>
                    <a:pt x="1" y="615"/>
                  </a:lnTo>
                  <a:lnTo>
                    <a:pt x="416" y="964"/>
                  </a:lnTo>
                  <a:lnTo>
                    <a:pt x="134" y="1380"/>
                  </a:lnTo>
                  <a:lnTo>
                    <a:pt x="134" y="1380"/>
                  </a:lnTo>
                  <a:lnTo>
                    <a:pt x="632" y="1247"/>
                  </a:lnTo>
                  <a:lnTo>
                    <a:pt x="765" y="1795"/>
                  </a:lnTo>
                  <a:lnTo>
                    <a:pt x="1047" y="1313"/>
                  </a:lnTo>
                  <a:lnTo>
                    <a:pt x="1529" y="1529"/>
                  </a:lnTo>
                  <a:lnTo>
                    <a:pt x="1313" y="1031"/>
                  </a:lnTo>
                  <a:lnTo>
                    <a:pt x="1795" y="765"/>
                  </a:lnTo>
                  <a:lnTo>
                    <a:pt x="1247" y="615"/>
                  </a:lnTo>
                  <a:lnTo>
                    <a:pt x="1380" y="134"/>
                  </a:lnTo>
                  <a:lnTo>
                    <a:pt x="964" y="416"/>
                  </a:lnTo>
                  <a:lnTo>
                    <a:pt x="63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9"/>
            <p:cNvSpPr/>
            <p:nvPr/>
          </p:nvSpPr>
          <p:spPr>
            <a:xfrm>
              <a:off x="3885975" y="4938575"/>
              <a:ext cx="64000" cy="112575"/>
            </a:xfrm>
            <a:custGeom>
              <a:avLst/>
              <a:gdLst/>
              <a:ahLst/>
              <a:cxnLst/>
              <a:rect l="l" t="t" r="r" b="b"/>
              <a:pathLst>
                <a:path w="2560" h="4503" fill="none" extrusionOk="0">
                  <a:moveTo>
                    <a:pt x="2559" y="1"/>
                  </a:moveTo>
                  <a:lnTo>
                    <a:pt x="1" y="450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9"/>
            <p:cNvSpPr/>
            <p:nvPr/>
          </p:nvSpPr>
          <p:spPr>
            <a:xfrm>
              <a:off x="3911725" y="5038675"/>
              <a:ext cx="107200" cy="29525"/>
            </a:xfrm>
            <a:custGeom>
              <a:avLst/>
              <a:gdLst/>
              <a:ahLst/>
              <a:cxnLst/>
              <a:rect l="l" t="t" r="r" b="b"/>
              <a:pathLst>
                <a:path w="4288" h="1181" fill="none" extrusionOk="0">
                  <a:moveTo>
                    <a:pt x="1" y="1180"/>
                  </a:moveTo>
                  <a:lnTo>
                    <a:pt x="4287"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9"/>
            <p:cNvSpPr/>
            <p:nvPr/>
          </p:nvSpPr>
          <p:spPr>
            <a:xfrm>
              <a:off x="4131450" y="4834750"/>
              <a:ext cx="76450" cy="22450"/>
            </a:xfrm>
            <a:custGeom>
              <a:avLst/>
              <a:gdLst/>
              <a:ahLst/>
              <a:cxnLst/>
              <a:rect l="l" t="t" r="r" b="b"/>
              <a:pathLst>
                <a:path w="3058" h="898" fill="none" extrusionOk="0">
                  <a:moveTo>
                    <a:pt x="1" y="897"/>
                  </a:moveTo>
                  <a:cubicBezTo>
                    <a:pt x="1047" y="615"/>
                    <a:pt x="2077" y="266"/>
                    <a:pt x="3058"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9"/>
            <p:cNvSpPr/>
            <p:nvPr/>
          </p:nvSpPr>
          <p:spPr>
            <a:xfrm>
              <a:off x="3989825" y="4879600"/>
              <a:ext cx="70625" cy="22450"/>
            </a:xfrm>
            <a:custGeom>
              <a:avLst/>
              <a:gdLst/>
              <a:ahLst/>
              <a:cxnLst/>
              <a:rect l="l" t="t" r="r" b="b"/>
              <a:pathLst>
                <a:path w="2825" h="898" fill="none" extrusionOk="0">
                  <a:moveTo>
                    <a:pt x="0" y="897"/>
                  </a:moveTo>
                  <a:cubicBezTo>
                    <a:pt x="897" y="632"/>
                    <a:pt x="1861" y="283"/>
                    <a:pt x="2825"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9"/>
            <p:cNvSpPr/>
            <p:nvPr/>
          </p:nvSpPr>
          <p:spPr>
            <a:xfrm>
              <a:off x="4185025" y="4730900"/>
              <a:ext cx="36575" cy="71050"/>
            </a:xfrm>
            <a:custGeom>
              <a:avLst/>
              <a:gdLst/>
              <a:ahLst/>
              <a:cxnLst/>
              <a:rect l="l" t="t" r="r" b="b"/>
              <a:pathLst>
                <a:path w="1463" h="2842" fill="none" extrusionOk="0">
                  <a:moveTo>
                    <a:pt x="1" y="1"/>
                  </a:moveTo>
                  <a:lnTo>
                    <a:pt x="1463" y="2842"/>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9"/>
            <p:cNvSpPr/>
            <p:nvPr/>
          </p:nvSpPr>
          <p:spPr>
            <a:xfrm>
              <a:off x="4192100" y="4637450"/>
              <a:ext cx="76025" cy="58600"/>
            </a:xfrm>
            <a:custGeom>
              <a:avLst/>
              <a:gdLst/>
              <a:ahLst/>
              <a:cxnLst/>
              <a:rect l="l" t="t" r="r" b="b"/>
              <a:pathLst>
                <a:path w="3041" h="2344" fill="none" extrusionOk="0">
                  <a:moveTo>
                    <a:pt x="0" y="2343"/>
                  </a:moveTo>
                  <a:lnTo>
                    <a:pt x="3041"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9"/>
            <p:cNvSpPr/>
            <p:nvPr/>
          </p:nvSpPr>
          <p:spPr>
            <a:xfrm>
              <a:off x="4313375" y="4647825"/>
              <a:ext cx="44875" cy="58600"/>
            </a:xfrm>
            <a:custGeom>
              <a:avLst/>
              <a:gdLst/>
              <a:ahLst/>
              <a:cxnLst/>
              <a:rect l="l" t="t" r="r" b="b"/>
              <a:pathLst>
                <a:path w="1795" h="2344" fill="none" extrusionOk="0">
                  <a:moveTo>
                    <a:pt x="0" y="1"/>
                  </a:moveTo>
                  <a:lnTo>
                    <a:pt x="1795" y="234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9"/>
            <p:cNvSpPr/>
            <p:nvPr/>
          </p:nvSpPr>
          <p:spPr>
            <a:xfrm>
              <a:off x="4254400" y="4836400"/>
              <a:ext cx="57325" cy="34500"/>
            </a:xfrm>
            <a:custGeom>
              <a:avLst/>
              <a:gdLst/>
              <a:ahLst/>
              <a:cxnLst/>
              <a:rect l="l" t="t" r="r" b="b"/>
              <a:pathLst>
                <a:path w="2293" h="1380" fill="none" extrusionOk="0">
                  <a:moveTo>
                    <a:pt x="0" y="1"/>
                  </a:moveTo>
                  <a:lnTo>
                    <a:pt x="2293" y="137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9"/>
            <p:cNvSpPr/>
            <p:nvPr/>
          </p:nvSpPr>
          <p:spPr>
            <a:xfrm>
              <a:off x="4322100" y="4936925"/>
              <a:ext cx="8325" cy="88075"/>
            </a:xfrm>
            <a:custGeom>
              <a:avLst/>
              <a:gdLst/>
              <a:ahLst/>
              <a:cxnLst/>
              <a:rect l="l" t="t" r="r" b="b"/>
              <a:pathLst>
                <a:path w="333" h="3523" fill="none" extrusionOk="0">
                  <a:moveTo>
                    <a:pt x="333" y="0"/>
                  </a:moveTo>
                  <a:lnTo>
                    <a:pt x="0" y="3522"/>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9"/>
            <p:cNvSpPr/>
            <p:nvPr/>
          </p:nvSpPr>
          <p:spPr>
            <a:xfrm>
              <a:off x="4131450" y="5038675"/>
              <a:ext cx="164500" cy="7075"/>
            </a:xfrm>
            <a:custGeom>
              <a:avLst/>
              <a:gdLst/>
              <a:ahLst/>
              <a:cxnLst/>
              <a:rect l="l" t="t" r="r" b="b"/>
              <a:pathLst>
                <a:path w="6580" h="283" fill="none" extrusionOk="0">
                  <a:moveTo>
                    <a:pt x="6580" y="283"/>
                  </a:moveTo>
                  <a:cubicBezTo>
                    <a:pt x="4370" y="216"/>
                    <a:pt x="2227" y="150"/>
                    <a:pt x="1" y="0"/>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9"/>
            <p:cNvSpPr/>
            <p:nvPr/>
          </p:nvSpPr>
          <p:spPr>
            <a:xfrm>
              <a:off x="3255900" y="4286075"/>
              <a:ext cx="13725" cy="12050"/>
            </a:xfrm>
            <a:custGeom>
              <a:avLst/>
              <a:gdLst/>
              <a:ahLst/>
              <a:cxnLst/>
              <a:rect l="l" t="t" r="r" b="b"/>
              <a:pathLst>
                <a:path w="549" h="482" extrusionOk="0">
                  <a:moveTo>
                    <a:pt x="283" y="0"/>
                  </a:moveTo>
                  <a:cubicBezTo>
                    <a:pt x="1" y="0"/>
                    <a:pt x="1" y="482"/>
                    <a:pt x="283" y="482"/>
                  </a:cubicBezTo>
                  <a:cubicBezTo>
                    <a:pt x="549" y="482"/>
                    <a:pt x="549" y="0"/>
                    <a:pt x="28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9"/>
            <p:cNvSpPr/>
            <p:nvPr/>
          </p:nvSpPr>
          <p:spPr>
            <a:xfrm>
              <a:off x="3110525" y="4342975"/>
              <a:ext cx="24125" cy="22875"/>
            </a:xfrm>
            <a:custGeom>
              <a:avLst/>
              <a:gdLst/>
              <a:ahLst/>
              <a:cxnLst/>
              <a:rect l="l" t="t" r="r" b="b"/>
              <a:pathLst>
                <a:path w="965" h="915" extrusionOk="0">
                  <a:moveTo>
                    <a:pt x="483" y="0"/>
                  </a:moveTo>
                  <a:cubicBezTo>
                    <a:pt x="200" y="0"/>
                    <a:pt x="1" y="216"/>
                    <a:pt x="1" y="416"/>
                  </a:cubicBezTo>
                  <a:cubicBezTo>
                    <a:pt x="1" y="698"/>
                    <a:pt x="200" y="914"/>
                    <a:pt x="483" y="914"/>
                  </a:cubicBezTo>
                  <a:cubicBezTo>
                    <a:pt x="699" y="914"/>
                    <a:pt x="964" y="698"/>
                    <a:pt x="964" y="416"/>
                  </a:cubicBezTo>
                  <a:cubicBezTo>
                    <a:pt x="964" y="216"/>
                    <a:pt x="765" y="0"/>
                    <a:pt x="48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9"/>
            <p:cNvSpPr/>
            <p:nvPr/>
          </p:nvSpPr>
          <p:spPr>
            <a:xfrm>
              <a:off x="3223100" y="4241200"/>
              <a:ext cx="27425" cy="27450"/>
            </a:xfrm>
            <a:custGeom>
              <a:avLst/>
              <a:gdLst/>
              <a:ahLst/>
              <a:cxnLst/>
              <a:rect l="l" t="t" r="r" b="b"/>
              <a:pathLst>
                <a:path w="1097" h="1098" extrusionOk="0">
                  <a:moveTo>
                    <a:pt x="548" y="1"/>
                  </a:moveTo>
                  <a:cubicBezTo>
                    <a:pt x="200" y="1"/>
                    <a:pt x="0" y="267"/>
                    <a:pt x="0" y="549"/>
                  </a:cubicBezTo>
                  <a:cubicBezTo>
                    <a:pt x="0" y="832"/>
                    <a:pt x="200" y="1097"/>
                    <a:pt x="548" y="1097"/>
                  </a:cubicBezTo>
                  <a:cubicBezTo>
                    <a:pt x="831" y="1097"/>
                    <a:pt x="1097" y="832"/>
                    <a:pt x="1030" y="549"/>
                  </a:cubicBezTo>
                  <a:cubicBezTo>
                    <a:pt x="1030" y="267"/>
                    <a:pt x="831" y="1"/>
                    <a:pt x="548"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CUSTOM_16">
    <p:spTree>
      <p:nvGrpSpPr>
        <p:cNvPr id="1" name="Shape 326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34455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a:solidFill>
                  <a:schemeClr val="lt1"/>
                </a:solidFill>
                <a:latin typeface="Concert One"/>
                <a:ea typeface="Concert One"/>
                <a:cs typeface="Concert One"/>
                <a:sym typeface="Concert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1"/>
              </a:buClr>
              <a:buSzPts val="1800"/>
              <a:buFont typeface="Cairo"/>
              <a:buChar char="●"/>
              <a:defRPr sz="1800">
                <a:solidFill>
                  <a:schemeClr val="lt1"/>
                </a:solidFill>
                <a:latin typeface="Cairo"/>
                <a:ea typeface="Cairo"/>
                <a:cs typeface="Cairo"/>
                <a:sym typeface="Cairo"/>
              </a:defRPr>
            </a:lvl1pPr>
            <a:lvl2pPr marL="914400" lvl="1" indent="-317500">
              <a:lnSpc>
                <a:spcPct val="115000"/>
              </a:lnSpc>
              <a:spcBef>
                <a:spcPts val="1600"/>
              </a:spcBef>
              <a:spcAft>
                <a:spcPts val="0"/>
              </a:spcAft>
              <a:buClr>
                <a:schemeClr val="lt1"/>
              </a:buClr>
              <a:buSzPts val="1400"/>
              <a:buFont typeface="Cairo"/>
              <a:buChar char="○"/>
              <a:defRPr>
                <a:solidFill>
                  <a:schemeClr val="lt1"/>
                </a:solidFill>
                <a:latin typeface="Cairo"/>
                <a:ea typeface="Cairo"/>
                <a:cs typeface="Cairo"/>
                <a:sym typeface="Cairo"/>
              </a:defRPr>
            </a:lvl2pPr>
            <a:lvl3pPr marL="1371600" lvl="2" indent="-317500">
              <a:lnSpc>
                <a:spcPct val="115000"/>
              </a:lnSpc>
              <a:spcBef>
                <a:spcPts val="1600"/>
              </a:spcBef>
              <a:spcAft>
                <a:spcPts val="0"/>
              </a:spcAft>
              <a:buClr>
                <a:schemeClr val="lt1"/>
              </a:buClr>
              <a:buSzPts val="1400"/>
              <a:buFont typeface="Cairo"/>
              <a:buChar char="■"/>
              <a:defRPr>
                <a:solidFill>
                  <a:schemeClr val="lt1"/>
                </a:solidFill>
                <a:latin typeface="Cairo"/>
                <a:ea typeface="Cairo"/>
                <a:cs typeface="Cairo"/>
                <a:sym typeface="Cairo"/>
              </a:defRPr>
            </a:lvl3pPr>
            <a:lvl4pPr marL="1828800" lvl="3" indent="-317500">
              <a:lnSpc>
                <a:spcPct val="115000"/>
              </a:lnSpc>
              <a:spcBef>
                <a:spcPts val="1600"/>
              </a:spcBef>
              <a:spcAft>
                <a:spcPts val="0"/>
              </a:spcAft>
              <a:buClr>
                <a:schemeClr val="lt1"/>
              </a:buClr>
              <a:buSzPts val="1400"/>
              <a:buFont typeface="Cairo"/>
              <a:buChar char="●"/>
              <a:defRPr>
                <a:solidFill>
                  <a:schemeClr val="lt1"/>
                </a:solidFill>
                <a:latin typeface="Cairo"/>
                <a:ea typeface="Cairo"/>
                <a:cs typeface="Cairo"/>
                <a:sym typeface="Cairo"/>
              </a:defRPr>
            </a:lvl4pPr>
            <a:lvl5pPr marL="2286000" lvl="4" indent="-317500">
              <a:lnSpc>
                <a:spcPct val="115000"/>
              </a:lnSpc>
              <a:spcBef>
                <a:spcPts val="1600"/>
              </a:spcBef>
              <a:spcAft>
                <a:spcPts val="0"/>
              </a:spcAft>
              <a:buClr>
                <a:schemeClr val="lt1"/>
              </a:buClr>
              <a:buSzPts val="1400"/>
              <a:buFont typeface="Cairo"/>
              <a:buChar char="○"/>
              <a:defRPr>
                <a:solidFill>
                  <a:schemeClr val="lt1"/>
                </a:solidFill>
                <a:latin typeface="Cairo"/>
                <a:ea typeface="Cairo"/>
                <a:cs typeface="Cairo"/>
                <a:sym typeface="Cairo"/>
              </a:defRPr>
            </a:lvl5pPr>
            <a:lvl6pPr marL="2743200" lvl="5" indent="-317500">
              <a:lnSpc>
                <a:spcPct val="115000"/>
              </a:lnSpc>
              <a:spcBef>
                <a:spcPts val="1600"/>
              </a:spcBef>
              <a:spcAft>
                <a:spcPts val="0"/>
              </a:spcAft>
              <a:buClr>
                <a:schemeClr val="lt1"/>
              </a:buClr>
              <a:buSzPts val="1400"/>
              <a:buFont typeface="Cairo"/>
              <a:buChar char="■"/>
              <a:defRPr>
                <a:solidFill>
                  <a:schemeClr val="lt1"/>
                </a:solidFill>
                <a:latin typeface="Cairo"/>
                <a:ea typeface="Cairo"/>
                <a:cs typeface="Cairo"/>
                <a:sym typeface="Cairo"/>
              </a:defRPr>
            </a:lvl6pPr>
            <a:lvl7pPr marL="3200400" lvl="6" indent="-317500">
              <a:lnSpc>
                <a:spcPct val="115000"/>
              </a:lnSpc>
              <a:spcBef>
                <a:spcPts val="1600"/>
              </a:spcBef>
              <a:spcAft>
                <a:spcPts val="0"/>
              </a:spcAft>
              <a:buClr>
                <a:schemeClr val="lt1"/>
              </a:buClr>
              <a:buSzPts val="1400"/>
              <a:buFont typeface="Cairo"/>
              <a:buChar char="●"/>
              <a:defRPr>
                <a:solidFill>
                  <a:schemeClr val="lt1"/>
                </a:solidFill>
                <a:latin typeface="Cairo"/>
                <a:ea typeface="Cairo"/>
                <a:cs typeface="Cairo"/>
                <a:sym typeface="Cairo"/>
              </a:defRPr>
            </a:lvl7pPr>
            <a:lvl8pPr marL="3657600" lvl="7" indent="-317500">
              <a:lnSpc>
                <a:spcPct val="115000"/>
              </a:lnSpc>
              <a:spcBef>
                <a:spcPts val="1600"/>
              </a:spcBef>
              <a:spcAft>
                <a:spcPts val="0"/>
              </a:spcAft>
              <a:buClr>
                <a:schemeClr val="lt1"/>
              </a:buClr>
              <a:buSzPts val="1400"/>
              <a:buFont typeface="Cairo"/>
              <a:buChar char="○"/>
              <a:defRPr>
                <a:solidFill>
                  <a:schemeClr val="lt1"/>
                </a:solidFill>
                <a:latin typeface="Cairo"/>
                <a:ea typeface="Cairo"/>
                <a:cs typeface="Cairo"/>
                <a:sym typeface="Cairo"/>
              </a:defRPr>
            </a:lvl8pPr>
            <a:lvl9pPr marL="4114800" lvl="8" indent="-317500">
              <a:lnSpc>
                <a:spcPct val="115000"/>
              </a:lnSpc>
              <a:spcBef>
                <a:spcPts val="1600"/>
              </a:spcBef>
              <a:spcAft>
                <a:spcPts val="1600"/>
              </a:spcAft>
              <a:buClr>
                <a:srgbClr val="34455F"/>
              </a:buClr>
              <a:buSzPts val="1400"/>
              <a:buFont typeface="Work Sans"/>
              <a:buChar char="■"/>
              <a:defRPr>
                <a:solidFill>
                  <a:srgbClr val="34455F"/>
                </a:solidFill>
                <a:latin typeface="Work Sans"/>
                <a:ea typeface="Work Sans"/>
                <a:cs typeface="Work Sans"/>
                <a:sym typeface="Work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59" r:id="rId4"/>
    <p:sldLayoutId id="2147483667" r:id="rId5"/>
    <p:sldLayoutId id="2147483673" r:id="rId6"/>
    <p:sldLayoutId id="2147483674" r:id="rId7"/>
    <p:sldLayoutId id="2147483675" r:id="rId8"/>
    <p:sldLayoutId id="2147483676"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5zZ7LBnXKRQ" TargetMode="External"/><Relationship Id="rId5" Type="http://schemas.openxmlformats.org/officeDocument/2006/relationships/hyperlink" Target="https://youtu.be/5zZ7LBnXKRQ?si=IUUdSaQFC2rkf3wz" TargetMode="Externa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4455F"/>
        </a:solidFill>
        <a:effectLst/>
      </p:bgPr>
    </p:bg>
    <p:spTree>
      <p:nvGrpSpPr>
        <p:cNvPr id="1" name="Shape 3268"/>
        <p:cNvGrpSpPr/>
        <p:nvPr/>
      </p:nvGrpSpPr>
      <p:grpSpPr>
        <a:xfrm>
          <a:off x="0" y="0"/>
          <a:ext cx="0" cy="0"/>
          <a:chOff x="0" y="0"/>
          <a:chExt cx="0" cy="0"/>
        </a:xfrm>
      </p:grpSpPr>
      <p:grpSp>
        <p:nvGrpSpPr>
          <p:cNvPr id="3269" name="Google Shape;3269;p33"/>
          <p:cNvGrpSpPr/>
          <p:nvPr/>
        </p:nvGrpSpPr>
        <p:grpSpPr>
          <a:xfrm rot="5400000">
            <a:off x="-2201003" y="1202636"/>
            <a:ext cx="1094644" cy="1397700"/>
            <a:chOff x="2227925" y="468225"/>
            <a:chExt cx="782000" cy="998500"/>
          </a:xfrm>
        </p:grpSpPr>
        <p:sp>
          <p:nvSpPr>
            <p:cNvPr id="3270" name="Google Shape;3270;p33"/>
            <p:cNvSpPr/>
            <p:nvPr/>
          </p:nvSpPr>
          <p:spPr>
            <a:xfrm>
              <a:off x="2658650" y="1350825"/>
              <a:ext cx="86825" cy="86825"/>
            </a:xfrm>
            <a:custGeom>
              <a:avLst/>
              <a:gdLst/>
              <a:ahLst/>
              <a:cxnLst/>
              <a:rect l="l" t="t" r="r" b="b"/>
              <a:pathLst>
                <a:path w="3473" h="3473" extrusionOk="0">
                  <a:moveTo>
                    <a:pt x="1529" y="0"/>
                  </a:moveTo>
                  <a:lnTo>
                    <a:pt x="1246" y="1047"/>
                  </a:lnTo>
                  <a:lnTo>
                    <a:pt x="216" y="831"/>
                  </a:lnTo>
                  <a:lnTo>
                    <a:pt x="216" y="831"/>
                  </a:lnTo>
                  <a:lnTo>
                    <a:pt x="831" y="1662"/>
                  </a:lnTo>
                  <a:lnTo>
                    <a:pt x="0" y="2360"/>
                  </a:lnTo>
                  <a:lnTo>
                    <a:pt x="1047" y="2426"/>
                  </a:lnTo>
                  <a:lnTo>
                    <a:pt x="1113" y="3473"/>
                  </a:lnTo>
                  <a:lnTo>
                    <a:pt x="1811" y="2708"/>
                  </a:lnTo>
                  <a:lnTo>
                    <a:pt x="2642" y="3323"/>
                  </a:lnTo>
                  <a:lnTo>
                    <a:pt x="2426" y="2293"/>
                  </a:lnTo>
                  <a:lnTo>
                    <a:pt x="3472" y="2011"/>
                  </a:lnTo>
                  <a:lnTo>
                    <a:pt x="2492" y="1529"/>
                  </a:lnTo>
                  <a:lnTo>
                    <a:pt x="2907" y="565"/>
                  </a:lnTo>
                  <a:lnTo>
                    <a:pt x="2907" y="565"/>
                  </a:lnTo>
                  <a:lnTo>
                    <a:pt x="2010" y="981"/>
                  </a:lnTo>
                  <a:lnTo>
                    <a:pt x="152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3"/>
            <p:cNvSpPr/>
            <p:nvPr/>
          </p:nvSpPr>
          <p:spPr>
            <a:xfrm>
              <a:off x="2752100" y="1236600"/>
              <a:ext cx="43625" cy="45300"/>
            </a:xfrm>
            <a:custGeom>
              <a:avLst/>
              <a:gdLst/>
              <a:ahLst/>
              <a:cxnLst/>
              <a:rect l="l" t="t" r="r" b="b"/>
              <a:pathLst>
                <a:path w="1745" h="1812" extrusionOk="0">
                  <a:moveTo>
                    <a:pt x="565" y="1"/>
                  </a:moveTo>
                  <a:lnTo>
                    <a:pt x="499" y="565"/>
                  </a:lnTo>
                  <a:lnTo>
                    <a:pt x="0" y="565"/>
                  </a:lnTo>
                  <a:lnTo>
                    <a:pt x="349" y="898"/>
                  </a:lnTo>
                  <a:lnTo>
                    <a:pt x="83" y="1396"/>
                  </a:lnTo>
                  <a:lnTo>
                    <a:pt x="631" y="1247"/>
                  </a:lnTo>
                  <a:lnTo>
                    <a:pt x="764" y="1812"/>
                  </a:lnTo>
                  <a:lnTo>
                    <a:pt x="980" y="1313"/>
                  </a:lnTo>
                  <a:lnTo>
                    <a:pt x="1462" y="1529"/>
                  </a:lnTo>
                  <a:lnTo>
                    <a:pt x="1462" y="1529"/>
                  </a:lnTo>
                  <a:lnTo>
                    <a:pt x="1246" y="1047"/>
                  </a:lnTo>
                  <a:lnTo>
                    <a:pt x="1745" y="765"/>
                  </a:lnTo>
                  <a:lnTo>
                    <a:pt x="1246" y="632"/>
                  </a:lnTo>
                  <a:lnTo>
                    <a:pt x="1329" y="150"/>
                  </a:lnTo>
                  <a:lnTo>
                    <a:pt x="914" y="416"/>
                  </a:lnTo>
                  <a:lnTo>
                    <a:pt x="5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3"/>
            <p:cNvSpPr/>
            <p:nvPr/>
          </p:nvSpPr>
          <p:spPr>
            <a:xfrm>
              <a:off x="2731325" y="1416850"/>
              <a:ext cx="105925" cy="49875"/>
            </a:xfrm>
            <a:custGeom>
              <a:avLst/>
              <a:gdLst/>
              <a:ahLst/>
              <a:cxnLst/>
              <a:rect l="l" t="t" r="r" b="b"/>
              <a:pathLst>
                <a:path w="4237" h="1995" fill="none" extrusionOk="0">
                  <a:moveTo>
                    <a:pt x="0" y="1"/>
                  </a:moveTo>
                  <a:cubicBezTo>
                    <a:pt x="1396" y="682"/>
                    <a:pt x="2841" y="1313"/>
                    <a:pt x="4237" y="1995"/>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3"/>
            <p:cNvSpPr/>
            <p:nvPr/>
          </p:nvSpPr>
          <p:spPr>
            <a:xfrm>
              <a:off x="2715950" y="1281875"/>
              <a:ext cx="43225" cy="79350"/>
            </a:xfrm>
            <a:custGeom>
              <a:avLst/>
              <a:gdLst/>
              <a:ahLst/>
              <a:cxnLst/>
              <a:rect l="l" t="t" r="r" b="b"/>
              <a:pathLst>
                <a:path w="1729" h="3174" fill="none" extrusionOk="0">
                  <a:moveTo>
                    <a:pt x="1" y="3174"/>
                  </a:moveTo>
                  <a:lnTo>
                    <a:pt x="1729"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3"/>
            <p:cNvSpPr/>
            <p:nvPr/>
          </p:nvSpPr>
          <p:spPr>
            <a:xfrm>
              <a:off x="2795700" y="1267750"/>
              <a:ext cx="41550" cy="17475"/>
            </a:xfrm>
            <a:custGeom>
              <a:avLst/>
              <a:gdLst/>
              <a:ahLst/>
              <a:cxnLst/>
              <a:rect l="l" t="t" r="r" b="b"/>
              <a:pathLst>
                <a:path w="1662" h="699" fill="none" extrusionOk="0">
                  <a:moveTo>
                    <a:pt x="1" y="1"/>
                  </a:moveTo>
                  <a:cubicBezTo>
                    <a:pt x="549" y="217"/>
                    <a:pt x="1097" y="482"/>
                    <a:pt x="1662" y="698"/>
                  </a:cubicBez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3"/>
            <p:cNvSpPr/>
            <p:nvPr/>
          </p:nvSpPr>
          <p:spPr>
            <a:xfrm>
              <a:off x="2248700" y="774750"/>
              <a:ext cx="86400" cy="86400"/>
            </a:xfrm>
            <a:custGeom>
              <a:avLst/>
              <a:gdLst/>
              <a:ahLst/>
              <a:cxnLst/>
              <a:rect l="l" t="t" r="r" b="b"/>
              <a:pathLst>
                <a:path w="3456" h="3456" extrusionOk="0">
                  <a:moveTo>
                    <a:pt x="1446" y="0"/>
                  </a:moveTo>
                  <a:lnTo>
                    <a:pt x="1180" y="1030"/>
                  </a:lnTo>
                  <a:lnTo>
                    <a:pt x="200" y="831"/>
                  </a:lnTo>
                  <a:lnTo>
                    <a:pt x="764" y="1661"/>
                  </a:lnTo>
                  <a:lnTo>
                    <a:pt x="0" y="2343"/>
                  </a:lnTo>
                  <a:lnTo>
                    <a:pt x="1030" y="2426"/>
                  </a:lnTo>
                  <a:lnTo>
                    <a:pt x="1113" y="3456"/>
                  </a:lnTo>
                  <a:lnTo>
                    <a:pt x="1795" y="2625"/>
                  </a:lnTo>
                  <a:lnTo>
                    <a:pt x="2625" y="3256"/>
                  </a:lnTo>
                  <a:lnTo>
                    <a:pt x="2426" y="2210"/>
                  </a:lnTo>
                  <a:lnTo>
                    <a:pt x="3456" y="1927"/>
                  </a:lnTo>
                  <a:lnTo>
                    <a:pt x="2492" y="1445"/>
                  </a:lnTo>
                  <a:lnTo>
                    <a:pt x="2908" y="548"/>
                  </a:lnTo>
                  <a:lnTo>
                    <a:pt x="1944" y="964"/>
                  </a:lnTo>
                  <a:lnTo>
                    <a:pt x="144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3"/>
            <p:cNvSpPr/>
            <p:nvPr/>
          </p:nvSpPr>
          <p:spPr>
            <a:xfrm>
              <a:off x="2771200" y="468225"/>
              <a:ext cx="86825" cy="86825"/>
            </a:xfrm>
            <a:custGeom>
              <a:avLst/>
              <a:gdLst/>
              <a:ahLst/>
              <a:cxnLst/>
              <a:rect l="l" t="t" r="r" b="b"/>
              <a:pathLst>
                <a:path w="3473" h="3473" extrusionOk="0">
                  <a:moveTo>
                    <a:pt x="1462" y="0"/>
                  </a:moveTo>
                  <a:lnTo>
                    <a:pt x="1246" y="1047"/>
                  </a:lnTo>
                  <a:lnTo>
                    <a:pt x="216" y="831"/>
                  </a:lnTo>
                  <a:lnTo>
                    <a:pt x="831" y="1661"/>
                  </a:lnTo>
                  <a:lnTo>
                    <a:pt x="0" y="2359"/>
                  </a:lnTo>
                  <a:lnTo>
                    <a:pt x="1047" y="2426"/>
                  </a:lnTo>
                  <a:lnTo>
                    <a:pt x="1114" y="3472"/>
                  </a:lnTo>
                  <a:lnTo>
                    <a:pt x="1811" y="2642"/>
                  </a:lnTo>
                  <a:lnTo>
                    <a:pt x="2642" y="3256"/>
                  </a:lnTo>
                  <a:lnTo>
                    <a:pt x="2426" y="2293"/>
                  </a:lnTo>
                  <a:lnTo>
                    <a:pt x="3473" y="2010"/>
                  </a:lnTo>
                  <a:lnTo>
                    <a:pt x="2492" y="1529"/>
                  </a:lnTo>
                  <a:lnTo>
                    <a:pt x="2908" y="565"/>
                  </a:lnTo>
                  <a:lnTo>
                    <a:pt x="2011" y="980"/>
                  </a:lnTo>
                  <a:lnTo>
                    <a:pt x="146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3"/>
            <p:cNvSpPr/>
            <p:nvPr/>
          </p:nvSpPr>
          <p:spPr>
            <a:xfrm>
              <a:off x="2496250" y="589500"/>
              <a:ext cx="86400" cy="86400"/>
            </a:xfrm>
            <a:custGeom>
              <a:avLst/>
              <a:gdLst/>
              <a:ahLst/>
              <a:cxnLst/>
              <a:rect l="l" t="t" r="r" b="b"/>
              <a:pathLst>
                <a:path w="3456" h="3456" extrusionOk="0">
                  <a:moveTo>
                    <a:pt x="1445" y="0"/>
                  </a:moveTo>
                  <a:lnTo>
                    <a:pt x="1180" y="1030"/>
                  </a:lnTo>
                  <a:lnTo>
                    <a:pt x="199" y="831"/>
                  </a:lnTo>
                  <a:lnTo>
                    <a:pt x="831" y="1662"/>
                  </a:lnTo>
                  <a:lnTo>
                    <a:pt x="0" y="2359"/>
                  </a:lnTo>
                  <a:lnTo>
                    <a:pt x="1030" y="2426"/>
                  </a:lnTo>
                  <a:lnTo>
                    <a:pt x="1097" y="3456"/>
                  </a:lnTo>
                  <a:lnTo>
                    <a:pt x="1794" y="2625"/>
                  </a:lnTo>
                  <a:lnTo>
                    <a:pt x="2625" y="3257"/>
                  </a:lnTo>
                  <a:lnTo>
                    <a:pt x="2426" y="2210"/>
                  </a:lnTo>
                  <a:lnTo>
                    <a:pt x="3456" y="1944"/>
                  </a:lnTo>
                  <a:lnTo>
                    <a:pt x="2492" y="1446"/>
                  </a:lnTo>
                  <a:lnTo>
                    <a:pt x="2907" y="482"/>
                  </a:lnTo>
                  <a:lnTo>
                    <a:pt x="1927" y="897"/>
                  </a:lnTo>
                  <a:lnTo>
                    <a:pt x="144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3"/>
            <p:cNvSpPr/>
            <p:nvPr/>
          </p:nvSpPr>
          <p:spPr>
            <a:xfrm>
              <a:off x="2369975" y="721150"/>
              <a:ext cx="43225" cy="43225"/>
            </a:xfrm>
            <a:custGeom>
              <a:avLst/>
              <a:gdLst/>
              <a:ahLst/>
              <a:cxnLst/>
              <a:rect l="l" t="t" r="r" b="b"/>
              <a:pathLst>
                <a:path w="1729" h="1729" extrusionOk="0">
                  <a:moveTo>
                    <a:pt x="549" y="1"/>
                  </a:moveTo>
                  <a:lnTo>
                    <a:pt x="549" y="483"/>
                  </a:lnTo>
                  <a:lnTo>
                    <a:pt x="0" y="549"/>
                  </a:lnTo>
                  <a:lnTo>
                    <a:pt x="416" y="898"/>
                  </a:lnTo>
                  <a:lnTo>
                    <a:pt x="67" y="1313"/>
                  </a:lnTo>
                  <a:lnTo>
                    <a:pt x="615" y="1247"/>
                  </a:lnTo>
                  <a:lnTo>
                    <a:pt x="748" y="1729"/>
                  </a:lnTo>
                  <a:lnTo>
                    <a:pt x="964" y="1247"/>
                  </a:lnTo>
                  <a:lnTo>
                    <a:pt x="1512" y="1446"/>
                  </a:lnTo>
                  <a:lnTo>
                    <a:pt x="1313" y="964"/>
                  </a:lnTo>
                  <a:lnTo>
                    <a:pt x="1728" y="748"/>
                  </a:lnTo>
                  <a:lnTo>
                    <a:pt x="1246" y="616"/>
                  </a:lnTo>
                  <a:lnTo>
                    <a:pt x="1313" y="67"/>
                  </a:lnTo>
                  <a:lnTo>
                    <a:pt x="898" y="333"/>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3"/>
            <p:cNvSpPr/>
            <p:nvPr/>
          </p:nvSpPr>
          <p:spPr>
            <a:xfrm>
              <a:off x="2534025" y="760625"/>
              <a:ext cx="45300" cy="43625"/>
            </a:xfrm>
            <a:custGeom>
              <a:avLst/>
              <a:gdLst/>
              <a:ahLst/>
              <a:cxnLst/>
              <a:rect l="l" t="t" r="r" b="b"/>
              <a:pathLst>
                <a:path w="1812" h="1745" extrusionOk="0">
                  <a:moveTo>
                    <a:pt x="632" y="0"/>
                  </a:moveTo>
                  <a:lnTo>
                    <a:pt x="566" y="565"/>
                  </a:lnTo>
                  <a:lnTo>
                    <a:pt x="1" y="565"/>
                  </a:lnTo>
                  <a:lnTo>
                    <a:pt x="416" y="914"/>
                  </a:lnTo>
                  <a:lnTo>
                    <a:pt x="150" y="1329"/>
                  </a:lnTo>
                  <a:lnTo>
                    <a:pt x="632" y="1246"/>
                  </a:lnTo>
                  <a:lnTo>
                    <a:pt x="765" y="1745"/>
                  </a:lnTo>
                  <a:lnTo>
                    <a:pt x="1048" y="1246"/>
                  </a:lnTo>
                  <a:lnTo>
                    <a:pt x="1529" y="1529"/>
                  </a:lnTo>
                  <a:lnTo>
                    <a:pt x="1330" y="980"/>
                  </a:lnTo>
                  <a:lnTo>
                    <a:pt x="1812" y="764"/>
                  </a:lnTo>
                  <a:lnTo>
                    <a:pt x="1247" y="632"/>
                  </a:lnTo>
                  <a:lnTo>
                    <a:pt x="1396" y="83"/>
                  </a:lnTo>
                  <a:lnTo>
                    <a:pt x="981" y="416"/>
                  </a:lnTo>
                  <a:lnTo>
                    <a:pt x="63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3"/>
            <p:cNvSpPr/>
            <p:nvPr/>
          </p:nvSpPr>
          <p:spPr>
            <a:xfrm>
              <a:off x="2698500" y="599875"/>
              <a:ext cx="43225" cy="44875"/>
            </a:xfrm>
            <a:custGeom>
              <a:avLst/>
              <a:gdLst/>
              <a:ahLst/>
              <a:cxnLst/>
              <a:rect l="l" t="t" r="r" b="b"/>
              <a:pathLst>
                <a:path w="1729" h="1795" extrusionOk="0">
                  <a:moveTo>
                    <a:pt x="566" y="1"/>
                  </a:moveTo>
                  <a:lnTo>
                    <a:pt x="566" y="549"/>
                  </a:lnTo>
                  <a:lnTo>
                    <a:pt x="1" y="549"/>
                  </a:lnTo>
                  <a:lnTo>
                    <a:pt x="416" y="964"/>
                  </a:lnTo>
                  <a:lnTo>
                    <a:pt x="67" y="1380"/>
                  </a:lnTo>
                  <a:lnTo>
                    <a:pt x="632" y="1247"/>
                  </a:lnTo>
                  <a:lnTo>
                    <a:pt x="765" y="1795"/>
                  </a:lnTo>
                  <a:lnTo>
                    <a:pt x="981" y="1313"/>
                  </a:lnTo>
                  <a:lnTo>
                    <a:pt x="1463" y="1529"/>
                  </a:lnTo>
                  <a:lnTo>
                    <a:pt x="1247" y="1031"/>
                  </a:lnTo>
                  <a:lnTo>
                    <a:pt x="1729" y="765"/>
                  </a:lnTo>
                  <a:lnTo>
                    <a:pt x="1247" y="615"/>
                  </a:lnTo>
                  <a:lnTo>
                    <a:pt x="1313" y="134"/>
                  </a:lnTo>
                  <a:lnTo>
                    <a:pt x="898" y="416"/>
                  </a:lnTo>
                  <a:lnTo>
                    <a:pt x="56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3"/>
            <p:cNvSpPr/>
            <p:nvPr/>
          </p:nvSpPr>
          <p:spPr>
            <a:xfrm>
              <a:off x="2719275" y="707025"/>
              <a:ext cx="45300" cy="43225"/>
            </a:xfrm>
            <a:custGeom>
              <a:avLst/>
              <a:gdLst/>
              <a:ahLst/>
              <a:cxnLst/>
              <a:rect l="l" t="t" r="r" b="b"/>
              <a:pathLst>
                <a:path w="1812" h="1729" extrusionOk="0">
                  <a:moveTo>
                    <a:pt x="566" y="1"/>
                  </a:moveTo>
                  <a:lnTo>
                    <a:pt x="566" y="566"/>
                  </a:lnTo>
                  <a:lnTo>
                    <a:pt x="1" y="566"/>
                  </a:lnTo>
                  <a:lnTo>
                    <a:pt x="416" y="898"/>
                  </a:lnTo>
                  <a:lnTo>
                    <a:pt x="150" y="1313"/>
                  </a:lnTo>
                  <a:lnTo>
                    <a:pt x="632" y="1247"/>
                  </a:lnTo>
                  <a:lnTo>
                    <a:pt x="765" y="1729"/>
                  </a:lnTo>
                  <a:lnTo>
                    <a:pt x="1047" y="1247"/>
                  </a:lnTo>
                  <a:lnTo>
                    <a:pt x="1529" y="1463"/>
                  </a:lnTo>
                  <a:lnTo>
                    <a:pt x="1313" y="981"/>
                  </a:lnTo>
                  <a:lnTo>
                    <a:pt x="1812" y="765"/>
                  </a:lnTo>
                  <a:lnTo>
                    <a:pt x="1247" y="632"/>
                  </a:lnTo>
                  <a:lnTo>
                    <a:pt x="1396" y="67"/>
                  </a:lnTo>
                  <a:lnTo>
                    <a:pt x="898" y="416"/>
                  </a:lnTo>
                  <a:lnTo>
                    <a:pt x="56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3"/>
            <p:cNvSpPr/>
            <p:nvPr/>
          </p:nvSpPr>
          <p:spPr>
            <a:xfrm>
              <a:off x="2227925" y="606950"/>
              <a:ext cx="44875" cy="43200"/>
            </a:xfrm>
            <a:custGeom>
              <a:avLst/>
              <a:gdLst/>
              <a:ahLst/>
              <a:cxnLst/>
              <a:rect l="l" t="t" r="r" b="b"/>
              <a:pathLst>
                <a:path w="1795" h="1728" extrusionOk="0">
                  <a:moveTo>
                    <a:pt x="549" y="0"/>
                  </a:moveTo>
                  <a:lnTo>
                    <a:pt x="549" y="548"/>
                  </a:lnTo>
                  <a:lnTo>
                    <a:pt x="1" y="548"/>
                  </a:lnTo>
                  <a:lnTo>
                    <a:pt x="416" y="897"/>
                  </a:lnTo>
                  <a:lnTo>
                    <a:pt x="67" y="1313"/>
                  </a:lnTo>
                  <a:lnTo>
                    <a:pt x="615" y="1246"/>
                  </a:lnTo>
                  <a:lnTo>
                    <a:pt x="765" y="1728"/>
                  </a:lnTo>
                  <a:lnTo>
                    <a:pt x="1031" y="1246"/>
                  </a:lnTo>
                  <a:lnTo>
                    <a:pt x="1529" y="1512"/>
                  </a:lnTo>
                  <a:lnTo>
                    <a:pt x="1313" y="964"/>
                  </a:lnTo>
                  <a:lnTo>
                    <a:pt x="1795" y="748"/>
                  </a:lnTo>
                  <a:lnTo>
                    <a:pt x="1247" y="615"/>
                  </a:lnTo>
                  <a:lnTo>
                    <a:pt x="1379" y="67"/>
                  </a:lnTo>
                  <a:lnTo>
                    <a:pt x="898" y="415"/>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3"/>
            <p:cNvSpPr/>
            <p:nvPr/>
          </p:nvSpPr>
          <p:spPr>
            <a:xfrm>
              <a:off x="2376625" y="509750"/>
              <a:ext cx="45300" cy="45300"/>
            </a:xfrm>
            <a:custGeom>
              <a:avLst/>
              <a:gdLst/>
              <a:ahLst/>
              <a:cxnLst/>
              <a:rect l="l" t="t" r="r" b="b"/>
              <a:pathLst>
                <a:path w="1812" h="1812" extrusionOk="0">
                  <a:moveTo>
                    <a:pt x="565" y="0"/>
                  </a:moveTo>
                  <a:lnTo>
                    <a:pt x="565" y="565"/>
                  </a:lnTo>
                  <a:lnTo>
                    <a:pt x="0" y="565"/>
                  </a:lnTo>
                  <a:lnTo>
                    <a:pt x="416" y="898"/>
                  </a:lnTo>
                  <a:lnTo>
                    <a:pt x="67" y="1396"/>
                  </a:lnTo>
                  <a:lnTo>
                    <a:pt x="67" y="1396"/>
                  </a:lnTo>
                  <a:lnTo>
                    <a:pt x="632" y="1246"/>
                  </a:lnTo>
                  <a:lnTo>
                    <a:pt x="765" y="1811"/>
                  </a:lnTo>
                  <a:lnTo>
                    <a:pt x="1047" y="1313"/>
                  </a:lnTo>
                  <a:lnTo>
                    <a:pt x="1529" y="1529"/>
                  </a:lnTo>
                  <a:lnTo>
                    <a:pt x="1313" y="1047"/>
                  </a:lnTo>
                  <a:lnTo>
                    <a:pt x="1811" y="765"/>
                  </a:lnTo>
                  <a:lnTo>
                    <a:pt x="1246" y="632"/>
                  </a:lnTo>
                  <a:lnTo>
                    <a:pt x="1396" y="150"/>
                  </a:lnTo>
                  <a:lnTo>
                    <a:pt x="897" y="416"/>
                  </a:lnTo>
                  <a:lnTo>
                    <a:pt x="56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3"/>
            <p:cNvSpPr/>
            <p:nvPr/>
          </p:nvSpPr>
          <p:spPr>
            <a:xfrm>
              <a:off x="2432275" y="790100"/>
              <a:ext cx="44875" cy="45300"/>
            </a:xfrm>
            <a:custGeom>
              <a:avLst/>
              <a:gdLst/>
              <a:ahLst/>
              <a:cxnLst/>
              <a:rect l="l" t="t" r="r" b="b"/>
              <a:pathLst>
                <a:path w="1795" h="1812" extrusionOk="0">
                  <a:moveTo>
                    <a:pt x="549" y="1"/>
                  </a:moveTo>
                  <a:lnTo>
                    <a:pt x="549" y="566"/>
                  </a:lnTo>
                  <a:lnTo>
                    <a:pt x="1" y="566"/>
                  </a:lnTo>
                  <a:lnTo>
                    <a:pt x="416" y="898"/>
                  </a:lnTo>
                  <a:lnTo>
                    <a:pt x="67" y="1396"/>
                  </a:lnTo>
                  <a:lnTo>
                    <a:pt x="615" y="1247"/>
                  </a:lnTo>
                  <a:lnTo>
                    <a:pt x="748" y="1812"/>
                  </a:lnTo>
                  <a:lnTo>
                    <a:pt x="1031" y="1313"/>
                  </a:lnTo>
                  <a:lnTo>
                    <a:pt x="1512" y="1529"/>
                  </a:lnTo>
                  <a:lnTo>
                    <a:pt x="1313" y="1047"/>
                  </a:lnTo>
                  <a:lnTo>
                    <a:pt x="1795" y="765"/>
                  </a:lnTo>
                  <a:lnTo>
                    <a:pt x="1247" y="632"/>
                  </a:lnTo>
                  <a:lnTo>
                    <a:pt x="1313" y="67"/>
                  </a:lnTo>
                  <a:lnTo>
                    <a:pt x="898"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3"/>
            <p:cNvSpPr/>
            <p:nvPr/>
          </p:nvSpPr>
          <p:spPr>
            <a:xfrm>
              <a:off x="2769525" y="731550"/>
              <a:ext cx="79775" cy="25"/>
            </a:xfrm>
            <a:custGeom>
              <a:avLst/>
              <a:gdLst/>
              <a:ahLst/>
              <a:cxnLst/>
              <a:rect l="l" t="t" r="r" b="b"/>
              <a:pathLst>
                <a:path w="3191" h="1" fill="none" extrusionOk="0">
                  <a:moveTo>
                    <a:pt x="3191" y="0"/>
                  </a:moveTo>
                  <a:lnTo>
                    <a:pt x="1"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3"/>
            <p:cNvSpPr/>
            <p:nvPr/>
          </p:nvSpPr>
          <p:spPr>
            <a:xfrm>
              <a:off x="2736725" y="535925"/>
              <a:ext cx="51950" cy="74350"/>
            </a:xfrm>
            <a:custGeom>
              <a:avLst/>
              <a:gdLst/>
              <a:ahLst/>
              <a:cxnLst/>
              <a:rect l="l" t="t" r="r" b="b"/>
              <a:pathLst>
                <a:path w="2078" h="2974" fill="none" extrusionOk="0">
                  <a:moveTo>
                    <a:pt x="2077" y="0"/>
                  </a:moveTo>
                  <a:lnTo>
                    <a:pt x="0" y="2974"/>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3"/>
            <p:cNvSpPr/>
            <p:nvPr/>
          </p:nvSpPr>
          <p:spPr>
            <a:xfrm>
              <a:off x="2726350" y="646400"/>
              <a:ext cx="13725" cy="50275"/>
            </a:xfrm>
            <a:custGeom>
              <a:avLst/>
              <a:gdLst/>
              <a:ahLst/>
              <a:cxnLst/>
              <a:rect l="l" t="t" r="r" b="b"/>
              <a:pathLst>
                <a:path w="549" h="2011" fill="none" extrusionOk="0">
                  <a:moveTo>
                    <a:pt x="0" y="0"/>
                  </a:moveTo>
                  <a:lnTo>
                    <a:pt x="548" y="201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3"/>
            <p:cNvSpPr/>
            <p:nvPr/>
          </p:nvSpPr>
          <p:spPr>
            <a:xfrm>
              <a:off x="2328450" y="758950"/>
              <a:ext cx="39475" cy="24525"/>
            </a:xfrm>
            <a:custGeom>
              <a:avLst/>
              <a:gdLst/>
              <a:ahLst/>
              <a:cxnLst/>
              <a:rect l="l" t="t" r="r" b="b"/>
              <a:pathLst>
                <a:path w="1579" h="981" fill="none" extrusionOk="0">
                  <a:moveTo>
                    <a:pt x="0" y="981"/>
                  </a:moveTo>
                  <a:lnTo>
                    <a:pt x="1578"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3"/>
            <p:cNvSpPr/>
            <p:nvPr/>
          </p:nvSpPr>
          <p:spPr>
            <a:xfrm>
              <a:off x="2271125" y="549625"/>
              <a:ext cx="103850" cy="63975"/>
            </a:xfrm>
            <a:custGeom>
              <a:avLst/>
              <a:gdLst/>
              <a:ahLst/>
              <a:cxnLst/>
              <a:rect l="l" t="t" r="r" b="b"/>
              <a:pathLst>
                <a:path w="4154" h="2559" fill="none" extrusionOk="0">
                  <a:moveTo>
                    <a:pt x="0" y="2559"/>
                  </a:moveTo>
                  <a:lnTo>
                    <a:pt x="4154" y="0"/>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3"/>
            <p:cNvSpPr/>
            <p:nvPr/>
          </p:nvSpPr>
          <p:spPr>
            <a:xfrm>
              <a:off x="2421900" y="540900"/>
              <a:ext cx="96800" cy="63975"/>
            </a:xfrm>
            <a:custGeom>
              <a:avLst/>
              <a:gdLst/>
              <a:ahLst/>
              <a:cxnLst/>
              <a:rect l="l" t="t" r="r" b="b"/>
              <a:pathLst>
                <a:path w="3872" h="2559" fill="none" extrusionOk="0">
                  <a:moveTo>
                    <a:pt x="0" y="0"/>
                  </a:moveTo>
                  <a:lnTo>
                    <a:pt x="3871" y="255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3"/>
            <p:cNvSpPr/>
            <p:nvPr/>
          </p:nvSpPr>
          <p:spPr>
            <a:xfrm>
              <a:off x="2541100" y="667175"/>
              <a:ext cx="8750" cy="88475"/>
            </a:xfrm>
            <a:custGeom>
              <a:avLst/>
              <a:gdLst/>
              <a:ahLst/>
              <a:cxnLst/>
              <a:rect l="l" t="t" r="r" b="b"/>
              <a:pathLst>
                <a:path w="350" h="3539" fill="none" extrusionOk="0">
                  <a:moveTo>
                    <a:pt x="0" y="0"/>
                  </a:moveTo>
                  <a:lnTo>
                    <a:pt x="349" y="3539"/>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3"/>
            <p:cNvSpPr/>
            <p:nvPr/>
          </p:nvSpPr>
          <p:spPr>
            <a:xfrm>
              <a:off x="2473800" y="783450"/>
              <a:ext cx="56925" cy="18725"/>
            </a:xfrm>
            <a:custGeom>
              <a:avLst/>
              <a:gdLst/>
              <a:ahLst/>
              <a:cxnLst/>
              <a:rect l="l" t="t" r="r" b="b"/>
              <a:pathLst>
                <a:path w="2277" h="749" fill="none" extrusionOk="0">
                  <a:moveTo>
                    <a:pt x="1" y="749"/>
                  </a:moveTo>
                  <a:lnTo>
                    <a:pt x="2277"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3"/>
            <p:cNvSpPr/>
            <p:nvPr/>
          </p:nvSpPr>
          <p:spPr>
            <a:xfrm>
              <a:off x="2411500" y="762700"/>
              <a:ext cx="25775" cy="32825"/>
            </a:xfrm>
            <a:custGeom>
              <a:avLst/>
              <a:gdLst/>
              <a:ahLst/>
              <a:cxnLst/>
              <a:rect l="l" t="t" r="r" b="b"/>
              <a:pathLst>
                <a:path w="1031" h="1313" fill="none" extrusionOk="0">
                  <a:moveTo>
                    <a:pt x="1" y="0"/>
                  </a:moveTo>
                  <a:lnTo>
                    <a:pt x="1031" y="131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3"/>
            <p:cNvSpPr/>
            <p:nvPr/>
          </p:nvSpPr>
          <p:spPr>
            <a:xfrm>
              <a:off x="2573900" y="622300"/>
              <a:ext cx="121325" cy="1700"/>
            </a:xfrm>
            <a:custGeom>
              <a:avLst/>
              <a:gdLst/>
              <a:ahLst/>
              <a:cxnLst/>
              <a:rect l="l" t="t" r="r" b="b"/>
              <a:pathLst>
                <a:path w="4853" h="68" fill="none" extrusionOk="0">
                  <a:moveTo>
                    <a:pt x="1" y="67"/>
                  </a:moveTo>
                  <a:lnTo>
                    <a:pt x="4852"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3"/>
            <p:cNvSpPr/>
            <p:nvPr/>
          </p:nvSpPr>
          <p:spPr>
            <a:xfrm>
              <a:off x="2575575" y="733200"/>
              <a:ext cx="140400" cy="37825"/>
            </a:xfrm>
            <a:custGeom>
              <a:avLst/>
              <a:gdLst/>
              <a:ahLst/>
              <a:cxnLst/>
              <a:rect l="l" t="t" r="r" b="b"/>
              <a:pathLst>
                <a:path w="5616" h="1513" fill="none" extrusionOk="0">
                  <a:moveTo>
                    <a:pt x="5616" y="1"/>
                  </a:moveTo>
                  <a:lnTo>
                    <a:pt x="0" y="151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3"/>
            <p:cNvSpPr/>
            <p:nvPr/>
          </p:nvSpPr>
          <p:spPr>
            <a:xfrm>
              <a:off x="2608175" y="881625"/>
              <a:ext cx="23100" cy="16350"/>
            </a:xfrm>
            <a:custGeom>
              <a:avLst/>
              <a:gdLst/>
              <a:ahLst/>
              <a:cxnLst/>
              <a:rect l="l" t="t" r="r" b="b"/>
              <a:pathLst>
                <a:path w="924" h="654" extrusionOk="0">
                  <a:moveTo>
                    <a:pt x="523" y="0"/>
                  </a:moveTo>
                  <a:cubicBezTo>
                    <a:pt x="269" y="0"/>
                    <a:pt x="0" y="348"/>
                    <a:pt x="225" y="560"/>
                  </a:cubicBezTo>
                  <a:cubicBezTo>
                    <a:pt x="306" y="625"/>
                    <a:pt x="390" y="653"/>
                    <a:pt x="469" y="653"/>
                  </a:cubicBezTo>
                  <a:cubicBezTo>
                    <a:pt x="729" y="653"/>
                    <a:pt x="924" y="346"/>
                    <a:pt x="707" y="78"/>
                  </a:cubicBezTo>
                  <a:cubicBezTo>
                    <a:pt x="652" y="23"/>
                    <a:pt x="588" y="0"/>
                    <a:pt x="52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3"/>
            <p:cNvSpPr/>
            <p:nvPr/>
          </p:nvSpPr>
          <p:spPr>
            <a:xfrm>
              <a:off x="2985900" y="1012200"/>
              <a:ext cx="24025" cy="17250"/>
            </a:xfrm>
            <a:custGeom>
              <a:avLst/>
              <a:gdLst/>
              <a:ahLst/>
              <a:cxnLst/>
              <a:rect l="l" t="t" r="r" b="b"/>
              <a:pathLst>
                <a:path w="961" h="690" extrusionOk="0">
                  <a:moveTo>
                    <a:pt x="470" y="0"/>
                  </a:moveTo>
                  <a:cubicBezTo>
                    <a:pt x="226" y="0"/>
                    <a:pt x="0" y="340"/>
                    <a:pt x="201" y="603"/>
                  </a:cubicBezTo>
                  <a:cubicBezTo>
                    <a:pt x="276" y="664"/>
                    <a:pt x="356" y="689"/>
                    <a:pt x="434" y="689"/>
                  </a:cubicBezTo>
                  <a:cubicBezTo>
                    <a:pt x="719" y="689"/>
                    <a:pt x="961" y="344"/>
                    <a:pt x="700" y="121"/>
                  </a:cubicBezTo>
                  <a:cubicBezTo>
                    <a:pt x="630" y="36"/>
                    <a:pt x="549" y="0"/>
                    <a:pt x="47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3"/>
            <p:cNvSpPr/>
            <p:nvPr/>
          </p:nvSpPr>
          <p:spPr>
            <a:xfrm>
              <a:off x="2793250" y="1014500"/>
              <a:ext cx="19575" cy="13500"/>
            </a:xfrm>
            <a:custGeom>
              <a:avLst/>
              <a:gdLst/>
              <a:ahLst/>
              <a:cxnLst/>
              <a:rect l="l" t="t" r="r" b="b"/>
              <a:pathLst>
                <a:path w="783" h="540" extrusionOk="0">
                  <a:moveTo>
                    <a:pt x="375" y="1"/>
                  </a:moveTo>
                  <a:cubicBezTo>
                    <a:pt x="163" y="1"/>
                    <a:pt x="1" y="280"/>
                    <a:pt x="165" y="445"/>
                  </a:cubicBezTo>
                  <a:cubicBezTo>
                    <a:pt x="229" y="512"/>
                    <a:pt x="301" y="540"/>
                    <a:pt x="370" y="540"/>
                  </a:cubicBezTo>
                  <a:cubicBezTo>
                    <a:pt x="591" y="540"/>
                    <a:pt x="783" y="260"/>
                    <a:pt x="580" y="96"/>
                  </a:cubicBezTo>
                  <a:cubicBezTo>
                    <a:pt x="513" y="28"/>
                    <a:pt x="442" y="1"/>
                    <a:pt x="375"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3"/>
            <p:cNvSpPr/>
            <p:nvPr/>
          </p:nvSpPr>
          <p:spPr>
            <a:xfrm>
              <a:off x="2769525" y="1156550"/>
              <a:ext cx="29525" cy="26925"/>
            </a:xfrm>
            <a:custGeom>
              <a:avLst/>
              <a:gdLst/>
              <a:ahLst/>
              <a:cxnLst/>
              <a:rect l="l" t="t" r="r" b="b"/>
              <a:pathLst>
                <a:path w="1181" h="1077" extrusionOk="0">
                  <a:moveTo>
                    <a:pt x="591" y="0"/>
                  </a:moveTo>
                  <a:cubicBezTo>
                    <a:pt x="454" y="0"/>
                    <a:pt x="317" y="54"/>
                    <a:pt x="217" y="162"/>
                  </a:cubicBezTo>
                  <a:cubicBezTo>
                    <a:pt x="1" y="362"/>
                    <a:pt x="1" y="711"/>
                    <a:pt x="217" y="927"/>
                  </a:cubicBezTo>
                  <a:cubicBezTo>
                    <a:pt x="317" y="1026"/>
                    <a:pt x="454" y="1076"/>
                    <a:pt x="591" y="1076"/>
                  </a:cubicBezTo>
                  <a:cubicBezTo>
                    <a:pt x="728" y="1076"/>
                    <a:pt x="865" y="1026"/>
                    <a:pt x="965" y="927"/>
                  </a:cubicBezTo>
                  <a:cubicBezTo>
                    <a:pt x="1181" y="711"/>
                    <a:pt x="1181" y="362"/>
                    <a:pt x="965" y="162"/>
                  </a:cubicBezTo>
                  <a:cubicBezTo>
                    <a:pt x="865" y="54"/>
                    <a:pt x="728" y="0"/>
                    <a:pt x="591"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3"/>
            <p:cNvSpPr/>
            <p:nvPr/>
          </p:nvSpPr>
          <p:spPr>
            <a:xfrm>
              <a:off x="2736725" y="862900"/>
              <a:ext cx="38225" cy="34700"/>
            </a:xfrm>
            <a:custGeom>
              <a:avLst/>
              <a:gdLst/>
              <a:ahLst/>
              <a:cxnLst/>
              <a:rect l="l" t="t" r="r" b="b"/>
              <a:pathLst>
                <a:path w="1529" h="1388" extrusionOk="0">
                  <a:moveTo>
                    <a:pt x="734" y="0"/>
                  </a:moveTo>
                  <a:cubicBezTo>
                    <a:pt x="553" y="0"/>
                    <a:pt x="383" y="71"/>
                    <a:pt x="283" y="212"/>
                  </a:cubicBezTo>
                  <a:cubicBezTo>
                    <a:pt x="0" y="478"/>
                    <a:pt x="0" y="893"/>
                    <a:pt x="283" y="1176"/>
                  </a:cubicBezTo>
                  <a:cubicBezTo>
                    <a:pt x="416" y="1317"/>
                    <a:pt x="586" y="1388"/>
                    <a:pt x="758" y="1388"/>
                  </a:cubicBezTo>
                  <a:cubicBezTo>
                    <a:pt x="931" y="1388"/>
                    <a:pt x="1105" y="1317"/>
                    <a:pt x="1246" y="1176"/>
                  </a:cubicBezTo>
                  <a:cubicBezTo>
                    <a:pt x="1529" y="893"/>
                    <a:pt x="1529" y="478"/>
                    <a:pt x="1246" y="212"/>
                  </a:cubicBezTo>
                  <a:cubicBezTo>
                    <a:pt x="1105" y="71"/>
                    <a:pt x="914" y="0"/>
                    <a:pt x="734"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1" name="Google Shape;3301;p33"/>
          <p:cNvSpPr txBox="1">
            <a:spLocks noGrp="1"/>
          </p:cNvSpPr>
          <p:nvPr>
            <p:ph type="ctrTitle"/>
          </p:nvPr>
        </p:nvSpPr>
        <p:spPr>
          <a:xfrm>
            <a:off x="2211525" y="1180798"/>
            <a:ext cx="472095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dirty="0" smtClean="0">
                <a:solidFill>
                  <a:schemeClr val="lt1"/>
                </a:solidFill>
              </a:rPr>
              <a:t>STELLE E COSTELLAZIONI</a:t>
            </a:r>
            <a:endParaRPr sz="5400" dirty="0">
              <a:solidFill>
                <a:schemeClr val="lt1"/>
              </a:solidFill>
            </a:endParaRPr>
          </a:p>
        </p:txBody>
      </p:sp>
      <p:grpSp>
        <p:nvGrpSpPr>
          <p:cNvPr id="3303" name="Google Shape;3303;p33"/>
          <p:cNvGrpSpPr/>
          <p:nvPr/>
        </p:nvGrpSpPr>
        <p:grpSpPr>
          <a:xfrm>
            <a:off x="-1808366" y="3358887"/>
            <a:ext cx="1642490" cy="1155290"/>
            <a:chOff x="4778975" y="1854625"/>
            <a:chExt cx="1173375" cy="825325"/>
          </a:xfrm>
        </p:grpSpPr>
        <p:sp>
          <p:nvSpPr>
            <p:cNvPr id="3304" name="Google Shape;3304;p33"/>
            <p:cNvSpPr/>
            <p:nvPr/>
          </p:nvSpPr>
          <p:spPr>
            <a:xfrm>
              <a:off x="5031500" y="2517525"/>
              <a:ext cx="84750" cy="86425"/>
            </a:xfrm>
            <a:custGeom>
              <a:avLst/>
              <a:gdLst/>
              <a:ahLst/>
              <a:cxnLst/>
              <a:rect l="l" t="t" r="r" b="b"/>
              <a:pathLst>
                <a:path w="3390" h="3457" extrusionOk="0">
                  <a:moveTo>
                    <a:pt x="1446" y="1"/>
                  </a:moveTo>
                  <a:lnTo>
                    <a:pt x="1180" y="1031"/>
                  </a:lnTo>
                  <a:lnTo>
                    <a:pt x="134" y="831"/>
                  </a:lnTo>
                  <a:lnTo>
                    <a:pt x="765" y="1662"/>
                  </a:lnTo>
                  <a:lnTo>
                    <a:pt x="1" y="2343"/>
                  </a:lnTo>
                  <a:lnTo>
                    <a:pt x="1031" y="2410"/>
                  </a:lnTo>
                  <a:lnTo>
                    <a:pt x="1031" y="3456"/>
                  </a:lnTo>
                  <a:lnTo>
                    <a:pt x="1729" y="2692"/>
                  </a:lnTo>
                  <a:lnTo>
                    <a:pt x="2559" y="3240"/>
                  </a:lnTo>
                  <a:lnTo>
                    <a:pt x="2360" y="2277"/>
                  </a:lnTo>
                  <a:lnTo>
                    <a:pt x="3390" y="1994"/>
                  </a:lnTo>
                  <a:lnTo>
                    <a:pt x="2493" y="1512"/>
                  </a:lnTo>
                  <a:lnTo>
                    <a:pt x="2908" y="549"/>
                  </a:lnTo>
                  <a:lnTo>
                    <a:pt x="1945" y="964"/>
                  </a:lnTo>
                  <a:lnTo>
                    <a:pt x="144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3"/>
            <p:cNvSpPr/>
            <p:nvPr/>
          </p:nvSpPr>
          <p:spPr>
            <a:xfrm>
              <a:off x="5426075" y="2098450"/>
              <a:ext cx="84775" cy="84750"/>
            </a:xfrm>
            <a:custGeom>
              <a:avLst/>
              <a:gdLst/>
              <a:ahLst/>
              <a:cxnLst/>
              <a:rect l="l" t="t" r="r" b="b"/>
              <a:pathLst>
                <a:path w="3391" h="3390" extrusionOk="0">
                  <a:moveTo>
                    <a:pt x="1446" y="0"/>
                  </a:moveTo>
                  <a:lnTo>
                    <a:pt x="1180" y="1047"/>
                  </a:lnTo>
                  <a:lnTo>
                    <a:pt x="134" y="831"/>
                  </a:lnTo>
                  <a:lnTo>
                    <a:pt x="765" y="1662"/>
                  </a:lnTo>
                  <a:lnTo>
                    <a:pt x="1" y="2359"/>
                  </a:lnTo>
                  <a:lnTo>
                    <a:pt x="1031" y="2359"/>
                  </a:lnTo>
                  <a:lnTo>
                    <a:pt x="1031" y="3389"/>
                  </a:lnTo>
                  <a:lnTo>
                    <a:pt x="1729" y="2642"/>
                  </a:lnTo>
                  <a:lnTo>
                    <a:pt x="2559" y="3257"/>
                  </a:lnTo>
                  <a:lnTo>
                    <a:pt x="2426" y="2227"/>
                  </a:lnTo>
                  <a:lnTo>
                    <a:pt x="3390" y="1944"/>
                  </a:lnTo>
                  <a:lnTo>
                    <a:pt x="2493" y="1462"/>
                  </a:lnTo>
                  <a:lnTo>
                    <a:pt x="2908" y="482"/>
                  </a:lnTo>
                  <a:lnTo>
                    <a:pt x="2908" y="482"/>
                  </a:lnTo>
                  <a:lnTo>
                    <a:pt x="1945" y="897"/>
                  </a:lnTo>
                  <a:lnTo>
                    <a:pt x="144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3"/>
            <p:cNvSpPr/>
            <p:nvPr/>
          </p:nvSpPr>
          <p:spPr>
            <a:xfrm>
              <a:off x="4854975" y="2390850"/>
              <a:ext cx="44900" cy="45300"/>
            </a:xfrm>
            <a:custGeom>
              <a:avLst/>
              <a:gdLst/>
              <a:ahLst/>
              <a:cxnLst/>
              <a:rect l="l" t="t" r="r" b="b"/>
              <a:pathLst>
                <a:path w="1796" h="1812" extrusionOk="0">
                  <a:moveTo>
                    <a:pt x="549" y="0"/>
                  </a:moveTo>
                  <a:lnTo>
                    <a:pt x="549" y="565"/>
                  </a:lnTo>
                  <a:lnTo>
                    <a:pt x="1" y="565"/>
                  </a:lnTo>
                  <a:lnTo>
                    <a:pt x="416" y="914"/>
                  </a:lnTo>
                  <a:lnTo>
                    <a:pt x="67" y="1396"/>
                  </a:lnTo>
                  <a:lnTo>
                    <a:pt x="616" y="1246"/>
                  </a:lnTo>
                  <a:lnTo>
                    <a:pt x="765" y="1811"/>
                  </a:lnTo>
                  <a:lnTo>
                    <a:pt x="1031" y="1329"/>
                  </a:lnTo>
                  <a:lnTo>
                    <a:pt x="1529" y="1529"/>
                  </a:lnTo>
                  <a:lnTo>
                    <a:pt x="1529" y="1529"/>
                  </a:lnTo>
                  <a:lnTo>
                    <a:pt x="1313" y="1047"/>
                  </a:lnTo>
                  <a:lnTo>
                    <a:pt x="1795" y="765"/>
                  </a:lnTo>
                  <a:lnTo>
                    <a:pt x="1247" y="632"/>
                  </a:lnTo>
                  <a:lnTo>
                    <a:pt x="1380" y="150"/>
                  </a:lnTo>
                  <a:lnTo>
                    <a:pt x="1380" y="150"/>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3"/>
            <p:cNvSpPr/>
            <p:nvPr/>
          </p:nvSpPr>
          <p:spPr>
            <a:xfrm>
              <a:off x="5273650" y="2238825"/>
              <a:ext cx="43225" cy="43225"/>
            </a:xfrm>
            <a:custGeom>
              <a:avLst/>
              <a:gdLst/>
              <a:ahLst/>
              <a:cxnLst/>
              <a:rect l="l" t="t" r="r" b="b"/>
              <a:pathLst>
                <a:path w="1729" h="1729" extrusionOk="0">
                  <a:moveTo>
                    <a:pt x="565" y="1"/>
                  </a:moveTo>
                  <a:lnTo>
                    <a:pt x="482" y="483"/>
                  </a:lnTo>
                  <a:lnTo>
                    <a:pt x="1" y="549"/>
                  </a:lnTo>
                  <a:lnTo>
                    <a:pt x="416" y="898"/>
                  </a:lnTo>
                  <a:lnTo>
                    <a:pt x="67" y="1313"/>
                  </a:lnTo>
                  <a:lnTo>
                    <a:pt x="67" y="1313"/>
                  </a:lnTo>
                  <a:lnTo>
                    <a:pt x="632" y="1180"/>
                  </a:lnTo>
                  <a:lnTo>
                    <a:pt x="765" y="1729"/>
                  </a:lnTo>
                  <a:lnTo>
                    <a:pt x="981" y="1247"/>
                  </a:lnTo>
                  <a:lnTo>
                    <a:pt x="1463" y="1446"/>
                  </a:lnTo>
                  <a:lnTo>
                    <a:pt x="1247" y="964"/>
                  </a:lnTo>
                  <a:lnTo>
                    <a:pt x="1728" y="682"/>
                  </a:lnTo>
                  <a:lnTo>
                    <a:pt x="1247" y="549"/>
                  </a:lnTo>
                  <a:lnTo>
                    <a:pt x="1313" y="67"/>
                  </a:lnTo>
                  <a:lnTo>
                    <a:pt x="898" y="350"/>
                  </a:lnTo>
                  <a:lnTo>
                    <a:pt x="5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3"/>
            <p:cNvSpPr/>
            <p:nvPr/>
          </p:nvSpPr>
          <p:spPr>
            <a:xfrm>
              <a:off x="5472600" y="2211000"/>
              <a:ext cx="43625" cy="43225"/>
            </a:xfrm>
            <a:custGeom>
              <a:avLst/>
              <a:gdLst/>
              <a:ahLst/>
              <a:cxnLst/>
              <a:rect l="l" t="t" r="r" b="b"/>
              <a:pathLst>
                <a:path w="1745" h="1729" extrusionOk="0">
                  <a:moveTo>
                    <a:pt x="565" y="1"/>
                  </a:moveTo>
                  <a:lnTo>
                    <a:pt x="565" y="482"/>
                  </a:lnTo>
                  <a:lnTo>
                    <a:pt x="1" y="549"/>
                  </a:lnTo>
                  <a:lnTo>
                    <a:pt x="416" y="898"/>
                  </a:lnTo>
                  <a:lnTo>
                    <a:pt x="84" y="1313"/>
                  </a:lnTo>
                  <a:lnTo>
                    <a:pt x="632" y="1247"/>
                  </a:lnTo>
                  <a:lnTo>
                    <a:pt x="765" y="1728"/>
                  </a:lnTo>
                  <a:lnTo>
                    <a:pt x="981" y="1247"/>
                  </a:lnTo>
                  <a:lnTo>
                    <a:pt x="1529" y="1463"/>
                  </a:lnTo>
                  <a:lnTo>
                    <a:pt x="1529" y="1463"/>
                  </a:lnTo>
                  <a:lnTo>
                    <a:pt x="1247" y="964"/>
                  </a:lnTo>
                  <a:lnTo>
                    <a:pt x="1745" y="765"/>
                  </a:lnTo>
                  <a:lnTo>
                    <a:pt x="1247" y="549"/>
                  </a:lnTo>
                  <a:lnTo>
                    <a:pt x="1330" y="67"/>
                  </a:lnTo>
                  <a:lnTo>
                    <a:pt x="914" y="349"/>
                  </a:lnTo>
                  <a:lnTo>
                    <a:pt x="56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3"/>
            <p:cNvSpPr/>
            <p:nvPr/>
          </p:nvSpPr>
          <p:spPr>
            <a:xfrm>
              <a:off x="5341350" y="2043200"/>
              <a:ext cx="44875" cy="43225"/>
            </a:xfrm>
            <a:custGeom>
              <a:avLst/>
              <a:gdLst/>
              <a:ahLst/>
              <a:cxnLst/>
              <a:rect l="l" t="t" r="r" b="b"/>
              <a:pathLst>
                <a:path w="1795" h="1729" extrusionOk="0">
                  <a:moveTo>
                    <a:pt x="549" y="1"/>
                  </a:moveTo>
                  <a:lnTo>
                    <a:pt x="549" y="482"/>
                  </a:lnTo>
                  <a:lnTo>
                    <a:pt x="1" y="549"/>
                  </a:lnTo>
                  <a:lnTo>
                    <a:pt x="416" y="898"/>
                  </a:lnTo>
                  <a:lnTo>
                    <a:pt x="134" y="1313"/>
                  </a:lnTo>
                  <a:lnTo>
                    <a:pt x="615" y="1247"/>
                  </a:lnTo>
                  <a:lnTo>
                    <a:pt x="765" y="1728"/>
                  </a:lnTo>
                  <a:lnTo>
                    <a:pt x="1031" y="1247"/>
                  </a:lnTo>
                  <a:lnTo>
                    <a:pt x="1512" y="1446"/>
                  </a:lnTo>
                  <a:lnTo>
                    <a:pt x="1313" y="964"/>
                  </a:lnTo>
                  <a:lnTo>
                    <a:pt x="1795" y="765"/>
                  </a:lnTo>
                  <a:lnTo>
                    <a:pt x="1247" y="615"/>
                  </a:lnTo>
                  <a:lnTo>
                    <a:pt x="1380" y="67"/>
                  </a:lnTo>
                  <a:lnTo>
                    <a:pt x="1380" y="67"/>
                  </a:lnTo>
                  <a:lnTo>
                    <a:pt x="898" y="416"/>
                  </a:lnTo>
                  <a:lnTo>
                    <a:pt x="5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3"/>
            <p:cNvSpPr/>
            <p:nvPr/>
          </p:nvSpPr>
          <p:spPr>
            <a:xfrm>
              <a:off x="5000350" y="2404975"/>
              <a:ext cx="44875" cy="44875"/>
            </a:xfrm>
            <a:custGeom>
              <a:avLst/>
              <a:gdLst/>
              <a:ahLst/>
              <a:cxnLst/>
              <a:rect l="l" t="t" r="r" b="b"/>
              <a:pathLst>
                <a:path w="1795" h="1795" extrusionOk="0">
                  <a:moveTo>
                    <a:pt x="549" y="0"/>
                  </a:moveTo>
                  <a:lnTo>
                    <a:pt x="549" y="549"/>
                  </a:lnTo>
                  <a:lnTo>
                    <a:pt x="1" y="549"/>
                  </a:lnTo>
                  <a:lnTo>
                    <a:pt x="416" y="964"/>
                  </a:lnTo>
                  <a:lnTo>
                    <a:pt x="134" y="1379"/>
                  </a:lnTo>
                  <a:lnTo>
                    <a:pt x="615" y="1246"/>
                  </a:lnTo>
                  <a:lnTo>
                    <a:pt x="765" y="1795"/>
                  </a:lnTo>
                  <a:lnTo>
                    <a:pt x="1031" y="1313"/>
                  </a:lnTo>
                  <a:lnTo>
                    <a:pt x="1529" y="1512"/>
                  </a:lnTo>
                  <a:lnTo>
                    <a:pt x="1313" y="1030"/>
                  </a:lnTo>
                  <a:lnTo>
                    <a:pt x="1795" y="764"/>
                  </a:lnTo>
                  <a:lnTo>
                    <a:pt x="1247" y="615"/>
                  </a:lnTo>
                  <a:lnTo>
                    <a:pt x="1380" y="133"/>
                  </a:lnTo>
                  <a:lnTo>
                    <a:pt x="898" y="416"/>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3"/>
            <p:cNvSpPr/>
            <p:nvPr/>
          </p:nvSpPr>
          <p:spPr>
            <a:xfrm>
              <a:off x="4911875" y="2635075"/>
              <a:ext cx="43650" cy="44875"/>
            </a:xfrm>
            <a:custGeom>
              <a:avLst/>
              <a:gdLst/>
              <a:ahLst/>
              <a:cxnLst/>
              <a:rect l="l" t="t" r="r" b="b"/>
              <a:pathLst>
                <a:path w="1746" h="1795" extrusionOk="0">
                  <a:moveTo>
                    <a:pt x="566" y="0"/>
                  </a:moveTo>
                  <a:lnTo>
                    <a:pt x="499" y="549"/>
                  </a:lnTo>
                  <a:lnTo>
                    <a:pt x="1" y="549"/>
                  </a:lnTo>
                  <a:lnTo>
                    <a:pt x="350" y="897"/>
                  </a:lnTo>
                  <a:lnTo>
                    <a:pt x="84" y="1379"/>
                  </a:lnTo>
                  <a:lnTo>
                    <a:pt x="566" y="1246"/>
                  </a:lnTo>
                  <a:lnTo>
                    <a:pt x="699" y="1795"/>
                  </a:lnTo>
                  <a:lnTo>
                    <a:pt x="981" y="1313"/>
                  </a:lnTo>
                  <a:lnTo>
                    <a:pt x="1463" y="1529"/>
                  </a:lnTo>
                  <a:lnTo>
                    <a:pt x="1247" y="1030"/>
                  </a:lnTo>
                  <a:lnTo>
                    <a:pt x="1745" y="765"/>
                  </a:lnTo>
                  <a:lnTo>
                    <a:pt x="1247" y="615"/>
                  </a:lnTo>
                  <a:lnTo>
                    <a:pt x="1330" y="67"/>
                  </a:lnTo>
                  <a:lnTo>
                    <a:pt x="915" y="416"/>
                  </a:lnTo>
                  <a:lnTo>
                    <a:pt x="56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3"/>
            <p:cNvSpPr/>
            <p:nvPr/>
          </p:nvSpPr>
          <p:spPr>
            <a:xfrm>
              <a:off x="4778975" y="2544950"/>
              <a:ext cx="43225" cy="43200"/>
            </a:xfrm>
            <a:custGeom>
              <a:avLst/>
              <a:gdLst/>
              <a:ahLst/>
              <a:cxnLst/>
              <a:rect l="l" t="t" r="r" b="b"/>
              <a:pathLst>
                <a:path w="1729" h="1728" extrusionOk="0">
                  <a:moveTo>
                    <a:pt x="549" y="0"/>
                  </a:moveTo>
                  <a:lnTo>
                    <a:pt x="549" y="482"/>
                  </a:lnTo>
                  <a:lnTo>
                    <a:pt x="1" y="565"/>
                  </a:lnTo>
                  <a:lnTo>
                    <a:pt x="416" y="897"/>
                  </a:lnTo>
                  <a:lnTo>
                    <a:pt x="67" y="1313"/>
                  </a:lnTo>
                  <a:lnTo>
                    <a:pt x="67" y="1313"/>
                  </a:lnTo>
                  <a:lnTo>
                    <a:pt x="615" y="1246"/>
                  </a:lnTo>
                  <a:lnTo>
                    <a:pt x="748" y="1728"/>
                  </a:lnTo>
                  <a:lnTo>
                    <a:pt x="1031" y="1246"/>
                  </a:lnTo>
                  <a:lnTo>
                    <a:pt x="1512" y="1462"/>
                  </a:lnTo>
                  <a:lnTo>
                    <a:pt x="1313" y="980"/>
                  </a:lnTo>
                  <a:lnTo>
                    <a:pt x="1728" y="764"/>
                  </a:lnTo>
                  <a:lnTo>
                    <a:pt x="1247" y="631"/>
                  </a:lnTo>
                  <a:lnTo>
                    <a:pt x="1313" y="67"/>
                  </a:lnTo>
                  <a:lnTo>
                    <a:pt x="1313" y="67"/>
                  </a:lnTo>
                  <a:lnTo>
                    <a:pt x="898" y="349"/>
                  </a:lnTo>
                  <a:lnTo>
                    <a:pt x="54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3"/>
            <p:cNvSpPr/>
            <p:nvPr/>
          </p:nvSpPr>
          <p:spPr>
            <a:xfrm>
              <a:off x="4806400" y="2437775"/>
              <a:ext cx="55675" cy="96800"/>
            </a:xfrm>
            <a:custGeom>
              <a:avLst/>
              <a:gdLst/>
              <a:ahLst/>
              <a:cxnLst/>
              <a:rect l="l" t="t" r="r" b="b"/>
              <a:pathLst>
                <a:path w="2227" h="3872" fill="none" extrusionOk="0">
                  <a:moveTo>
                    <a:pt x="2226" y="1"/>
                  </a:moveTo>
                  <a:lnTo>
                    <a:pt x="0" y="3872"/>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3"/>
            <p:cNvSpPr/>
            <p:nvPr/>
          </p:nvSpPr>
          <p:spPr>
            <a:xfrm>
              <a:off x="4828825" y="2577750"/>
              <a:ext cx="83075" cy="64400"/>
            </a:xfrm>
            <a:custGeom>
              <a:avLst/>
              <a:gdLst/>
              <a:ahLst/>
              <a:cxnLst/>
              <a:rect l="l" t="t" r="r" b="b"/>
              <a:pathLst>
                <a:path w="3323" h="2576" fill="none" extrusionOk="0">
                  <a:moveTo>
                    <a:pt x="0" y="1"/>
                  </a:moveTo>
                  <a:lnTo>
                    <a:pt x="3323" y="2576"/>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3"/>
            <p:cNvSpPr/>
            <p:nvPr/>
          </p:nvSpPr>
          <p:spPr>
            <a:xfrm>
              <a:off x="4960475" y="2588125"/>
              <a:ext cx="81450" cy="51950"/>
            </a:xfrm>
            <a:custGeom>
              <a:avLst/>
              <a:gdLst/>
              <a:ahLst/>
              <a:cxnLst/>
              <a:rect l="l" t="t" r="r" b="b"/>
              <a:pathLst>
                <a:path w="3258" h="2078" fill="none" extrusionOk="0">
                  <a:moveTo>
                    <a:pt x="1" y="2078"/>
                  </a:moveTo>
                  <a:lnTo>
                    <a:pt x="3257"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3"/>
            <p:cNvSpPr/>
            <p:nvPr/>
          </p:nvSpPr>
          <p:spPr>
            <a:xfrm>
              <a:off x="5031500" y="2451500"/>
              <a:ext cx="22450" cy="83075"/>
            </a:xfrm>
            <a:custGeom>
              <a:avLst/>
              <a:gdLst/>
              <a:ahLst/>
              <a:cxnLst/>
              <a:rect l="l" t="t" r="r" b="b"/>
              <a:pathLst>
                <a:path w="898" h="3323" fill="none" extrusionOk="0">
                  <a:moveTo>
                    <a:pt x="1" y="0"/>
                  </a:moveTo>
                  <a:lnTo>
                    <a:pt x="898" y="332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3"/>
            <p:cNvSpPr/>
            <p:nvPr/>
          </p:nvSpPr>
          <p:spPr>
            <a:xfrm>
              <a:off x="5043550" y="2278700"/>
              <a:ext cx="223475" cy="131275"/>
            </a:xfrm>
            <a:custGeom>
              <a:avLst/>
              <a:gdLst/>
              <a:ahLst/>
              <a:cxnLst/>
              <a:rect l="l" t="t" r="r" b="b"/>
              <a:pathLst>
                <a:path w="8939" h="5251" fill="none" extrusionOk="0">
                  <a:moveTo>
                    <a:pt x="0" y="5251"/>
                  </a:moveTo>
                  <a:lnTo>
                    <a:pt x="8939"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3"/>
            <p:cNvSpPr/>
            <p:nvPr/>
          </p:nvSpPr>
          <p:spPr>
            <a:xfrm>
              <a:off x="5298150" y="2088050"/>
              <a:ext cx="53600" cy="142075"/>
            </a:xfrm>
            <a:custGeom>
              <a:avLst/>
              <a:gdLst/>
              <a:ahLst/>
              <a:cxnLst/>
              <a:rect l="l" t="t" r="r" b="b"/>
              <a:pathLst>
                <a:path w="2144" h="5683" fill="none" extrusionOk="0">
                  <a:moveTo>
                    <a:pt x="1" y="5683"/>
                  </a:moveTo>
                  <a:lnTo>
                    <a:pt x="2144"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3"/>
            <p:cNvSpPr/>
            <p:nvPr/>
          </p:nvSpPr>
          <p:spPr>
            <a:xfrm>
              <a:off x="5315175" y="2166150"/>
              <a:ext cx="124650" cy="83100"/>
            </a:xfrm>
            <a:custGeom>
              <a:avLst/>
              <a:gdLst/>
              <a:ahLst/>
              <a:cxnLst/>
              <a:rect l="l" t="t" r="r" b="b"/>
              <a:pathLst>
                <a:path w="4986" h="3324" fill="none" extrusionOk="0">
                  <a:moveTo>
                    <a:pt x="4985" y="0"/>
                  </a:moveTo>
                  <a:lnTo>
                    <a:pt x="1" y="3323"/>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3"/>
            <p:cNvSpPr/>
            <p:nvPr/>
          </p:nvSpPr>
          <p:spPr>
            <a:xfrm>
              <a:off x="5327225" y="2242150"/>
              <a:ext cx="133350" cy="22450"/>
            </a:xfrm>
            <a:custGeom>
              <a:avLst/>
              <a:gdLst/>
              <a:ahLst/>
              <a:cxnLst/>
              <a:rect l="l" t="t" r="r" b="b"/>
              <a:pathLst>
                <a:path w="5334" h="898" fill="none" extrusionOk="0">
                  <a:moveTo>
                    <a:pt x="1" y="898"/>
                  </a:moveTo>
                  <a:lnTo>
                    <a:pt x="5334" y="1"/>
                  </a:lnTo>
                </a:path>
              </a:pathLst>
            </a:custGeom>
            <a:solidFill>
              <a:schemeClr val="lt1"/>
            </a:solidFill>
            <a:ln w="54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3"/>
            <p:cNvSpPr/>
            <p:nvPr/>
          </p:nvSpPr>
          <p:spPr>
            <a:xfrm>
              <a:off x="5902075" y="2212675"/>
              <a:ext cx="8750" cy="7075"/>
            </a:xfrm>
            <a:custGeom>
              <a:avLst/>
              <a:gdLst/>
              <a:ahLst/>
              <a:cxnLst/>
              <a:rect l="l" t="t" r="r" b="b"/>
              <a:pathLst>
                <a:path w="350" h="283" extrusionOk="0">
                  <a:moveTo>
                    <a:pt x="200" y="0"/>
                  </a:moveTo>
                  <a:cubicBezTo>
                    <a:pt x="0" y="0"/>
                    <a:pt x="0" y="282"/>
                    <a:pt x="200" y="282"/>
                  </a:cubicBezTo>
                  <a:cubicBezTo>
                    <a:pt x="349" y="282"/>
                    <a:pt x="349" y="0"/>
                    <a:pt x="200"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3"/>
            <p:cNvSpPr/>
            <p:nvPr/>
          </p:nvSpPr>
          <p:spPr>
            <a:xfrm>
              <a:off x="5007425" y="2138325"/>
              <a:ext cx="8325" cy="7075"/>
            </a:xfrm>
            <a:custGeom>
              <a:avLst/>
              <a:gdLst/>
              <a:ahLst/>
              <a:cxnLst/>
              <a:rect l="l" t="t" r="r" b="b"/>
              <a:pathLst>
                <a:path w="333" h="283" extrusionOk="0">
                  <a:moveTo>
                    <a:pt x="199" y="0"/>
                  </a:moveTo>
                  <a:cubicBezTo>
                    <a:pt x="0" y="0"/>
                    <a:pt x="0" y="283"/>
                    <a:pt x="199" y="283"/>
                  </a:cubicBezTo>
                  <a:cubicBezTo>
                    <a:pt x="332" y="283"/>
                    <a:pt x="332" y="0"/>
                    <a:pt x="19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3"/>
            <p:cNvSpPr/>
            <p:nvPr/>
          </p:nvSpPr>
          <p:spPr>
            <a:xfrm>
              <a:off x="5505825" y="1992950"/>
              <a:ext cx="8325" cy="5425"/>
            </a:xfrm>
            <a:custGeom>
              <a:avLst/>
              <a:gdLst/>
              <a:ahLst/>
              <a:cxnLst/>
              <a:rect l="l" t="t" r="r" b="b"/>
              <a:pathLst>
                <a:path w="333" h="217" extrusionOk="0">
                  <a:moveTo>
                    <a:pt x="134" y="0"/>
                  </a:moveTo>
                  <a:cubicBezTo>
                    <a:pt x="1" y="0"/>
                    <a:pt x="1" y="216"/>
                    <a:pt x="134" y="216"/>
                  </a:cubicBezTo>
                  <a:cubicBezTo>
                    <a:pt x="333" y="216"/>
                    <a:pt x="333" y="0"/>
                    <a:pt x="134"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3"/>
            <p:cNvSpPr/>
            <p:nvPr/>
          </p:nvSpPr>
          <p:spPr>
            <a:xfrm>
              <a:off x="5200975" y="1925650"/>
              <a:ext cx="15800" cy="12075"/>
            </a:xfrm>
            <a:custGeom>
              <a:avLst/>
              <a:gdLst/>
              <a:ahLst/>
              <a:cxnLst/>
              <a:rect l="l" t="t" r="r" b="b"/>
              <a:pathLst>
                <a:path w="632" h="483" extrusionOk="0">
                  <a:moveTo>
                    <a:pt x="349" y="1"/>
                  </a:moveTo>
                  <a:cubicBezTo>
                    <a:pt x="0" y="1"/>
                    <a:pt x="0" y="483"/>
                    <a:pt x="349" y="483"/>
                  </a:cubicBezTo>
                  <a:cubicBezTo>
                    <a:pt x="631" y="483"/>
                    <a:pt x="631" y="1"/>
                    <a:pt x="34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3"/>
            <p:cNvSpPr/>
            <p:nvPr/>
          </p:nvSpPr>
          <p:spPr>
            <a:xfrm>
              <a:off x="4854975" y="1885775"/>
              <a:ext cx="15400" cy="12075"/>
            </a:xfrm>
            <a:custGeom>
              <a:avLst/>
              <a:gdLst/>
              <a:ahLst/>
              <a:cxnLst/>
              <a:rect l="l" t="t" r="r" b="b"/>
              <a:pathLst>
                <a:path w="616" h="483" extrusionOk="0">
                  <a:moveTo>
                    <a:pt x="350" y="1"/>
                  </a:moveTo>
                  <a:cubicBezTo>
                    <a:pt x="1" y="1"/>
                    <a:pt x="1" y="483"/>
                    <a:pt x="350" y="483"/>
                  </a:cubicBezTo>
                  <a:cubicBezTo>
                    <a:pt x="616" y="483"/>
                    <a:pt x="616" y="1"/>
                    <a:pt x="35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3"/>
            <p:cNvSpPr/>
            <p:nvPr/>
          </p:nvSpPr>
          <p:spPr>
            <a:xfrm>
              <a:off x="5758350" y="2114225"/>
              <a:ext cx="15400" cy="12075"/>
            </a:xfrm>
            <a:custGeom>
              <a:avLst/>
              <a:gdLst/>
              <a:ahLst/>
              <a:cxnLst/>
              <a:rect l="l" t="t" r="r" b="b"/>
              <a:pathLst>
                <a:path w="616" h="483" extrusionOk="0">
                  <a:moveTo>
                    <a:pt x="283" y="1"/>
                  </a:moveTo>
                  <a:cubicBezTo>
                    <a:pt x="1" y="1"/>
                    <a:pt x="1" y="482"/>
                    <a:pt x="283" y="482"/>
                  </a:cubicBezTo>
                  <a:cubicBezTo>
                    <a:pt x="616" y="482"/>
                    <a:pt x="616" y="1"/>
                    <a:pt x="28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3"/>
            <p:cNvSpPr/>
            <p:nvPr/>
          </p:nvSpPr>
          <p:spPr>
            <a:xfrm>
              <a:off x="5304800" y="2224700"/>
              <a:ext cx="20800" cy="17475"/>
            </a:xfrm>
            <a:custGeom>
              <a:avLst/>
              <a:gdLst/>
              <a:ahLst/>
              <a:cxnLst/>
              <a:rect l="l" t="t" r="r" b="b"/>
              <a:pathLst>
                <a:path w="832" h="699" extrusionOk="0">
                  <a:moveTo>
                    <a:pt x="416" y="1"/>
                  </a:moveTo>
                  <a:cubicBezTo>
                    <a:pt x="1" y="1"/>
                    <a:pt x="1" y="699"/>
                    <a:pt x="416" y="699"/>
                  </a:cubicBezTo>
                  <a:cubicBezTo>
                    <a:pt x="831" y="699"/>
                    <a:pt x="831" y="1"/>
                    <a:pt x="416"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3"/>
            <p:cNvSpPr/>
            <p:nvPr/>
          </p:nvSpPr>
          <p:spPr>
            <a:xfrm>
              <a:off x="5002025" y="1992950"/>
              <a:ext cx="20775" cy="15800"/>
            </a:xfrm>
            <a:custGeom>
              <a:avLst/>
              <a:gdLst/>
              <a:ahLst/>
              <a:cxnLst/>
              <a:rect l="l" t="t" r="r" b="b"/>
              <a:pathLst>
                <a:path w="831" h="632" extrusionOk="0">
                  <a:moveTo>
                    <a:pt x="415" y="0"/>
                  </a:moveTo>
                  <a:cubicBezTo>
                    <a:pt x="0" y="0"/>
                    <a:pt x="0" y="632"/>
                    <a:pt x="415" y="632"/>
                  </a:cubicBezTo>
                  <a:cubicBezTo>
                    <a:pt x="831" y="632"/>
                    <a:pt x="831" y="0"/>
                    <a:pt x="41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3"/>
            <p:cNvSpPr/>
            <p:nvPr/>
          </p:nvSpPr>
          <p:spPr>
            <a:xfrm>
              <a:off x="5801550" y="1963450"/>
              <a:ext cx="24125" cy="22450"/>
            </a:xfrm>
            <a:custGeom>
              <a:avLst/>
              <a:gdLst/>
              <a:ahLst/>
              <a:cxnLst/>
              <a:rect l="l" t="t" r="r" b="b"/>
              <a:pathLst>
                <a:path w="965" h="898" extrusionOk="0">
                  <a:moveTo>
                    <a:pt x="482" y="1"/>
                  </a:moveTo>
                  <a:cubicBezTo>
                    <a:pt x="283" y="1"/>
                    <a:pt x="1" y="217"/>
                    <a:pt x="67" y="483"/>
                  </a:cubicBezTo>
                  <a:cubicBezTo>
                    <a:pt x="67" y="699"/>
                    <a:pt x="283" y="898"/>
                    <a:pt x="482" y="898"/>
                  </a:cubicBezTo>
                  <a:cubicBezTo>
                    <a:pt x="765" y="898"/>
                    <a:pt x="964" y="699"/>
                    <a:pt x="964" y="483"/>
                  </a:cubicBezTo>
                  <a:cubicBezTo>
                    <a:pt x="964" y="217"/>
                    <a:pt x="765" y="1"/>
                    <a:pt x="48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3"/>
            <p:cNvSpPr/>
            <p:nvPr/>
          </p:nvSpPr>
          <p:spPr>
            <a:xfrm>
              <a:off x="5360450" y="1985875"/>
              <a:ext cx="31175" cy="29525"/>
            </a:xfrm>
            <a:custGeom>
              <a:avLst/>
              <a:gdLst/>
              <a:ahLst/>
              <a:cxnLst/>
              <a:rect l="l" t="t" r="r" b="b"/>
              <a:pathLst>
                <a:path w="1247" h="1181" extrusionOk="0">
                  <a:moveTo>
                    <a:pt x="616" y="1"/>
                  </a:moveTo>
                  <a:cubicBezTo>
                    <a:pt x="333" y="1"/>
                    <a:pt x="1" y="283"/>
                    <a:pt x="1" y="632"/>
                  </a:cubicBezTo>
                  <a:cubicBezTo>
                    <a:pt x="67" y="915"/>
                    <a:pt x="267" y="1181"/>
                    <a:pt x="616" y="1181"/>
                  </a:cubicBezTo>
                  <a:cubicBezTo>
                    <a:pt x="898" y="1181"/>
                    <a:pt x="1247" y="915"/>
                    <a:pt x="1247" y="632"/>
                  </a:cubicBezTo>
                  <a:cubicBezTo>
                    <a:pt x="1164" y="283"/>
                    <a:pt x="964" y="1"/>
                    <a:pt x="616"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3"/>
            <p:cNvSpPr/>
            <p:nvPr/>
          </p:nvSpPr>
          <p:spPr>
            <a:xfrm>
              <a:off x="4870350" y="1925650"/>
              <a:ext cx="29525" cy="29100"/>
            </a:xfrm>
            <a:custGeom>
              <a:avLst/>
              <a:gdLst/>
              <a:ahLst/>
              <a:cxnLst/>
              <a:rect l="l" t="t" r="r" b="b"/>
              <a:pathLst>
                <a:path w="1181" h="1164" extrusionOk="0">
                  <a:moveTo>
                    <a:pt x="565" y="1"/>
                  </a:moveTo>
                  <a:cubicBezTo>
                    <a:pt x="283" y="1"/>
                    <a:pt x="1" y="267"/>
                    <a:pt x="1" y="549"/>
                  </a:cubicBezTo>
                  <a:cubicBezTo>
                    <a:pt x="1" y="898"/>
                    <a:pt x="217" y="1164"/>
                    <a:pt x="565" y="1164"/>
                  </a:cubicBezTo>
                  <a:cubicBezTo>
                    <a:pt x="914" y="1164"/>
                    <a:pt x="1180" y="898"/>
                    <a:pt x="1180" y="549"/>
                  </a:cubicBezTo>
                  <a:cubicBezTo>
                    <a:pt x="1180" y="267"/>
                    <a:pt x="914" y="1"/>
                    <a:pt x="565"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3"/>
            <p:cNvSpPr/>
            <p:nvPr/>
          </p:nvSpPr>
          <p:spPr>
            <a:xfrm>
              <a:off x="5616300" y="2003325"/>
              <a:ext cx="8750" cy="7100"/>
            </a:xfrm>
            <a:custGeom>
              <a:avLst/>
              <a:gdLst/>
              <a:ahLst/>
              <a:cxnLst/>
              <a:rect l="l" t="t" r="r" b="b"/>
              <a:pathLst>
                <a:path w="350" h="284" extrusionOk="0">
                  <a:moveTo>
                    <a:pt x="217" y="1"/>
                  </a:moveTo>
                  <a:cubicBezTo>
                    <a:pt x="1" y="1"/>
                    <a:pt x="1" y="283"/>
                    <a:pt x="217" y="283"/>
                  </a:cubicBezTo>
                  <a:cubicBezTo>
                    <a:pt x="350" y="283"/>
                    <a:pt x="350" y="1"/>
                    <a:pt x="217"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3"/>
            <p:cNvSpPr/>
            <p:nvPr/>
          </p:nvSpPr>
          <p:spPr>
            <a:xfrm>
              <a:off x="5294425" y="2127925"/>
              <a:ext cx="19125" cy="13750"/>
            </a:xfrm>
            <a:custGeom>
              <a:avLst/>
              <a:gdLst/>
              <a:ahLst/>
              <a:cxnLst/>
              <a:rect l="l" t="t" r="r" b="b"/>
              <a:pathLst>
                <a:path w="765" h="550" extrusionOk="0">
                  <a:moveTo>
                    <a:pt x="349" y="1"/>
                  </a:moveTo>
                  <a:cubicBezTo>
                    <a:pt x="0" y="1"/>
                    <a:pt x="0" y="549"/>
                    <a:pt x="349" y="549"/>
                  </a:cubicBezTo>
                  <a:cubicBezTo>
                    <a:pt x="764" y="549"/>
                    <a:pt x="764" y="1"/>
                    <a:pt x="34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3"/>
            <p:cNvSpPr/>
            <p:nvPr/>
          </p:nvSpPr>
          <p:spPr>
            <a:xfrm>
              <a:off x="5721800" y="1854625"/>
              <a:ext cx="24550" cy="19150"/>
            </a:xfrm>
            <a:custGeom>
              <a:avLst/>
              <a:gdLst/>
              <a:ahLst/>
              <a:cxnLst/>
              <a:rect l="l" t="t" r="r" b="b"/>
              <a:pathLst>
                <a:path w="982" h="766" extrusionOk="0">
                  <a:moveTo>
                    <a:pt x="499" y="1"/>
                  </a:moveTo>
                  <a:cubicBezTo>
                    <a:pt x="1" y="1"/>
                    <a:pt x="1" y="765"/>
                    <a:pt x="499" y="765"/>
                  </a:cubicBezTo>
                  <a:cubicBezTo>
                    <a:pt x="981" y="765"/>
                    <a:pt x="981" y="1"/>
                    <a:pt x="49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3"/>
            <p:cNvSpPr/>
            <p:nvPr/>
          </p:nvSpPr>
          <p:spPr>
            <a:xfrm>
              <a:off x="5166500" y="2186925"/>
              <a:ext cx="24100" cy="19125"/>
            </a:xfrm>
            <a:custGeom>
              <a:avLst/>
              <a:gdLst/>
              <a:ahLst/>
              <a:cxnLst/>
              <a:rect l="l" t="t" r="r" b="b"/>
              <a:pathLst>
                <a:path w="964" h="765" extrusionOk="0">
                  <a:moveTo>
                    <a:pt x="482" y="0"/>
                  </a:moveTo>
                  <a:cubicBezTo>
                    <a:pt x="0" y="0"/>
                    <a:pt x="0" y="764"/>
                    <a:pt x="482" y="764"/>
                  </a:cubicBezTo>
                  <a:cubicBezTo>
                    <a:pt x="964" y="764"/>
                    <a:pt x="964" y="0"/>
                    <a:pt x="48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3"/>
            <p:cNvSpPr/>
            <p:nvPr/>
          </p:nvSpPr>
          <p:spPr>
            <a:xfrm>
              <a:off x="5924500" y="2110500"/>
              <a:ext cx="27850" cy="27850"/>
            </a:xfrm>
            <a:custGeom>
              <a:avLst/>
              <a:gdLst/>
              <a:ahLst/>
              <a:cxnLst/>
              <a:rect l="l" t="t" r="r" b="b"/>
              <a:pathLst>
                <a:path w="1114" h="1114" extrusionOk="0">
                  <a:moveTo>
                    <a:pt x="549" y="0"/>
                  </a:moveTo>
                  <a:cubicBezTo>
                    <a:pt x="283" y="0"/>
                    <a:pt x="0" y="282"/>
                    <a:pt x="0" y="565"/>
                  </a:cubicBezTo>
                  <a:cubicBezTo>
                    <a:pt x="0" y="831"/>
                    <a:pt x="283" y="1113"/>
                    <a:pt x="549" y="1113"/>
                  </a:cubicBezTo>
                  <a:cubicBezTo>
                    <a:pt x="831" y="1113"/>
                    <a:pt x="1113" y="831"/>
                    <a:pt x="1113" y="565"/>
                  </a:cubicBezTo>
                  <a:cubicBezTo>
                    <a:pt x="1113" y="282"/>
                    <a:pt x="831" y="0"/>
                    <a:pt x="54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3"/>
            <p:cNvSpPr/>
            <p:nvPr/>
          </p:nvSpPr>
          <p:spPr>
            <a:xfrm>
              <a:off x="5021125" y="2115900"/>
              <a:ext cx="27850" cy="27850"/>
            </a:xfrm>
            <a:custGeom>
              <a:avLst/>
              <a:gdLst/>
              <a:ahLst/>
              <a:cxnLst/>
              <a:rect l="l" t="t" r="r" b="b"/>
              <a:pathLst>
                <a:path w="1114" h="1114" extrusionOk="0">
                  <a:moveTo>
                    <a:pt x="549" y="0"/>
                  </a:moveTo>
                  <a:cubicBezTo>
                    <a:pt x="283" y="0"/>
                    <a:pt x="0" y="282"/>
                    <a:pt x="0" y="548"/>
                  </a:cubicBezTo>
                  <a:cubicBezTo>
                    <a:pt x="0" y="831"/>
                    <a:pt x="283" y="1113"/>
                    <a:pt x="549" y="1113"/>
                  </a:cubicBezTo>
                  <a:cubicBezTo>
                    <a:pt x="831" y="1113"/>
                    <a:pt x="1113" y="831"/>
                    <a:pt x="1113" y="548"/>
                  </a:cubicBezTo>
                  <a:cubicBezTo>
                    <a:pt x="1113" y="282"/>
                    <a:pt x="831" y="0"/>
                    <a:pt x="54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3"/>
            <p:cNvSpPr/>
            <p:nvPr/>
          </p:nvSpPr>
          <p:spPr>
            <a:xfrm>
              <a:off x="5445200" y="1882050"/>
              <a:ext cx="34475" cy="34925"/>
            </a:xfrm>
            <a:custGeom>
              <a:avLst/>
              <a:gdLst/>
              <a:ahLst/>
              <a:cxnLst/>
              <a:rect l="l" t="t" r="r" b="b"/>
              <a:pathLst>
                <a:path w="1379" h="1397" extrusionOk="0">
                  <a:moveTo>
                    <a:pt x="681" y="0"/>
                  </a:moveTo>
                  <a:cubicBezTo>
                    <a:pt x="349" y="0"/>
                    <a:pt x="0" y="349"/>
                    <a:pt x="0" y="698"/>
                  </a:cubicBezTo>
                  <a:cubicBezTo>
                    <a:pt x="0" y="1047"/>
                    <a:pt x="349" y="1396"/>
                    <a:pt x="681" y="1396"/>
                  </a:cubicBezTo>
                  <a:cubicBezTo>
                    <a:pt x="1030" y="1396"/>
                    <a:pt x="1379" y="1047"/>
                    <a:pt x="1379" y="698"/>
                  </a:cubicBezTo>
                  <a:cubicBezTo>
                    <a:pt x="1379" y="349"/>
                    <a:pt x="1097" y="0"/>
                    <a:pt x="681"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3"/>
            <p:cNvSpPr/>
            <p:nvPr/>
          </p:nvSpPr>
          <p:spPr>
            <a:xfrm>
              <a:off x="5671975" y="2446500"/>
              <a:ext cx="10400" cy="6675"/>
            </a:xfrm>
            <a:custGeom>
              <a:avLst/>
              <a:gdLst/>
              <a:ahLst/>
              <a:cxnLst/>
              <a:rect l="l" t="t" r="r" b="b"/>
              <a:pathLst>
                <a:path w="416" h="267" extrusionOk="0">
                  <a:moveTo>
                    <a:pt x="200" y="1"/>
                  </a:moveTo>
                  <a:cubicBezTo>
                    <a:pt x="0" y="1"/>
                    <a:pt x="0" y="266"/>
                    <a:pt x="200" y="266"/>
                  </a:cubicBezTo>
                  <a:cubicBezTo>
                    <a:pt x="416" y="266"/>
                    <a:pt x="416" y="1"/>
                    <a:pt x="200"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3"/>
            <p:cNvSpPr/>
            <p:nvPr/>
          </p:nvSpPr>
          <p:spPr>
            <a:xfrm>
              <a:off x="5848500" y="2460200"/>
              <a:ext cx="17050" cy="13750"/>
            </a:xfrm>
            <a:custGeom>
              <a:avLst/>
              <a:gdLst/>
              <a:ahLst/>
              <a:cxnLst/>
              <a:rect l="l" t="t" r="r" b="b"/>
              <a:pathLst>
                <a:path w="682" h="550" extrusionOk="0">
                  <a:moveTo>
                    <a:pt x="332" y="1"/>
                  </a:moveTo>
                  <a:cubicBezTo>
                    <a:pt x="0" y="1"/>
                    <a:pt x="0" y="549"/>
                    <a:pt x="332" y="549"/>
                  </a:cubicBezTo>
                  <a:cubicBezTo>
                    <a:pt x="681" y="549"/>
                    <a:pt x="681" y="1"/>
                    <a:pt x="33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3"/>
            <p:cNvSpPr/>
            <p:nvPr/>
          </p:nvSpPr>
          <p:spPr>
            <a:xfrm>
              <a:off x="5671975" y="2285350"/>
              <a:ext cx="24100" cy="19125"/>
            </a:xfrm>
            <a:custGeom>
              <a:avLst/>
              <a:gdLst/>
              <a:ahLst/>
              <a:cxnLst/>
              <a:rect l="l" t="t" r="r" b="b"/>
              <a:pathLst>
                <a:path w="964" h="765" extrusionOk="0">
                  <a:moveTo>
                    <a:pt x="482" y="0"/>
                  </a:moveTo>
                  <a:cubicBezTo>
                    <a:pt x="0" y="0"/>
                    <a:pt x="0" y="765"/>
                    <a:pt x="482" y="765"/>
                  </a:cubicBezTo>
                  <a:cubicBezTo>
                    <a:pt x="964" y="765"/>
                    <a:pt x="964" y="0"/>
                    <a:pt x="48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3"/>
            <p:cNvSpPr/>
            <p:nvPr/>
          </p:nvSpPr>
          <p:spPr>
            <a:xfrm>
              <a:off x="5827725" y="2302800"/>
              <a:ext cx="27425" cy="27850"/>
            </a:xfrm>
            <a:custGeom>
              <a:avLst/>
              <a:gdLst/>
              <a:ahLst/>
              <a:cxnLst/>
              <a:rect l="l" t="t" r="r" b="b"/>
              <a:pathLst>
                <a:path w="1097" h="1114" extrusionOk="0">
                  <a:moveTo>
                    <a:pt x="549" y="0"/>
                  </a:moveTo>
                  <a:cubicBezTo>
                    <a:pt x="200" y="0"/>
                    <a:pt x="0" y="283"/>
                    <a:pt x="0" y="549"/>
                  </a:cubicBezTo>
                  <a:cubicBezTo>
                    <a:pt x="0" y="897"/>
                    <a:pt x="200" y="1113"/>
                    <a:pt x="549" y="1113"/>
                  </a:cubicBezTo>
                  <a:cubicBezTo>
                    <a:pt x="831" y="1113"/>
                    <a:pt x="1097" y="831"/>
                    <a:pt x="1030" y="549"/>
                  </a:cubicBezTo>
                  <a:cubicBezTo>
                    <a:pt x="1030" y="283"/>
                    <a:pt x="831" y="0"/>
                    <a:pt x="54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Sottotitolo 1"/>
          <p:cNvSpPr>
            <a:spLocks noGrp="1"/>
          </p:cNvSpPr>
          <p:nvPr>
            <p:ph type="subTitle" idx="1"/>
          </p:nvPr>
        </p:nvSpPr>
        <p:spPr/>
        <p:txBody>
          <a:bodyPr/>
          <a:lstStyle/>
          <a:p>
            <a:endParaRPr lang="it-I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p:cNvSpPr>
            <a:spLocks noGrp="1"/>
          </p:cNvSpPr>
          <p:nvPr>
            <p:ph type="body" idx="1"/>
          </p:nvPr>
        </p:nvSpPr>
        <p:spPr>
          <a:xfrm>
            <a:off x="351563" y="871485"/>
            <a:ext cx="8022431" cy="3986263"/>
          </a:xfrm>
        </p:spPr>
        <p:txBody>
          <a:bodyPr/>
          <a:lstStyle/>
          <a:p>
            <a:pPr marL="139700" indent="0">
              <a:buNone/>
            </a:pPr>
            <a:r>
              <a:rPr lang="it-IT" sz="1800" dirty="0" smtClean="0"/>
              <a:t>Subito </a:t>
            </a:r>
            <a:r>
              <a:rPr lang="it-IT" sz="1800" dirty="0"/>
              <a:t>dopo la sua nascita, Pegaso volò verso il cielo e raggiunse le cime delle montagne più alte, dove poteva galoppare tra le nuvole. Si dice che con un colpo degli </a:t>
            </a:r>
            <a:r>
              <a:rPr lang="it-IT" sz="1800" dirty="0" smtClean="0"/>
              <a:t>zoccoli Pegaso fece </a:t>
            </a:r>
            <a:r>
              <a:rPr lang="it-IT" sz="1800" dirty="0"/>
              <a:t>sgorgare la fonte </a:t>
            </a:r>
            <a:r>
              <a:rPr lang="it-IT" sz="1800" b="1" dirty="0" err="1"/>
              <a:t>Ippocrene</a:t>
            </a:r>
            <a:r>
              <a:rPr lang="it-IT" sz="1800" dirty="0"/>
              <a:t>, una fonte magica che donava ispirazione ai poeti e agli artisti.</a:t>
            </a:r>
          </a:p>
          <a:p>
            <a:pPr marL="139700" indent="0">
              <a:buNone/>
            </a:pPr>
            <a:r>
              <a:rPr lang="it-IT" sz="1800" dirty="0"/>
              <a:t>Pegaso diventò il fedele compagno di molti eroi e fu celebrato come simbolo di forza, bellezza e libertà. Ancora oggi, quando guardiamo il cielo notturno, possiamo vedere la costellazione di </a:t>
            </a:r>
            <a:r>
              <a:rPr lang="it-IT" sz="1800" b="1" dirty="0"/>
              <a:t>Pegaso</a:t>
            </a:r>
            <a:r>
              <a:rPr lang="it-IT" sz="1800" dirty="0"/>
              <a:t>, il cavallo alato che continua a volare tra le stelle, ricordandoci la meraviglia della sua nascita dalle tenebre verso la luce.</a:t>
            </a:r>
          </a:p>
          <a:p>
            <a:endParaRPr lang="it-IT" sz="1800" dirty="0"/>
          </a:p>
        </p:txBody>
      </p:sp>
    </p:spTree>
    <p:extLst>
      <p:ext uri="{BB962C8B-B14F-4D97-AF65-F5344CB8AC3E}">
        <p14:creationId xmlns:p14="http://schemas.microsoft.com/office/powerpoint/2010/main" val="186638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p:cNvGrpSpPr/>
          <p:nvPr/>
        </p:nvGrpSpPr>
        <p:grpSpPr>
          <a:xfrm>
            <a:off x="1943601" y="0"/>
            <a:ext cx="5048979" cy="5143500"/>
            <a:chOff x="1943601" y="0"/>
            <a:chExt cx="5048979" cy="5143500"/>
          </a:xfrm>
        </p:grpSpPr>
        <p:pic>
          <p:nvPicPr>
            <p:cNvPr id="3" name="Immagine 2"/>
            <p:cNvPicPr>
              <a:picLocks noChangeAspect="1"/>
            </p:cNvPicPr>
            <p:nvPr/>
          </p:nvPicPr>
          <p:blipFill>
            <a:blip r:embed="rId2"/>
            <a:stretch>
              <a:fillRect/>
            </a:stretch>
          </p:blipFill>
          <p:spPr>
            <a:xfrm>
              <a:off x="1943601" y="0"/>
              <a:ext cx="5048979" cy="5143500"/>
            </a:xfrm>
            <a:prstGeom prst="rect">
              <a:avLst/>
            </a:prstGeom>
          </p:spPr>
        </p:pic>
        <p:sp>
          <p:nvSpPr>
            <p:cNvPr id="4" name="CasellaDiTesto 3"/>
            <p:cNvSpPr txBox="1"/>
            <p:nvPr/>
          </p:nvSpPr>
          <p:spPr>
            <a:xfrm>
              <a:off x="1943601" y="4488873"/>
              <a:ext cx="2462144" cy="523220"/>
            </a:xfrm>
            <a:prstGeom prst="rect">
              <a:avLst/>
            </a:prstGeom>
            <a:noFill/>
          </p:spPr>
          <p:txBody>
            <a:bodyPr wrap="square" rtlCol="0">
              <a:spAutoFit/>
            </a:bodyPr>
            <a:lstStyle/>
            <a:p>
              <a:r>
                <a:rPr lang="it-IT" sz="2800" dirty="0" smtClean="0">
                  <a:solidFill>
                    <a:srgbClr val="00B0F0"/>
                  </a:solidFill>
                </a:rPr>
                <a:t>Cassiopea</a:t>
              </a:r>
              <a:endParaRPr lang="it-IT" sz="2800" dirty="0">
                <a:solidFill>
                  <a:srgbClr val="00B0F0"/>
                </a:solidFill>
              </a:endParaRPr>
            </a:p>
          </p:txBody>
        </p:sp>
      </p:grpSp>
    </p:spTree>
    <p:extLst>
      <p:ext uri="{BB962C8B-B14F-4D97-AF65-F5344CB8AC3E}">
        <p14:creationId xmlns:p14="http://schemas.microsoft.com/office/powerpoint/2010/main" val="146229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p:cNvSpPr>
            <a:spLocks noGrp="1"/>
          </p:cNvSpPr>
          <p:nvPr>
            <p:ph type="body" idx="1"/>
          </p:nvPr>
        </p:nvSpPr>
        <p:spPr>
          <a:xfrm>
            <a:off x="92868" y="678604"/>
            <a:ext cx="8343900" cy="3986263"/>
          </a:xfrm>
        </p:spPr>
        <p:txBody>
          <a:bodyPr/>
          <a:lstStyle/>
          <a:p>
            <a:pPr marL="139700" indent="0">
              <a:buNone/>
            </a:pPr>
            <a:r>
              <a:rPr lang="it-IT" sz="1800" dirty="0"/>
              <a:t>Tanto tempo fa, in un regno lontano, viveva una bellissima regina di nome </a:t>
            </a:r>
            <a:r>
              <a:rPr lang="it-IT" sz="1800" b="1" dirty="0"/>
              <a:t>Cassiopea</a:t>
            </a:r>
            <a:r>
              <a:rPr lang="it-IT" sz="1800" dirty="0"/>
              <a:t>. Era sposata con re </a:t>
            </a:r>
            <a:r>
              <a:rPr lang="it-IT" sz="1800" dirty="0" err="1"/>
              <a:t>Cefeo</a:t>
            </a:r>
            <a:r>
              <a:rPr lang="it-IT" sz="1800" dirty="0"/>
              <a:t> e insieme governavano un prospero </a:t>
            </a:r>
            <a:r>
              <a:rPr lang="it-IT" sz="1800" dirty="0" smtClean="0"/>
              <a:t>regno. Ma </a:t>
            </a:r>
            <a:r>
              <a:rPr lang="it-IT" sz="1800" dirty="0"/>
              <a:t>Cassiopea aveva un difetto: era molto vanitosa e pensava di essere la donna più bella del mondo. Un giorno, guardandosi allo specchio, Cassiopea fece un'affermazione che offese gli </a:t>
            </a:r>
            <a:r>
              <a:rPr lang="it-IT" sz="1800" dirty="0" err="1"/>
              <a:t>dèi</a:t>
            </a:r>
            <a:r>
              <a:rPr lang="it-IT" sz="1800" dirty="0"/>
              <a:t>: disse che la sua bellezza era persino superiore a quella delle </a:t>
            </a:r>
            <a:r>
              <a:rPr lang="it-IT" sz="1800" b="1" dirty="0"/>
              <a:t>Nereidi</a:t>
            </a:r>
            <a:r>
              <a:rPr lang="it-IT" sz="1800" dirty="0"/>
              <a:t>, le ninfe del mare, note per la loro grazia divina.</a:t>
            </a:r>
          </a:p>
          <a:p>
            <a:pPr marL="139700" indent="0">
              <a:buNone/>
            </a:pPr>
            <a:r>
              <a:rPr lang="it-IT" sz="1800" dirty="0"/>
              <a:t>Le Nereidi si sentirono profondamente insultate e chiesero al dio del mare, </a:t>
            </a:r>
            <a:r>
              <a:rPr lang="it-IT" sz="1800" b="1" dirty="0"/>
              <a:t>Poseidone</a:t>
            </a:r>
            <a:r>
              <a:rPr lang="it-IT" sz="1800" dirty="0"/>
              <a:t>, di punire Cassiopea per la sua arroganza. Per vendicarsi, Poseidone mandò un terribile mostro marino, il </a:t>
            </a:r>
            <a:r>
              <a:rPr lang="it-IT" sz="1800" b="1" dirty="0"/>
              <a:t>Ceto</a:t>
            </a:r>
            <a:r>
              <a:rPr lang="it-IT" sz="1800" dirty="0"/>
              <a:t>, a devastare il regno di </a:t>
            </a:r>
            <a:r>
              <a:rPr lang="it-IT" sz="1800" dirty="0" err="1"/>
              <a:t>Cefeo</a:t>
            </a:r>
            <a:r>
              <a:rPr lang="it-IT" sz="1800" dirty="0"/>
              <a:t> e Cassiopea.</a:t>
            </a:r>
          </a:p>
          <a:p>
            <a:pPr marL="139700" indent="0">
              <a:buNone/>
            </a:pPr>
            <a:r>
              <a:rPr lang="it-IT" sz="1800" dirty="0"/>
              <a:t>Disperati, il re e la regina consultarono un oracolo, che diede loro una soluzione terribile: per placare l'ira degli </a:t>
            </a:r>
            <a:r>
              <a:rPr lang="it-IT" sz="1800" dirty="0" err="1"/>
              <a:t>dèi</a:t>
            </a:r>
            <a:r>
              <a:rPr lang="it-IT" sz="1800" dirty="0"/>
              <a:t> e salvare il </a:t>
            </a:r>
            <a:r>
              <a:rPr lang="it-IT" sz="1800" dirty="0" smtClean="0"/>
              <a:t>regno </a:t>
            </a:r>
            <a:r>
              <a:rPr lang="it-IT" sz="1800" dirty="0"/>
              <a:t>avrebbero dovuto sacrificare la loro amata figlia, </a:t>
            </a:r>
            <a:r>
              <a:rPr lang="it-IT" sz="1800" b="1" dirty="0"/>
              <a:t>Andromeda</a:t>
            </a:r>
            <a:r>
              <a:rPr lang="it-IT" sz="1800" dirty="0"/>
              <a:t>, offrendola al mostro marino. Così, Andromeda venne incatenata a una roccia in riva al mare, pronta per essere </a:t>
            </a:r>
            <a:r>
              <a:rPr lang="it-IT" sz="1800"/>
              <a:t>divorata </a:t>
            </a:r>
            <a:r>
              <a:rPr lang="it-IT" sz="1800" smtClean="0"/>
              <a:t>da </a:t>
            </a:r>
            <a:r>
              <a:rPr lang="it-IT" sz="1800" dirty="0"/>
              <a:t>Ceto.</a:t>
            </a:r>
          </a:p>
          <a:p>
            <a:pPr marL="139700" indent="0">
              <a:buNone/>
            </a:pPr>
            <a:endParaRPr lang="it-IT" sz="1800" dirty="0"/>
          </a:p>
        </p:txBody>
      </p:sp>
      <p:sp>
        <p:nvSpPr>
          <p:cNvPr id="4" name="Titolo 3"/>
          <p:cNvSpPr>
            <a:spLocks noGrp="1"/>
          </p:cNvSpPr>
          <p:nvPr>
            <p:ph type="title"/>
          </p:nvPr>
        </p:nvSpPr>
        <p:spPr>
          <a:xfrm>
            <a:off x="284231" y="101081"/>
            <a:ext cx="7704000" cy="477600"/>
          </a:xfrm>
        </p:spPr>
        <p:txBody>
          <a:bodyPr/>
          <a:lstStyle/>
          <a:p>
            <a:r>
              <a:rPr lang="it-IT" dirty="0" smtClean="0"/>
              <a:t>Il mito di Cassiopea</a:t>
            </a:r>
            <a:endParaRPr lang="it-IT" dirty="0"/>
          </a:p>
        </p:txBody>
      </p:sp>
    </p:spTree>
    <p:extLst>
      <p:ext uri="{BB962C8B-B14F-4D97-AF65-F5344CB8AC3E}">
        <p14:creationId xmlns:p14="http://schemas.microsoft.com/office/powerpoint/2010/main" val="405325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p:cNvSpPr>
            <a:spLocks noGrp="1"/>
          </p:cNvSpPr>
          <p:nvPr>
            <p:ph type="body" idx="1"/>
          </p:nvPr>
        </p:nvSpPr>
        <p:spPr>
          <a:xfrm>
            <a:off x="357187" y="700035"/>
            <a:ext cx="8343900" cy="3986263"/>
          </a:xfrm>
        </p:spPr>
        <p:txBody>
          <a:bodyPr/>
          <a:lstStyle/>
          <a:p>
            <a:pPr marL="139700" indent="0">
              <a:buNone/>
            </a:pPr>
            <a:r>
              <a:rPr lang="it-IT" sz="1800" dirty="0" smtClean="0"/>
              <a:t>Proprio </a:t>
            </a:r>
            <a:r>
              <a:rPr lang="it-IT" sz="1800" dirty="0"/>
              <a:t>quando tutto sembrava perduto, arrivò l'eroe </a:t>
            </a:r>
            <a:r>
              <a:rPr lang="it-IT" sz="1800" b="1" dirty="0"/>
              <a:t>Perseo</a:t>
            </a:r>
            <a:r>
              <a:rPr lang="it-IT" sz="1800" dirty="0"/>
              <a:t>, che aveva appena sconfitto la Gorgone Medusa. Vedendo Andromeda in pericolo, si innamorò di lei e, con grande coraggio, sconfisse il mostro usando la testa della Medusa, che trasformava chiunque la guardasse in pietra.</a:t>
            </a:r>
          </a:p>
          <a:p>
            <a:pPr marL="139700" indent="0">
              <a:buNone/>
            </a:pPr>
            <a:r>
              <a:rPr lang="it-IT" sz="1800" dirty="0"/>
              <a:t>Come punizione per la sua vanità, gli </a:t>
            </a:r>
            <a:r>
              <a:rPr lang="it-IT" sz="1800" dirty="0" err="1"/>
              <a:t>dèi</a:t>
            </a:r>
            <a:r>
              <a:rPr lang="it-IT" sz="1800" dirty="0"/>
              <a:t> decisero di porre Cassiopea nel cielo, ma le riservarono una sorte amara: la regina doveva sedere su un trono che ruotava costantemente attorno al Polo Nord celeste, e per metà dell'anno era costretta a stare a testa in giù, come segno di umiliazione eterna.</a:t>
            </a:r>
          </a:p>
          <a:p>
            <a:pPr marL="139700" indent="0">
              <a:buNone/>
            </a:pPr>
            <a:r>
              <a:rPr lang="it-IT" sz="1800" dirty="0"/>
              <a:t>Ancora oggi, quando guardiamo in alto nel cielo notturno, possiamo vedere la costellazione di </a:t>
            </a:r>
            <a:r>
              <a:rPr lang="it-IT" sz="1800" b="1" dirty="0"/>
              <a:t>Cassiopea</a:t>
            </a:r>
            <a:r>
              <a:rPr lang="it-IT" sz="1800" dirty="0"/>
              <a:t>, la regina vanitosa, seduta sul suo trono di stelle.</a:t>
            </a:r>
          </a:p>
          <a:p>
            <a:pPr marL="139700" indent="0">
              <a:buNone/>
            </a:pPr>
            <a:endParaRPr lang="it-IT" sz="1800" dirty="0"/>
          </a:p>
        </p:txBody>
      </p:sp>
    </p:spTree>
    <p:extLst>
      <p:ext uri="{BB962C8B-B14F-4D97-AF65-F5344CB8AC3E}">
        <p14:creationId xmlns:p14="http://schemas.microsoft.com/office/powerpoint/2010/main" val="63740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063" y="0"/>
            <a:ext cx="3651885" cy="5143500"/>
          </a:xfrm>
          <a:prstGeom prst="rect">
            <a:avLst/>
          </a:prstGeom>
        </p:spPr>
      </p:pic>
      <p:sp>
        <p:nvSpPr>
          <p:cNvPr id="4" name="CasellaDiTesto 3"/>
          <p:cNvSpPr txBox="1"/>
          <p:nvPr/>
        </p:nvSpPr>
        <p:spPr>
          <a:xfrm>
            <a:off x="4218709" y="367146"/>
            <a:ext cx="1420091" cy="707886"/>
          </a:xfrm>
          <a:prstGeom prst="rect">
            <a:avLst/>
          </a:prstGeom>
          <a:noFill/>
        </p:spPr>
        <p:txBody>
          <a:bodyPr wrap="square" rtlCol="0">
            <a:spAutoFit/>
          </a:bodyPr>
          <a:lstStyle/>
          <a:p>
            <a:r>
              <a:rPr lang="it-IT" sz="2000" dirty="0" smtClean="0"/>
              <a:t>E ora tocca a te!</a:t>
            </a:r>
            <a:endParaRPr lang="it-IT" sz="2000" dirty="0"/>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0002" y="0"/>
            <a:ext cx="3574732" cy="5143500"/>
          </a:xfrm>
          <a:prstGeom prst="rect">
            <a:avLst/>
          </a:prstGeom>
        </p:spPr>
      </p:pic>
    </p:spTree>
    <p:extLst>
      <p:ext uri="{BB962C8B-B14F-4D97-AF65-F5344CB8AC3E}">
        <p14:creationId xmlns:p14="http://schemas.microsoft.com/office/powerpoint/2010/main" val="19228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948419" cy="2105891"/>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129" y="0"/>
            <a:ext cx="3500795" cy="5143500"/>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5599" y="295193"/>
            <a:ext cx="2648401" cy="2001198"/>
          </a:xfrm>
          <a:prstGeom prst="rect">
            <a:avLst/>
          </a:prstGeom>
        </p:spPr>
      </p:pic>
    </p:spTree>
    <p:extLst>
      <p:ext uri="{BB962C8B-B14F-4D97-AF65-F5344CB8AC3E}">
        <p14:creationId xmlns:p14="http://schemas.microsoft.com/office/powerpoint/2010/main" val="271560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28887" y="2243137"/>
            <a:ext cx="4129088" cy="1569660"/>
          </a:xfrm>
          <a:prstGeom prst="rect">
            <a:avLst/>
          </a:prstGeom>
          <a:noFill/>
        </p:spPr>
        <p:txBody>
          <a:bodyPr wrap="square" rtlCol="0">
            <a:spAutoFit/>
          </a:bodyPr>
          <a:lstStyle/>
          <a:p>
            <a:pPr algn="ctr"/>
            <a:r>
              <a:rPr lang="it-IT" sz="4800" dirty="0" smtClean="0">
                <a:solidFill>
                  <a:schemeClr val="bg1"/>
                </a:solidFill>
              </a:rPr>
              <a:t>BUONO STUDIO!</a:t>
            </a:r>
            <a:endParaRPr lang="it-IT" sz="4800" dirty="0">
              <a:solidFill>
                <a:schemeClr val="bg1"/>
              </a:solidFill>
            </a:endParaRPr>
          </a:p>
        </p:txBody>
      </p:sp>
    </p:spTree>
    <p:extLst>
      <p:ext uri="{BB962C8B-B14F-4D97-AF65-F5344CB8AC3E}">
        <p14:creationId xmlns:p14="http://schemas.microsoft.com/office/powerpoint/2010/main" val="392023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46"/>
        <p:cNvGrpSpPr/>
        <p:nvPr/>
      </p:nvGrpSpPr>
      <p:grpSpPr>
        <a:xfrm>
          <a:off x="0" y="0"/>
          <a:ext cx="0" cy="0"/>
          <a:chOff x="0" y="0"/>
          <a:chExt cx="0" cy="0"/>
        </a:xfrm>
      </p:grpSpPr>
      <p:sp>
        <p:nvSpPr>
          <p:cNvPr id="3360" name="Google Shape;3360;p34"/>
          <p:cNvSpPr txBox="1">
            <a:spLocks noGrp="1"/>
          </p:cNvSpPr>
          <p:nvPr>
            <p:ph type="title"/>
          </p:nvPr>
        </p:nvSpPr>
        <p:spPr>
          <a:xfrm>
            <a:off x="345928" y="323837"/>
            <a:ext cx="77040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Tutto viene dalle stelle… come </a:t>
            </a:r>
            <a:r>
              <a:rPr lang="it-IT" dirty="0" smtClean="0"/>
              <a:t>i</a:t>
            </a:r>
            <a:r>
              <a:rPr lang="en" dirty="0" smtClean="0"/>
              <a:t> desideri</a:t>
            </a:r>
            <a:endParaRPr dirty="0"/>
          </a:p>
        </p:txBody>
      </p:sp>
      <p:sp>
        <p:nvSpPr>
          <p:cNvPr id="18" name="Google Shape;3509;p40"/>
          <p:cNvSpPr txBox="1">
            <a:spLocks/>
          </p:cNvSpPr>
          <p:nvPr/>
        </p:nvSpPr>
        <p:spPr>
          <a:xfrm>
            <a:off x="281705" y="969236"/>
            <a:ext cx="7656950" cy="388510"/>
          </a:xfrm>
          <a:prstGeom prst="rect">
            <a:avLst/>
          </a:prstGeom>
          <a:solidFill>
            <a:schemeClr val="tx2">
              <a:lumMod val="40000"/>
              <a:lumOff val="6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Cairo"/>
              <a:buAutoNum type="arabicPeriod"/>
              <a:defRPr sz="1200" b="0" i="0" u="none" strike="noStrike" cap="none">
                <a:solidFill>
                  <a:schemeClr val="lt1"/>
                </a:solidFill>
                <a:latin typeface="Cairo"/>
                <a:ea typeface="Cairo"/>
                <a:cs typeface="Cairo"/>
                <a:sym typeface="Cairo"/>
              </a:defRPr>
            </a:lvl1pPr>
            <a:lvl2pPr marL="914400" marR="0" lvl="1" indent="-317500" algn="l" rtl="0">
              <a:lnSpc>
                <a:spcPct val="115000"/>
              </a:lnSpc>
              <a:spcBef>
                <a:spcPts val="1600"/>
              </a:spcBef>
              <a:spcAft>
                <a:spcPts val="0"/>
              </a:spcAft>
              <a:buClr>
                <a:schemeClr val="lt1"/>
              </a:buClr>
              <a:buSzPts val="1400"/>
              <a:buFont typeface="Cairo"/>
              <a:buAutoNum type="alphaLcPeriod"/>
              <a:defRPr sz="1400" b="0" i="0" u="none" strike="noStrike" cap="none">
                <a:solidFill>
                  <a:schemeClr val="lt1"/>
                </a:solidFill>
                <a:latin typeface="Cairo"/>
                <a:ea typeface="Cairo"/>
                <a:cs typeface="Cairo"/>
                <a:sym typeface="Cairo"/>
              </a:defRPr>
            </a:lvl2pPr>
            <a:lvl3pPr marL="1371600" marR="0" lvl="2" indent="-317500" algn="l" rtl="0">
              <a:lnSpc>
                <a:spcPct val="115000"/>
              </a:lnSpc>
              <a:spcBef>
                <a:spcPts val="1600"/>
              </a:spcBef>
              <a:spcAft>
                <a:spcPts val="0"/>
              </a:spcAft>
              <a:buClr>
                <a:schemeClr val="lt1"/>
              </a:buClr>
              <a:buSzPts val="1400"/>
              <a:buFont typeface="Cairo"/>
              <a:buAutoNum type="romanLcPeriod"/>
              <a:defRPr sz="1400" b="0" i="0" u="none" strike="noStrike" cap="none">
                <a:solidFill>
                  <a:schemeClr val="lt1"/>
                </a:solidFill>
                <a:latin typeface="Cairo"/>
                <a:ea typeface="Cairo"/>
                <a:cs typeface="Cairo"/>
                <a:sym typeface="Cairo"/>
              </a:defRPr>
            </a:lvl3pPr>
            <a:lvl4pPr marL="1828800" marR="0" lvl="3" indent="-317500" algn="l" rtl="0">
              <a:lnSpc>
                <a:spcPct val="115000"/>
              </a:lnSpc>
              <a:spcBef>
                <a:spcPts val="1600"/>
              </a:spcBef>
              <a:spcAft>
                <a:spcPts val="0"/>
              </a:spcAft>
              <a:buClr>
                <a:schemeClr val="lt1"/>
              </a:buClr>
              <a:buSzPts val="1400"/>
              <a:buFont typeface="Cairo"/>
              <a:buAutoNum type="arabicPeriod"/>
              <a:defRPr sz="1400" b="0" i="0" u="none" strike="noStrike" cap="none">
                <a:solidFill>
                  <a:schemeClr val="lt1"/>
                </a:solidFill>
                <a:latin typeface="Cairo"/>
                <a:ea typeface="Cairo"/>
                <a:cs typeface="Cairo"/>
                <a:sym typeface="Cairo"/>
              </a:defRPr>
            </a:lvl4pPr>
            <a:lvl5pPr marL="2286000" marR="0" lvl="4" indent="-317500" algn="l" rtl="0">
              <a:lnSpc>
                <a:spcPct val="115000"/>
              </a:lnSpc>
              <a:spcBef>
                <a:spcPts val="1600"/>
              </a:spcBef>
              <a:spcAft>
                <a:spcPts val="0"/>
              </a:spcAft>
              <a:buClr>
                <a:schemeClr val="lt1"/>
              </a:buClr>
              <a:buSzPts val="1400"/>
              <a:buFont typeface="Cairo"/>
              <a:buAutoNum type="alphaLcPeriod"/>
              <a:defRPr sz="1400" b="0" i="0" u="none" strike="noStrike" cap="none">
                <a:solidFill>
                  <a:schemeClr val="lt1"/>
                </a:solidFill>
                <a:latin typeface="Cairo"/>
                <a:ea typeface="Cairo"/>
                <a:cs typeface="Cairo"/>
                <a:sym typeface="Cairo"/>
              </a:defRPr>
            </a:lvl5pPr>
            <a:lvl6pPr marL="2743200" marR="0" lvl="5" indent="-317500" algn="l" rtl="0">
              <a:lnSpc>
                <a:spcPct val="115000"/>
              </a:lnSpc>
              <a:spcBef>
                <a:spcPts val="1600"/>
              </a:spcBef>
              <a:spcAft>
                <a:spcPts val="0"/>
              </a:spcAft>
              <a:buClr>
                <a:schemeClr val="lt1"/>
              </a:buClr>
              <a:buSzPts val="1400"/>
              <a:buFont typeface="Cairo"/>
              <a:buAutoNum type="romanLcPeriod"/>
              <a:defRPr sz="1400" b="0" i="0" u="none" strike="noStrike" cap="none">
                <a:solidFill>
                  <a:schemeClr val="lt1"/>
                </a:solidFill>
                <a:latin typeface="Cairo"/>
                <a:ea typeface="Cairo"/>
                <a:cs typeface="Cairo"/>
                <a:sym typeface="Cairo"/>
              </a:defRPr>
            </a:lvl6pPr>
            <a:lvl7pPr marL="3200400" marR="0" lvl="6" indent="-317500" algn="l" rtl="0">
              <a:lnSpc>
                <a:spcPct val="115000"/>
              </a:lnSpc>
              <a:spcBef>
                <a:spcPts val="1600"/>
              </a:spcBef>
              <a:spcAft>
                <a:spcPts val="0"/>
              </a:spcAft>
              <a:buClr>
                <a:schemeClr val="lt1"/>
              </a:buClr>
              <a:buSzPts val="1400"/>
              <a:buFont typeface="Cairo"/>
              <a:buAutoNum type="arabicPeriod"/>
              <a:defRPr sz="1400" b="0" i="0" u="none" strike="noStrike" cap="none">
                <a:solidFill>
                  <a:schemeClr val="lt1"/>
                </a:solidFill>
                <a:latin typeface="Cairo"/>
                <a:ea typeface="Cairo"/>
                <a:cs typeface="Cairo"/>
                <a:sym typeface="Cairo"/>
              </a:defRPr>
            </a:lvl7pPr>
            <a:lvl8pPr marL="3657600" marR="0" lvl="7" indent="-317500" algn="l" rtl="0">
              <a:lnSpc>
                <a:spcPct val="115000"/>
              </a:lnSpc>
              <a:spcBef>
                <a:spcPts val="1600"/>
              </a:spcBef>
              <a:spcAft>
                <a:spcPts val="0"/>
              </a:spcAft>
              <a:buClr>
                <a:schemeClr val="lt1"/>
              </a:buClr>
              <a:buSzPts val="1400"/>
              <a:buFont typeface="Cairo"/>
              <a:buAutoNum type="alphaLcPeriod"/>
              <a:defRPr sz="1400" b="0" i="0" u="none" strike="noStrike" cap="none">
                <a:solidFill>
                  <a:schemeClr val="lt1"/>
                </a:solidFill>
                <a:latin typeface="Cairo"/>
                <a:ea typeface="Cairo"/>
                <a:cs typeface="Cairo"/>
                <a:sym typeface="Cairo"/>
              </a:defRPr>
            </a:lvl8pPr>
            <a:lvl9pPr marL="4114800" marR="0" lvl="8" indent="-317500" algn="l" rtl="0">
              <a:lnSpc>
                <a:spcPct val="115000"/>
              </a:lnSpc>
              <a:spcBef>
                <a:spcPts val="1600"/>
              </a:spcBef>
              <a:spcAft>
                <a:spcPts val="1600"/>
              </a:spcAft>
              <a:buClr>
                <a:srgbClr val="34455F"/>
              </a:buClr>
              <a:buSzPts val="1400"/>
              <a:buFont typeface="Work Sans"/>
              <a:buAutoNum type="romanLcPeriod"/>
              <a:defRPr sz="1400" b="0" i="0" u="none" strike="noStrike" cap="none">
                <a:solidFill>
                  <a:srgbClr val="34455F"/>
                </a:solidFill>
                <a:latin typeface="Work Sans"/>
                <a:ea typeface="Work Sans"/>
                <a:cs typeface="Work Sans"/>
                <a:sym typeface="Work Sans"/>
              </a:defRPr>
            </a:lvl9pPr>
          </a:lstStyle>
          <a:p>
            <a:pPr marL="139700" indent="0">
              <a:buClr>
                <a:srgbClr val="34455F"/>
              </a:buClr>
              <a:buNone/>
            </a:pPr>
            <a:r>
              <a:rPr lang="en-US" sz="1800" dirty="0" smtClean="0">
                <a:solidFill>
                  <a:schemeClr val="tx1"/>
                </a:solidFill>
              </a:rPr>
              <a:t>Di </a:t>
            </a:r>
            <a:r>
              <a:rPr lang="en-US" sz="1800" dirty="0" err="1" smtClean="0">
                <a:solidFill>
                  <a:schemeClr val="tx1"/>
                </a:solidFill>
              </a:rPr>
              <a:t>che</a:t>
            </a:r>
            <a:r>
              <a:rPr lang="en-US" sz="1800" dirty="0" smtClean="0">
                <a:solidFill>
                  <a:schemeClr val="tx1"/>
                </a:solidFill>
              </a:rPr>
              <a:t> </a:t>
            </a:r>
            <a:r>
              <a:rPr lang="en-US" sz="1800" dirty="0" err="1" smtClean="0">
                <a:solidFill>
                  <a:schemeClr val="tx1"/>
                </a:solidFill>
              </a:rPr>
              <a:t>cosa</a:t>
            </a:r>
            <a:r>
              <a:rPr lang="en-US" sz="1800" dirty="0" smtClean="0">
                <a:solidFill>
                  <a:schemeClr val="tx1"/>
                </a:solidFill>
              </a:rPr>
              <a:t> </a:t>
            </a:r>
            <a:r>
              <a:rPr lang="en-US" sz="1800" dirty="0" err="1" smtClean="0">
                <a:solidFill>
                  <a:schemeClr val="tx1"/>
                </a:solidFill>
              </a:rPr>
              <a:t>siamo</a:t>
            </a:r>
            <a:r>
              <a:rPr lang="en-US" sz="1800" dirty="0" smtClean="0">
                <a:solidFill>
                  <a:schemeClr val="tx1"/>
                </a:solidFill>
              </a:rPr>
              <a:t> </a:t>
            </a:r>
            <a:r>
              <a:rPr lang="en-US" sz="1800" dirty="0" err="1" smtClean="0">
                <a:solidFill>
                  <a:schemeClr val="tx1"/>
                </a:solidFill>
              </a:rPr>
              <a:t>fatti</a:t>
            </a:r>
            <a:r>
              <a:rPr lang="en-US" sz="1800" dirty="0" smtClean="0">
                <a:solidFill>
                  <a:schemeClr val="tx1"/>
                </a:solidFill>
              </a:rPr>
              <a:t> </a:t>
            </a:r>
            <a:r>
              <a:rPr lang="en-US" sz="1800" dirty="0" err="1" smtClean="0">
                <a:solidFill>
                  <a:schemeClr val="tx1"/>
                </a:solidFill>
              </a:rPr>
              <a:t>noi</a:t>
            </a:r>
            <a:r>
              <a:rPr lang="en-US" sz="1800" dirty="0" smtClean="0">
                <a:solidFill>
                  <a:schemeClr val="tx1"/>
                </a:solidFill>
              </a:rPr>
              <a:t> </a:t>
            </a:r>
            <a:r>
              <a:rPr lang="en-US" sz="1800" dirty="0" err="1" smtClean="0">
                <a:solidFill>
                  <a:schemeClr val="tx1"/>
                </a:solidFill>
              </a:rPr>
              <a:t>esseri</a:t>
            </a:r>
            <a:r>
              <a:rPr lang="en-US" sz="1800" dirty="0" smtClean="0">
                <a:solidFill>
                  <a:schemeClr val="tx1"/>
                </a:solidFill>
              </a:rPr>
              <a:t> </a:t>
            </a:r>
            <a:r>
              <a:rPr lang="en-US" sz="1800" dirty="0" err="1" smtClean="0">
                <a:solidFill>
                  <a:schemeClr val="tx1"/>
                </a:solidFill>
              </a:rPr>
              <a:t>umani</a:t>
            </a:r>
            <a:r>
              <a:rPr lang="en-US" sz="1800" dirty="0" smtClean="0">
                <a:solidFill>
                  <a:schemeClr val="tx1"/>
                </a:solidFill>
              </a:rPr>
              <a:t>?</a:t>
            </a:r>
            <a:endParaRPr lang="en-US" sz="1800" dirty="0">
              <a:solidFill>
                <a:schemeClr val="tx1"/>
              </a:solidFill>
            </a:endParaRP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05" y="1315891"/>
            <a:ext cx="3216916" cy="3603913"/>
          </a:xfrm>
          <a:prstGeom prst="rect">
            <a:avLst/>
          </a:prstGeom>
          <a:effectLst>
            <a:softEdge rad="317500"/>
          </a:effectLst>
        </p:spPr>
      </p:pic>
      <p:sp>
        <p:nvSpPr>
          <p:cNvPr id="20" name="Google Shape;3509;p40"/>
          <p:cNvSpPr txBox="1">
            <a:spLocks/>
          </p:cNvSpPr>
          <p:nvPr/>
        </p:nvSpPr>
        <p:spPr>
          <a:xfrm>
            <a:off x="3278981" y="1525544"/>
            <a:ext cx="5421673" cy="26377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Cairo"/>
              <a:buAutoNum type="arabicPeriod"/>
              <a:defRPr sz="1200" b="0" i="0" u="none" strike="noStrike" cap="none">
                <a:solidFill>
                  <a:schemeClr val="lt1"/>
                </a:solidFill>
                <a:latin typeface="Cairo"/>
                <a:ea typeface="Cairo"/>
                <a:cs typeface="Cairo"/>
                <a:sym typeface="Cairo"/>
              </a:defRPr>
            </a:lvl1pPr>
            <a:lvl2pPr marL="914400" marR="0" lvl="1" indent="-317500" algn="l" rtl="0">
              <a:lnSpc>
                <a:spcPct val="115000"/>
              </a:lnSpc>
              <a:spcBef>
                <a:spcPts val="1600"/>
              </a:spcBef>
              <a:spcAft>
                <a:spcPts val="0"/>
              </a:spcAft>
              <a:buClr>
                <a:schemeClr val="lt1"/>
              </a:buClr>
              <a:buSzPts val="1400"/>
              <a:buFont typeface="Cairo"/>
              <a:buAutoNum type="alphaLcPeriod"/>
              <a:defRPr sz="1400" b="0" i="0" u="none" strike="noStrike" cap="none">
                <a:solidFill>
                  <a:schemeClr val="lt1"/>
                </a:solidFill>
                <a:latin typeface="Cairo"/>
                <a:ea typeface="Cairo"/>
                <a:cs typeface="Cairo"/>
                <a:sym typeface="Cairo"/>
              </a:defRPr>
            </a:lvl2pPr>
            <a:lvl3pPr marL="1371600" marR="0" lvl="2" indent="-317500" algn="l" rtl="0">
              <a:lnSpc>
                <a:spcPct val="115000"/>
              </a:lnSpc>
              <a:spcBef>
                <a:spcPts val="1600"/>
              </a:spcBef>
              <a:spcAft>
                <a:spcPts val="0"/>
              </a:spcAft>
              <a:buClr>
                <a:schemeClr val="lt1"/>
              </a:buClr>
              <a:buSzPts val="1400"/>
              <a:buFont typeface="Cairo"/>
              <a:buAutoNum type="romanLcPeriod"/>
              <a:defRPr sz="1400" b="0" i="0" u="none" strike="noStrike" cap="none">
                <a:solidFill>
                  <a:schemeClr val="lt1"/>
                </a:solidFill>
                <a:latin typeface="Cairo"/>
                <a:ea typeface="Cairo"/>
                <a:cs typeface="Cairo"/>
                <a:sym typeface="Cairo"/>
              </a:defRPr>
            </a:lvl3pPr>
            <a:lvl4pPr marL="1828800" marR="0" lvl="3" indent="-317500" algn="l" rtl="0">
              <a:lnSpc>
                <a:spcPct val="115000"/>
              </a:lnSpc>
              <a:spcBef>
                <a:spcPts val="1600"/>
              </a:spcBef>
              <a:spcAft>
                <a:spcPts val="0"/>
              </a:spcAft>
              <a:buClr>
                <a:schemeClr val="lt1"/>
              </a:buClr>
              <a:buSzPts val="1400"/>
              <a:buFont typeface="Cairo"/>
              <a:buAutoNum type="arabicPeriod"/>
              <a:defRPr sz="1400" b="0" i="0" u="none" strike="noStrike" cap="none">
                <a:solidFill>
                  <a:schemeClr val="lt1"/>
                </a:solidFill>
                <a:latin typeface="Cairo"/>
                <a:ea typeface="Cairo"/>
                <a:cs typeface="Cairo"/>
                <a:sym typeface="Cairo"/>
              </a:defRPr>
            </a:lvl4pPr>
            <a:lvl5pPr marL="2286000" marR="0" lvl="4" indent="-317500" algn="l" rtl="0">
              <a:lnSpc>
                <a:spcPct val="115000"/>
              </a:lnSpc>
              <a:spcBef>
                <a:spcPts val="1600"/>
              </a:spcBef>
              <a:spcAft>
                <a:spcPts val="0"/>
              </a:spcAft>
              <a:buClr>
                <a:schemeClr val="lt1"/>
              </a:buClr>
              <a:buSzPts val="1400"/>
              <a:buFont typeface="Cairo"/>
              <a:buAutoNum type="alphaLcPeriod"/>
              <a:defRPr sz="1400" b="0" i="0" u="none" strike="noStrike" cap="none">
                <a:solidFill>
                  <a:schemeClr val="lt1"/>
                </a:solidFill>
                <a:latin typeface="Cairo"/>
                <a:ea typeface="Cairo"/>
                <a:cs typeface="Cairo"/>
                <a:sym typeface="Cairo"/>
              </a:defRPr>
            </a:lvl5pPr>
            <a:lvl6pPr marL="2743200" marR="0" lvl="5" indent="-317500" algn="l" rtl="0">
              <a:lnSpc>
                <a:spcPct val="115000"/>
              </a:lnSpc>
              <a:spcBef>
                <a:spcPts val="1600"/>
              </a:spcBef>
              <a:spcAft>
                <a:spcPts val="0"/>
              </a:spcAft>
              <a:buClr>
                <a:schemeClr val="lt1"/>
              </a:buClr>
              <a:buSzPts val="1400"/>
              <a:buFont typeface="Cairo"/>
              <a:buAutoNum type="romanLcPeriod"/>
              <a:defRPr sz="1400" b="0" i="0" u="none" strike="noStrike" cap="none">
                <a:solidFill>
                  <a:schemeClr val="lt1"/>
                </a:solidFill>
                <a:latin typeface="Cairo"/>
                <a:ea typeface="Cairo"/>
                <a:cs typeface="Cairo"/>
                <a:sym typeface="Cairo"/>
              </a:defRPr>
            </a:lvl6pPr>
            <a:lvl7pPr marL="3200400" marR="0" lvl="6" indent="-317500" algn="l" rtl="0">
              <a:lnSpc>
                <a:spcPct val="115000"/>
              </a:lnSpc>
              <a:spcBef>
                <a:spcPts val="1600"/>
              </a:spcBef>
              <a:spcAft>
                <a:spcPts val="0"/>
              </a:spcAft>
              <a:buClr>
                <a:schemeClr val="lt1"/>
              </a:buClr>
              <a:buSzPts val="1400"/>
              <a:buFont typeface="Cairo"/>
              <a:buAutoNum type="arabicPeriod"/>
              <a:defRPr sz="1400" b="0" i="0" u="none" strike="noStrike" cap="none">
                <a:solidFill>
                  <a:schemeClr val="lt1"/>
                </a:solidFill>
                <a:latin typeface="Cairo"/>
                <a:ea typeface="Cairo"/>
                <a:cs typeface="Cairo"/>
                <a:sym typeface="Cairo"/>
              </a:defRPr>
            </a:lvl7pPr>
            <a:lvl8pPr marL="3657600" marR="0" lvl="7" indent="-317500" algn="l" rtl="0">
              <a:lnSpc>
                <a:spcPct val="115000"/>
              </a:lnSpc>
              <a:spcBef>
                <a:spcPts val="1600"/>
              </a:spcBef>
              <a:spcAft>
                <a:spcPts val="0"/>
              </a:spcAft>
              <a:buClr>
                <a:schemeClr val="lt1"/>
              </a:buClr>
              <a:buSzPts val="1400"/>
              <a:buFont typeface="Cairo"/>
              <a:buAutoNum type="alphaLcPeriod"/>
              <a:defRPr sz="1400" b="0" i="0" u="none" strike="noStrike" cap="none">
                <a:solidFill>
                  <a:schemeClr val="lt1"/>
                </a:solidFill>
                <a:latin typeface="Cairo"/>
                <a:ea typeface="Cairo"/>
                <a:cs typeface="Cairo"/>
                <a:sym typeface="Cairo"/>
              </a:defRPr>
            </a:lvl8pPr>
            <a:lvl9pPr marL="4114800" marR="0" lvl="8" indent="-317500" algn="l" rtl="0">
              <a:lnSpc>
                <a:spcPct val="115000"/>
              </a:lnSpc>
              <a:spcBef>
                <a:spcPts val="1600"/>
              </a:spcBef>
              <a:spcAft>
                <a:spcPts val="1600"/>
              </a:spcAft>
              <a:buClr>
                <a:srgbClr val="34455F"/>
              </a:buClr>
              <a:buSzPts val="1400"/>
              <a:buFont typeface="Work Sans"/>
              <a:buAutoNum type="romanLcPeriod"/>
              <a:defRPr sz="1400" b="0" i="0" u="none" strike="noStrike" cap="none">
                <a:solidFill>
                  <a:srgbClr val="34455F"/>
                </a:solidFill>
                <a:latin typeface="Work Sans"/>
                <a:ea typeface="Work Sans"/>
                <a:cs typeface="Work Sans"/>
                <a:sym typeface="Work Sans"/>
              </a:defRPr>
            </a:lvl9pPr>
          </a:lstStyle>
          <a:p>
            <a:pPr marL="139700" indent="0">
              <a:buClr>
                <a:srgbClr val="34455F"/>
              </a:buClr>
              <a:buNone/>
            </a:pPr>
            <a:r>
              <a:rPr lang="en-US" sz="1800" dirty="0" err="1" smtClean="0">
                <a:solidFill>
                  <a:schemeClr val="bg1"/>
                </a:solidFill>
              </a:rPr>
              <a:t>Noi</a:t>
            </a:r>
            <a:r>
              <a:rPr lang="en-US" sz="1800" dirty="0" smtClean="0">
                <a:solidFill>
                  <a:schemeClr val="bg1"/>
                </a:solidFill>
              </a:rPr>
              <a:t> </a:t>
            </a:r>
            <a:r>
              <a:rPr lang="en-US" sz="1800" dirty="0" err="1" smtClean="0">
                <a:solidFill>
                  <a:schemeClr val="bg1"/>
                </a:solidFill>
              </a:rPr>
              <a:t>siamo</a:t>
            </a:r>
            <a:r>
              <a:rPr lang="en-US" sz="1800" dirty="0" smtClean="0">
                <a:solidFill>
                  <a:schemeClr val="bg1"/>
                </a:solidFill>
              </a:rPr>
              <a:t> </a:t>
            </a:r>
            <a:r>
              <a:rPr lang="en-US" sz="1800" dirty="0" err="1" smtClean="0">
                <a:solidFill>
                  <a:schemeClr val="bg1"/>
                </a:solidFill>
              </a:rPr>
              <a:t>fatti</a:t>
            </a:r>
            <a:r>
              <a:rPr lang="en-US" sz="1800" dirty="0" smtClean="0">
                <a:solidFill>
                  <a:schemeClr val="bg1"/>
                </a:solidFill>
              </a:rPr>
              <a:t> </a:t>
            </a:r>
            <a:r>
              <a:rPr lang="en-US" sz="1800" dirty="0" err="1" smtClean="0">
                <a:solidFill>
                  <a:schemeClr val="bg1"/>
                </a:solidFill>
              </a:rPr>
              <a:t>della</a:t>
            </a:r>
            <a:r>
              <a:rPr lang="en-US" sz="1800" dirty="0">
                <a:solidFill>
                  <a:schemeClr val="bg1"/>
                </a:solidFill>
              </a:rPr>
              <a:t> </a:t>
            </a:r>
            <a:r>
              <a:rPr lang="en-US" sz="1800" dirty="0" err="1" smtClean="0">
                <a:solidFill>
                  <a:schemeClr val="bg1"/>
                </a:solidFill>
              </a:rPr>
              <a:t>stessa</a:t>
            </a:r>
            <a:r>
              <a:rPr lang="en-US" sz="1800" dirty="0" smtClean="0">
                <a:solidFill>
                  <a:schemeClr val="bg1"/>
                </a:solidFill>
              </a:rPr>
              <a:t> </a:t>
            </a:r>
            <a:r>
              <a:rPr lang="en-US" sz="1800" dirty="0" err="1" smtClean="0">
                <a:solidFill>
                  <a:schemeClr val="bg1"/>
                </a:solidFill>
              </a:rPr>
              <a:t>sostanza</a:t>
            </a:r>
            <a:r>
              <a:rPr lang="en-US" sz="1800" dirty="0" smtClean="0">
                <a:solidFill>
                  <a:schemeClr val="bg1"/>
                </a:solidFill>
              </a:rPr>
              <a:t> di cui </a:t>
            </a:r>
            <a:r>
              <a:rPr lang="en-US" sz="1800" dirty="0" err="1" smtClean="0">
                <a:solidFill>
                  <a:schemeClr val="bg1"/>
                </a:solidFill>
              </a:rPr>
              <a:t>sono</a:t>
            </a:r>
            <a:r>
              <a:rPr lang="en-US" sz="1800" dirty="0" smtClean="0">
                <a:solidFill>
                  <a:schemeClr val="bg1"/>
                </a:solidFill>
              </a:rPr>
              <a:t> </a:t>
            </a:r>
            <a:r>
              <a:rPr lang="en-US" sz="1800" dirty="0" err="1" smtClean="0">
                <a:solidFill>
                  <a:schemeClr val="bg1"/>
                </a:solidFill>
              </a:rPr>
              <a:t>fatte</a:t>
            </a:r>
            <a:r>
              <a:rPr lang="en-US" sz="1800" dirty="0" smtClean="0">
                <a:solidFill>
                  <a:schemeClr val="bg1"/>
                </a:solidFill>
              </a:rPr>
              <a:t> le </a:t>
            </a:r>
            <a:r>
              <a:rPr lang="en-US" sz="1800" dirty="0" err="1" smtClean="0">
                <a:solidFill>
                  <a:schemeClr val="bg1"/>
                </a:solidFill>
              </a:rPr>
              <a:t>stelle</a:t>
            </a:r>
            <a:r>
              <a:rPr lang="en-US" sz="1800" dirty="0" smtClean="0">
                <a:solidFill>
                  <a:schemeClr val="bg1"/>
                </a:solidFill>
              </a:rPr>
              <a:t>. Provo a </a:t>
            </a:r>
            <a:r>
              <a:rPr lang="en-US" sz="1800" dirty="0" err="1" smtClean="0">
                <a:solidFill>
                  <a:schemeClr val="bg1"/>
                </a:solidFill>
              </a:rPr>
              <a:t>spiegare</a:t>
            </a:r>
            <a:r>
              <a:rPr lang="en-US" sz="1800" dirty="0" smtClean="0">
                <a:solidFill>
                  <a:schemeClr val="bg1"/>
                </a:solidFill>
              </a:rPr>
              <a:t>…</a:t>
            </a:r>
          </a:p>
          <a:p>
            <a:pPr marL="139700" indent="0">
              <a:buClr>
                <a:srgbClr val="34455F"/>
              </a:buClr>
              <a:buNone/>
            </a:pPr>
            <a:r>
              <a:rPr lang="en-US" sz="1800" dirty="0" err="1" smtClean="0">
                <a:solidFill>
                  <a:schemeClr val="bg1"/>
                </a:solidFill>
              </a:rPr>
              <a:t>Dopo</a:t>
            </a:r>
            <a:r>
              <a:rPr lang="en-US" sz="1800" dirty="0" smtClean="0">
                <a:solidFill>
                  <a:schemeClr val="bg1"/>
                </a:solidFill>
              </a:rPr>
              <a:t> </a:t>
            </a:r>
            <a:r>
              <a:rPr lang="en-US" sz="1800" dirty="0" err="1" smtClean="0">
                <a:solidFill>
                  <a:schemeClr val="bg1"/>
                </a:solidFill>
              </a:rPr>
              <a:t>il</a:t>
            </a:r>
            <a:r>
              <a:rPr lang="en-US" sz="1800" dirty="0" smtClean="0">
                <a:solidFill>
                  <a:schemeClr val="bg1"/>
                </a:solidFill>
              </a:rPr>
              <a:t> Big Bang </a:t>
            </a:r>
            <a:r>
              <a:rPr lang="en-US" sz="1800" dirty="0" err="1" smtClean="0">
                <a:solidFill>
                  <a:schemeClr val="bg1"/>
                </a:solidFill>
              </a:rPr>
              <a:t>uno</a:t>
            </a:r>
            <a:r>
              <a:rPr lang="en-US" sz="1800" dirty="0" smtClean="0">
                <a:solidFill>
                  <a:schemeClr val="bg1"/>
                </a:solidFill>
              </a:rPr>
              <a:t> </a:t>
            </a:r>
            <a:r>
              <a:rPr lang="en-US" sz="1800" dirty="0" err="1" smtClean="0">
                <a:solidFill>
                  <a:schemeClr val="bg1"/>
                </a:solidFill>
              </a:rPr>
              <a:t>strano</a:t>
            </a:r>
            <a:r>
              <a:rPr lang="en-US" sz="1800" dirty="0" smtClean="0">
                <a:solidFill>
                  <a:schemeClr val="bg1"/>
                </a:solidFill>
              </a:rPr>
              <a:t> </a:t>
            </a:r>
            <a:r>
              <a:rPr lang="en-US" sz="1800" dirty="0" err="1" smtClean="0">
                <a:solidFill>
                  <a:schemeClr val="bg1"/>
                </a:solidFill>
              </a:rPr>
              <a:t>miscuglio</a:t>
            </a:r>
            <a:r>
              <a:rPr lang="en-US" sz="1800" dirty="0" smtClean="0">
                <a:solidFill>
                  <a:schemeClr val="bg1"/>
                </a:solidFill>
              </a:rPr>
              <a:t> di </a:t>
            </a:r>
            <a:r>
              <a:rPr lang="en-US" sz="1800" dirty="0" err="1" smtClean="0">
                <a:solidFill>
                  <a:schemeClr val="bg1"/>
                </a:solidFill>
              </a:rPr>
              <a:t>particelle</a:t>
            </a:r>
            <a:r>
              <a:rPr lang="en-US" sz="1800" dirty="0" smtClean="0">
                <a:solidFill>
                  <a:schemeClr val="bg1"/>
                </a:solidFill>
              </a:rPr>
              <a:t> ha </a:t>
            </a:r>
            <a:r>
              <a:rPr lang="en-US" sz="1800" dirty="0" err="1" smtClean="0">
                <a:solidFill>
                  <a:schemeClr val="bg1"/>
                </a:solidFill>
              </a:rPr>
              <a:t>iniziato</a:t>
            </a:r>
            <a:r>
              <a:rPr lang="en-US" sz="1800" dirty="0" smtClean="0">
                <a:solidFill>
                  <a:schemeClr val="bg1"/>
                </a:solidFill>
              </a:rPr>
              <a:t> a </a:t>
            </a:r>
            <a:r>
              <a:rPr lang="en-US" sz="1800" dirty="0" err="1" smtClean="0">
                <a:solidFill>
                  <a:schemeClr val="bg1"/>
                </a:solidFill>
              </a:rPr>
              <a:t>interagire</a:t>
            </a:r>
            <a:r>
              <a:rPr lang="en-US" sz="1800" dirty="0" smtClean="0">
                <a:solidFill>
                  <a:schemeClr val="bg1"/>
                </a:solidFill>
              </a:rPr>
              <a:t> </a:t>
            </a:r>
            <a:r>
              <a:rPr lang="en-US" sz="1800" dirty="0" err="1" smtClean="0">
                <a:solidFill>
                  <a:schemeClr val="bg1"/>
                </a:solidFill>
              </a:rPr>
              <a:t>formando</a:t>
            </a:r>
            <a:r>
              <a:rPr lang="en-US" sz="1800" dirty="0" smtClean="0">
                <a:solidFill>
                  <a:schemeClr val="bg1"/>
                </a:solidFill>
              </a:rPr>
              <a:t> </a:t>
            </a:r>
            <a:r>
              <a:rPr lang="en-US" sz="1800" dirty="0" err="1" smtClean="0">
                <a:solidFill>
                  <a:schemeClr val="bg1"/>
                </a:solidFill>
              </a:rPr>
              <a:t>i</a:t>
            </a:r>
            <a:r>
              <a:rPr lang="en-US" sz="1800" dirty="0" smtClean="0">
                <a:solidFill>
                  <a:schemeClr val="bg1"/>
                </a:solidFill>
              </a:rPr>
              <a:t> </a:t>
            </a:r>
            <a:r>
              <a:rPr lang="en-US" sz="1800" dirty="0" err="1" smtClean="0">
                <a:solidFill>
                  <a:schemeClr val="bg1"/>
                </a:solidFill>
              </a:rPr>
              <a:t>costituenti</a:t>
            </a:r>
            <a:r>
              <a:rPr lang="en-US" sz="1800" dirty="0" smtClean="0">
                <a:solidFill>
                  <a:schemeClr val="bg1"/>
                </a:solidFill>
              </a:rPr>
              <a:t> base </a:t>
            </a:r>
            <a:r>
              <a:rPr lang="en-US" sz="1800" dirty="0" err="1" smtClean="0">
                <a:solidFill>
                  <a:schemeClr val="bg1"/>
                </a:solidFill>
              </a:rPr>
              <a:t>della</a:t>
            </a:r>
            <a:r>
              <a:rPr lang="en-US" sz="1800" dirty="0" smtClean="0">
                <a:solidFill>
                  <a:schemeClr val="bg1"/>
                </a:solidFill>
              </a:rPr>
              <a:t> </a:t>
            </a:r>
            <a:r>
              <a:rPr lang="en-US" sz="1800" dirty="0" err="1" smtClean="0">
                <a:solidFill>
                  <a:schemeClr val="bg1"/>
                </a:solidFill>
              </a:rPr>
              <a:t>materia</a:t>
            </a:r>
            <a:r>
              <a:rPr lang="en-US" sz="1800" dirty="0" smtClean="0">
                <a:solidFill>
                  <a:schemeClr val="bg1"/>
                </a:solidFill>
              </a:rPr>
              <a:t>. </a:t>
            </a:r>
          </a:p>
          <a:p>
            <a:pPr marL="139700" indent="0">
              <a:buClr>
                <a:srgbClr val="34455F"/>
              </a:buClr>
              <a:buNone/>
            </a:pPr>
            <a:r>
              <a:rPr lang="en-US" sz="1800" dirty="0" err="1" smtClean="0">
                <a:solidFill>
                  <a:schemeClr val="bg1"/>
                </a:solidFill>
              </a:rPr>
              <a:t>Quali</a:t>
            </a:r>
            <a:r>
              <a:rPr lang="en-US" sz="1800" dirty="0" smtClean="0">
                <a:solidFill>
                  <a:schemeClr val="bg1"/>
                </a:solidFill>
              </a:rPr>
              <a:t> </a:t>
            </a:r>
            <a:r>
              <a:rPr lang="en-US" sz="1800" dirty="0" err="1" smtClean="0">
                <a:solidFill>
                  <a:schemeClr val="bg1"/>
                </a:solidFill>
              </a:rPr>
              <a:t>sono</a:t>
            </a:r>
            <a:r>
              <a:rPr lang="en-US" sz="1800" dirty="0" smtClean="0">
                <a:solidFill>
                  <a:schemeClr val="bg1"/>
                </a:solidFill>
              </a:rPr>
              <a:t> </a:t>
            </a:r>
            <a:r>
              <a:rPr lang="en-US" sz="1800" dirty="0" err="1" smtClean="0">
                <a:solidFill>
                  <a:schemeClr val="bg1"/>
                </a:solidFill>
              </a:rPr>
              <a:t>queste</a:t>
            </a:r>
            <a:r>
              <a:rPr lang="en-US" sz="1800" dirty="0" smtClean="0">
                <a:solidFill>
                  <a:schemeClr val="bg1"/>
                </a:solidFill>
              </a:rPr>
              <a:t> </a:t>
            </a:r>
            <a:r>
              <a:rPr lang="en-US" sz="1800" dirty="0" err="1" smtClean="0">
                <a:solidFill>
                  <a:schemeClr val="bg1"/>
                </a:solidFill>
              </a:rPr>
              <a:t>particelle</a:t>
            </a:r>
            <a:r>
              <a:rPr lang="en-US" sz="1800" dirty="0" smtClean="0">
                <a:solidFill>
                  <a:schemeClr val="bg1"/>
                </a:solidFill>
              </a:rPr>
              <a:t>?</a:t>
            </a:r>
          </a:p>
          <a:p>
            <a:pPr marL="139700" indent="0">
              <a:buClr>
                <a:srgbClr val="34455F"/>
              </a:buClr>
              <a:buNone/>
            </a:pPr>
            <a:r>
              <a:rPr lang="en-US" sz="1800" dirty="0" err="1" smtClean="0">
                <a:solidFill>
                  <a:schemeClr val="bg1"/>
                </a:solidFill>
              </a:rPr>
              <a:t>Quelle</a:t>
            </a:r>
            <a:r>
              <a:rPr lang="en-US" sz="1800" dirty="0" smtClean="0">
                <a:solidFill>
                  <a:schemeClr val="bg1"/>
                </a:solidFill>
              </a:rPr>
              <a:t> </a:t>
            </a:r>
            <a:r>
              <a:rPr lang="en-US" sz="1800" dirty="0" err="1" smtClean="0">
                <a:solidFill>
                  <a:schemeClr val="bg1"/>
                </a:solidFill>
              </a:rPr>
              <a:t>che</a:t>
            </a:r>
            <a:r>
              <a:rPr lang="en-US" sz="1800" dirty="0" smtClean="0">
                <a:solidFill>
                  <a:schemeClr val="bg1"/>
                </a:solidFill>
              </a:rPr>
              <a:t> ci </a:t>
            </a:r>
            <a:r>
              <a:rPr lang="en-US" sz="1800" dirty="0" err="1" smtClean="0">
                <a:solidFill>
                  <a:schemeClr val="bg1"/>
                </a:solidFill>
              </a:rPr>
              <a:t>interessano</a:t>
            </a:r>
            <a:r>
              <a:rPr lang="en-US" sz="1800" dirty="0" smtClean="0">
                <a:solidFill>
                  <a:schemeClr val="bg1"/>
                </a:solidFill>
              </a:rPr>
              <a:t> di </a:t>
            </a:r>
            <a:r>
              <a:rPr lang="en-US" sz="1800" dirty="0" err="1" smtClean="0">
                <a:solidFill>
                  <a:schemeClr val="bg1"/>
                </a:solidFill>
              </a:rPr>
              <a:t>più</a:t>
            </a:r>
            <a:r>
              <a:rPr lang="en-US" sz="1800" dirty="0" smtClean="0">
                <a:solidFill>
                  <a:schemeClr val="bg1"/>
                </a:solidFill>
              </a:rPr>
              <a:t> </a:t>
            </a:r>
            <a:r>
              <a:rPr lang="en-US" sz="1800" dirty="0" err="1" smtClean="0">
                <a:solidFill>
                  <a:schemeClr val="bg1"/>
                </a:solidFill>
              </a:rPr>
              <a:t>sono</a:t>
            </a:r>
            <a:r>
              <a:rPr lang="en-US" sz="1800" dirty="0" smtClean="0">
                <a:solidFill>
                  <a:schemeClr val="bg1"/>
                </a:solidFill>
              </a:rPr>
              <a:t> </a:t>
            </a:r>
            <a:r>
              <a:rPr lang="en-US" sz="1800" dirty="0" err="1" smtClean="0">
                <a:solidFill>
                  <a:schemeClr val="bg1"/>
                </a:solidFill>
              </a:rPr>
              <a:t>i</a:t>
            </a:r>
            <a:r>
              <a:rPr lang="en-US" sz="1800" dirty="0" smtClean="0">
                <a:solidFill>
                  <a:schemeClr val="bg1"/>
                </a:solidFill>
              </a:rPr>
              <a:t> </a:t>
            </a:r>
            <a:r>
              <a:rPr lang="en-US" sz="1800" dirty="0" err="1" smtClean="0">
                <a:solidFill>
                  <a:schemeClr val="bg1"/>
                </a:solidFill>
              </a:rPr>
              <a:t>protoni</a:t>
            </a:r>
            <a:r>
              <a:rPr lang="en-US" sz="1800" dirty="0" smtClean="0">
                <a:solidFill>
                  <a:schemeClr val="bg1"/>
                </a:solidFill>
              </a:rPr>
              <a:t>, </a:t>
            </a:r>
            <a:r>
              <a:rPr lang="en-US" sz="1800" dirty="0" err="1" smtClean="0">
                <a:solidFill>
                  <a:schemeClr val="bg1"/>
                </a:solidFill>
              </a:rPr>
              <a:t>i</a:t>
            </a:r>
            <a:r>
              <a:rPr lang="en-US" sz="1800" dirty="0" smtClean="0">
                <a:solidFill>
                  <a:schemeClr val="bg1"/>
                </a:solidFill>
              </a:rPr>
              <a:t> </a:t>
            </a:r>
            <a:r>
              <a:rPr lang="en-US" sz="1800" dirty="0" err="1" smtClean="0">
                <a:solidFill>
                  <a:schemeClr val="bg1"/>
                </a:solidFill>
              </a:rPr>
              <a:t>neutroni</a:t>
            </a:r>
            <a:r>
              <a:rPr lang="en-US" sz="1800" dirty="0" smtClean="0">
                <a:solidFill>
                  <a:schemeClr val="bg1"/>
                </a:solidFill>
              </a:rPr>
              <a:t> e </a:t>
            </a:r>
            <a:r>
              <a:rPr lang="en-US" sz="1800" dirty="0" err="1" smtClean="0">
                <a:solidFill>
                  <a:schemeClr val="bg1"/>
                </a:solidFill>
              </a:rPr>
              <a:t>gli</a:t>
            </a:r>
            <a:r>
              <a:rPr lang="en-US" sz="1800" dirty="0" smtClean="0">
                <a:solidFill>
                  <a:schemeClr val="bg1"/>
                </a:solidFill>
              </a:rPr>
              <a:t> </a:t>
            </a:r>
            <a:r>
              <a:rPr lang="en-US" sz="1800" dirty="0" err="1" smtClean="0">
                <a:solidFill>
                  <a:schemeClr val="bg1"/>
                </a:solidFill>
              </a:rPr>
              <a:t>elettroni</a:t>
            </a:r>
            <a:r>
              <a:rPr lang="en-US" sz="1800" dirty="0" smtClean="0">
                <a:solidFill>
                  <a:schemeClr val="bg1"/>
                </a:solidFil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fade">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xEl>
                                              <p:pRg st="1" end="1"/>
                                            </p:txEl>
                                          </p:spTgt>
                                        </p:tgtEl>
                                        <p:attrNameLst>
                                          <p:attrName>style.visibility</p:attrName>
                                        </p:attrNameLst>
                                      </p:cBhvr>
                                      <p:to>
                                        <p:strVal val="visible"/>
                                      </p:to>
                                    </p:set>
                                    <p:animEffect transition="in" filter="fade">
                                      <p:cBhvr>
                                        <p:cTn id="22" dur="500"/>
                                        <p:tgtEl>
                                          <p:spTgt spid="2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xEl>
                                              <p:pRg st="2" end="2"/>
                                            </p:txEl>
                                          </p:spTgt>
                                        </p:tgtEl>
                                        <p:attrNameLst>
                                          <p:attrName>style.visibility</p:attrName>
                                        </p:attrNameLst>
                                      </p:cBhvr>
                                      <p:to>
                                        <p:strVal val="visible"/>
                                      </p:to>
                                    </p:set>
                                    <p:animEffect transition="in" filter="fade">
                                      <p:cBhvr>
                                        <p:cTn id="27" dur="500"/>
                                        <p:tgtEl>
                                          <p:spTgt spid="2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xEl>
                                              <p:pRg st="3" end="3"/>
                                            </p:txEl>
                                          </p:spTgt>
                                        </p:tgtEl>
                                        <p:attrNameLst>
                                          <p:attrName>style.visibility</p:attrName>
                                        </p:attrNameLst>
                                      </p:cBhvr>
                                      <p:to>
                                        <p:strVal val="visible"/>
                                      </p:to>
                                    </p:set>
                                    <p:animEffect transition="in" filter="fade">
                                      <p:cBhvr>
                                        <p:cTn id="32"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6"/>
        <p:cNvGrpSpPr/>
        <p:nvPr/>
      </p:nvGrpSpPr>
      <p:grpSpPr>
        <a:xfrm>
          <a:off x="0" y="0"/>
          <a:ext cx="0" cy="0"/>
          <a:chOff x="0" y="0"/>
          <a:chExt cx="0" cy="0"/>
        </a:xfrm>
      </p:grpSpPr>
      <p:sp>
        <p:nvSpPr>
          <p:cNvPr id="20" name="Google Shape;3509;p40"/>
          <p:cNvSpPr txBox="1">
            <a:spLocks/>
          </p:cNvSpPr>
          <p:nvPr/>
        </p:nvSpPr>
        <p:spPr>
          <a:xfrm>
            <a:off x="336347" y="141308"/>
            <a:ext cx="7562200" cy="13839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Cairo"/>
              <a:buAutoNum type="arabicPeriod"/>
              <a:defRPr sz="1200" b="0" i="0" u="none" strike="noStrike" cap="none">
                <a:solidFill>
                  <a:schemeClr val="lt1"/>
                </a:solidFill>
                <a:latin typeface="Cairo"/>
                <a:ea typeface="Cairo"/>
                <a:cs typeface="Cairo"/>
                <a:sym typeface="Cairo"/>
              </a:defRPr>
            </a:lvl1pPr>
            <a:lvl2pPr marL="914400" marR="0" lvl="1" indent="-317500" algn="l" rtl="0">
              <a:lnSpc>
                <a:spcPct val="115000"/>
              </a:lnSpc>
              <a:spcBef>
                <a:spcPts val="1600"/>
              </a:spcBef>
              <a:spcAft>
                <a:spcPts val="0"/>
              </a:spcAft>
              <a:buClr>
                <a:schemeClr val="lt1"/>
              </a:buClr>
              <a:buSzPts val="1400"/>
              <a:buFont typeface="Cairo"/>
              <a:buAutoNum type="alphaLcPeriod"/>
              <a:defRPr sz="1400" b="0" i="0" u="none" strike="noStrike" cap="none">
                <a:solidFill>
                  <a:schemeClr val="lt1"/>
                </a:solidFill>
                <a:latin typeface="Cairo"/>
                <a:ea typeface="Cairo"/>
                <a:cs typeface="Cairo"/>
                <a:sym typeface="Cairo"/>
              </a:defRPr>
            </a:lvl2pPr>
            <a:lvl3pPr marL="1371600" marR="0" lvl="2" indent="-317500" algn="l" rtl="0">
              <a:lnSpc>
                <a:spcPct val="115000"/>
              </a:lnSpc>
              <a:spcBef>
                <a:spcPts val="1600"/>
              </a:spcBef>
              <a:spcAft>
                <a:spcPts val="0"/>
              </a:spcAft>
              <a:buClr>
                <a:schemeClr val="lt1"/>
              </a:buClr>
              <a:buSzPts val="1400"/>
              <a:buFont typeface="Cairo"/>
              <a:buAutoNum type="romanLcPeriod"/>
              <a:defRPr sz="1400" b="0" i="0" u="none" strike="noStrike" cap="none">
                <a:solidFill>
                  <a:schemeClr val="lt1"/>
                </a:solidFill>
                <a:latin typeface="Cairo"/>
                <a:ea typeface="Cairo"/>
                <a:cs typeface="Cairo"/>
                <a:sym typeface="Cairo"/>
              </a:defRPr>
            </a:lvl3pPr>
            <a:lvl4pPr marL="1828800" marR="0" lvl="3" indent="-317500" algn="l" rtl="0">
              <a:lnSpc>
                <a:spcPct val="115000"/>
              </a:lnSpc>
              <a:spcBef>
                <a:spcPts val="1600"/>
              </a:spcBef>
              <a:spcAft>
                <a:spcPts val="0"/>
              </a:spcAft>
              <a:buClr>
                <a:schemeClr val="lt1"/>
              </a:buClr>
              <a:buSzPts val="1400"/>
              <a:buFont typeface="Cairo"/>
              <a:buAutoNum type="arabicPeriod"/>
              <a:defRPr sz="1400" b="0" i="0" u="none" strike="noStrike" cap="none">
                <a:solidFill>
                  <a:schemeClr val="lt1"/>
                </a:solidFill>
                <a:latin typeface="Cairo"/>
                <a:ea typeface="Cairo"/>
                <a:cs typeface="Cairo"/>
                <a:sym typeface="Cairo"/>
              </a:defRPr>
            </a:lvl4pPr>
            <a:lvl5pPr marL="2286000" marR="0" lvl="4" indent="-317500" algn="l" rtl="0">
              <a:lnSpc>
                <a:spcPct val="115000"/>
              </a:lnSpc>
              <a:spcBef>
                <a:spcPts val="1600"/>
              </a:spcBef>
              <a:spcAft>
                <a:spcPts val="0"/>
              </a:spcAft>
              <a:buClr>
                <a:schemeClr val="lt1"/>
              </a:buClr>
              <a:buSzPts val="1400"/>
              <a:buFont typeface="Cairo"/>
              <a:buAutoNum type="alphaLcPeriod"/>
              <a:defRPr sz="1400" b="0" i="0" u="none" strike="noStrike" cap="none">
                <a:solidFill>
                  <a:schemeClr val="lt1"/>
                </a:solidFill>
                <a:latin typeface="Cairo"/>
                <a:ea typeface="Cairo"/>
                <a:cs typeface="Cairo"/>
                <a:sym typeface="Cairo"/>
              </a:defRPr>
            </a:lvl5pPr>
            <a:lvl6pPr marL="2743200" marR="0" lvl="5" indent="-317500" algn="l" rtl="0">
              <a:lnSpc>
                <a:spcPct val="115000"/>
              </a:lnSpc>
              <a:spcBef>
                <a:spcPts val="1600"/>
              </a:spcBef>
              <a:spcAft>
                <a:spcPts val="0"/>
              </a:spcAft>
              <a:buClr>
                <a:schemeClr val="lt1"/>
              </a:buClr>
              <a:buSzPts val="1400"/>
              <a:buFont typeface="Cairo"/>
              <a:buAutoNum type="romanLcPeriod"/>
              <a:defRPr sz="1400" b="0" i="0" u="none" strike="noStrike" cap="none">
                <a:solidFill>
                  <a:schemeClr val="lt1"/>
                </a:solidFill>
                <a:latin typeface="Cairo"/>
                <a:ea typeface="Cairo"/>
                <a:cs typeface="Cairo"/>
                <a:sym typeface="Cairo"/>
              </a:defRPr>
            </a:lvl6pPr>
            <a:lvl7pPr marL="3200400" marR="0" lvl="6" indent="-317500" algn="l" rtl="0">
              <a:lnSpc>
                <a:spcPct val="115000"/>
              </a:lnSpc>
              <a:spcBef>
                <a:spcPts val="1600"/>
              </a:spcBef>
              <a:spcAft>
                <a:spcPts val="0"/>
              </a:spcAft>
              <a:buClr>
                <a:schemeClr val="lt1"/>
              </a:buClr>
              <a:buSzPts val="1400"/>
              <a:buFont typeface="Cairo"/>
              <a:buAutoNum type="arabicPeriod"/>
              <a:defRPr sz="1400" b="0" i="0" u="none" strike="noStrike" cap="none">
                <a:solidFill>
                  <a:schemeClr val="lt1"/>
                </a:solidFill>
                <a:latin typeface="Cairo"/>
                <a:ea typeface="Cairo"/>
                <a:cs typeface="Cairo"/>
                <a:sym typeface="Cairo"/>
              </a:defRPr>
            </a:lvl7pPr>
            <a:lvl8pPr marL="3657600" marR="0" lvl="7" indent="-317500" algn="l" rtl="0">
              <a:lnSpc>
                <a:spcPct val="115000"/>
              </a:lnSpc>
              <a:spcBef>
                <a:spcPts val="1600"/>
              </a:spcBef>
              <a:spcAft>
                <a:spcPts val="0"/>
              </a:spcAft>
              <a:buClr>
                <a:schemeClr val="lt1"/>
              </a:buClr>
              <a:buSzPts val="1400"/>
              <a:buFont typeface="Cairo"/>
              <a:buAutoNum type="alphaLcPeriod"/>
              <a:defRPr sz="1400" b="0" i="0" u="none" strike="noStrike" cap="none">
                <a:solidFill>
                  <a:schemeClr val="lt1"/>
                </a:solidFill>
                <a:latin typeface="Cairo"/>
                <a:ea typeface="Cairo"/>
                <a:cs typeface="Cairo"/>
                <a:sym typeface="Cairo"/>
              </a:defRPr>
            </a:lvl8pPr>
            <a:lvl9pPr marL="4114800" marR="0" lvl="8" indent="-317500" algn="l" rtl="0">
              <a:lnSpc>
                <a:spcPct val="115000"/>
              </a:lnSpc>
              <a:spcBef>
                <a:spcPts val="1600"/>
              </a:spcBef>
              <a:spcAft>
                <a:spcPts val="1600"/>
              </a:spcAft>
              <a:buClr>
                <a:srgbClr val="34455F"/>
              </a:buClr>
              <a:buSzPts val="1400"/>
              <a:buFont typeface="Work Sans"/>
              <a:buAutoNum type="romanLcPeriod"/>
              <a:defRPr sz="1400" b="0" i="0" u="none" strike="noStrike" cap="none">
                <a:solidFill>
                  <a:srgbClr val="34455F"/>
                </a:solidFill>
                <a:latin typeface="Work Sans"/>
                <a:ea typeface="Work Sans"/>
                <a:cs typeface="Work Sans"/>
                <a:sym typeface="Work Sans"/>
              </a:defRPr>
            </a:lvl9pPr>
          </a:lstStyle>
          <a:p>
            <a:pPr marL="139700" indent="0">
              <a:buClr>
                <a:srgbClr val="34455F"/>
              </a:buClr>
              <a:buNone/>
            </a:pPr>
            <a:r>
              <a:rPr lang="en-US" sz="1800" dirty="0" smtClean="0">
                <a:solidFill>
                  <a:schemeClr val="bg1"/>
                </a:solidFill>
              </a:rPr>
              <a:t>Ora </a:t>
            </a:r>
            <a:r>
              <a:rPr lang="en-US" sz="1800" dirty="0" err="1" smtClean="0">
                <a:solidFill>
                  <a:schemeClr val="bg1"/>
                </a:solidFill>
              </a:rPr>
              <a:t>immagina</a:t>
            </a:r>
            <a:r>
              <a:rPr lang="en-US" sz="1800" dirty="0" smtClean="0">
                <a:solidFill>
                  <a:schemeClr val="bg1"/>
                </a:solidFill>
              </a:rPr>
              <a:t> </a:t>
            </a:r>
            <a:r>
              <a:rPr lang="en-US" sz="1800" dirty="0" err="1" smtClean="0">
                <a:solidFill>
                  <a:schemeClr val="bg1"/>
                </a:solidFill>
              </a:rPr>
              <a:t>che</a:t>
            </a:r>
            <a:r>
              <a:rPr lang="en-US" sz="1800" dirty="0" smtClean="0">
                <a:solidFill>
                  <a:schemeClr val="bg1"/>
                </a:solidFill>
              </a:rPr>
              <a:t> </a:t>
            </a:r>
            <a:r>
              <a:rPr lang="en-US" sz="1800" dirty="0" err="1" smtClean="0">
                <a:solidFill>
                  <a:schemeClr val="bg1"/>
                </a:solidFill>
              </a:rPr>
              <a:t>queste</a:t>
            </a:r>
            <a:r>
              <a:rPr lang="en-US" sz="1800" dirty="0" smtClean="0">
                <a:solidFill>
                  <a:schemeClr val="bg1"/>
                </a:solidFill>
              </a:rPr>
              <a:t> </a:t>
            </a:r>
            <a:r>
              <a:rPr lang="en-US" sz="1800" dirty="0" err="1" smtClean="0">
                <a:solidFill>
                  <a:schemeClr val="bg1"/>
                </a:solidFill>
              </a:rPr>
              <a:t>particelle</a:t>
            </a:r>
            <a:r>
              <a:rPr lang="en-US" sz="1800" dirty="0" smtClean="0">
                <a:solidFill>
                  <a:schemeClr val="bg1"/>
                </a:solidFill>
              </a:rPr>
              <a:t> </a:t>
            </a:r>
            <a:r>
              <a:rPr lang="en-US" sz="1800" dirty="0" err="1" smtClean="0">
                <a:solidFill>
                  <a:schemeClr val="bg1"/>
                </a:solidFill>
              </a:rPr>
              <a:t>siano</a:t>
            </a:r>
            <a:r>
              <a:rPr lang="en-US" sz="1800" dirty="0" smtClean="0">
                <a:solidFill>
                  <a:schemeClr val="bg1"/>
                </a:solidFill>
              </a:rPr>
              <a:t> </a:t>
            </a:r>
            <a:r>
              <a:rPr lang="en-US" sz="1800" dirty="0" err="1" smtClean="0">
                <a:solidFill>
                  <a:schemeClr val="bg1"/>
                </a:solidFill>
              </a:rPr>
              <a:t>dei</a:t>
            </a:r>
            <a:r>
              <a:rPr lang="en-US" sz="1800" dirty="0" smtClean="0">
                <a:solidFill>
                  <a:schemeClr val="bg1"/>
                </a:solidFill>
              </a:rPr>
              <a:t> </a:t>
            </a:r>
            <a:r>
              <a:rPr lang="en-US" sz="1800" dirty="0" err="1" smtClean="0">
                <a:solidFill>
                  <a:schemeClr val="bg1"/>
                </a:solidFill>
              </a:rPr>
              <a:t>mattoni</a:t>
            </a:r>
            <a:r>
              <a:rPr lang="en-US" sz="1800" dirty="0" smtClean="0">
                <a:solidFill>
                  <a:schemeClr val="bg1"/>
                </a:solidFill>
              </a:rPr>
              <a:t>. </a:t>
            </a:r>
          </a:p>
          <a:p>
            <a:pPr marL="139700" indent="0">
              <a:buClr>
                <a:srgbClr val="34455F"/>
              </a:buClr>
              <a:buNone/>
            </a:pPr>
            <a:r>
              <a:rPr lang="en-US" sz="1800" dirty="0" smtClean="0">
                <a:solidFill>
                  <a:schemeClr val="bg1"/>
                </a:solidFill>
              </a:rPr>
              <a:t>I </a:t>
            </a:r>
            <a:r>
              <a:rPr lang="en-US" sz="1800" dirty="0" err="1" smtClean="0">
                <a:solidFill>
                  <a:schemeClr val="bg1"/>
                </a:solidFill>
              </a:rPr>
              <a:t>mattoni</a:t>
            </a:r>
            <a:r>
              <a:rPr lang="en-US" sz="1800" dirty="0" smtClean="0">
                <a:solidFill>
                  <a:schemeClr val="bg1"/>
                </a:solidFill>
              </a:rPr>
              <a:t>, se ci </a:t>
            </a:r>
            <a:r>
              <a:rPr lang="en-US" sz="1800" dirty="0" err="1" smtClean="0">
                <a:solidFill>
                  <a:schemeClr val="bg1"/>
                </a:solidFill>
              </a:rPr>
              <a:t>pensi</a:t>
            </a:r>
            <a:r>
              <a:rPr lang="en-US" sz="1800" dirty="0" smtClean="0">
                <a:solidFill>
                  <a:schemeClr val="bg1"/>
                </a:solidFill>
              </a:rPr>
              <a:t> bene, </a:t>
            </a:r>
            <a:r>
              <a:rPr lang="en-US" sz="1800" dirty="0" err="1" smtClean="0">
                <a:solidFill>
                  <a:schemeClr val="bg1"/>
                </a:solidFill>
              </a:rPr>
              <a:t>sono</a:t>
            </a:r>
            <a:r>
              <a:rPr lang="en-US" sz="1800" dirty="0" smtClean="0">
                <a:solidFill>
                  <a:schemeClr val="bg1"/>
                </a:solidFill>
              </a:rPr>
              <a:t> </a:t>
            </a:r>
            <a:r>
              <a:rPr lang="en-US" sz="1800" dirty="0" err="1" smtClean="0">
                <a:solidFill>
                  <a:schemeClr val="bg1"/>
                </a:solidFill>
              </a:rPr>
              <a:t>tutti</a:t>
            </a:r>
            <a:r>
              <a:rPr lang="en-US" sz="1800" dirty="0" smtClean="0">
                <a:solidFill>
                  <a:schemeClr val="bg1"/>
                </a:solidFill>
              </a:rPr>
              <a:t> </a:t>
            </a:r>
            <a:r>
              <a:rPr lang="en-US" sz="1800" dirty="0" err="1" smtClean="0">
                <a:solidFill>
                  <a:schemeClr val="bg1"/>
                </a:solidFill>
              </a:rPr>
              <a:t>uguali</a:t>
            </a:r>
            <a:r>
              <a:rPr lang="en-US" sz="1800" dirty="0" smtClean="0">
                <a:solidFill>
                  <a:schemeClr val="bg1"/>
                </a:solidFill>
              </a:rPr>
              <a:t>, ma </a:t>
            </a:r>
            <a:r>
              <a:rPr lang="en-US" sz="1800" dirty="0" err="1" smtClean="0">
                <a:solidFill>
                  <a:schemeClr val="bg1"/>
                </a:solidFill>
              </a:rPr>
              <a:t>combinandoli</a:t>
            </a:r>
            <a:r>
              <a:rPr lang="en-US" sz="1800" dirty="0" smtClean="0">
                <a:solidFill>
                  <a:schemeClr val="bg1"/>
                </a:solidFill>
              </a:rPr>
              <a:t> in </a:t>
            </a:r>
            <a:r>
              <a:rPr lang="en-US" sz="1800" dirty="0" err="1" smtClean="0">
                <a:solidFill>
                  <a:schemeClr val="bg1"/>
                </a:solidFill>
              </a:rPr>
              <a:t>vari</a:t>
            </a:r>
            <a:r>
              <a:rPr lang="en-US" sz="1800" dirty="0" smtClean="0">
                <a:solidFill>
                  <a:schemeClr val="bg1"/>
                </a:solidFill>
              </a:rPr>
              <a:t> </a:t>
            </a:r>
            <a:r>
              <a:rPr lang="en-US" sz="1800" dirty="0" err="1" smtClean="0">
                <a:solidFill>
                  <a:schemeClr val="bg1"/>
                </a:solidFill>
              </a:rPr>
              <a:t>modi</a:t>
            </a:r>
            <a:r>
              <a:rPr lang="en-US" sz="1800" dirty="0" smtClean="0">
                <a:solidFill>
                  <a:schemeClr val="bg1"/>
                </a:solidFill>
              </a:rPr>
              <a:t> </a:t>
            </a:r>
            <a:r>
              <a:rPr lang="en-US" sz="1800" dirty="0" err="1" smtClean="0">
                <a:solidFill>
                  <a:schemeClr val="bg1"/>
                </a:solidFill>
              </a:rPr>
              <a:t>puoi</a:t>
            </a:r>
            <a:r>
              <a:rPr lang="en-US" sz="1800" dirty="0" smtClean="0">
                <a:solidFill>
                  <a:schemeClr val="bg1"/>
                </a:solidFill>
              </a:rPr>
              <a:t> </a:t>
            </a:r>
            <a:r>
              <a:rPr lang="en-US" sz="1800" dirty="0" err="1" smtClean="0">
                <a:solidFill>
                  <a:schemeClr val="bg1"/>
                </a:solidFill>
              </a:rPr>
              <a:t>ottenere</a:t>
            </a:r>
            <a:r>
              <a:rPr lang="en-US" sz="1800" dirty="0" smtClean="0">
                <a:solidFill>
                  <a:schemeClr val="bg1"/>
                </a:solidFill>
              </a:rPr>
              <a:t> </a:t>
            </a:r>
            <a:r>
              <a:rPr lang="en-US" sz="1800" dirty="0" err="1" smtClean="0">
                <a:solidFill>
                  <a:schemeClr val="bg1"/>
                </a:solidFill>
              </a:rPr>
              <a:t>edifici</a:t>
            </a:r>
            <a:r>
              <a:rPr lang="en-US" sz="1800" dirty="0" smtClean="0">
                <a:solidFill>
                  <a:schemeClr val="bg1"/>
                </a:solidFill>
              </a:rPr>
              <a:t> </a:t>
            </a:r>
            <a:r>
              <a:rPr lang="en-US" sz="1800" dirty="0" err="1" smtClean="0">
                <a:solidFill>
                  <a:schemeClr val="bg1"/>
                </a:solidFill>
              </a:rPr>
              <a:t>diversi</a:t>
            </a:r>
            <a:r>
              <a:rPr lang="en-US" sz="1800" dirty="0" smtClean="0">
                <a:solidFill>
                  <a:schemeClr val="bg1"/>
                </a:solidFill>
              </a:rPr>
              <a:t>: </a:t>
            </a:r>
            <a:r>
              <a:rPr lang="en-US" sz="1800" dirty="0" err="1" smtClean="0">
                <a:solidFill>
                  <a:schemeClr val="bg1"/>
                </a:solidFill>
              </a:rPr>
              <a:t>villette</a:t>
            </a:r>
            <a:r>
              <a:rPr lang="en-US" sz="1800" dirty="0" smtClean="0">
                <a:solidFill>
                  <a:schemeClr val="bg1"/>
                </a:solidFill>
              </a:rPr>
              <a:t>, palazzi, </a:t>
            </a:r>
            <a:r>
              <a:rPr lang="en-US" sz="1800" dirty="0" err="1" smtClean="0">
                <a:solidFill>
                  <a:schemeClr val="bg1"/>
                </a:solidFill>
              </a:rPr>
              <a:t>scuole</a:t>
            </a:r>
            <a:r>
              <a:rPr lang="en-US" sz="1800" dirty="0" smtClean="0">
                <a:solidFill>
                  <a:schemeClr val="bg1"/>
                </a:solidFill>
              </a:rPr>
              <a:t>, </a:t>
            </a:r>
            <a:r>
              <a:rPr lang="en-US" sz="1800" dirty="0" err="1" smtClean="0">
                <a:solidFill>
                  <a:schemeClr val="bg1"/>
                </a:solidFill>
              </a:rPr>
              <a:t>chiese</a:t>
            </a:r>
            <a:r>
              <a:rPr lang="en-US" sz="1800" dirty="0" smtClean="0">
                <a:solidFill>
                  <a:schemeClr val="bg1"/>
                </a:solidFill>
              </a:rPr>
              <a:t>…</a:t>
            </a:r>
          </a:p>
        </p:txBody>
      </p:sp>
      <p:pic>
        <p:nvPicPr>
          <p:cNvPr id="1026" name="Picture 2" descr="Vendesi Villa - Punto Casa Nova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7" y="1200285"/>
            <a:ext cx="2345170" cy="17454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tel 3D Palazzo - Grafica vettoriale gratuita su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0446" y="1240592"/>
            <a:ext cx="1457001" cy="17454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l regolamento di istituto nelle scuo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5862" y="1601385"/>
            <a:ext cx="1842366" cy="9432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iesa Religione Fede - Grafica vettoriale gratuita su Pixabay - Pixa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3273" y="934098"/>
            <a:ext cx="1690448" cy="184973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3509;p40"/>
          <p:cNvSpPr txBox="1">
            <a:spLocks/>
          </p:cNvSpPr>
          <p:nvPr/>
        </p:nvSpPr>
        <p:spPr>
          <a:xfrm>
            <a:off x="395071" y="3010082"/>
            <a:ext cx="7562200" cy="13839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Cairo"/>
              <a:buAutoNum type="arabicPeriod"/>
              <a:defRPr sz="1200" b="0" i="0" u="none" strike="noStrike" cap="none">
                <a:solidFill>
                  <a:schemeClr val="lt1"/>
                </a:solidFill>
                <a:latin typeface="Cairo"/>
                <a:ea typeface="Cairo"/>
                <a:cs typeface="Cairo"/>
                <a:sym typeface="Cairo"/>
              </a:defRPr>
            </a:lvl1pPr>
            <a:lvl2pPr marL="914400" marR="0" lvl="1" indent="-317500" algn="l" rtl="0">
              <a:lnSpc>
                <a:spcPct val="115000"/>
              </a:lnSpc>
              <a:spcBef>
                <a:spcPts val="1600"/>
              </a:spcBef>
              <a:spcAft>
                <a:spcPts val="0"/>
              </a:spcAft>
              <a:buClr>
                <a:schemeClr val="lt1"/>
              </a:buClr>
              <a:buSzPts val="1400"/>
              <a:buFont typeface="Cairo"/>
              <a:buAutoNum type="alphaLcPeriod"/>
              <a:defRPr sz="1400" b="0" i="0" u="none" strike="noStrike" cap="none">
                <a:solidFill>
                  <a:schemeClr val="lt1"/>
                </a:solidFill>
                <a:latin typeface="Cairo"/>
                <a:ea typeface="Cairo"/>
                <a:cs typeface="Cairo"/>
                <a:sym typeface="Cairo"/>
              </a:defRPr>
            </a:lvl2pPr>
            <a:lvl3pPr marL="1371600" marR="0" lvl="2" indent="-317500" algn="l" rtl="0">
              <a:lnSpc>
                <a:spcPct val="115000"/>
              </a:lnSpc>
              <a:spcBef>
                <a:spcPts val="1600"/>
              </a:spcBef>
              <a:spcAft>
                <a:spcPts val="0"/>
              </a:spcAft>
              <a:buClr>
                <a:schemeClr val="lt1"/>
              </a:buClr>
              <a:buSzPts val="1400"/>
              <a:buFont typeface="Cairo"/>
              <a:buAutoNum type="romanLcPeriod"/>
              <a:defRPr sz="1400" b="0" i="0" u="none" strike="noStrike" cap="none">
                <a:solidFill>
                  <a:schemeClr val="lt1"/>
                </a:solidFill>
                <a:latin typeface="Cairo"/>
                <a:ea typeface="Cairo"/>
                <a:cs typeface="Cairo"/>
                <a:sym typeface="Cairo"/>
              </a:defRPr>
            </a:lvl3pPr>
            <a:lvl4pPr marL="1828800" marR="0" lvl="3" indent="-317500" algn="l" rtl="0">
              <a:lnSpc>
                <a:spcPct val="115000"/>
              </a:lnSpc>
              <a:spcBef>
                <a:spcPts val="1600"/>
              </a:spcBef>
              <a:spcAft>
                <a:spcPts val="0"/>
              </a:spcAft>
              <a:buClr>
                <a:schemeClr val="lt1"/>
              </a:buClr>
              <a:buSzPts val="1400"/>
              <a:buFont typeface="Cairo"/>
              <a:buAutoNum type="arabicPeriod"/>
              <a:defRPr sz="1400" b="0" i="0" u="none" strike="noStrike" cap="none">
                <a:solidFill>
                  <a:schemeClr val="lt1"/>
                </a:solidFill>
                <a:latin typeface="Cairo"/>
                <a:ea typeface="Cairo"/>
                <a:cs typeface="Cairo"/>
                <a:sym typeface="Cairo"/>
              </a:defRPr>
            </a:lvl4pPr>
            <a:lvl5pPr marL="2286000" marR="0" lvl="4" indent="-317500" algn="l" rtl="0">
              <a:lnSpc>
                <a:spcPct val="115000"/>
              </a:lnSpc>
              <a:spcBef>
                <a:spcPts val="1600"/>
              </a:spcBef>
              <a:spcAft>
                <a:spcPts val="0"/>
              </a:spcAft>
              <a:buClr>
                <a:schemeClr val="lt1"/>
              </a:buClr>
              <a:buSzPts val="1400"/>
              <a:buFont typeface="Cairo"/>
              <a:buAutoNum type="alphaLcPeriod"/>
              <a:defRPr sz="1400" b="0" i="0" u="none" strike="noStrike" cap="none">
                <a:solidFill>
                  <a:schemeClr val="lt1"/>
                </a:solidFill>
                <a:latin typeface="Cairo"/>
                <a:ea typeface="Cairo"/>
                <a:cs typeface="Cairo"/>
                <a:sym typeface="Cairo"/>
              </a:defRPr>
            </a:lvl5pPr>
            <a:lvl6pPr marL="2743200" marR="0" lvl="5" indent="-317500" algn="l" rtl="0">
              <a:lnSpc>
                <a:spcPct val="115000"/>
              </a:lnSpc>
              <a:spcBef>
                <a:spcPts val="1600"/>
              </a:spcBef>
              <a:spcAft>
                <a:spcPts val="0"/>
              </a:spcAft>
              <a:buClr>
                <a:schemeClr val="lt1"/>
              </a:buClr>
              <a:buSzPts val="1400"/>
              <a:buFont typeface="Cairo"/>
              <a:buAutoNum type="romanLcPeriod"/>
              <a:defRPr sz="1400" b="0" i="0" u="none" strike="noStrike" cap="none">
                <a:solidFill>
                  <a:schemeClr val="lt1"/>
                </a:solidFill>
                <a:latin typeface="Cairo"/>
                <a:ea typeface="Cairo"/>
                <a:cs typeface="Cairo"/>
                <a:sym typeface="Cairo"/>
              </a:defRPr>
            </a:lvl6pPr>
            <a:lvl7pPr marL="3200400" marR="0" lvl="6" indent="-317500" algn="l" rtl="0">
              <a:lnSpc>
                <a:spcPct val="115000"/>
              </a:lnSpc>
              <a:spcBef>
                <a:spcPts val="1600"/>
              </a:spcBef>
              <a:spcAft>
                <a:spcPts val="0"/>
              </a:spcAft>
              <a:buClr>
                <a:schemeClr val="lt1"/>
              </a:buClr>
              <a:buSzPts val="1400"/>
              <a:buFont typeface="Cairo"/>
              <a:buAutoNum type="arabicPeriod"/>
              <a:defRPr sz="1400" b="0" i="0" u="none" strike="noStrike" cap="none">
                <a:solidFill>
                  <a:schemeClr val="lt1"/>
                </a:solidFill>
                <a:latin typeface="Cairo"/>
                <a:ea typeface="Cairo"/>
                <a:cs typeface="Cairo"/>
                <a:sym typeface="Cairo"/>
              </a:defRPr>
            </a:lvl7pPr>
            <a:lvl8pPr marL="3657600" marR="0" lvl="7" indent="-317500" algn="l" rtl="0">
              <a:lnSpc>
                <a:spcPct val="115000"/>
              </a:lnSpc>
              <a:spcBef>
                <a:spcPts val="1600"/>
              </a:spcBef>
              <a:spcAft>
                <a:spcPts val="0"/>
              </a:spcAft>
              <a:buClr>
                <a:schemeClr val="lt1"/>
              </a:buClr>
              <a:buSzPts val="1400"/>
              <a:buFont typeface="Cairo"/>
              <a:buAutoNum type="alphaLcPeriod"/>
              <a:defRPr sz="1400" b="0" i="0" u="none" strike="noStrike" cap="none">
                <a:solidFill>
                  <a:schemeClr val="lt1"/>
                </a:solidFill>
                <a:latin typeface="Cairo"/>
                <a:ea typeface="Cairo"/>
                <a:cs typeface="Cairo"/>
                <a:sym typeface="Cairo"/>
              </a:defRPr>
            </a:lvl8pPr>
            <a:lvl9pPr marL="4114800" marR="0" lvl="8" indent="-317500" algn="l" rtl="0">
              <a:lnSpc>
                <a:spcPct val="115000"/>
              </a:lnSpc>
              <a:spcBef>
                <a:spcPts val="1600"/>
              </a:spcBef>
              <a:spcAft>
                <a:spcPts val="1600"/>
              </a:spcAft>
              <a:buClr>
                <a:srgbClr val="34455F"/>
              </a:buClr>
              <a:buSzPts val="1400"/>
              <a:buFont typeface="Work Sans"/>
              <a:buAutoNum type="romanLcPeriod"/>
              <a:defRPr sz="1400" b="0" i="0" u="none" strike="noStrike" cap="none">
                <a:solidFill>
                  <a:srgbClr val="34455F"/>
                </a:solidFill>
                <a:latin typeface="Work Sans"/>
                <a:ea typeface="Work Sans"/>
                <a:cs typeface="Work Sans"/>
                <a:sym typeface="Work Sans"/>
              </a:defRPr>
            </a:lvl9pPr>
          </a:lstStyle>
          <a:p>
            <a:pPr marL="139700" indent="0">
              <a:buClr>
                <a:srgbClr val="34455F"/>
              </a:buClr>
              <a:buNone/>
            </a:pPr>
            <a:r>
              <a:rPr lang="en-US" sz="1800" dirty="0" smtClean="0">
                <a:solidFill>
                  <a:schemeClr val="bg1"/>
                </a:solidFill>
              </a:rPr>
              <a:t>La </a:t>
            </a:r>
            <a:r>
              <a:rPr lang="en-US" sz="1800" dirty="0" err="1" smtClean="0">
                <a:solidFill>
                  <a:schemeClr val="bg1"/>
                </a:solidFill>
              </a:rPr>
              <a:t>stessa</a:t>
            </a:r>
            <a:r>
              <a:rPr lang="en-US" sz="1800" dirty="0" smtClean="0">
                <a:solidFill>
                  <a:schemeClr val="bg1"/>
                </a:solidFill>
              </a:rPr>
              <a:t> </a:t>
            </a:r>
            <a:r>
              <a:rPr lang="en-US" sz="1800" dirty="0" err="1" smtClean="0">
                <a:solidFill>
                  <a:schemeClr val="bg1"/>
                </a:solidFill>
              </a:rPr>
              <a:t>cosa</a:t>
            </a:r>
            <a:r>
              <a:rPr lang="en-US" sz="1800" dirty="0" smtClean="0">
                <a:solidFill>
                  <a:schemeClr val="bg1"/>
                </a:solidFill>
              </a:rPr>
              <a:t> </a:t>
            </a:r>
            <a:r>
              <a:rPr lang="en-US" sz="1800" dirty="0" err="1" smtClean="0">
                <a:solidFill>
                  <a:schemeClr val="bg1"/>
                </a:solidFill>
              </a:rPr>
              <a:t>fanno</a:t>
            </a:r>
            <a:r>
              <a:rPr lang="en-US" sz="1800" dirty="0" smtClean="0">
                <a:solidFill>
                  <a:schemeClr val="bg1"/>
                </a:solidFill>
              </a:rPr>
              <a:t> le </a:t>
            </a:r>
            <a:r>
              <a:rPr lang="en-US" sz="1800" dirty="0" err="1" smtClean="0">
                <a:solidFill>
                  <a:schemeClr val="bg1"/>
                </a:solidFill>
              </a:rPr>
              <a:t>particelle</a:t>
            </a:r>
            <a:r>
              <a:rPr lang="en-US" sz="1800" dirty="0" smtClean="0">
                <a:solidFill>
                  <a:schemeClr val="bg1"/>
                </a:solidFill>
              </a:rPr>
              <a:t> (</a:t>
            </a:r>
            <a:r>
              <a:rPr lang="en-US" sz="1800" dirty="0" err="1" smtClean="0">
                <a:solidFill>
                  <a:schemeClr val="bg1"/>
                </a:solidFill>
              </a:rPr>
              <a:t>protoni</a:t>
            </a:r>
            <a:r>
              <a:rPr lang="en-US" sz="1800" dirty="0" smtClean="0">
                <a:solidFill>
                  <a:schemeClr val="bg1"/>
                </a:solidFill>
              </a:rPr>
              <a:t>, </a:t>
            </a:r>
            <a:r>
              <a:rPr lang="en-US" sz="1800" dirty="0" err="1" smtClean="0">
                <a:solidFill>
                  <a:schemeClr val="bg1"/>
                </a:solidFill>
              </a:rPr>
              <a:t>neutroni</a:t>
            </a:r>
            <a:r>
              <a:rPr lang="en-US" sz="1800" dirty="0" smtClean="0">
                <a:solidFill>
                  <a:schemeClr val="bg1"/>
                </a:solidFill>
              </a:rPr>
              <a:t> e </a:t>
            </a:r>
            <a:r>
              <a:rPr lang="en-US" sz="1800" dirty="0" err="1" smtClean="0">
                <a:solidFill>
                  <a:schemeClr val="bg1"/>
                </a:solidFill>
              </a:rPr>
              <a:t>elettroni</a:t>
            </a:r>
            <a:r>
              <a:rPr lang="en-US" sz="1800" dirty="0" smtClean="0">
                <a:solidFill>
                  <a:schemeClr val="bg1"/>
                </a:solidFill>
              </a:rPr>
              <a:t>): </a:t>
            </a:r>
            <a:r>
              <a:rPr lang="en-US" sz="1800" dirty="0" err="1" smtClean="0">
                <a:solidFill>
                  <a:schemeClr val="bg1"/>
                </a:solidFill>
              </a:rPr>
              <a:t>si</a:t>
            </a:r>
            <a:r>
              <a:rPr lang="en-US" sz="1800" dirty="0" smtClean="0">
                <a:solidFill>
                  <a:schemeClr val="bg1"/>
                </a:solidFill>
              </a:rPr>
              <a:t> </a:t>
            </a:r>
            <a:r>
              <a:rPr lang="en-US" sz="1800" dirty="0" err="1" smtClean="0">
                <a:solidFill>
                  <a:schemeClr val="bg1"/>
                </a:solidFill>
              </a:rPr>
              <a:t>uniscono</a:t>
            </a:r>
            <a:r>
              <a:rPr lang="en-US" sz="1800" dirty="0" smtClean="0">
                <a:solidFill>
                  <a:schemeClr val="bg1"/>
                </a:solidFill>
              </a:rPr>
              <a:t> </a:t>
            </a:r>
            <a:r>
              <a:rPr lang="en-US" sz="1800" dirty="0" err="1" smtClean="0">
                <a:solidFill>
                  <a:schemeClr val="bg1"/>
                </a:solidFill>
              </a:rPr>
              <a:t>formando</a:t>
            </a:r>
            <a:r>
              <a:rPr lang="en-US" sz="1800" dirty="0" smtClean="0">
                <a:solidFill>
                  <a:schemeClr val="bg1"/>
                </a:solidFill>
              </a:rPr>
              <a:t> </a:t>
            </a:r>
            <a:r>
              <a:rPr lang="en-US" sz="1800" dirty="0" err="1" smtClean="0">
                <a:solidFill>
                  <a:schemeClr val="bg1"/>
                </a:solidFill>
              </a:rPr>
              <a:t>atomi</a:t>
            </a:r>
            <a:r>
              <a:rPr lang="en-US" sz="1800" dirty="0" smtClean="0">
                <a:solidFill>
                  <a:schemeClr val="bg1"/>
                </a:solidFill>
              </a:rPr>
              <a:t> </a:t>
            </a:r>
            <a:r>
              <a:rPr lang="en-US" sz="1800" dirty="0" err="1" smtClean="0">
                <a:solidFill>
                  <a:schemeClr val="bg1"/>
                </a:solidFill>
              </a:rPr>
              <a:t>tutti</a:t>
            </a:r>
            <a:r>
              <a:rPr lang="en-US" sz="1800" dirty="0" smtClean="0">
                <a:solidFill>
                  <a:schemeClr val="bg1"/>
                </a:solidFill>
              </a:rPr>
              <a:t> </a:t>
            </a:r>
            <a:r>
              <a:rPr lang="en-US" sz="1800" dirty="0" err="1" smtClean="0">
                <a:solidFill>
                  <a:schemeClr val="bg1"/>
                </a:solidFill>
              </a:rPr>
              <a:t>diversi</a:t>
            </a:r>
            <a:r>
              <a:rPr lang="en-US" sz="1800" dirty="0" smtClean="0">
                <a:solidFill>
                  <a:schemeClr val="bg1"/>
                </a:solidFill>
              </a:rPr>
              <a:t>. Le </a:t>
            </a:r>
            <a:r>
              <a:rPr lang="en-US" sz="1800" dirty="0" err="1" smtClean="0">
                <a:solidFill>
                  <a:schemeClr val="bg1"/>
                </a:solidFill>
              </a:rPr>
              <a:t>particelle</a:t>
            </a:r>
            <a:r>
              <a:rPr lang="en-US" sz="1800" dirty="0" smtClean="0">
                <a:solidFill>
                  <a:schemeClr val="bg1"/>
                </a:solidFill>
              </a:rPr>
              <a:t> </a:t>
            </a:r>
            <a:r>
              <a:rPr lang="en-US" sz="1800" dirty="0" err="1" smtClean="0">
                <a:solidFill>
                  <a:schemeClr val="bg1"/>
                </a:solidFill>
              </a:rPr>
              <a:t>sono</a:t>
            </a:r>
            <a:r>
              <a:rPr lang="en-US" sz="1800" dirty="0" smtClean="0">
                <a:solidFill>
                  <a:schemeClr val="bg1"/>
                </a:solidFill>
              </a:rPr>
              <a:t> </a:t>
            </a:r>
            <a:r>
              <a:rPr lang="en-US" sz="1800" dirty="0" err="1" smtClean="0">
                <a:solidFill>
                  <a:schemeClr val="bg1"/>
                </a:solidFill>
              </a:rPr>
              <a:t>perciò</a:t>
            </a:r>
            <a:r>
              <a:rPr lang="en-US" sz="1800" dirty="0" smtClean="0">
                <a:solidFill>
                  <a:schemeClr val="bg1"/>
                </a:solidFill>
              </a:rPr>
              <a:t> </a:t>
            </a:r>
            <a:r>
              <a:rPr lang="en-US" sz="1800" dirty="0" err="1" smtClean="0">
                <a:solidFill>
                  <a:schemeClr val="bg1"/>
                </a:solidFill>
              </a:rPr>
              <a:t>i</a:t>
            </a:r>
            <a:r>
              <a:rPr lang="en-US" sz="1800" dirty="0" smtClean="0">
                <a:solidFill>
                  <a:schemeClr val="bg1"/>
                </a:solidFill>
              </a:rPr>
              <a:t> </a:t>
            </a:r>
            <a:r>
              <a:rPr lang="en-US" sz="1800" dirty="0" err="1" smtClean="0">
                <a:solidFill>
                  <a:schemeClr val="bg1"/>
                </a:solidFill>
              </a:rPr>
              <a:t>mattoni</a:t>
            </a:r>
            <a:r>
              <a:rPr lang="en-US" sz="1800" dirty="0" smtClean="0">
                <a:solidFill>
                  <a:schemeClr val="bg1"/>
                </a:solidFill>
              </a:rPr>
              <a:t> e </a:t>
            </a:r>
            <a:r>
              <a:rPr lang="en-US" sz="1800" dirty="0" err="1" smtClean="0">
                <a:solidFill>
                  <a:schemeClr val="bg1"/>
                </a:solidFill>
              </a:rPr>
              <a:t>gli</a:t>
            </a:r>
            <a:r>
              <a:rPr lang="en-US" sz="1800" dirty="0" smtClean="0">
                <a:solidFill>
                  <a:schemeClr val="bg1"/>
                </a:solidFill>
              </a:rPr>
              <a:t> </a:t>
            </a:r>
            <a:r>
              <a:rPr lang="en-US" sz="1800" dirty="0" err="1" smtClean="0">
                <a:solidFill>
                  <a:schemeClr val="bg1"/>
                </a:solidFill>
              </a:rPr>
              <a:t>atomi</a:t>
            </a:r>
            <a:r>
              <a:rPr lang="en-US" sz="1800" dirty="0" smtClean="0">
                <a:solidFill>
                  <a:schemeClr val="bg1"/>
                </a:solidFill>
              </a:rPr>
              <a:t> </a:t>
            </a:r>
            <a:r>
              <a:rPr lang="en-US" sz="1800" dirty="0" err="1" smtClean="0">
                <a:solidFill>
                  <a:schemeClr val="bg1"/>
                </a:solidFill>
              </a:rPr>
              <a:t>sono</a:t>
            </a:r>
            <a:r>
              <a:rPr lang="en-US" sz="1800" dirty="0" smtClean="0">
                <a:solidFill>
                  <a:schemeClr val="bg1"/>
                </a:solidFill>
              </a:rPr>
              <a:t> </a:t>
            </a:r>
            <a:r>
              <a:rPr lang="en-US" sz="1800" dirty="0" err="1" smtClean="0">
                <a:solidFill>
                  <a:schemeClr val="bg1"/>
                </a:solidFill>
              </a:rPr>
              <a:t>gli</a:t>
            </a:r>
            <a:r>
              <a:rPr lang="en-US" sz="1800" dirty="0" smtClean="0">
                <a:solidFill>
                  <a:schemeClr val="bg1"/>
                </a:solidFill>
              </a:rPr>
              <a:t> </a:t>
            </a:r>
            <a:r>
              <a:rPr lang="en-US" sz="1800" dirty="0" err="1" smtClean="0">
                <a:solidFill>
                  <a:schemeClr val="bg1"/>
                </a:solidFill>
              </a:rPr>
              <a:t>edifici</a:t>
            </a:r>
            <a:r>
              <a:rPr lang="en-US" sz="1800" dirty="0" smtClean="0">
                <a:solidFill>
                  <a:schemeClr val="bg1"/>
                </a:solidFill>
              </a:rPr>
              <a:t>.</a:t>
            </a:r>
          </a:p>
        </p:txBody>
      </p:sp>
      <p:pic>
        <p:nvPicPr>
          <p:cNvPr id="1034" name="Picture 10" descr="L'ATOMO - AD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1826" y="3742891"/>
            <a:ext cx="1891242" cy="12608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A MATERIA: ATOMI E MOLECOLE | L'Etto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1836" y="3749449"/>
            <a:ext cx="1339235" cy="1312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6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fade">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wipe(down)">
                                      <p:cBhvr>
                                        <p:cTn id="21" dur="500"/>
                                        <p:tgtEl>
                                          <p:spTgt spid="1028"/>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wipe(down)">
                                      <p:cBhvr>
                                        <p:cTn id="25" dur="500"/>
                                        <p:tgtEl>
                                          <p:spTgt spid="1030"/>
                                        </p:tgtEl>
                                      </p:cBhvr>
                                    </p:animEffect>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wipe(down)">
                                      <p:cBhvr>
                                        <p:cTn id="29" dur="500"/>
                                        <p:tgtEl>
                                          <p:spTgt spid="10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034"/>
                                        </p:tgtEl>
                                        <p:attrNameLst>
                                          <p:attrName>style.visibility</p:attrName>
                                        </p:attrNameLst>
                                      </p:cBhvr>
                                      <p:to>
                                        <p:strVal val="visible"/>
                                      </p:to>
                                    </p:set>
                                    <p:animEffect transition="in" filter="fade">
                                      <p:cBhvr>
                                        <p:cTn id="38" dur="500"/>
                                        <p:tgtEl>
                                          <p:spTgt spid="1034"/>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036"/>
                                        </p:tgtEl>
                                        <p:attrNameLst>
                                          <p:attrName>style.visibility</p:attrName>
                                        </p:attrNameLst>
                                      </p:cBhvr>
                                      <p:to>
                                        <p:strVal val="visible"/>
                                      </p:to>
                                    </p:set>
                                    <p:animEffect transition="in" filter="fade">
                                      <p:cBhvr>
                                        <p:cTn id="42"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1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6"/>
        <p:cNvGrpSpPr/>
        <p:nvPr/>
      </p:nvGrpSpPr>
      <p:grpSpPr>
        <a:xfrm>
          <a:off x="0" y="0"/>
          <a:ext cx="0" cy="0"/>
          <a:chOff x="0" y="0"/>
          <a:chExt cx="0" cy="0"/>
        </a:xfrm>
      </p:grpSpPr>
      <p:sp>
        <p:nvSpPr>
          <p:cNvPr id="20" name="Google Shape;3509;p40"/>
          <p:cNvSpPr txBox="1">
            <a:spLocks/>
          </p:cNvSpPr>
          <p:nvPr/>
        </p:nvSpPr>
        <p:spPr>
          <a:xfrm>
            <a:off x="-62144" y="62727"/>
            <a:ext cx="9037468" cy="1916993"/>
          </a:xfrm>
          <a:prstGeom prst="rect">
            <a:avLst/>
          </a:prstGeom>
          <a:solidFill>
            <a:schemeClr val="tx1">
              <a:alpha val="55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Cairo"/>
              <a:buAutoNum type="arabicPeriod"/>
              <a:defRPr sz="1200" b="0" i="0" u="none" strike="noStrike" cap="none">
                <a:solidFill>
                  <a:schemeClr val="lt1"/>
                </a:solidFill>
                <a:latin typeface="Cairo"/>
                <a:ea typeface="Cairo"/>
                <a:cs typeface="Cairo"/>
                <a:sym typeface="Cairo"/>
              </a:defRPr>
            </a:lvl1pPr>
            <a:lvl2pPr marL="914400" marR="0" lvl="1" indent="-317500" algn="l" rtl="0">
              <a:lnSpc>
                <a:spcPct val="115000"/>
              </a:lnSpc>
              <a:spcBef>
                <a:spcPts val="1600"/>
              </a:spcBef>
              <a:spcAft>
                <a:spcPts val="0"/>
              </a:spcAft>
              <a:buClr>
                <a:schemeClr val="lt1"/>
              </a:buClr>
              <a:buSzPts val="1400"/>
              <a:buFont typeface="Cairo"/>
              <a:buAutoNum type="alphaLcPeriod"/>
              <a:defRPr sz="1400" b="0" i="0" u="none" strike="noStrike" cap="none">
                <a:solidFill>
                  <a:schemeClr val="lt1"/>
                </a:solidFill>
                <a:latin typeface="Cairo"/>
                <a:ea typeface="Cairo"/>
                <a:cs typeface="Cairo"/>
                <a:sym typeface="Cairo"/>
              </a:defRPr>
            </a:lvl2pPr>
            <a:lvl3pPr marL="1371600" marR="0" lvl="2" indent="-317500" algn="l" rtl="0">
              <a:lnSpc>
                <a:spcPct val="115000"/>
              </a:lnSpc>
              <a:spcBef>
                <a:spcPts val="1600"/>
              </a:spcBef>
              <a:spcAft>
                <a:spcPts val="0"/>
              </a:spcAft>
              <a:buClr>
                <a:schemeClr val="lt1"/>
              </a:buClr>
              <a:buSzPts val="1400"/>
              <a:buFont typeface="Cairo"/>
              <a:buAutoNum type="romanLcPeriod"/>
              <a:defRPr sz="1400" b="0" i="0" u="none" strike="noStrike" cap="none">
                <a:solidFill>
                  <a:schemeClr val="lt1"/>
                </a:solidFill>
                <a:latin typeface="Cairo"/>
                <a:ea typeface="Cairo"/>
                <a:cs typeface="Cairo"/>
                <a:sym typeface="Cairo"/>
              </a:defRPr>
            </a:lvl3pPr>
            <a:lvl4pPr marL="1828800" marR="0" lvl="3" indent="-317500" algn="l" rtl="0">
              <a:lnSpc>
                <a:spcPct val="115000"/>
              </a:lnSpc>
              <a:spcBef>
                <a:spcPts val="1600"/>
              </a:spcBef>
              <a:spcAft>
                <a:spcPts val="0"/>
              </a:spcAft>
              <a:buClr>
                <a:schemeClr val="lt1"/>
              </a:buClr>
              <a:buSzPts val="1400"/>
              <a:buFont typeface="Cairo"/>
              <a:buAutoNum type="arabicPeriod"/>
              <a:defRPr sz="1400" b="0" i="0" u="none" strike="noStrike" cap="none">
                <a:solidFill>
                  <a:schemeClr val="lt1"/>
                </a:solidFill>
                <a:latin typeface="Cairo"/>
                <a:ea typeface="Cairo"/>
                <a:cs typeface="Cairo"/>
                <a:sym typeface="Cairo"/>
              </a:defRPr>
            </a:lvl4pPr>
            <a:lvl5pPr marL="2286000" marR="0" lvl="4" indent="-317500" algn="l" rtl="0">
              <a:lnSpc>
                <a:spcPct val="115000"/>
              </a:lnSpc>
              <a:spcBef>
                <a:spcPts val="1600"/>
              </a:spcBef>
              <a:spcAft>
                <a:spcPts val="0"/>
              </a:spcAft>
              <a:buClr>
                <a:schemeClr val="lt1"/>
              </a:buClr>
              <a:buSzPts val="1400"/>
              <a:buFont typeface="Cairo"/>
              <a:buAutoNum type="alphaLcPeriod"/>
              <a:defRPr sz="1400" b="0" i="0" u="none" strike="noStrike" cap="none">
                <a:solidFill>
                  <a:schemeClr val="lt1"/>
                </a:solidFill>
                <a:latin typeface="Cairo"/>
                <a:ea typeface="Cairo"/>
                <a:cs typeface="Cairo"/>
                <a:sym typeface="Cairo"/>
              </a:defRPr>
            </a:lvl5pPr>
            <a:lvl6pPr marL="2743200" marR="0" lvl="5" indent="-317500" algn="l" rtl="0">
              <a:lnSpc>
                <a:spcPct val="115000"/>
              </a:lnSpc>
              <a:spcBef>
                <a:spcPts val="1600"/>
              </a:spcBef>
              <a:spcAft>
                <a:spcPts val="0"/>
              </a:spcAft>
              <a:buClr>
                <a:schemeClr val="lt1"/>
              </a:buClr>
              <a:buSzPts val="1400"/>
              <a:buFont typeface="Cairo"/>
              <a:buAutoNum type="romanLcPeriod"/>
              <a:defRPr sz="1400" b="0" i="0" u="none" strike="noStrike" cap="none">
                <a:solidFill>
                  <a:schemeClr val="lt1"/>
                </a:solidFill>
                <a:latin typeface="Cairo"/>
                <a:ea typeface="Cairo"/>
                <a:cs typeface="Cairo"/>
                <a:sym typeface="Cairo"/>
              </a:defRPr>
            </a:lvl6pPr>
            <a:lvl7pPr marL="3200400" marR="0" lvl="6" indent="-317500" algn="l" rtl="0">
              <a:lnSpc>
                <a:spcPct val="115000"/>
              </a:lnSpc>
              <a:spcBef>
                <a:spcPts val="1600"/>
              </a:spcBef>
              <a:spcAft>
                <a:spcPts val="0"/>
              </a:spcAft>
              <a:buClr>
                <a:schemeClr val="lt1"/>
              </a:buClr>
              <a:buSzPts val="1400"/>
              <a:buFont typeface="Cairo"/>
              <a:buAutoNum type="arabicPeriod"/>
              <a:defRPr sz="1400" b="0" i="0" u="none" strike="noStrike" cap="none">
                <a:solidFill>
                  <a:schemeClr val="lt1"/>
                </a:solidFill>
                <a:latin typeface="Cairo"/>
                <a:ea typeface="Cairo"/>
                <a:cs typeface="Cairo"/>
                <a:sym typeface="Cairo"/>
              </a:defRPr>
            </a:lvl7pPr>
            <a:lvl8pPr marL="3657600" marR="0" lvl="7" indent="-317500" algn="l" rtl="0">
              <a:lnSpc>
                <a:spcPct val="115000"/>
              </a:lnSpc>
              <a:spcBef>
                <a:spcPts val="1600"/>
              </a:spcBef>
              <a:spcAft>
                <a:spcPts val="0"/>
              </a:spcAft>
              <a:buClr>
                <a:schemeClr val="lt1"/>
              </a:buClr>
              <a:buSzPts val="1400"/>
              <a:buFont typeface="Cairo"/>
              <a:buAutoNum type="alphaLcPeriod"/>
              <a:defRPr sz="1400" b="0" i="0" u="none" strike="noStrike" cap="none">
                <a:solidFill>
                  <a:schemeClr val="lt1"/>
                </a:solidFill>
                <a:latin typeface="Cairo"/>
                <a:ea typeface="Cairo"/>
                <a:cs typeface="Cairo"/>
                <a:sym typeface="Cairo"/>
              </a:defRPr>
            </a:lvl8pPr>
            <a:lvl9pPr marL="4114800" marR="0" lvl="8" indent="-317500" algn="l" rtl="0">
              <a:lnSpc>
                <a:spcPct val="115000"/>
              </a:lnSpc>
              <a:spcBef>
                <a:spcPts val="1600"/>
              </a:spcBef>
              <a:spcAft>
                <a:spcPts val="1600"/>
              </a:spcAft>
              <a:buClr>
                <a:srgbClr val="34455F"/>
              </a:buClr>
              <a:buSzPts val="1400"/>
              <a:buFont typeface="Work Sans"/>
              <a:buAutoNum type="romanLcPeriod"/>
              <a:defRPr sz="1400" b="0" i="0" u="none" strike="noStrike" cap="none">
                <a:solidFill>
                  <a:srgbClr val="34455F"/>
                </a:solidFill>
                <a:latin typeface="Work Sans"/>
                <a:ea typeface="Work Sans"/>
                <a:cs typeface="Work Sans"/>
                <a:sym typeface="Work Sans"/>
              </a:defRPr>
            </a:lvl9pPr>
          </a:lstStyle>
          <a:p>
            <a:pPr marL="139700" indent="0">
              <a:buClr>
                <a:srgbClr val="34455F"/>
              </a:buClr>
              <a:buNone/>
            </a:pPr>
            <a:r>
              <a:rPr lang="en-US" sz="1800" dirty="0" smtClean="0">
                <a:solidFill>
                  <a:schemeClr val="bg1"/>
                </a:solidFill>
              </a:rPr>
              <a:t>Con </a:t>
            </a:r>
            <a:r>
              <a:rPr lang="en-US" sz="1800" dirty="0" err="1" smtClean="0">
                <a:solidFill>
                  <a:schemeClr val="bg1"/>
                </a:solidFill>
              </a:rPr>
              <a:t>il</a:t>
            </a:r>
            <a:r>
              <a:rPr lang="en-US" sz="1800" dirty="0" smtClean="0">
                <a:solidFill>
                  <a:schemeClr val="bg1"/>
                </a:solidFill>
              </a:rPr>
              <a:t> Big Bang </a:t>
            </a:r>
            <a:r>
              <a:rPr lang="en-US" sz="1800" dirty="0" err="1" smtClean="0">
                <a:solidFill>
                  <a:schemeClr val="bg1"/>
                </a:solidFill>
              </a:rPr>
              <a:t>si</a:t>
            </a:r>
            <a:r>
              <a:rPr lang="en-US" sz="1800" dirty="0" smtClean="0">
                <a:solidFill>
                  <a:schemeClr val="bg1"/>
                </a:solidFill>
              </a:rPr>
              <a:t> </a:t>
            </a:r>
            <a:r>
              <a:rPr lang="en-US" sz="1800" dirty="0" err="1" smtClean="0">
                <a:solidFill>
                  <a:schemeClr val="bg1"/>
                </a:solidFill>
              </a:rPr>
              <a:t>sono</a:t>
            </a:r>
            <a:r>
              <a:rPr lang="en-US" sz="1800" dirty="0" smtClean="0">
                <a:solidFill>
                  <a:schemeClr val="bg1"/>
                </a:solidFill>
              </a:rPr>
              <a:t> </a:t>
            </a:r>
            <a:r>
              <a:rPr lang="en-US" sz="1800" dirty="0" err="1" smtClean="0">
                <a:solidFill>
                  <a:schemeClr val="bg1"/>
                </a:solidFill>
              </a:rPr>
              <a:t>formati</a:t>
            </a:r>
            <a:r>
              <a:rPr lang="en-US" sz="1800" dirty="0" smtClean="0">
                <a:solidFill>
                  <a:schemeClr val="bg1"/>
                </a:solidFill>
              </a:rPr>
              <a:t> solo </a:t>
            </a:r>
            <a:r>
              <a:rPr lang="en-US" sz="1800" dirty="0" err="1" smtClean="0">
                <a:solidFill>
                  <a:schemeClr val="bg1"/>
                </a:solidFill>
              </a:rPr>
              <a:t>alcuni</a:t>
            </a:r>
            <a:r>
              <a:rPr lang="en-US" sz="1800" dirty="0" smtClean="0">
                <a:solidFill>
                  <a:schemeClr val="bg1"/>
                </a:solidFill>
              </a:rPr>
              <a:t> </a:t>
            </a:r>
            <a:r>
              <a:rPr lang="en-US" sz="1800" dirty="0" err="1" smtClean="0">
                <a:solidFill>
                  <a:schemeClr val="bg1"/>
                </a:solidFill>
              </a:rPr>
              <a:t>atomi</a:t>
            </a:r>
            <a:r>
              <a:rPr lang="en-US" sz="1800" dirty="0" smtClean="0">
                <a:solidFill>
                  <a:schemeClr val="bg1"/>
                </a:solidFill>
              </a:rPr>
              <a:t>: </a:t>
            </a:r>
            <a:r>
              <a:rPr lang="en-US" sz="1800" dirty="0" err="1" smtClean="0">
                <a:solidFill>
                  <a:schemeClr val="bg1"/>
                </a:solidFill>
              </a:rPr>
              <a:t>tanti</a:t>
            </a:r>
            <a:r>
              <a:rPr lang="en-US" sz="1800" dirty="0" smtClean="0">
                <a:solidFill>
                  <a:schemeClr val="bg1"/>
                </a:solidFill>
              </a:rPr>
              <a:t> di </a:t>
            </a:r>
            <a:r>
              <a:rPr lang="en-US" sz="1800" dirty="0" err="1" smtClean="0">
                <a:solidFill>
                  <a:schemeClr val="bg1"/>
                </a:solidFill>
              </a:rPr>
              <a:t>idrogeno</a:t>
            </a:r>
            <a:r>
              <a:rPr lang="en-US" sz="1800" dirty="0" smtClean="0">
                <a:solidFill>
                  <a:schemeClr val="bg1"/>
                </a:solidFill>
              </a:rPr>
              <a:t>, </a:t>
            </a:r>
            <a:r>
              <a:rPr lang="en-US" sz="1800" dirty="0" err="1" smtClean="0">
                <a:solidFill>
                  <a:schemeClr val="bg1"/>
                </a:solidFill>
              </a:rPr>
              <a:t>pochi</a:t>
            </a:r>
            <a:r>
              <a:rPr lang="en-US" sz="1800" dirty="0" smtClean="0">
                <a:solidFill>
                  <a:schemeClr val="bg1"/>
                </a:solidFill>
              </a:rPr>
              <a:t> di </a:t>
            </a:r>
            <a:r>
              <a:rPr lang="en-US" sz="1800" dirty="0" err="1" smtClean="0">
                <a:solidFill>
                  <a:schemeClr val="bg1"/>
                </a:solidFill>
              </a:rPr>
              <a:t>elio</a:t>
            </a:r>
            <a:r>
              <a:rPr lang="en-US" sz="1800" dirty="0" smtClean="0">
                <a:solidFill>
                  <a:schemeClr val="bg1"/>
                </a:solidFill>
              </a:rPr>
              <a:t> e </a:t>
            </a:r>
            <a:r>
              <a:rPr lang="en-US" sz="1800" dirty="0" err="1" smtClean="0">
                <a:solidFill>
                  <a:schemeClr val="bg1"/>
                </a:solidFill>
              </a:rPr>
              <a:t>rarissimi</a:t>
            </a:r>
            <a:r>
              <a:rPr lang="en-US" sz="1800" dirty="0" smtClean="0">
                <a:solidFill>
                  <a:schemeClr val="bg1"/>
                </a:solidFill>
              </a:rPr>
              <a:t> di </a:t>
            </a:r>
            <a:r>
              <a:rPr lang="en-US" sz="1800" dirty="0" err="1" smtClean="0">
                <a:solidFill>
                  <a:schemeClr val="bg1"/>
                </a:solidFill>
              </a:rPr>
              <a:t>litio</a:t>
            </a:r>
            <a:r>
              <a:rPr lang="en-US" sz="1800" dirty="0" smtClean="0">
                <a:solidFill>
                  <a:schemeClr val="bg1"/>
                </a:solidFill>
              </a:rPr>
              <a:t>… e poi… e poi </a:t>
            </a:r>
            <a:r>
              <a:rPr lang="en-US" sz="1800" dirty="0" err="1" smtClean="0">
                <a:solidFill>
                  <a:schemeClr val="bg1"/>
                </a:solidFill>
              </a:rPr>
              <a:t>basta</a:t>
            </a:r>
            <a:r>
              <a:rPr lang="en-US" sz="1800" dirty="0" smtClean="0">
                <a:solidFill>
                  <a:schemeClr val="bg1"/>
                </a:solidFill>
              </a:rPr>
              <a:t>.</a:t>
            </a:r>
          </a:p>
          <a:p>
            <a:pPr marL="139700" indent="0">
              <a:buClr>
                <a:srgbClr val="34455F"/>
              </a:buClr>
              <a:buNone/>
            </a:pPr>
            <a:r>
              <a:rPr lang="en-US" sz="1800" dirty="0" err="1" smtClean="0">
                <a:solidFill>
                  <a:schemeClr val="bg1"/>
                </a:solidFill>
              </a:rPr>
              <a:t>Questi</a:t>
            </a:r>
            <a:r>
              <a:rPr lang="en-US" sz="1800" dirty="0" smtClean="0">
                <a:solidFill>
                  <a:schemeClr val="bg1"/>
                </a:solidFill>
              </a:rPr>
              <a:t> </a:t>
            </a:r>
            <a:r>
              <a:rPr lang="en-US" sz="1800" dirty="0" err="1" smtClean="0">
                <a:solidFill>
                  <a:schemeClr val="bg1"/>
                </a:solidFill>
              </a:rPr>
              <a:t>atomi</a:t>
            </a:r>
            <a:r>
              <a:rPr lang="en-US" sz="1800" dirty="0" smtClean="0">
                <a:solidFill>
                  <a:schemeClr val="bg1"/>
                </a:solidFill>
              </a:rPr>
              <a:t> </a:t>
            </a:r>
            <a:r>
              <a:rPr lang="en-US" sz="1800" dirty="0" err="1" smtClean="0">
                <a:solidFill>
                  <a:schemeClr val="bg1"/>
                </a:solidFill>
              </a:rPr>
              <a:t>però</a:t>
            </a:r>
            <a:r>
              <a:rPr lang="en-US" sz="1800" dirty="0" smtClean="0">
                <a:solidFill>
                  <a:schemeClr val="bg1"/>
                </a:solidFill>
              </a:rPr>
              <a:t>, grazie a </a:t>
            </a:r>
            <a:r>
              <a:rPr lang="en-US" sz="1800" dirty="0" err="1" smtClean="0">
                <a:solidFill>
                  <a:schemeClr val="bg1"/>
                </a:solidFill>
              </a:rPr>
              <a:t>una</a:t>
            </a:r>
            <a:r>
              <a:rPr lang="en-US" sz="1800" dirty="0" smtClean="0">
                <a:solidFill>
                  <a:schemeClr val="bg1"/>
                </a:solidFill>
              </a:rPr>
              <a:t> </a:t>
            </a:r>
            <a:r>
              <a:rPr lang="en-US" sz="1800" dirty="0" err="1" smtClean="0">
                <a:solidFill>
                  <a:schemeClr val="bg1"/>
                </a:solidFill>
              </a:rPr>
              <a:t>regola</a:t>
            </a:r>
            <a:r>
              <a:rPr lang="en-US" sz="1800" dirty="0" smtClean="0">
                <a:solidFill>
                  <a:schemeClr val="bg1"/>
                </a:solidFill>
              </a:rPr>
              <a:t> </a:t>
            </a:r>
            <a:r>
              <a:rPr lang="en-US" sz="1800" dirty="0" err="1" smtClean="0">
                <a:solidFill>
                  <a:schemeClr val="bg1"/>
                </a:solidFill>
              </a:rPr>
              <a:t>importantissima</a:t>
            </a:r>
            <a:r>
              <a:rPr lang="en-US" sz="1800" dirty="0" smtClean="0">
                <a:solidFill>
                  <a:schemeClr val="bg1"/>
                </a:solidFill>
              </a:rPr>
              <a:t> </a:t>
            </a:r>
            <a:r>
              <a:rPr lang="en-US" sz="1800" dirty="0" err="1" smtClean="0">
                <a:solidFill>
                  <a:schemeClr val="bg1"/>
                </a:solidFill>
              </a:rPr>
              <a:t>che</a:t>
            </a:r>
            <a:r>
              <a:rPr lang="en-US" sz="1800" dirty="0" smtClean="0">
                <a:solidFill>
                  <a:schemeClr val="bg1"/>
                </a:solidFill>
              </a:rPr>
              <a:t> </a:t>
            </a:r>
            <a:r>
              <a:rPr lang="en-US" sz="1800" dirty="0" err="1" smtClean="0">
                <a:solidFill>
                  <a:schemeClr val="bg1"/>
                </a:solidFill>
              </a:rPr>
              <a:t>si</a:t>
            </a:r>
            <a:r>
              <a:rPr lang="en-US" sz="1800" dirty="0" smtClean="0">
                <a:solidFill>
                  <a:schemeClr val="bg1"/>
                </a:solidFill>
              </a:rPr>
              <a:t> </a:t>
            </a:r>
            <a:r>
              <a:rPr lang="en-US" sz="1800" dirty="0" err="1" smtClean="0">
                <a:solidFill>
                  <a:schemeClr val="bg1"/>
                </a:solidFill>
              </a:rPr>
              <a:t>chiama</a:t>
            </a:r>
            <a:r>
              <a:rPr lang="en-US" sz="1800" dirty="0" smtClean="0">
                <a:solidFill>
                  <a:schemeClr val="bg1"/>
                </a:solidFill>
              </a:rPr>
              <a:t> FORZA DI GRAVITÀ, </a:t>
            </a:r>
            <a:r>
              <a:rPr lang="en-US" sz="1800" dirty="0" err="1" smtClean="0">
                <a:solidFill>
                  <a:schemeClr val="bg1"/>
                </a:solidFill>
              </a:rPr>
              <a:t>si</a:t>
            </a:r>
            <a:r>
              <a:rPr lang="en-US" sz="1800" dirty="0" smtClean="0">
                <a:solidFill>
                  <a:schemeClr val="bg1"/>
                </a:solidFill>
              </a:rPr>
              <a:t> </a:t>
            </a:r>
            <a:r>
              <a:rPr lang="en-US" sz="1800" dirty="0" err="1" smtClean="0">
                <a:solidFill>
                  <a:schemeClr val="bg1"/>
                </a:solidFill>
              </a:rPr>
              <a:t>sono</a:t>
            </a:r>
            <a:r>
              <a:rPr lang="en-US" sz="1800" dirty="0" smtClean="0">
                <a:solidFill>
                  <a:schemeClr val="bg1"/>
                </a:solidFill>
              </a:rPr>
              <a:t> </a:t>
            </a:r>
            <a:r>
              <a:rPr lang="en-US" sz="1800" dirty="0" err="1" smtClean="0">
                <a:solidFill>
                  <a:schemeClr val="bg1"/>
                </a:solidFill>
              </a:rPr>
              <a:t>avvicinati</a:t>
            </a:r>
            <a:r>
              <a:rPr lang="en-US" sz="1800" dirty="0" smtClean="0">
                <a:solidFill>
                  <a:schemeClr val="bg1"/>
                </a:solidFill>
              </a:rPr>
              <a:t> </a:t>
            </a:r>
            <a:r>
              <a:rPr lang="en-US" sz="1800" dirty="0" err="1" smtClean="0">
                <a:solidFill>
                  <a:schemeClr val="bg1"/>
                </a:solidFill>
              </a:rPr>
              <a:t>formando</a:t>
            </a:r>
            <a:r>
              <a:rPr lang="en-US" sz="1800" dirty="0" smtClean="0">
                <a:solidFill>
                  <a:schemeClr val="bg1"/>
                </a:solidFill>
              </a:rPr>
              <a:t> le </a:t>
            </a:r>
            <a:r>
              <a:rPr lang="en-US" sz="1800" dirty="0" err="1" smtClean="0">
                <a:solidFill>
                  <a:schemeClr val="bg1"/>
                </a:solidFill>
              </a:rPr>
              <a:t>nebulose</a:t>
            </a:r>
            <a:r>
              <a:rPr lang="en-US" sz="1800" dirty="0" smtClean="0">
                <a:solidFill>
                  <a:schemeClr val="bg1"/>
                </a:solidFill>
              </a:rPr>
              <a:t>.</a:t>
            </a:r>
          </a:p>
          <a:p>
            <a:pPr marL="139700" indent="0">
              <a:buClr>
                <a:srgbClr val="34455F"/>
              </a:buClr>
              <a:buNone/>
            </a:pPr>
            <a:r>
              <a:rPr lang="en-US" sz="1800" dirty="0" smtClean="0">
                <a:solidFill>
                  <a:schemeClr val="bg1"/>
                </a:solidFill>
              </a:rPr>
              <a:t>Ed è </a:t>
            </a:r>
            <a:r>
              <a:rPr lang="en-US" sz="1800" dirty="0" err="1" smtClean="0">
                <a:solidFill>
                  <a:schemeClr val="bg1"/>
                </a:solidFill>
              </a:rPr>
              <a:t>proprio</a:t>
            </a:r>
            <a:r>
              <a:rPr lang="en-US" sz="1800" dirty="0" smtClean="0">
                <a:solidFill>
                  <a:schemeClr val="bg1"/>
                </a:solidFill>
              </a:rPr>
              <a:t> </a:t>
            </a:r>
            <a:r>
              <a:rPr lang="en-US" sz="1800" dirty="0" err="1" smtClean="0">
                <a:solidFill>
                  <a:schemeClr val="bg1"/>
                </a:solidFill>
              </a:rPr>
              <a:t>nelle</a:t>
            </a:r>
            <a:r>
              <a:rPr lang="en-US" sz="1800" dirty="0" smtClean="0">
                <a:solidFill>
                  <a:schemeClr val="bg1"/>
                </a:solidFill>
              </a:rPr>
              <a:t> </a:t>
            </a:r>
            <a:r>
              <a:rPr lang="en-US" sz="1800" dirty="0" err="1" smtClean="0">
                <a:solidFill>
                  <a:schemeClr val="bg1"/>
                </a:solidFill>
              </a:rPr>
              <a:t>nebulose</a:t>
            </a:r>
            <a:r>
              <a:rPr lang="en-US" sz="1800" dirty="0" smtClean="0">
                <a:solidFill>
                  <a:schemeClr val="bg1"/>
                </a:solidFill>
              </a:rPr>
              <a:t> </a:t>
            </a:r>
            <a:r>
              <a:rPr lang="en-US" sz="1800" dirty="0" err="1" smtClean="0">
                <a:solidFill>
                  <a:schemeClr val="bg1"/>
                </a:solidFill>
              </a:rPr>
              <a:t>che</a:t>
            </a:r>
            <a:r>
              <a:rPr lang="en-US" sz="1800" dirty="0" smtClean="0">
                <a:solidFill>
                  <a:schemeClr val="bg1"/>
                </a:solidFill>
              </a:rPr>
              <a:t> </a:t>
            </a:r>
            <a:r>
              <a:rPr lang="en-US" sz="1800" dirty="0" err="1" smtClean="0">
                <a:solidFill>
                  <a:schemeClr val="bg1"/>
                </a:solidFill>
              </a:rPr>
              <a:t>nascono</a:t>
            </a:r>
            <a:r>
              <a:rPr lang="en-US" sz="1800" dirty="0" smtClean="0">
                <a:solidFill>
                  <a:schemeClr val="bg1"/>
                </a:solidFill>
              </a:rPr>
              <a:t> le </a:t>
            </a:r>
            <a:r>
              <a:rPr lang="en-US" sz="1800" dirty="0" err="1" smtClean="0">
                <a:solidFill>
                  <a:schemeClr val="bg1"/>
                </a:solidFill>
              </a:rPr>
              <a:t>stelle</a:t>
            </a:r>
            <a:r>
              <a:rPr lang="en-US" sz="1800" dirty="0" smtClean="0">
                <a:solidFill>
                  <a:schemeClr val="bg1"/>
                </a:solidFill>
              </a:rPr>
              <a:t>.</a:t>
            </a:r>
          </a:p>
        </p:txBody>
      </p:sp>
      <p:pic>
        <p:nvPicPr>
          <p:cNvPr id="4" name="5zZ7LBnXKRQ"/>
          <p:cNvPicPr>
            <a:picLocks noRot="1" noChangeAspect="1"/>
          </p:cNvPicPr>
          <p:nvPr>
            <a:videoFile r:link="rId1"/>
          </p:nvPr>
        </p:nvPicPr>
        <p:blipFill>
          <a:blip r:embed="rId4"/>
          <a:stretch>
            <a:fillRect/>
          </a:stretch>
        </p:blipFill>
        <p:spPr>
          <a:xfrm>
            <a:off x="1411550" y="1722823"/>
            <a:ext cx="6081203" cy="3420677"/>
          </a:xfrm>
          <a:prstGeom prst="rect">
            <a:avLst/>
          </a:prstGeom>
        </p:spPr>
      </p:pic>
      <p:sp>
        <p:nvSpPr>
          <p:cNvPr id="2" name="CasellaDiTesto 1"/>
          <p:cNvSpPr txBox="1"/>
          <p:nvPr/>
        </p:nvSpPr>
        <p:spPr>
          <a:xfrm>
            <a:off x="7613073" y="2507673"/>
            <a:ext cx="1226127" cy="523220"/>
          </a:xfrm>
          <a:prstGeom prst="rect">
            <a:avLst/>
          </a:prstGeom>
          <a:noFill/>
        </p:spPr>
        <p:txBody>
          <a:bodyPr wrap="square" rtlCol="0">
            <a:spAutoFit/>
          </a:bodyPr>
          <a:lstStyle/>
          <a:p>
            <a:r>
              <a:rPr lang="it-IT" dirty="0" smtClean="0">
                <a:solidFill>
                  <a:srgbClr val="00B0F0"/>
                </a:solidFill>
                <a:hlinkClick r:id="rId5"/>
              </a:rPr>
              <a:t>Link al video su </a:t>
            </a:r>
            <a:r>
              <a:rPr lang="it-IT" dirty="0" err="1" smtClean="0">
                <a:solidFill>
                  <a:srgbClr val="00B0F0"/>
                </a:solidFill>
                <a:hlinkClick r:id="rId5"/>
              </a:rPr>
              <a:t>YouTube</a:t>
            </a:r>
            <a:endParaRPr lang="it-IT" dirty="0">
              <a:solidFill>
                <a:srgbClr val="00B0F0"/>
              </a:solidFill>
            </a:endParaRPr>
          </a:p>
        </p:txBody>
      </p:sp>
    </p:spTree>
    <p:extLst>
      <p:ext uri="{BB962C8B-B14F-4D97-AF65-F5344CB8AC3E}">
        <p14:creationId xmlns:p14="http://schemas.microsoft.com/office/powerpoint/2010/main" val="271072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500"/>
                                        <p:tgtEl>
                                          <p:spTgt spid="20">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animEffect transition="in" filter="fade">
                                      <p:cBhvr>
                                        <p:cTn id="15" dur="500"/>
                                        <p:tgtEl>
                                          <p:spTgt spid="20">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xEl>
                                              <p:pRg st="2" end="2"/>
                                            </p:txEl>
                                          </p:spTgt>
                                        </p:tgtEl>
                                        <p:attrNameLst>
                                          <p:attrName>style.visibility</p:attrName>
                                        </p:attrNameLst>
                                      </p:cBhvr>
                                      <p:to>
                                        <p:strVal val="visible"/>
                                      </p:to>
                                    </p:set>
                                    <p:animEffect transition="in" filter="fade">
                                      <p:cBhvr>
                                        <p:cTn id="19"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p:cTn id="25" fill="hold" display="0">
                  <p:stCondLst>
                    <p:cond delay="indefinite"/>
                  </p:stCondLst>
                </p:cTn>
                <p:tgtEl>
                  <p:spTgt spid="4"/>
                </p:tgtEl>
              </p:cMediaNode>
            </p:video>
          </p:childTnLst>
        </p:cTn>
      </p:par>
    </p:tnLst>
    <p:bldLst>
      <p:bldP spid="20"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46"/>
        <p:cNvGrpSpPr/>
        <p:nvPr/>
      </p:nvGrpSpPr>
      <p:grpSpPr>
        <a:xfrm>
          <a:off x="0" y="0"/>
          <a:ext cx="0" cy="0"/>
          <a:chOff x="0" y="0"/>
          <a:chExt cx="0" cy="0"/>
        </a:xfrm>
      </p:grpSpPr>
      <p:sp>
        <p:nvSpPr>
          <p:cNvPr id="20" name="Google Shape;3509;p40"/>
          <p:cNvSpPr txBox="1">
            <a:spLocks/>
          </p:cNvSpPr>
          <p:nvPr/>
        </p:nvSpPr>
        <p:spPr>
          <a:xfrm>
            <a:off x="257453" y="187015"/>
            <a:ext cx="4772326" cy="4351049"/>
          </a:xfrm>
          <a:prstGeom prst="rect">
            <a:avLst/>
          </a:prstGeom>
          <a:solidFill>
            <a:schemeClr val="tx1">
              <a:alpha val="55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1"/>
              </a:buClr>
              <a:buSzPts val="1400"/>
              <a:buFont typeface="Cairo"/>
              <a:buAutoNum type="arabicPeriod"/>
              <a:defRPr sz="1200" b="0" i="0" u="none" strike="noStrike" cap="none">
                <a:solidFill>
                  <a:schemeClr val="lt1"/>
                </a:solidFill>
                <a:latin typeface="Cairo"/>
                <a:ea typeface="Cairo"/>
                <a:cs typeface="Cairo"/>
                <a:sym typeface="Cairo"/>
              </a:defRPr>
            </a:lvl1pPr>
            <a:lvl2pPr marL="914400" marR="0" lvl="1" indent="-317500" algn="l" rtl="0">
              <a:lnSpc>
                <a:spcPct val="115000"/>
              </a:lnSpc>
              <a:spcBef>
                <a:spcPts val="1600"/>
              </a:spcBef>
              <a:spcAft>
                <a:spcPts val="0"/>
              </a:spcAft>
              <a:buClr>
                <a:schemeClr val="lt1"/>
              </a:buClr>
              <a:buSzPts val="1400"/>
              <a:buFont typeface="Cairo"/>
              <a:buAutoNum type="alphaLcPeriod"/>
              <a:defRPr sz="1400" b="0" i="0" u="none" strike="noStrike" cap="none">
                <a:solidFill>
                  <a:schemeClr val="lt1"/>
                </a:solidFill>
                <a:latin typeface="Cairo"/>
                <a:ea typeface="Cairo"/>
                <a:cs typeface="Cairo"/>
                <a:sym typeface="Cairo"/>
              </a:defRPr>
            </a:lvl2pPr>
            <a:lvl3pPr marL="1371600" marR="0" lvl="2" indent="-317500" algn="l" rtl="0">
              <a:lnSpc>
                <a:spcPct val="115000"/>
              </a:lnSpc>
              <a:spcBef>
                <a:spcPts val="1600"/>
              </a:spcBef>
              <a:spcAft>
                <a:spcPts val="0"/>
              </a:spcAft>
              <a:buClr>
                <a:schemeClr val="lt1"/>
              </a:buClr>
              <a:buSzPts val="1400"/>
              <a:buFont typeface="Cairo"/>
              <a:buAutoNum type="romanLcPeriod"/>
              <a:defRPr sz="1400" b="0" i="0" u="none" strike="noStrike" cap="none">
                <a:solidFill>
                  <a:schemeClr val="lt1"/>
                </a:solidFill>
                <a:latin typeface="Cairo"/>
                <a:ea typeface="Cairo"/>
                <a:cs typeface="Cairo"/>
                <a:sym typeface="Cairo"/>
              </a:defRPr>
            </a:lvl3pPr>
            <a:lvl4pPr marL="1828800" marR="0" lvl="3" indent="-317500" algn="l" rtl="0">
              <a:lnSpc>
                <a:spcPct val="115000"/>
              </a:lnSpc>
              <a:spcBef>
                <a:spcPts val="1600"/>
              </a:spcBef>
              <a:spcAft>
                <a:spcPts val="0"/>
              </a:spcAft>
              <a:buClr>
                <a:schemeClr val="lt1"/>
              </a:buClr>
              <a:buSzPts val="1400"/>
              <a:buFont typeface="Cairo"/>
              <a:buAutoNum type="arabicPeriod"/>
              <a:defRPr sz="1400" b="0" i="0" u="none" strike="noStrike" cap="none">
                <a:solidFill>
                  <a:schemeClr val="lt1"/>
                </a:solidFill>
                <a:latin typeface="Cairo"/>
                <a:ea typeface="Cairo"/>
                <a:cs typeface="Cairo"/>
                <a:sym typeface="Cairo"/>
              </a:defRPr>
            </a:lvl4pPr>
            <a:lvl5pPr marL="2286000" marR="0" lvl="4" indent="-317500" algn="l" rtl="0">
              <a:lnSpc>
                <a:spcPct val="115000"/>
              </a:lnSpc>
              <a:spcBef>
                <a:spcPts val="1600"/>
              </a:spcBef>
              <a:spcAft>
                <a:spcPts val="0"/>
              </a:spcAft>
              <a:buClr>
                <a:schemeClr val="lt1"/>
              </a:buClr>
              <a:buSzPts val="1400"/>
              <a:buFont typeface="Cairo"/>
              <a:buAutoNum type="alphaLcPeriod"/>
              <a:defRPr sz="1400" b="0" i="0" u="none" strike="noStrike" cap="none">
                <a:solidFill>
                  <a:schemeClr val="lt1"/>
                </a:solidFill>
                <a:latin typeface="Cairo"/>
                <a:ea typeface="Cairo"/>
                <a:cs typeface="Cairo"/>
                <a:sym typeface="Cairo"/>
              </a:defRPr>
            </a:lvl5pPr>
            <a:lvl6pPr marL="2743200" marR="0" lvl="5" indent="-317500" algn="l" rtl="0">
              <a:lnSpc>
                <a:spcPct val="115000"/>
              </a:lnSpc>
              <a:spcBef>
                <a:spcPts val="1600"/>
              </a:spcBef>
              <a:spcAft>
                <a:spcPts val="0"/>
              </a:spcAft>
              <a:buClr>
                <a:schemeClr val="lt1"/>
              </a:buClr>
              <a:buSzPts val="1400"/>
              <a:buFont typeface="Cairo"/>
              <a:buAutoNum type="romanLcPeriod"/>
              <a:defRPr sz="1400" b="0" i="0" u="none" strike="noStrike" cap="none">
                <a:solidFill>
                  <a:schemeClr val="lt1"/>
                </a:solidFill>
                <a:latin typeface="Cairo"/>
                <a:ea typeface="Cairo"/>
                <a:cs typeface="Cairo"/>
                <a:sym typeface="Cairo"/>
              </a:defRPr>
            </a:lvl6pPr>
            <a:lvl7pPr marL="3200400" marR="0" lvl="6" indent="-317500" algn="l" rtl="0">
              <a:lnSpc>
                <a:spcPct val="115000"/>
              </a:lnSpc>
              <a:spcBef>
                <a:spcPts val="1600"/>
              </a:spcBef>
              <a:spcAft>
                <a:spcPts val="0"/>
              </a:spcAft>
              <a:buClr>
                <a:schemeClr val="lt1"/>
              </a:buClr>
              <a:buSzPts val="1400"/>
              <a:buFont typeface="Cairo"/>
              <a:buAutoNum type="arabicPeriod"/>
              <a:defRPr sz="1400" b="0" i="0" u="none" strike="noStrike" cap="none">
                <a:solidFill>
                  <a:schemeClr val="lt1"/>
                </a:solidFill>
                <a:latin typeface="Cairo"/>
                <a:ea typeface="Cairo"/>
                <a:cs typeface="Cairo"/>
                <a:sym typeface="Cairo"/>
              </a:defRPr>
            </a:lvl7pPr>
            <a:lvl8pPr marL="3657600" marR="0" lvl="7" indent="-317500" algn="l" rtl="0">
              <a:lnSpc>
                <a:spcPct val="115000"/>
              </a:lnSpc>
              <a:spcBef>
                <a:spcPts val="1600"/>
              </a:spcBef>
              <a:spcAft>
                <a:spcPts val="0"/>
              </a:spcAft>
              <a:buClr>
                <a:schemeClr val="lt1"/>
              </a:buClr>
              <a:buSzPts val="1400"/>
              <a:buFont typeface="Cairo"/>
              <a:buAutoNum type="alphaLcPeriod"/>
              <a:defRPr sz="1400" b="0" i="0" u="none" strike="noStrike" cap="none">
                <a:solidFill>
                  <a:schemeClr val="lt1"/>
                </a:solidFill>
                <a:latin typeface="Cairo"/>
                <a:ea typeface="Cairo"/>
                <a:cs typeface="Cairo"/>
                <a:sym typeface="Cairo"/>
              </a:defRPr>
            </a:lvl8pPr>
            <a:lvl9pPr marL="4114800" marR="0" lvl="8" indent="-317500" algn="l" rtl="0">
              <a:lnSpc>
                <a:spcPct val="115000"/>
              </a:lnSpc>
              <a:spcBef>
                <a:spcPts val="1600"/>
              </a:spcBef>
              <a:spcAft>
                <a:spcPts val="1600"/>
              </a:spcAft>
              <a:buClr>
                <a:srgbClr val="34455F"/>
              </a:buClr>
              <a:buSzPts val="1400"/>
              <a:buFont typeface="Work Sans"/>
              <a:buAutoNum type="romanLcPeriod"/>
              <a:defRPr sz="1400" b="0" i="0" u="none" strike="noStrike" cap="none">
                <a:solidFill>
                  <a:srgbClr val="34455F"/>
                </a:solidFill>
                <a:latin typeface="Work Sans"/>
                <a:ea typeface="Work Sans"/>
                <a:cs typeface="Work Sans"/>
                <a:sym typeface="Work Sans"/>
              </a:defRPr>
            </a:lvl9pPr>
          </a:lstStyle>
          <a:p>
            <a:pPr marL="139700" indent="0" fontAlgn="base">
              <a:buNone/>
            </a:pPr>
            <a:r>
              <a:rPr lang="it-IT" sz="1800" dirty="0" smtClean="0"/>
              <a:t>Dunque quando una </a:t>
            </a:r>
            <a:r>
              <a:rPr lang="it-IT" sz="1800" dirty="0"/>
              <a:t>stella </a:t>
            </a:r>
            <a:r>
              <a:rPr lang="it-IT" sz="1800" dirty="0" smtClean="0"/>
              <a:t>muore </a:t>
            </a:r>
            <a:r>
              <a:rPr lang="it-IT" sz="1800" dirty="0"/>
              <a:t>può innescare un’esplosione dalle dimensioni e dall’energia inimmaginabili. </a:t>
            </a:r>
            <a:r>
              <a:rPr lang="it-IT" sz="1800" dirty="0" smtClean="0"/>
              <a:t>Molto </a:t>
            </a:r>
            <a:r>
              <a:rPr lang="it-IT" sz="1800" dirty="0"/>
              <a:t>tempo </a:t>
            </a:r>
            <a:r>
              <a:rPr lang="it-IT" sz="1800" dirty="0" smtClean="0"/>
              <a:t>dopo </a:t>
            </a:r>
            <a:r>
              <a:rPr lang="it-IT" sz="1800" dirty="0"/>
              <a:t>la polvere di </a:t>
            </a:r>
            <a:r>
              <a:rPr lang="it-IT" sz="1800" dirty="0" smtClean="0"/>
              <a:t>stelle, </a:t>
            </a:r>
            <a:r>
              <a:rPr lang="it-IT" sz="1800" dirty="0"/>
              <a:t>aiutata dalla </a:t>
            </a:r>
            <a:r>
              <a:rPr lang="it-IT" sz="1800" dirty="0" smtClean="0"/>
              <a:t>gravità, </a:t>
            </a:r>
            <a:r>
              <a:rPr lang="it-IT" sz="1800" dirty="0"/>
              <a:t>si unisce a formare una molteplicità di “mattoni”. Questi mattoni vanno a comporre altre stelle e nuovi pianeti. Non è finita qui. Oggi siamo praticamente certi che, se si creano certe condizioni, questi mattoni possono potenzialmente essere la base per far sbocciare la vita nelle sue forme più elementari o più complesse come un cavallo o un essere umano.</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779" y="934151"/>
            <a:ext cx="3216916" cy="3603913"/>
          </a:xfrm>
          <a:prstGeom prst="rect">
            <a:avLst/>
          </a:prstGeom>
          <a:effectLst>
            <a:softEdge rad="317500"/>
          </a:effectLst>
        </p:spPr>
      </p:pic>
    </p:spTree>
    <p:extLst>
      <p:ext uri="{BB962C8B-B14F-4D97-AF65-F5344CB8AC3E}">
        <p14:creationId xmlns:p14="http://schemas.microsoft.com/office/powerpoint/2010/main" val="169437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500"/>
                                        <p:tgtEl>
                                          <p:spTgt spid="20">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20"/>
        <p:cNvGrpSpPr/>
        <p:nvPr/>
      </p:nvGrpSpPr>
      <p:grpSpPr>
        <a:xfrm>
          <a:off x="0" y="0"/>
          <a:ext cx="0" cy="0"/>
          <a:chOff x="0" y="0"/>
          <a:chExt cx="0" cy="0"/>
        </a:xfrm>
      </p:grpSpPr>
      <p:sp>
        <p:nvSpPr>
          <p:cNvPr id="3421" name="Google Shape;3421;p36"/>
          <p:cNvSpPr txBox="1">
            <a:spLocks noGrp="1"/>
          </p:cNvSpPr>
          <p:nvPr>
            <p:ph type="title"/>
          </p:nvPr>
        </p:nvSpPr>
        <p:spPr>
          <a:xfrm>
            <a:off x="362813" y="213338"/>
            <a:ext cx="77040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Cosa sono le stelle</a:t>
            </a:r>
            <a:endParaRPr dirty="0"/>
          </a:p>
        </p:txBody>
      </p:sp>
      <p:sp>
        <p:nvSpPr>
          <p:cNvPr id="3422" name="Google Shape;3422;p36"/>
          <p:cNvSpPr txBox="1">
            <a:spLocks noGrp="1"/>
          </p:cNvSpPr>
          <p:nvPr>
            <p:ph type="subTitle" idx="1"/>
          </p:nvPr>
        </p:nvSpPr>
        <p:spPr>
          <a:xfrm>
            <a:off x="1935956" y="1594972"/>
            <a:ext cx="5250657" cy="2912735"/>
          </a:xfrm>
          <a:prstGeom prst="rect">
            <a:avLst/>
          </a:prstGeom>
        </p:spPr>
        <p:txBody>
          <a:bodyPr spcFirstLastPara="1" wrap="square" lIns="91425" tIns="91425" rIns="91425" bIns="91425" anchor="t" anchorCtr="0">
            <a:noAutofit/>
          </a:bodyPr>
          <a:lstStyle/>
          <a:p>
            <a:pPr marL="0" lvl="0" indent="0" algn="l"/>
            <a:r>
              <a:rPr lang="en" sz="1800" dirty="0" smtClean="0"/>
              <a:t>Le stelle sono </a:t>
            </a:r>
            <a:r>
              <a:rPr lang="it-IT" sz="1800" dirty="0" smtClean="0"/>
              <a:t>un </a:t>
            </a:r>
            <a:r>
              <a:rPr lang="it-IT" sz="1800" dirty="0"/>
              <a:t>ammasso enorme di gas leggero (idrogeno soprattutto) rotante, di forma pressoché sferica, che riesce a trasformare nella sua parte più interna gli atomi di idrogeno in atomi di elio producendo luce e calore. </a:t>
            </a:r>
            <a:endParaRPr lang="it-IT" sz="1800" dirty="0" smtClean="0"/>
          </a:p>
          <a:p>
            <a:pPr marL="0" lvl="0" indent="0" algn="l"/>
            <a:r>
              <a:rPr lang="it-IT" sz="1800" dirty="0" smtClean="0"/>
              <a:t>Ogni </a:t>
            </a:r>
            <a:r>
              <a:rPr lang="it-IT" sz="1800" dirty="0"/>
              <a:t>stella è come un piccolo "sole" lontanissimo, ma ce ne sono di diversi colori e dimensioni</a:t>
            </a:r>
            <a:r>
              <a:rPr lang="it-IT" sz="1800" dirty="0" smtClean="0"/>
              <a:t>.</a:t>
            </a:r>
          </a:p>
          <a:p>
            <a:pPr marL="0" lvl="0" indent="0" algn="l"/>
            <a:r>
              <a:rPr lang="it-IT" sz="1800" dirty="0"/>
              <a:t>Alcune stelle che vediamo in cielo non esistono più, perché la loro luce ha viaggiato per migliaia di anni prima di raggiungerci.</a:t>
            </a:r>
            <a:endParaRPr lang="it-IT" sz="1800" dirty="0" smtClean="0"/>
          </a:p>
          <a:p>
            <a:pPr marL="0" lvl="0" indent="0" algn="l"/>
            <a:endParaRPr sz="1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422">
                                            <p:txEl>
                                              <p:pRg st="0" end="0"/>
                                            </p:txEl>
                                          </p:spTgt>
                                        </p:tgtEl>
                                        <p:attrNameLst>
                                          <p:attrName>style.visibility</p:attrName>
                                        </p:attrNameLst>
                                      </p:cBhvr>
                                      <p:to>
                                        <p:strVal val="visible"/>
                                      </p:to>
                                    </p:set>
                                    <p:anim calcmode="lin" valueType="num">
                                      <p:cBhvr>
                                        <p:cTn id="7" dur="500" fill="hold"/>
                                        <p:tgtEl>
                                          <p:spTgt spid="342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2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422">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422">
                                            <p:txEl>
                                              <p:pRg st="1" end="1"/>
                                            </p:txEl>
                                          </p:spTgt>
                                        </p:tgtEl>
                                        <p:attrNameLst>
                                          <p:attrName>style.visibility</p:attrName>
                                        </p:attrNameLst>
                                      </p:cBhvr>
                                      <p:to>
                                        <p:strVal val="visible"/>
                                      </p:to>
                                    </p:set>
                                    <p:anim calcmode="lin" valueType="num">
                                      <p:cBhvr>
                                        <p:cTn id="13" dur="500" fill="hold"/>
                                        <p:tgtEl>
                                          <p:spTgt spid="342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42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422">
                                            <p:txEl>
                                              <p:pRg st="1" end="1"/>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422">
                                            <p:txEl>
                                              <p:pRg st="2" end="2"/>
                                            </p:txEl>
                                          </p:spTgt>
                                        </p:tgtEl>
                                        <p:attrNameLst>
                                          <p:attrName>style.visibility</p:attrName>
                                        </p:attrNameLst>
                                      </p:cBhvr>
                                      <p:to>
                                        <p:strVal val="visible"/>
                                      </p:to>
                                    </p:set>
                                    <p:anim calcmode="lin" valueType="num">
                                      <p:cBhvr>
                                        <p:cTn id="19" dur="500" fill="hold"/>
                                        <p:tgtEl>
                                          <p:spTgt spid="342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422">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4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ttotitolo 4"/>
          <p:cNvSpPr>
            <a:spLocks noGrp="1"/>
          </p:cNvSpPr>
          <p:nvPr>
            <p:ph type="subTitle" idx="1"/>
          </p:nvPr>
        </p:nvSpPr>
        <p:spPr>
          <a:xfrm>
            <a:off x="922376" y="1152940"/>
            <a:ext cx="6914724" cy="3297616"/>
          </a:xfrm>
        </p:spPr>
        <p:txBody>
          <a:bodyPr/>
          <a:lstStyle/>
          <a:p>
            <a:pPr marL="0" algn="l"/>
            <a:r>
              <a:rPr lang="it-IT" sz="1800" dirty="0"/>
              <a:t>Una costellazione è un insieme di stelle visibili che, unite idealmente da </a:t>
            </a:r>
            <a:r>
              <a:rPr lang="it-IT" sz="1800" dirty="0" smtClean="0"/>
              <a:t>linee immaginarie</a:t>
            </a:r>
            <a:r>
              <a:rPr lang="it-IT" sz="1800" dirty="0"/>
              <a:t>, formano una figura riconoscibile nel cielo. </a:t>
            </a:r>
            <a:endParaRPr lang="it-IT" sz="1800" dirty="0" smtClean="0"/>
          </a:p>
          <a:p>
            <a:pPr marL="0" algn="l"/>
            <a:r>
              <a:rPr lang="it-IT" sz="1800" dirty="0"/>
              <a:t>Le costellazioni furono identificate già nell'antichità da diverse civiltà come i Sumeri, gli Egizi e i Greci, che usavano le stelle per orientarsi, misurare il tempo e raccontare storie. Queste civiltà associavano i gruppi di stelle a figure mitologiche, animali o oggetti della loro cultura</a:t>
            </a:r>
            <a:r>
              <a:rPr lang="it-IT" sz="1800" dirty="0" smtClean="0"/>
              <a:t>. Abbiamo così…</a:t>
            </a:r>
          </a:p>
          <a:p>
            <a:pPr marL="0" algn="l"/>
            <a:r>
              <a:rPr lang="it-IT" sz="1800" dirty="0" smtClean="0"/>
              <a:t>- Orione il cacciatore che combatte contro lo Scorpione.</a:t>
            </a:r>
          </a:p>
          <a:p>
            <a:pPr marL="0" algn="l"/>
            <a:r>
              <a:rPr lang="it-IT" sz="1800" dirty="0" smtClean="0"/>
              <a:t>- Pegaso il cavallo alato nato dal sangue di Medusa dopo che Perseo le tagliò la testa.</a:t>
            </a:r>
          </a:p>
          <a:p>
            <a:pPr marL="0" algn="l"/>
            <a:r>
              <a:rPr lang="it-IT" sz="1800" dirty="0" smtClean="0"/>
              <a:t>- Cassiopea la regina vanitosa che viene per questo punita dagli </a:t>
            </a:r>
            <a:r>
              <a:rPr lang="it-IT" sz="1800" dirty="0" err="1" smtClean="0"/>
              <a:t>Dèi</a:t>
            </a:r>
            <a:r>
              <a:rPr lang="it-IT" sz="1800" dirty="0" smtClean="0"/>
              <a:t>.</a:t>
            </a:r>
          </a:p>
          <a:p>
            <a:pPr marL="0" algn="l"/>
            <a:endParaRPr lang="it-IT" sz="1800" dirty="0" smtClean="0"/>
          </a:p>
          <a:p>
            <a:pPr marL="0" algn="l"/>
            <a:endParaRPr lang="it-IT" sz="1800" dirty="0"/>
          </a:p>
        </p:txBody>
      </p:sp>
      <p:sp>
        <p:nvSpPr>
          <p:cNvPr id="4" name="Titolo 3"/>
          <p:cNvSpPr>
            <a:spLocks noGrp="1"/>
          </p:cNvSpPr>
          <p:nvPr>
            <p:ph type="title"/>
          </p:nvPr>
        </p:nvSpPr>
        <p:spPr/>
        <p:txBody>
          <a:bodyPr/>
          <a:lstStyle/>
          <a:p>
            <a:r>
              <a:rPr lang="it-IT" dirty="0" smtClean="0"/>
              <a:t>Le costellazioni</a:t>
            </a:r>
            <a:endParaRPr lang="it-IT" dirty="0"/>
          </a:p>
        </p:txBody>
      </p:sp>
    </p:spTree>
    <p:extLst>
      <p:ext uri="{BB962C8B-B14F-4D97-AF65-F5344CB8AC3E}">
        <p14:creationId xmlns:p14="http://schemas.microsoft.com/office/powerpoint/2010/main" val="163544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llustrazione vettoriale raffigurante la costellazione di pegaso. cavallo  alato della mitologia greca. cielo stellato. la costellazione dell'emisfero  settentrionale del cielo stellato. mitologia greca. 9763343 Arte vettoriale  a Vecteez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4937" y="292965"/>
            <a:ext cx="5651863" cy="4521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65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p:cNvSpPr>
            <a:spLocks noGrp="1"/>
          </p:cNvSpPr>
          <p:nvPr>
            <p:ph type="body" idx="1"/>
          </p:nvPr>
        </p:nvSpPr>
        <p:spPr>
          <a:xfrm>
            <a:off x="351563" y="871485"/>
            <a:ext cx="8022431" cy="3986263"/>
          </a:xfrm>
        </p:spPr>
        <p:txBody>
          <a:bodyPr/>
          <a:lstStyle/>
          <a:p>
            <a:pPr marL="139700" indent="0">
              <a:buNone/>
            </a:pPr>
            <a:r>
              <a:rPr lang="it-IT" sz="1800" dirty="0"/>
              <a:t>Nelle </a:t>
            </a:r>
            <a:r>
              <a:rPr lang="it-IT" sz="1800" dirty="0" smtClean="0"/>
              <a:t>lontane </a:t>
            </a:r>
            <a:r>
              <a:rPr lang="it-IT" sz="1800" dirty="0"/>
              <a:t>terre </a:t>
            </a:r>
            <a:r>
              <a:rPr lang="it-IT" sz="1800" dirty="0" smtClean="0"/>
              <a:t>della mitologia viveva </a:t>
            </a:r>
            <a:r>
              <a:rPr lang="it-IT" sz="1800" dirty="0"/>
              <a:t>la terribile </a:t>
            </a:r>
            <a:r>
              <a:rPr lang="it-IT" sz="1800" b="1" dirty="0"/>
              <a:t>Medusa</a:t>
            </a:r>
            <a:r>
              <a:rPr lang="it-IT" sz="1800" dirty="0"/>
              <a:t>, un mostro con serpenti al posto dei capelli. Chiunque </a:t>
            </a:r>
            <a:r>
              <a:rPr lang="it-IT" sz="1800" dirty="0" smtClean="0"/>
              <a:t>osasse guardarla </a:t>
            </a:r>
            <a:r>
              <a:rPr lang="it-IT" sz="1800" dirty="0"/>
              <a:t>negli occhi veniva trasformato in pietra. Un giorno, l'eroe </a:t>
            </a:r>
            <a:r>
              <a:rPr lang="it-IT" sz="1800" b="1" dirty="0"/>
              <a:t>Perseo</a:t>
            </a:r>
            <a:r>
              <a:rPr lang="it-IT" sz="1800" dirty="0"/>
              <a:t> fu incaricato di uccidere Medusa, un'impresa difficile e pericolosa.</a:t>
            </a:r>
          </a:p>
          <a:p>
            <a:pPr marL="139700" indent="0">
              <a:buNone/>
            </a:pPr>
            <a:r>
              <a:rPr lang="it-IT" sz="1800" dirty="0"/>
              <a:t>Con l'aiuto degli </a:t>
            </a:r>
            <a:r>
              <a:rPr lang="it-IT" sz="1800" dirty="0" err="1"/>
              <a:t>dèi</a:t>
            </a:r>
            <a:r>
              <a:rPr lang="it-IT" sz="1800" dirty="0"/>
              <a:t>, Perseo riuscì a sorprendere Medusa nel sonno </a:t>
            </a:r>
            <a:r>
              <a:rPr lang="it-IT" sz="1800" dirty="0" smtClean="0"/>
              <a:t>e </a:t>
            </a:r>
            <a:r>
              <a:rPr lang="it-IT" sz="1800" dirty="0"/>
              <a:t>con un colpo veloce della sua </a:t>
            </a:r>
            <a:r>
              <a:rPr lang="it-IT" sz="1800" dirty="0" smtClean="0"/>
              <a:t>spada </a:t>
            </a:r>
            <a:r>
              <a:rPr lang="it-IT" sz="1800" dirty="0"/>
              <a:t>le tagliò la testa. Ed è proprio in quel momento magico che accadde qualcosa di straordinario: dal sangue di Medusa, che bagnava la terra, nacque </a:t>
            </a:r>
            <a:r>
              <a:rPr lang="it-IT" sz="1800" b="1" dirty="0"/>
              <a:t>Pegaso</a:t>
            </a:r>
            <a:r>
              <a:rPr lang="it-IT" sz="1800" dirty="0"/>
              <a:t>, un magnifico cavallo alato.</a:t>
            </a:r>
          </a:p>
          <a:p>
            <a:pPr marL="139700" indent="0">
              <a:buNone/>
            </a:pPr>
            <a:r>
              <a:rPr lang="it-IT" sz="1800" dirty="0"/>
              <a:t>Pegaso era splendente come il sole, con ali grandi e bianche che gli permettevano di volare alto nel cielo, libero come il vento. Era una creatura maestosa e pura, nata dal cuore di un'oscura tragedia</a:t>
            </a:r>
            <a:r>
              <a:rPr lang="it-IT" sz="1800" dirty="0" smtClean="0"/>
              <a:t>.</a:t>
            </a:r>
            <a:endParaRPr lang="it-IT" sz="1800" dirty="0"/>
          </a:p>
        </p:txBody>
      </p:sp>
      <p:sp>
        <p:nvSpPr>
          <p:cNvPr id="4" name="Titolo 3"/>
          <p:cNvSpPr>
            <a:spLocks noGrp="1"/>
          </p:cNvSpPr>
          <p:nvPr>
            <p:ph type="title"/>
          </p:nvPr>
        </p:nvSpPr>
        <p:spPr>
          <a:xfrm>
            <a:off x="720000" y="201094"/>
            <a:ext cx="7704000" cy="477600"/>
          </a:xfrm>
        </p:spPr>
        <p:txBody>
          <a:bodyPr/>
          <a:lstStyle/>
          <a:p>
            <a:r>
              <a:rPr lang="it-IT" dirty="0" smtClean="0"/>
              <a:t>Il mito di Pegaso</a:t>
            </a:r>
            <a:endParaRPr lang="it-IT" dirty="0"/>
          </a:p>
        </p:txBody>
      </p:sp>
    </p:spTree>
    <p:extLst>
      <p:ext uri="{BB962C8B-B14F-4D97-AF65-F5344CB8AC3E}">
        <p14:creationId xmlns:p14="http://schemas.microsoft.com/office/powerpoint/2010/main" val="34341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February Daily Slides by Slidesgo">
  <a:themeElements>
    <a:clrScheme name="Simple Light">
      <a:dk1>
        <a:srgbClr val="34455F"/>
      </a:dk1>
      <a:lt1>
        <a:srgbClr val="FFFFFF"/>
      </a:lt1>
      <a:dk2>
        <a:srgbClr val="4D5F7A"/>
      </a:dk2>
      <a:lt2>
        <a:srgbClr val="FFBB94"/>
      </a:lt2>
      <a:accent1>
        <a:srgbClr val="34455F"/>
      </a:accent1>
      <a:accent2>
        <a:srgbClr val="4D5F7A"/>
      </a:accent2>
      <a:accent3>
        <a:srgbClr val="D2A388"/>
      </a:accent3>
      <a:accent4>
        <a:srgbClr val="FFBB94"/>
      </a:accent4>
      <a:accent5>
        <a:srgbClr val="FFEDE3"/>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TotalTime>
  <Words>1126</Words>
  <Application>Microsoft Office PowerPoint</Application>
  <PresentationFormat>Presentazione su schermo (16:9)</PresentationFormat>
  <Paragraphs>41</Paragraphs>
  <Slides>16</Slides>
  <Notes>6</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16</vt:i4>
      </vt:variant>
    </vt:vector>
  </HeadingPairs>
  <TitlesOfParts>
    <vt:vector size="21" baseType="lpstr">
      <vt:lpstr>Concert One</vt:lpstr>
      <vt:lpstr>Cairo</vt:lpstr>
      <vt:lpstr>Arial</vt:lpstr>
      <vt:lpstr>Work Sans</vt:lpstr>
      <vt:lpstr>February Daily Slides by Slidesgo</vt:lpstr>
      <vt:lpstr>STELLE E COSTELLAZIONI</vt:lpstr>
      <vt:lpstr>Tutto viene dalle stelle… come i desideri</vt:lpstr>
      <vt:lpstr>Presentazione standard di PowerPoint</vt:lpstr>
      <vt:lpstr>Presentazione standard di PowerPoint</vt:lpstr>
      <vt:lpstr>Presentazione standard di PowerPoint</vt:lpstr>
      <vt:lpstr>Cosa sono le stelle</vt:lpstr>
      <vt:lpstr>Le costellazioni</vt:lpstr>
      <vt:lpstr>Presentazione standard di PowerPoint</vt:lpstr>
      <vt:lpstr>Il mito di Pegaso</vt:lpstr>
      <vt:lpstr>Presentazione standard di PowerPoint</vt:lpstr>
      <vt:lpstr>Presentazione standard di PowerPoint</vt:lpstr>
      <vt:lpstr>Il mito di Cassiopea</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FEBRUARY DAILY SLIDES</dc:title>
  <dc:creator>Silvia Di Castro</dc:creator>
  <cp:lastModifiedBy>Account Microsoft</cp:lastModifiedBy>
  <cp:revision>21</cp:revision>
  <dcterms:modified xsi:type="dcterms:W3CDTF">2024-10-10T09:14:42Z</dcterms:modified>
</cp:coreProperties>
</file>